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19011900" cy="10699750"/>
  <p:notesSz cx="190119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D830FC-C54C-40FA-A73B-EE266DAB798B}" v="4" dt="2023-10-06T02:08:28.57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774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nelle Price" userId="9556b180-483e-4b46-aafd-56fc2852adec" providerId="ADAL" clId="{03D830FC-C54C-40FA-A73B-EE266DAB798B}"/>
    <pc:docChg chg="undo custSel addSld delSld modSld sldOrd">
      <pc:chgData name="Chenelle Price" userId="9556b180-483e-4b46-aafd-56fc2852adec" providerId="ADAL" clId="{03D830FC-C54C-40FA-A73B-EE266DAB798B}" dt="2023-10-06T02:09:00.679" v="109" actId="1076"/>
      <pc:docMkLst>
        <pc:docMk/>
      </pc:docMkLst>
      <pc:sldChg chg="ord">
        <pc:chgData name="Chenelle Price" userId="9556b180-483e-4b46-aafd-56fc2852adec" providerId="ADAL" clId="{03D830FC-C54C-40FA-A73B-EE266DAB798B}" dt="2023-10-06T02:07:02.696" v="3"/>
        <pc:sldMkLst>
          <pc:docMk/>
          <pc:sldMk cId="0" sldId="293"/>
        </pc:sldMkLst>
      </pc:sldChg>
      <pc:sldChg chg="ord">
        <pc:chgData name="Chenelle Price" userId="9556b180-483e-4b46-aafd-56fc2852adec" providerId="ADAL" clId="{03D830FC-C54C-40FA-A73B-EE266DAB798B}" dt="2023-10-06T02:07:01.310" v="1"/>
        <pc:sldMkLst>
          <pc:docMk/>
          <pc:sldMk cId="0" sldId="294"/>
        </pc:sldMkLst>
      </pc:sldChg>
      <pc:sldChg chg="addSp delSp modSp add mod">
        <pc:chgData name="Chenelle Price" userId="9556b180-483e-4b46-aafd-56fc2852adec" providerId="ADAL" clId="{03D830FC-C54C-40FA-A73B-EE266DAB798B}" dt="2023-10-06T02:09:00.679" v="109" actId="1076"/>
        <pc:sldMkLst>
          <pc:docMk/>
          <pc:sldMk cId="3922874327" sldId="297"/>
        </pc:sldMkLst>
        <pc:spChg chg="del">
          <ac:chgData name="Chenelle Price" userId="9556b180-483e-4b46-aafd-56fc2852adec" providerId="ADAL" clId="{03D830FC-C54C-40FA-A73B-EE266DAB798B}" dt="2023-10-06T02:07:21.433" v="5" actId="478"/>
          <ac:spMkLst>
            <pc:docMk/>
            <pc:sldMk cId="3922874327" sldId="297"/>
            <ac:spMk id="2" creationId="{00000000-0000-0000-0000-000000000000}"/>
          </ac:spMkLst>
        </pc:spChg>
        <pc:spChg chg="add mod">
          <ac:chgData name="Chenelle Price" userId="9556b180-483e-4b46-aafd-56fc2852adec" providerId="ADAL" clId="{03D830FC-C54C-40FA-A73B-EE266DAB798B}" dt="2023-10-06T02:09:00.679" v="109" actId="1076"/>
          <ac:spMkLst>
            <pc:docMk/>
            <pc:sldMk cId="3922874327" sldId="297"/>
            <ac:spMk id="4" creationId="{DE700773-5328-4D5D-660B-914CBBEBAC8A}"/>
          </ac:spMkLst>
        </pc:spChg>
      </pc:sldChg>
      <pc:sldChg chg="new del">
        <pc:chgData name="Chenelle Price" userId="9556b180-483e-4b46-aafd-56fc2852adec" providerId="ADAL" clId="{03D830FC-C54C-40FA-A73B-EE266DAB798B}" dt="2023-10-06T02:07:26.956" v="7" actId="680"/>
        <pc:sldMkLst>
          <pc:docMk/>
          <pc:sldMk cId="2114123361" sldId="29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25892" y="3316922"/>
            <a:ext cx="16160115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0" b="0" i="0">
                <a:solidFill>
                  <a:srgbClr val="5B97D6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851785" y="5991860"/>
            <a:ext cx="13308330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0" b="0" i="0">
                <a:solidFill>
                  <a:srgbClr val="5B97D6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0" b="0" i="0">
                <a:solidFill>
                  <a:srgbClr val="5B97D6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50595" y="2460942"/>
            <a:ext cx="8270176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791128" y="2460942"/>
            <a:ext cx="8270176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4750435" cy="1080135"/>
          </a:xfrm>
          <a:custGeom>
            <a:avLst/>
            <a:gdLst/>
            <a:ahLst/>
            <a:cxnLst/>
            <a:rect l="l" t="t" r="r" b="b"/>
            <a:pathLst>
              <a:path w="4750435" h="1080135">
                <a:moveTo>
                  <a:pt x="0" y="1079715"/>
                </a:moveTo>
                <a:lnTo>
                  <a:pt x="4750308" y="1079715"/>
                </a:lnTo>
                <a:lnTo>
                  <a:pt x="4750308" y="0"/>
                </a:lnTo>
                <a:lnTo>
                  <a:pt x="0" y="0"/>
                </a:lnTo>
                <a:lnTo>
                  <a:pt x="0" y="1079715"/>
                </a:lnTo>
                <a:close/>
              </a:path>
            </a:pathLst>
          </a:custGeom>
          <a:solidFill>
            <a:srgbClr val="5B97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282928" y="0"/>
            <a:ext cx="4726940" cy="1080135"/>
          </a:xfrm>
          <a:custGeom>
            <a:avLst/>
            <a:gdLst/>
            <a:ahLst/>
            <a:cxnLst/>
            <a:rect l="l" t="t" r="r" b="b"/>
            <a:pathLst>
              <a:path w="4726940" h="1080135">
                <a:moveTo>
                  <a:pt x="0" y="1079715"/>
                </a:moveTo>
                <a:lnTo>
                  <a:pt x="4726812" y="1079715"/>
                </a:lnTo>
                <a:lnTo>
                  <a:pt x="4726812" y="0"/>
                </a:lnTo>
                <a:lnTo>
                  <a:pt x="0" y="0"/>
                </a:lnTo>
                <a:lnTo>
                  <a:pt x="0" y="1079715"/>
                </a:lnTo>
                <a:close/>
              </a:path>
            </a:pathLst>
          </a:custGeom>
          <a:solidFill>
            <a:srgbClr val="FF8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750308" y="0"/>
            <a:ext cx="4750435" cy="1078230"/>
          </a:xfrm>
          <a:custGeom>
            <a:avLst/>
            <a:gdLst/>
            <a:ahLst/>
            <a:cxnLst/>
            <a:rect l="l" t="t" r="r" b="b"/>
            <a:pathLst>
              <a:path w="4750434" h="1078230">
                <a:moveTo>
                  <a:pt x="0" y="1078191"/>
                </a:moveTo>
                <a:lnTo>
                  <a:pt x="4750308" y="1078191"/>
                </a:lnTo>
                <a:lnTo>
                  <a:pt x="4750308" y="0"/>
                </a:lnTo>
                <a:lnTo>
                  <a:pt x="0" y="0"/>
                </a:lnTo>
                <a:lnTo>
                  <a:pt x="0" y="1078191"/>
                </a:lnTo>
                <a:close/>
              </a:path>
            </a:pathLst>
          </a:custGeom>
          <a:solidFill>
            <a:srgbClr val="FFE3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500616" y="0"/>
            <a:ext cx="4782820" cy="1080135"/>
          </a:xfrm>
          <a:custGeom>
            <a:avLst/>
            <a:gdLst/>
            <a:ahLst/>
            <a:cxnLst/>
            <a:rect l="l" t="t" r="r" b="b"/>
            <a:pathLst>
              <a:path w="4782819" h="1080135">
                <a:moveTo>
                  <a:pt x="4782312" y="0"/>
                </a:moveTo>
                <a:lnTo>
                  <a:pt x="0" y="0"/>
                </a:lnTo>
                <a:lnTo>
                  <a:pt x="0" y="1079715"/>
                </a:lnTo>
                <a:lnTo>
                  <a:pt x="4782312" y="1079715"/>
                </a:lnTo>
                <a:lnTo>
                  <a:pt x="4782312" y="0"/>
                </a:lnTo>
                <a:close/>
              </a:path>
            </a:pathLst>
          </a:custGeom>
          <a:solidFill>
            <a:srgbClr val="FFA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811523"/>
            <a:ext cx="19010363" cy="688238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0" b="0" i="0">
                <a:solidFill>
                  <a:srgbClr val="5B97D6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4750435" cy="1080135"/>
          </a:xfrm>
          <a:custGeom>
            <a:avLst/>
            <a:gdLst/>
            <a:ahLst/>
            <a:cxnLst/>
            <a:rect l="l" t="t" r="r" b="b"/>
            <a:pathLst>
              <a:path w="4750435" h="1080135">
                <a:moveTo>
                  <a:pt x="0" y="1079715"/>
                </a:moveTo>
                <a:lnTo>
                  <a:pt x="4750308" y="1079715"/>
                </a:lnTo>
                <a:lnTo>
                  <a:pt x="4750308" y="0"/>
                </a:lnTo>
                <a:lnTo>
                  <a:pt x="0" y="0"/>
                </a:lnTo>
                <a:lnTo>
                  <a:pt x="0" y="1079715"/>
                </a:lnTo>
                <a:close/>
              </a:path>
            </a:pathLst>
          </a:custGeom>
          <a:solidFill>
            <a:srgbClr val="5B97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282928" y="0"/>
            <a:ext cx="4726940" cy="1080135"/>
          </a:xfrm>
          <a:custGeom>
            <a:avLst/>
            <a:gdLst/>
            <a:ahLst/>
            <a:cxnLst/>
            <a:rect l="l" t="t" r="r" b="b"/>
            <a:pathLst>
              <a:path w="4726940" h="1080135">
                <a:moveTo>
                  <a:pt x="0" y="1079715"/>
                </a:moveTo>
                <a:lnTo>
                  <a:pt x="4726812" y="1079715"/>
                </a:lnTo>
                <a:lnTo>
                  <a:pt x="4726812" y="0"/>
                </a:lnTo>
                <a:lnTo>
                  <a:pt x="0" y="0"/>
                </a:lnTo>
                <a:lnTo>
                  <a:pt x="0" y="1079715"/>
                </a:lnTo>
                <a:close/>
              </a:path>
            </a:pathLst>
          </a:custGeom>
          <a:solidFill>
            <a:srgbClr val="FF8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750308" y="0"/>
            <a:ext cx="4750435" cy="1078230"/>
          </a:xfrm>
          <a:custGeom>
            <a:avLst/>
            <a:gdLst/>
            <a:ahLst/>
            <a:cxnLst/>
            <a:rect l="l" t="t" r="r" b="b"/>
            <a:pathLst>
              <a:path w="4750434" h="1078230">
                <a:moveTo>
                  <a:pt x="0" y="1078191"/>
                </a:moveTo>
                <a:lnTo>
                  <a:pt x="4750308" y="1078191"/>
                </a:lnTo>
                <a:lnTo>
                  <a:pt x="4750308" y="0"/>
                </a:lnTo>
                <a:lnTo>
                  <a:pt x="0" y="0"/>
                </a:lnTo>
                <a:lnTo>
                  <a:pt x="0" y="1078191"/>
                </a:lnTo>
                <a:close/>
              </a:path>
            </a:pathLst>
          </a:custGeom>
          <a:solidFill>
            <a:srgbClr val="FFE3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500616" y="0"/>
            <a:ext cx="4782820" cy="1080135"/>
          </a:xfrm>
          <a:custGeom>
            <a:avLst/>
            <a:gdLst/>
            <a:ahLst/>
            <a:cxnLst/>
            <a:rect l="l" t="t" r="r" b="b"/>
            <a:pathLst>
              <a:path w="4782819" h="1080135">
                <a:moveTo>
                  <a:pt x="4782312" y="0"/>
                </a:moveTo>
                <a:lnTo>
                  <a:pt x="0" y="0"/>
                </a:lnTo>
                <a:lnTo>
                  <a:pt x="0" y="1079715"/>
                </a:lnTo>
                <a:lnTo>
                  <a:pt x="4782312" y="1079715"/>
                </a:lnTo>
                <a:lnTo>
                  <a:pt x="4782312" y="0"/>
                </a:lnTo>
                <a:close/>
              </a:path>
            </a:pathLst>
          </a:custGeom>
          <a:solidFill>
            <a:srgbClr val="FFA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04372" y="4439884"/>
            <a:ext cx="11403154" cy="2311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0" b="0" i="0">
                <a:solidFill>
                  <a:srgbClr val="5B97D6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0595" y="2460942"/>
            <a:ext cx="17110710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464046" y="9950768"/>
            <a:ext cx="6083808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50595" y="9950768"/>
            <a:ext cx="4372737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688569" y="9950768"/>
            <a:ext cx="4372737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mbrighteducation.com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  <a:tabLst>
                <a:tab pos="5446395" algn="l"/>
              </a:tabLst>
            </a:pPr>
            <a:r>
              <a:rPr spc="-10" dirty="0"/>
              <a:t>Sight</a:t>
            </a:r>
            <a:r>
              <a:rPr dirty="0"/>
              <a:t>	</a:t>
            </a:r>
            <a:r>
              <a:rPr spc="-10" dirty="0"/>
              <a:t>Words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11981" y="4170830"/>
            <a:ext cx="4737735" cy="3272790"/>
          </a:xfrm>
          <a:custGeom>
            <a:avLst/>
            <a:gdLst/>
            <a:ahLst/>
            <a:cxnLst/>
            <a:rect l="l" t="t" r="r" b="b"/>
            <a:pathLst>
              <a:path w="4737734" h="3272790">
                <a:moveTo>
                  <a:pt x="841689" y="1488274"/>
                </a:moveTo>
                <a:lnTo>
                  <a:pt x="481825" y="1488274"/>
                </a:lnTo>
                <a:lnTo>
                  <a:pt x="481825" y="2027770"/>
                </a:lnTo>
                <a:lnTo>
                  <a:pt x="487400" y="2535656"/>
                </a:lnTo>
                <a:lnTo>
                  <a:pt x="487010" y="2592153"/>
                </a:lnTo>
                <a:lnTo>
                  <a:pt x="485838" y="2647795"/>
                </a:lnTo>
                <a:lnTo>
                  <a:pt x="483885" y="2702581"/>
                </a:lnTo>
                <a:lnTo>
                  <a:pt x="481151" y="2756512"/>
                </a:lnTo>
                <a:lnTo>
                  <a:pt x="477635" y="2809587"/>
                </a:lnTo>
                <a:lnTo>
                  <a:pt x="473329" y="2861904"/>
                </a:lnTo>
                <a:lnTo>
                  <a:pt x="468260" y="2913172"/>
                </a:lnTo>
                <a:lnTo>
                  <a:pt x="462400" y="2963681"/>
                </a:lnTo>
                <a:lnTo>
                  <a:pt x="455758" y="3013335"/>
                </a:lnTo>
                <a:lnTo>
                  <a:pt x="446709" y="3072831"/>
                </a:lnTo>
                <a:lnTo>
                  <a:pt x="445546" y="3082596"/>
                </a:lnTo>
                <a:lnTo>
                  <a:pt x="444847" y="3091429"/>
                </a:lnTo>
                <a:lnTo>
                  <a:pt x="444614" y="3099333"/>
                </a:lnTo>
                <a:lnTo>
                  <a:pt x="447986" y="3134976"/>
                </a:lnTo>
                <a:lnTo>
                  <a:pt x="474960" y="3196836"/>
                </a:lnTo>
                <a:lnTo>
                  <a:pt x="526934" y="3244626"/>
                </a:lnTo>
                <a:lnTo>
                  <a:pt x="592047" y="3269276"/>
                </a:lnTo>
                <a:lnTo>
                  <a:pt x="628789" y="3272358"/>
                </a:lnTo>
                <a:lnTo>
                  <a:pt x="680954" y="3266404"/>
                </a:lnTo>
                <a:lnTo>
                  <a:pt x="724338" y="3248542"/>
                </a:lnTo>
                <a:lnTo>
                  <a:pt x="758940" y="3218775"/>
                </a:lnTo>
                <a:lnTo>
                  <a:pt x="784761" y="3177102"/>
                </a:lnTo>
                <a:lnTo>
                  <a:pt x="801801" y="3123526"/>
                </a:lnTo>
                <a:lnTo>
                  <a:pt x="815334" y="3046650"/>
                </a:lnTo>
                <a:lnTo>
                  <a:pt x="821085" y="3004338"/>
                </a:lnTo>
                <a:lnTo>
                  <a:pt x="826159" y="2959443"/>
                </a:lnTo>
                <a:lnTo>
                  <a:pt x="830557" y="2911965"/>
                </a:lnTo>
                <a:lnTo>
                  <a:pt x="834283" y="2861807"/>
                </a:lnTo>
                <a:lnTo>
                  <a:pt x="837322" y="2809260"/>
                </a:lnTo>
                <a:lnTo>
                  <a:pt x="839690" y="2754033"/>
                </a:lnTo>
                <a:lnTo>
                  <a:pt x="841381" y="2696224"/>
                </a:lnTo>
                <a:lnTo>
                  <a:pt x="842395" y="2635831"/>
                </a:lnTo>
                <a:lnTo>
                  <a:pt x="842733" y="2572854"/>
                </a:lnTo>
                <a:lnTo>
                  <a:pt x="842582" y="2538040"/>
                </a:lnTo>
                <a:lnTo>
                  <a:pt x="842127" y="2498441"/>
                </a:lnTo>
                <a:lnTo>
                  <a:pt x="841368" y="2454059"/>
                </a:lnTo>
                <a:lnTo>
                  <a:pt x="840305" y="2404894"/>
                </a:lnTo>
                <a:lnTo>
                  <a:pt x="838938" y="2350945"/>
                </a:lnTo>
                <a:lnTo>
                  <a:pt x="837267" y="2292213"/>
                </a:lnTo>
                <a:lnTo>
                  <a:pt x="833315" y="2165139"/>
                </a:lnTo>
                <a:lnTo>
                  <a:pt x="831644" y="2106289"/>
                </a:lnTo>
                <a:lnTo>
                  <a:pt x="830277" y="2052148"/>
                </a:lnTo>
                <a:lnTo>
                  <a:pt x="829215" y="2002716"/>
                </a:lnTo>
                <a:lnTo>
                  <a:pt x="828456" y="1957993"/>
                </a:lnTo>
                <a:lnTo>
                  <a:pt x="828001" y="1917978"/>
                </a:lnTo>
                <a:lnTo>
                  <a:pt x="827849" y="1882673"/>
                </a:lnTo>
                <a:lnTo>
                  <a:pt x="841689" y="1488274"/>
                </a:lnTo>
                <a:close/>
              </a:path>
              <a:path w="4737734" h="3272790">
                <a:moveTo>
                  <a:pt x="1345031" y="0"/>
                </a:moveTo>
                <a:lnTo>
                  <a:pt x="1287408" y="1205"/>
                </a:lnTo>
                <a:lnTo>
                  <a:pt x="1232005" y="4821"/>
                </a:lnTo>
                <a:lnTo>
                  <a:pt x="1178824" y="10848"/>
                </a:lnTo>
                <a:lnTo>
                  <a:pt x="1127864" y="19286"/>
                </a:lnTo>
                <a:lnTo>
                  <a:pt x="1079125" y="30134"/>
                </a:lnTo>
                <a:lnTo>
                  <a:pt x="1032606" y="43394"/>
                </a:lnTo>
                <a:lnTo>
                  <a:pt x="988309" y="59064"/>
                </a:lnTo>
                <a:lnTo>
                  <a:pt x="946232" y="77145"/>
                </a:lnTo>
                <a:lnTo>
                  <a:pt x="906376" y="97637"/>
                </a:lnTo>
                <a:lnTo>
                  <a:pt x="868741" y="120539"/>
                </a:lnTo>
                <a:lnTo>
                  <a:pt x="833327" y="145853"/>
                </a:lnTo>
                <a:lnTo>
                  <a:pt x="800134" y="173577"/>
                </a:lnTo>
                <a:lnTo>
                  <a:pt x="769161" y="203712"/>
                </a:lnTo>
                <a:lnTo>
                  <a:pt x="740410" y="236258"/>
                </a:lnTo>
                <a:lnTo>
                  <a:pt x="716457" y="267598"/>
                </a:lnTo>
                <a:lnTo>
                  <a:pt x="693826" y="301514"/>
                </a:lnTo>
                <a:lnTo>
                  <a:pt x="672515" y="338005"/>
                </a:lnTo>
                <a:lnTo>
                  <a:pt x="652525" y="377073"/>
                </a:lnTo>
                <a:lnTo>
                  <a:pt x="633855" y="418716"/>
                </a:lnTo>
                <a:lnTo>
                  <a:pt x="616507" y="462936"/>
                </a:lnTo>
                <a:lnTo>
                  <a:pt x="600479" y="509730"/>
                </a:lnTo>
                <a:lnTo>
                  <a:pt x="585772" y="559101"/>
                </a:lnTo>
                <a:lnTo>
                  <a:pt x="572387" y="611047"/>
                </a:lnTo>
                <a:lnTo>
                  <a:pt x="560322" y="665569"/>
                </a:lnTo>
                <a:lnTo>
                  <a:pt x="549578" y="722666"/>
                </a:lnTo>
                <a:lnTo>
                  <a:pt x="540155" y="782339"/>
                </a:lnTo>
                <a:lnTo>
                  <a:pt x="532053" y="844588"/>
                </a:lnTo>
                <a:lnTo>
                  <a:pt x="525077" y="902052"/>
                </a:lnTo>
                <a:lnTo>
                  <a:pt x="519031" y="955382"/>
                </a:lnTo>
                <a:lnTo>
                  <a:pt x="513916" y="1004579"/>
                </a:lnTo>
                <a:lnTo>
                  <a:pt x="509731" y="1049642"/>
                </a:lnTo>
                <a:lnTo>
                  <a:pt x="506477" y="1090571"/>
                </a:lnTo>
                <a:lnTo>
                  <a:pt x="504151" y="1127366"/>
                </a:lnTo>
                <a:lnTo>
                  <a:pt x="325551" y="1132954"/>
                </a:lnTo>
                <a:lnTo>
                  <a:pt x="257223" y="1137179"/>
                </a:lnTo>
                <a:lnTo>
                  <a:pt x="196935" y="1145722"/>
                </a:lnTo>
                <a:lnTo>
                  <a:pt x="144685" y="1158582"/>
                </a:lnTo>
                <a:lnTo>
                  <a:pt x="100475" y="1175761"/>
                </a:lnTo>
                <a:lnTo>
                  <a:pt x="64303" y="1197258"/>
                </a:lnTo>
                <a:lnTo>
                  <a:pt x="36170" y="1223073"/>
                </a:lnTo>
                <a:lnTo>
                  <a:pt x="4018" y="1287657"/>
                </a:lnTo>
                <a:lnTo>
                  <a:pt x="0" y="1326426"/>
                </a:lnTo>
                <a:lnTo>
                  <a:pt x="3834" y="1374303"/>
                </a:lnTo>
                <a:lnTo>
                  <a:pt x="15336" y="1414813"/>
                </a:lnTo>
                <a:lnTo>
                  <a:pt x="34507" y="1447958"/>
                </a:lnTo>
                <a:lnTo>
                  <a:pt x="95857" y="1492150"/>
                </a:lnTo>
                <a:lnTo>
                  <a:pt x="138035" y="1503197"/>
                </a:lnTo>
                <a:lnTo>
                  <a:pt x="187883" y="1506880"/>
                </a:lnTo>
                <a:lnTo>
                  <a:pt x="213103" y="1506363"/>
                </a:lnTo>
                <a:lnTo>
                  <a:pt x="247832" y="1504814"/>
                </a:lnTo>
                <a:lnTo>
                  <a:pt x="345812" y="1498613"/>
                </a:lnTo>
                <a:lnTo>
                  <a:pt x="481825" y="1488274"/>
                </a:lnTo>
                <a:lnTo>
                  <a:pt x="841689" y="1488274"/>
                </a:lnTo>
                <a:lnTo>
                  <a:pt x="1064359" y="1441893"/>
                </a:lnTo>
                <a:lnTo>
                  <a:pt x="1171563" y="1435616"/>
                </a:lnTo>
                <a:lnTo>
                  <a:pt x="1213001" y="1433917"/>
                </a:lnTo>
                <a:lnTo>
                  <a:pt x="1246330" y="1433177"/>
                </a:lnTo>
                <a:lnTo>
                  <a:pt x="1335708" y="1433177"/>
                </a:lnTo>
                <a:lnTo>
                  <a:pt x="1350843" y="1432694"/>
                </a:lnTo>
                <a:lnTo>
                  <a:pt x="1419440" y="1425028"/>
                </a:lnTo>
                <a:lnTo>
                  <a:pt x="1471678" y="1410215"/>
                </a:lnTo>
                <a:lnTo>
                  <a:pt x="1512309" y="1386623"/>
                </a:lnTo>
                <a:lnTo>
                  <a:pt x="1541332" y="1354251"/>
                </a:lnTo>
                <a:lnTo>
                  <a:pt x="1558746" y="1313099"/>
                </a:lnTo>
                <a:lnTo>
                  <a:pt x="1564551" y="1263167"/>
                </a:lnTo>
                <a:lnTo>
                  <a:pt x="1560899" y="1224125"/>
                </a:lnTo>
                <a:lnTo>
                  <a:pt x="1531683" y="1159819"/>
                </a:lnTo>
                <a:lnTo>
                  <a:pt x="1473254" y="1113885"/>
                </a:lnTo>
                <a:lnTo>
                  <a:pt x="1437221" y="1099464"/>
                </a:lnTo>
                <a:lnTo>
                  <a:pt x="859472" y="1099464"/>
                </a:lnTo>
                <a:lnTo>
                  <a:pt x="865060" y="984123"/>
                </a:lnTo>
                <a:lnTo>
                  <a:pt x="871837" y="920055"/>
                </a:lnTo>
                <a:lnTo>
                  <a:pt x="880808" y="859451"/>
                </a:lnTo>
                <a:lnTo>
                  <a:pt x="891975" y="802311"/>
                </a:lnTo>
                <a:lnTo>
                  <a:pt x="905338" y="748633"/>
                </a:lnTo>
                <a:lnTo>
                  <a:pt x="920895" y="698419"/>
                </a:lnTo>
                <a:lnTo>
                  <a:pt x="938648" y="651667"/>
                </a:lnTo>
                <a:lnTo>
                  <a:pt x="958596" y="608379"/>
                </a:lnTo>
                <a:lnTo>
                  <a:pt x="980740" y="568554"/>
                </a:lnTo>
                <a:lnTo>
                  <a:pt x="1005079" y="532192"/>
                </a:lnTo>
                <a:lnTo>
                  <a:pt x="1031613" y="499293"/>
                </a:lnTo>
                <a:lnTo>
                  <a:pt x="1060342" y="469858"/>
                </a:lnTo>
                <a:lnTo>
                  <a:pt x="1091267" y="443885"/>
                </a:lnTo>
                <a:lnTo>
                  <a:pt x="1124387" y="421375"/>
                </a:lnTo>
                <a:lnTo>
                  <a:pt x="1159703" y="402329"/>
                </a:lnTo>
                <a:lnTo>
                  <a:pt x="1197214" y="386745"/>
                </a:lnTo>
                <a:lnTo>
                  <a:pt x="1236920" y="374625"/>
                </a:lnTo>
                <a:lnTo>
                  <a:pt x="1278822" y="365967"/>
                </a:lnTo>
                <a:lnTo>
                  <a:pt x="1322919" y="360773"/>
                </a:lnTo>
                <a:lnTo>
                  <a:pt x="1369212" y="359041"/>
                </a:lnTo>
                <a:lnTo>
                  <a:pt x="1433374" y="355397"/>
                </a:lnTo>
                <a:lnTo>
                  <a:pt x="1487665" y="344463"/>
                </a:lnTo>
                <a:lnTo>
                  <a:pt x="1532086" y="326240"/>
                </a:lnTo>
                <a:lnTo>
                  <a:pt x="1566636" y="300726"/>
                </a:lnTo>
                <a:lnTo>
                  <a:pt x="1591315" y="267922"/>
                </a:lnTo>
                <a:lnTo>
                  <a:pt x="1606122" y="227827"/>
                </a:lnTo>
                <a:lnTo>
                  <a:pt x="1611058" y="180441"/>
                </a:lnTo>
                <a:lnTo>
                  <a:pt x="1606902" y="138150"/>
                </a:lnTo>
                <a:lnTo>
                  <a:pt x="1594432" y="101498"/>
                </a:lnTo>
                <a:lnTo>
                  <a:pt x="1544553" y="45110"/>
                </a:lnTo>
                <a:lnTo>
                  <a:pt x="1507143" y="25374"/>
                </a:lnTo>
                <a:lnTo>
                  <a:pt x="1461420" y="11277"/>
                </a:lnTo>
                <a:lnTo>
                  <a:pt x="1407382" y="2819"/>
                </a:lnTo>
                <a:lnTo>
                  <a:pt x="1345031" y="0"/>
                </a:lnTo>
                <a:close/>
              </a:path>
              <a:path w="4737734" h="3272790">
                <a:moveTo>
                  <a:pt x="1335708" y="1433177"/>
                </a:moveTo>
                <a:lnTo>
                  <a:pt x="1246330" y="1433177"/>
                </a:lnTo>
                <a:lnTo>
                  <a:pt x="1312539" y="1433917"/>
                </a:lnTo>
                <a:lnTo>
                  <a:pt x="1335708" y="1433177"/>
                </a:lnTo>
                <a:close/>
              </a:path>
              <a:path w="4737734" h="3272790">
                <a:moveTo>
                  <a:pt x="1268755" y="1077137"/>
                </a:moveTo>
                <a:lnTo>
                  <a:pt x="1242012" y="1077486"/>
                </a:lnTo>
                <a:lnTo>
                  <a:pt x="1208292" y="1078533"/>
                </a:lnTo>
                <a:lnTo>
                  <a:pt x="1119925" y="1082719"/>
                </a:lnTo>
                <a:lnTo>
                  <a:pt x="859472" y="1099464"/>
                </a:lnTo>
                <a:lnTo>
                  <a:pt x="1437221" y="1099464"/>
                </a:lnTo>
                <a:lnTo>
                  <a:pt x="1433084" y="1097808"/>
                </a:lnTo>
                <a:lnTo>
                  <a:pt x="1385611" y="1086324"/>
                </a:lnTo>
                <a:lnTo>
                  <a:pt x="1330834" y="1079434"/>
                </a:lnTo>
                <a:lnTo>
                  <a:pt x="1268755" y="1077137"/>
                </a:lnTo>
                <a:close/>
              </a:path>
              <a:path w="4737734" h="3272790">
                <a:moveTo>
                  <a:pt x="2411387" y="187883"/>
                </a:moveTo>
                <a:lnTo>
                  <a:pt x="2368253" y="191838"/>
                </a:lnTo>
                <a:lnTo>
                  <a:pt x="2328140" y="203701"/>
                </a:lnTo>
                <a:lnTo>
                  <a:pt x="2291048" y="223470"/>
                </a:lnTo>
                <a:lnTo>
                  <a:pt x="2256980" y="251142"/>
                </a:lnTo>
                <a:lnTo>
                  <a:pt x="2228493" y="284394"/>
                </a:lnTo>
                <a:lnTo>
                  <a:pt x="2208145" y="320903"/>
                </a:lnTo>
                <a:lnTo>
                  <a:pt x="2195937" y="360670"/>
                </a:lnTo>
                <a:lnTo>
                  <a:pt x="2191867" y="403694"/>
                </a:lnTo>
                <a:lnTo>
                  <a:pt x="2195937" y="446711"/>
                </a:lnTo>
                <a:lnTo>
                  <a:pt x="2208145" y="486475"/>
                </a:lnTo>
                <a:lnTo>
                  <a:pt x="2228493" y="522983"/>
                </a:lnTo>
                <a:lnTo>
                  <a:pt x="2256980" y="556234"/>
                </a:lnTo>
                <a:lnTo>
                  <a:pt x="2291048" y="583912"/>
                </a:lnTo>
                <a:lnTo>
                  <a:pt x="2328140" y="603680"/>
                </a:lnTo>
                <a:lnTo>
                  <a:pt x="2368253" y="615540"/>
                </a:lnTo>
                <a:lnTo>
                  <a:pt x="2411387" y="619493"/>
                </a:lnTo>
                <a:lnTo>
                  <a:pt x="2454468" y="615540"/>
                </a:lnTo>
                <a:lnTo>
                  <a:pt x="2494408" y="603680"/>
                </a:lnTo>
                <a:lnTo>
                  <a:pt x="2531207" y="583912"/>
                </a:lnTo>
                <a:lnTo>
                  <a:pt x="2564866" y="556234"/>
                </a:lnTo>
                <a:lnTo>
                  <a:pt x="2592946" y="522983"/>
                </a:lnTo>
                <a:lnTo>
                  <a:pt x="2613004" y="486475"/>
                </a:lnTo>
                <a:lnTo>
                  <a:pt x="2625040" y="446711"/>
                </a:lnTo>
                <a:lnTo>
                  <a:pt x="2629052" y="403694"/>
                </a:lnTo>
                <a:lnTo>
                  <a:pt x="2625040" y="360670"/>
                </a:lnTo>
                <a:lnTo>
                  <a:pt x="2613004" y="320903"/>
                </a:lnTo>
                <a:lnTo>
                  <a:pt x="2592946" y="284394"/>
                </a:lnTo>
                <a:lnTo>
                  <a:pt x="2564866" y="251142"/>
                </a:lnTo>
                <a:lnTo>
                  <a:pt x="2531207" y="223470"/>
                </a:lnTo>
                <a:lnTo>
                  <a:pt x="2494408" y="203701"/>
                </a:lnTo>
                <a:lnTo>
                  <a:pt x="2454468" y="191838"/>
                </a:lnTo>
                <a:lnTo>
                  <a:pt x="2411387" y="187883"/>
                </a:lnTo>
                <a:close/>
              </a:path>
              <a:path w="4737734" h="3272790">
                <a:moveTo>
                  <a:pt x="2349995" y="1069695"/>
                </a:moveTo>
                <a:lnTo>
                  <a:pt x="2311800" y="1072950"/>
                </a:lnTo>
                <a:lnTo>
                  <a:pt x="2246221" y="1098997"/>
                </a:lnTo>
                <a:lnTo>
                  <a:pt x="2196458" y="1149808"/>
                </a:lnTo>
                <a:lnTo>
                  <a:pt x="2170882" y="1217708"/>
                </a:lnTo>
                <a:lnTo>
                  <a:pt x="2167686" y="1257592"/>
                </a:lnTo>
                <a:lnTo>
                  <a:pt x="2167456" y="1297521"/>
                </a:lnTo>
                <a:lnTo>
                  <a:pt x="2166767" y="1339587"/>
                </a:lnTo>
                <a:lnTo>
                  <a:pt x="2165617" y="1383788"/>
                </a:lnTo>
                <a:lnTo>
                  <a:pt x="2164008" y="1430125"/>
                </a:lnTo>
                <a:lnTo>
                  <a:pt x="2161940" y="1478597"/>
                </a:lnTo>
                <a:lnTo>
                  <a:pt x="2159413" y="1529206"/>
                </a:lnTo>
                <a:lnTo>
                  <a:pt x="2156428" y="1581951"/>
                </a:lnTo>
                <a:lnTo>
                  <a:pt x="2152983" y="1636832"/>
                </a:lnTo>
                <a:lnTo>
                  <a:pt x="2145175" y="1750863"/>
                </a:lnTo>
                <a:lnTo>
                  <a:pt x="2141729" y="1805741"/>
                </a:lnTo>
                <a:lnTo>
                  <a:pt x="2138743" y="1858484"/>
                </a:lnTo>
                <a:lnTo>
                  <a:pt x="2136216" y="1909091"/>
                </a:lnTo>
                <a:lnTo>
                  <a:pt x="2134149" y="1957562"/>
                </a:lnTo>
                <a:lnTo>
                  <a:pt x="2132542" y="2003899"/>
                </a:lnTo>
                <a:lnTo>
                  <a:pt x="2131394" y="2048099"/>
                </a:lnTo>
                <a:lnTo>
                  <a:pt x="2130705" y="2090165"/>
                </a:lnTo>
                <a:lnTo>
                  <a:pt x="2130475" y="2130094"/>
                </a:lnTo>
                <a:lnTo>
                  <a:pt x="2130608" y="2164244"/>
                </a:lnTo>
                <a:lnTo>
                  <a:pt x="2131007" y="2202912"/>
                </a:lnTo>
                <a:lnTo>
                  <a:pt x="2131672" y="2246098"/>
                </a:lnTo>
                <a:lnTo>
                  <a:pt x="2132603" y="2293804"/>
                </a:lnTo>
                <a:lnTo>
                  <a:pt x="2133799" y="2346027"/>
                </a:lnTo>
                <a:lnTo>
                  <a:pt x="2135262" y="2402769"/>
                </a:lnTo>
                <a:lnTo>
                  <a:pt x="2138714" y="2525287"/>
                </a:lnTo>
                <a:lnTo>
                  <a:pt x="2140173" y="2582029"/>
                </a:lnTo>
                <a:lnTo>
                  <a:pt x="2141368" y="2634252"/>
                </a:lnTo>
                <a:lnTo>
                  <a:pt x="2142297" y="2681958"/>
                </a:lnTo>
                <a:lnTo>
                  <a:pt x="2142961" y="2725145"/>
                </a:lnTo>
                <a:lnTo>
                  <a:pt x="2143360" y="2763813"/>
                </a:lnTo>
                <a:lnTo>
                  <a:pt x="2143493" y="2797962"/>
                </a:lnTo>
                <a:lnTo>
                  <a:pt x="2146691" y="2837031"/>
                </a:lnTo>
                <a:lnTo>
                  <a:pt x="2172275" y="2904006"/>
                </a:lnTo>
                <a:lnTo>
                  <a:pt x="2222040" y="2954695"/>
                </a:lnTo>
                <a:lnTo>
                  <a:pt x="2287619" y="2980736"/>
                </a:lnTo>
                <a:lnTo>
                  <a:pt x="2325814" y="2983992"/>
                </a:lnTo>
                <a:lnTo>
                  <a:pt x="2364765" y="2980736"/>
                </a:lnTo>
                <a:lnTo>
                  <a:pt x="2430802" y="2954695"/>
                </a:lnTo>
                <a:lnTo>
                  <a:pt x="2479871" y="2904006"/>
                </a:lnTo>
                <a:lnTo>
                  <a:pt x="2504984" y="2837031"/>
                </a:lnTo>
                <a:lnTo>
                  <a:pt x="2508123" y="2797962"/>
                </a:lnTo>
                <a:lnTo>
                  <a:pt x="2507990" y="2763813"/>
                </a:lnTo>
                <a:lnTo>
                  <a:pt x="2507591" y="2725145"/>
                </a:lnTo>
                <a:lnTo>
                  <a:pt x="2506927" y="2681958"/>
                </a:lnTo>
                <a:lnTo>
                  <a:pt x="2505997" y="2634252"/>
                </a:lnTo>
                <a:lnTo>
                  <a:pt x="2504803" y="2582029"/>
                </a:lnTo>
                <a:lnTo>
                  <a:pt x="2503344" y="2525287"/>
                </a:lnTo>
                <a:lnTo>
                  <a:pt x="2499892" y="2402769"/>
                </a:lnTo>
                <a:lnTo>
                  <a:pt x="2498429" y="2346027"/>
                </a:lnTo>
                <a:lnTo>
                  <a:pt x="2497232" y="2293804"/>
                </a:lnTo>
                <a:lnTo>
                  <a:pt x="2496302" y="2246098"/>
                </a:lnTo>
                <a:lnTo>
                  <a:pt x="2495637" y="2202912"/>
                </a:lnTo>
                <a:lnTo>
                  <a:pt x="2495238" y="2164244"/>
                </a:lnTo>
                <a:lnTo>
                  <a:pt x="2495105" y="2130094"/>
                </a:lnTo>
                <a:lnTo>
                  <a:pt x="2495335" y="2090165"/>
                </a:lnTo>
                <a:lnTo>
                  <a:pt x="2496023" y="2048099"/>
                </a:lnTo>
                <a:lnTo>
                  <a:pt x="2497171" y="2003899"/>
                </a:lnTo>
                <a:lnTo>
                  <a:pt x="2498779" y="1957562"/>
                </a:lnTo>
                <a:lnTo>
                  <a:pt x="2500846" y="1909091"/>
                </a:lnTo>
                <a:lnTo>
                  <a:pt x="2503372" y="1858484"/>
                </a:lnTo>
                <a:lnTo>
                  <a:pt x="2506358" y="1805741"/>
                </a:lnTo>
                <a:lnTo>
                  <a:pt x="2509805" y="1750863"/>
                </a:lnTo>
                <a:lnTo>
                  <a:pt x="2517613" y="1636832"/>
                </a:lnTo>
                <a:lnTo>
                  <a:pt x="2521057" y="1581951"/>
                </a:lnTo>
                <a:lnTo>
                  <a:pt x="2524043" y="1529206"/>
                </a:lnTo>
                <a:lnTo>
                  <a:pt x="2526570" y="1478597"/>
                </a:lnTo>
                <a:lnTo>
                  <a:pt x="2528638" y="1430125"/>
                </a:lnTo>
                <a:lnTo>
                  <a:pt x="2530247" y="1383788"/>
                </a:lnTo>
                <a:lnTo>
                  <a:pt x="2531396" y="1339587"/>
                </a:lnTo>
                <a:lnTo>
                  <a:pt x="2532086" y="1297521"/>
                </a:lnTo>
                <a:lnTo>
                  <a:pt x="2532316" y="1257592"/>
                </a:lnTo>
                <a:lnTo>
                  <a:pt x="2529118" y="1217708"/>
                </a:lnTo>
                <a:lnTo>
                  <a:pt x="2503534" y="1149808"/>
                </a:lnTo>
                <a:lnTo>
                  <a:pt x="2453768" y="1098997"/>
                </a:lnTo>
                <a:lnTo>
                  <a:pt x="2388190" y="1072950"/>
                </a:lnTo>
                <a:lnTo>
                  <a:pt x="2349995" y="1069695"/>
                </a:lnTo>
                <a:close/>
              </a:path>
              <a:path w="4737734" h="3272790">
                <a:moveTo>
                  <a:pt x="4611345" y="1361770"/>
                </a:moveTo>
                <a:lnTo>
                  <a:pt x="4156875" y="1361770"/>
                </a:lnTo>
                <a:lnTo>
                  <a:pt x="4185154" y="1365788"/>
                </a:lnTo>
                <a:lnTo>
                  <a:pt x="4210455" y="1377843"/>
                </a:lnTo>
                <a:lnTo>
                  <a:pt x="4252128" y="1426064"/>
                </a:lnTo>
                <a:lnTo>
                  <a:pt x="4268500" y="1462230"/>
                </a:lnTo>
                <a:lnTo>
                  <a:pt x="4281894" y="1506432"/>
                </a:lnTo>
                <a:lnTo>
                  <a:pt x="4292312" y="1558672"/>
                </a:lnTo>
                <a:lnTo>
                  <a:pt x="4299753" y="1618948"/>
                </a:lnTo>
                <a:lnTo>
                  <a:pt x="4304218" y="1687261"/>
                </a:lnTo>
                <a:lnTo>
                  <a:pt x="4305616" y="1758996"/>
                </a:lnTo>
                <a:lnTo>
                  <a:pt x="4305681" y="1765465"/>
                </a:lnTo>
                <a:lnTo>
                  <a:pt x="4305299" y="1794188"/>
                </a:lnTo>
                <a:lnTo>
                  <a:pt x="4304077" y="1833837"/>
                </a:lnTo>
                <a:lnTo>
                  <a:pt x="4302041" y="1882556"/>
                </a:lnTo>
                <a:lnTo>
                  <a:pt x="4296348" y="1998130"/>
                </a:lnTo>
                <a:lnTo>
                  <a:pt x="4294316" y="2046846"/>
                </a:lnTo>
                <a:lnTo>
                  <a:pt x="4293095" y="2086494"/>
                </a:lnTo>
                <a:lnTo>
                  <a:pt x="4292688" y="2117077"/>
                </a:lnTo>
                <a:lnTo>
                  <a:pt x="4293095" y="2164952"/>
                </a:lnTo>
                <a:lnTo>
                  <a:pt x="4294315" y="2213699"/>
                </a:lnTo>
                <a:lnTo>
                  <a:pt x="4296348" y="2263317"/>
                </a:lnTo>
                <a:lnTo>
                  <a:pt x="4299196" y="2313808"/>
                </a:lnTo>
                <a:lnTo>
                  <a:pt x="4302856" y="2365170"/>
                </a:lnTo>
                <a:lnTo>
                  <a:pt x="4307331" y="2417405"/>
                </a:lnTo>
                <a:lnTo>
                  <a:pt x="4312620" y="2470513"/>
                </a:lnTo>
                <a:lnTo>
                  <a:pt x="4318723" y="2524493"/>
                </a:lnTo>
                <a:lnTo>
                  <a:pt x="4370819" y="2931909"/>
                </a:lnTo>
                <a:lnTo>
                  <a:pt x="4381515" y="2985343"/>
                </a:lnTo>
                <a:lnTo>
                  <a:pt x="4399964" y="3029061"/>
                </a:lnTo>
                <a:lnTo>
                  <a:pt x="4426165" y="3063062"/>
                </a:lnTo>
                <a:lnTo>
                  <a:pt x="4460118" y="3087347"/>
                </a:lnTo>
                <a:lnTo>
                  <a:pt x="4501820" y="3101918"/>
                </a:lnTo>
                <a:lnTo>
                  <a:pt x="4551273" y="3106775"/>
                </a:lnTo>
                <a:lnTo>
                  <a:pt x="4589583" y="3103579"/>
                </a:lnTo>
                <a:lnTo>
                  <a:pt x="4656092" y="3078004"/>
                </a:lnTo>
                <a:lnTo>
                  <a:pt x="4707486" y="3028124"/>
                </a:lnTo>
                <a:lnTo>
                  <a:pt x="4733990" y="2961611"/>
                </a:lnTo>
                <a:lnTo>
                  <a:pt x="4737303" y="2922600"/>
                </a:lnTo>
                <a:lnTo>
                  <a:pt x="4736678" y="2883027"/>
                </a:lnTo>
                <a:lnTo>
                  <a:pt x="4734804" y="2840575"/>
                </a:lnTo>
                <a:lnTo>
                  <a:pt x="4731681" y="2795245"/>
                </a:lnTo>
                <a:lnTo>
                  <a:pt x="4727308" y="2747036"/>
                </a:lnTo>
                <a:lnTo>
                  <a:pt x="4721684" y="2695949"/>
                </a:lnTo>
                <a:lnTo>
                  <a:pt x="4714811" y="2641984"/>
                </a:lnTo>
                <a:lnTo>
                  <a:pt x="4706686" y="2585141"/>
                </a:lnTo>
                <a:lnTo>
                  <a:pt x="4687935" y="2465670"/>
                </a:lnTo>
                <a:lnTo>
                  <a:pt x="4679810" y="2408741"/>
                </a:lnTo>
                <a:lnTo>
                  <a:pt x="4672936" y="2354631"/>
                </a:lnTo>
                <a:lnTo>
                  <a:pt x="4667313" y="2303341"/>
                </a:lnTo>
                <a:lnTo>
                  <a:pt x="4662940" y="2254871"/>
                </a:lnTo>
                <a:lnTo>
                  <a:pt x="4659816" y="2209220"/>
                </a:lnTo>
                <a:lnTo>
                  <a:pt x="4657943" y="2166387"/>
                </a:lnTo>
                <a:lnTo>
                  <a:pt x="4657318" y="2126373"/>
                </a:lnTo>
                <a:lnTo>
                  <a:pt x="4659172" y="1953361"/>
                </a:lnTo>
                <a:lnTo>
                  <a:pt x="4659063" y="1762158"/>
                </a:lnTo>
                <a:lnTo>
                  <a:pt x="4656958" y="1698677"/>
                </a:lnTo>
                <a:lnTo>
                  <a:pt x="4653292" y="1635239"/>
                </a:lnTo>
                <a:lnTo>
                  <a:pt x="4648177" y="1575149"/>
                </a:lnTo>
                <a:lnTo>
                  <a:pt x="4641610" y="1518409"/>
                </a:lnTo>
                <a:lnTo>
                  <a:pt x="4633593" y="1465018"/>
                </a:lnTo>
                <a:lnTo>
                  <a:pt x="4624124" y="1414975"/>
                </a:lnTo>
                <a:lnTo>
                  <a:pt x="4613204" y="1368282"/>
                </a:lnTo>
                <a:lnTo>
                  <a:pt x="4611345" y="1361770"/>
                </a:lnTo>
                <a:close/>
              </a:path>
              <a:path w="4737734" h="3272790">
                <a:moveTo>
                  <a:pt x="3321583" y="943190"/>
                </a:moveTo>
                <a:lnTo>
                  <a:pt x="3249725" y="955981"/>
                </a:lnTo>
                <a:lnTo>
                  <a:pt x="3190430" y="994346"/>
                </a:lnTo>
                <a:lnTo>
                  <a:pt x="3150665" y="1052718"/>
                </a:lnTo>
                <a:lnTo>
                  <a:pt x="3137408" y="1125512"/>
                </a:lnTo>
                <a:lnTo>
                  <a:pt x="3137815" y="1158880"/>
                </a:lnTo>
                <a:lnTo>
                  <a:pt x="3139036" y="1199457"/>
                </a:lnTo>
                <a:lnTo>
                  <a:pt x="3141127" y="1248295"/>
                </a:lnTo>
                <a:lnTo>
                  <a:pt x="3146766" y="1357240"/>
                </a:lnTo>
                <a:lnTo>
                  <a:pt x="3148798" y="1405027"/>
                </a:lnTo>
                <a:lnTo>
                  <a:pt x="3150018" y="1445607"/>
                </a:lnTo>
                <a:lnTo>
                  <a:pt x="3150425" y="1478978"/>
                </a:lnTo>
                <a:lnTo>
                  <a:pt x="3150130" y="1520126"/>
                </a:lnTo>
                <a:lnTo>
                  <a:pt x="3149327" y="1562190"/>
                </a:lnTo>
                <a:lnTo>
                  <a:pt x="3147997" y="1607255"/>
                </a:lnTo>
                <a:lnTo>
                  <a:pt x="3146109" y="1655931"/>
                </a:lnTo>
                <a:lnTo>
                  <a:pt x="3143681" y="1707565"/>
                </a:lnTo>
                <a:lnTo>
                  <a:pt x="3140513" y="1765465"/>
                </a:lnTo>
                <a:lnTo>
                  <a:pt x="3137207" y="1819708"/>
                </a:lnTo>
                <a:lnTo>
                  <a:pt x="3133161" y="1880216"/>
                </a:lnTo>
                <a:lnTo>
                  <a:pt x="3128575" y="1943682"/>
                </a:lnTo>
                <a:lnTo>
                  <a:pt x="3118325" y="2076528"/>
                </a:lnTo>
                <a:lnTo>
                  <a:pt x="3113739" y="2139993"/>
                </a:lnTo>
                <a:lnTo>
                  <a:pt x="3109693" y="2200502"/>
                </a:lnTo>
                <a:lnTo>
                  <a:pt x="3106186" y="2258052"/>
                </a:lnTo>
                <a:lnTo>
                  <a:pt x="3103164" y="2313808"/>
                </a:lnTo>
                <a:lnTo>
                  <a:pt x="3100757" y="2365170"/>
                </a:lnTo>
                <a:lnTo>
                  <a:pt x="3098903" y="2412954"/>
                </a:lnTo>
                <a:lnTo>
                  <a:pt x="3097554" y="2458672"/>
                </a:lnTo>
                <a:lnTo>
                  <a:pt x="3096745" y="2501431"/>
                </a:lnTo>
                <a:lnTo>
                  <a:pt x="3096475" y="2541231"/>
                </a:lnTo>
                <a:lnTo>
                  <a:pt x="3097232" y="2572626"/>
                </a:lnTo>
                <a:lnTo>
                  <a:pt x="3099501" y="2610996"/>
                </a:lnTo>
                <a:lnTo>
                  <a:pt x="3103280" y="2656342"/>
                </a:lnTo>
                <a:lnTo>
                  <a:pt x="3113859" y="2760989"/>
                </a:lnTo>
                <a:lnTo>
                  <a:pt x="3117642" y="2806334"/>
                </a:lnTo>
                <a:lnTo>
                  <a:pt x="3119912" y="2844703"/>
                </a:lnTo>
                <a:lnTo>
                  <a:pt x="3120669" y="2876092"/>
                </a:lnTo>
                <a:lnTo>
                  <a:pt x="3123808" y="2915976"/>
                </a:lnTo>
                <a:lnTo>
                  <a:pt x="3148921" y="2983881"/>
                </a:lnTo>
                <a:lnTo>
                  <a:pt x="3197984" y="3034692"/>
                </a:lnTo>
                <a:lnTo>
                  <a:pt x="3264025" y="3060734"/>
                </a:lnTo>
                <a:lnTo>
                  <a:pt x="3302977" y="3063989"/>
                </a:lnTo>
                <a:lnTo>
                  <a:pt x="3341172" y="3060734"/>
                </a:lnTo>
                <a:lnTo>
                  <a:pt x="3406751" y="3034692"/>
                </a:lnTo>
                <a:lnTo>
                  <a:pt x="3456514" y="2983881"/>
                </a:lnTo>
                <a:lnTo>
                  <a:pt x="3482090" y="2915976"/>
                </a:lnTo>
                <a:lnTo>
                  <a:pt x="3485286" y="2876092"/>
                </a:lnTo>
                <a:lnTo>
                  <a:pt x="3484590" y="2844703"/>
                </a:lnTo>
                <a:lnTo>
                  <a:pt x="3482501" y="2806334"/>
                </a:lnTo>
                <a:lnTo>
                  <a:pt x="3479017" y="2760989"/>
                </a:lnTo>
                <a:lnTo>
                  <a:pt x="3469251" y="2656342"/>
                </a:lnTo>
                <a:lnTo>
                  <a:pt x="3465763" y="2610996"/>
                </a:lnTo>
                <a:lnTo>
                  <a:pt x="3463670" y="2572626"/>
                </a:lnTo>
                <a:lnTo>
                  <a:pt x="3462972" y="2541231"/>
                </a:lnTo>
                <a:lnTo>
                  <a:pt x="3463670" y="2497164"/>
                </a:lnTo>
                <a:lnTo>
                  <a:pt x="3465763" y="2452400"/>
                </a:lnTo>
                <a:lnTo>
                  <a:pt x="3469251" y="2406938"/>
                </a:lnTo>
                <a:lnTo>
                  <a:pt x="3474135" y="2360777"/>
                </a:lnTo>
                <a:lnTo>
                  <a:pt x="3480062" y="2308221"/>
                </a:lnTo>
                <a:lnTo>
                  <a:pt x="3484829" y="2260317"/>
                </a:lnTo>
                <a:lnTo>
                  <a:pt x="3488434" y="2217066"/>
                </a:lnTo>
                <a:lnTo>
                  <a:pt x="3490874" y="2178469"/>
                </a:lnTo>
                <a:lnTo>
                  <a:pt x="3506197" y="2126223"/>
                </a:lnTo>
                <a:lnTo>
                  <a:pt x="3522400" y="2075387"/>
                </a:lnTo>
                <a:lnTo>
                  <a:pt x="3539484" y="2025960"/>
                </a:lnTo>
                <a:lnTo>
                  <a:pt x="3557449" y="1977943"/>
                </a:lnTo>
                <a:lnTo>
                  <a:pt x="3576294" y="1931335"/>
                </a:lnTo>
                <a:lnTo>
                  <a:pt x="3596020" y="1886137"/>
                </a:lnTo>
                <a:lnTo>
                  <a:pt x="3616627" y="1842347"/>
                </a:lnTo>
                <a:lnTo>
                  <a:pt x="3638115" y="1799967"/>
                </a:lnTo>
                <a:lnTo>
                  <a:pt x="3660484" y="1758996"/>
                </a:lnTo>
                <a:lnTo>
                  <a:pt x="3683733" y="1719434"/>
                </a:lnTo>
                <a:lnTo>
                  <a:pt x="3707864" y="1681282"/>
                </a:lnTo>
                <a:lnTo>
                  <a:pt x="3732875" y="1644538"/>
                </a:lnTo>
                <a:lnTo>
                  <a:pt x="3758768" y="1609204"/>
                </a:lnTo>
                <a:lnTo>
                  <a:pt x="3796905" y="1562190"/>
                </a:lnTo>
                <a:lnTo>
                  <a:pt x="3835414" y="1520126"/>
                </a:lnTo>
                <a:lnTo>
                  <a:pt x="3874295" y="1483011"/>
                </a:lnTo>
                <a:lnTo>
                  <a:pt x="3913548" y="1450844"/>
                </a:lnTo>
                <a:lnTo>
                  <a:pt x="3953173" y="1423627"/>
                </a:lnTo>
                <a:lnTo>
                  <a:pt x="3990756" y="1402702"/>
                </a:lnTo>
                <a:lnTo>
                  <a:pt x="3515055" y="1402702"/>
                </a:lnTo>
                <a:lnTo>
                  <a:pt x="3509479" y="1185037"/>
                </a:lnTo>
                <a:lnTo>
                  <a:pt x="3501544" y="1120875"/>
                </a:lnTo>
                <a:lnTo>
                  <a:pt x="3487305" y="1066583"/>
                </a:lnTo>
                <a:lnTo>
                  <a:pt x="3466765" y="1022162"/>
                </a:lnTo>
                <a:lnTo>
                  <a:pt x="3439911" y="987605"/>
                </a:lnTo>
                <a:lnTo>
                  <a:pt x="3406777" y="962934"/>
                </a:lnTo>
                <a:lnTo>
                  <a:pt x="3367331" y="948126"/>
                </a:lnTo>
                <a:lnTo>
                  <a:pt x="3321583" y="943190"/>
                </a:lnTo>
                <a:close/>
              </a:path>
              <a:path w="4737734" h="3272790">
                <a:moveTo>
                  <a:pt x="4156875" y="985977"/>
                </a:moveTo>
                <a:lnTo>
                  <a:pt x="4115714" y="987612"/>
                </a:lnTo>
                <a:lnTo>
                  <a:pt x="4074816" y="992488"/>
                </a:lnTo>
                <a:lnTo>
                  <a:pt x="4033983" y="1000628"/>
                </a:lnTo>
                <a:lnTo>
                  <a:pt x="3993281" y="1012023"/>
                </a:lnTo>
                <a:lnTo>
                  <a:pt x="3952709" y="1026673"/>
                </a:lnTo>
                <a:lnTo>
                  <a:pt x="3912268" y="1044580"/>
                </a:lnTo>
                <a:lnTo>
                  <a:pt x="3871958" y="1065742"/>
                </a:lnTo>
                <a:lnTo>
                  <a:pt x="3831778" y="1090160"/>
                </a:lnTo>
                <a:lnTo>
                  <a:pt x="3791730" y="1117833"/>
                </a:lnTo>
                <a:lnTo>
                  <a:pt x="3751812" y="1148762"/>
                </a:lnTo>
                <a:lnTo>
                  <a:pt x="3712025" y="1182946"/>
                </a:lnTo>
                <a:lnTo>
                  <a:pt x="3672369" y="1220386"/>
                </a:lnTo>
                <a:lnTo>
                  <a:pt x="3632844" y="1261082"/>
                </a:lnTo>
                <a:lnTo>
                  <a:pt x="3593450" y="1305033"/>
                </a:lnTo>
                <a:lnTo>
                  <a:pt x="3554187" y="1352240"/>
                </a:lnTo>
                <a:lnTo>
                  <a:pt x="3515055" y="1402702"/>
                </a:lnTo>
                <a:lnTo>
                  <a:pt x="3990756" y="1402702"/>
                </a:lnTo>
                <a:lnTo>
                  <a:pt x="3993170" y="1401358"/>
                </a:lnTo>
                <a:lnTo>
                  <a:pt x="4033538" y="1384038"/>
                </a:lnTo>
                <a:lnTo>
                  <a:pt x="4074278" y="1371667"/>
                </a:lnTo>
                <a:lnTo>
                  <a:pt x="4115391" y="1364244"/>
                </a:lnTo>
                <a:lnTo>
                  <a:pt x="4156875" y="1361770"/>
                </a:lnTo>
                <a:lnTo>
                  <a:pt x="4611345" y="1361770"/>
                </a:lnTo>
                <a:lnTo>
                  <a:pt x="4600832" y="1324937"/>
                </a:lnTo>
                <a:lnTo>
                  <a:pt x="4587009" y="1284942"/>
                </a:lnTo>
                <a:lnTo>
                  <a:pt x="4571733" y="1248295"/>
                </a:lnTo>
                <a:lnTo>
                  <a:pt x="4548933" y="1202769"/>
                </a:lnTo>
                <a:lnTo>
                  <a:pt x="4523150" y="1161578"/>
                </a:lnTo>
                <a:lnTo>
                  <a:pt x="4494384" y="1124724"/>
                </a:lnTo>
                <a:lnTo>
                  <a:pt x="4462635" y="1092205"/>
                </a:lnTo>
                <a:lnTo>
                  <a:pt x="4427903" y="1064022"/>
                </a:lnTo>
                <a:lnTo>
                  <a:pt x="4390189" y="1040175"/>
                </a:lnTo>
                <a:lnTo>
                  <a:pt x="4349491" y="1020663"/>
                </a:lnTo>
                <a:lnTo>
                  <a:pt x="4305811" y="1005488"/>
                </a:lnTo>
                <a:lnTo>
                  <a:pt x="4259148" y="994648"/>
                </a:lnTo>
                <a:lnTo>
                  <a:pt x="4209503" y="988145"/>
                </a:lnTo>
                <a:lnTo>
                  <a:pt x="4156875" y="98597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664304" y="4183103"/>
            <a:ext cx="1854835" cy="3048000"/>
          </a:xfrm>
          <a:custGeom>
            <a:avLst/>
            <a:gdLst/>
            <a:ahLst/>
            <a:cxnLst/>
            <a:rect l="l" t="t" r="r" b="b"/>
            <a:pathLst>
              <a:path w="1854834" h="3048000">
                <a:moveTo>
                  <a:pt x="1062189" y="1028700"/>
                </a:moveTo>
                <a:lnTo>
                  <a:pt x="844272" y="1028700"/>
                </a:lnTo>
                <a:lnTo>
                  <a:pt x="794787" y="1041400"/>
                </a:lnTo>
                <a:lnTo>
                  <a:pt x="746531" y="1041400"/>
                </a:lnTo>
                <a:lnTo>
                  <a:pt x="699502" y="1054100"/>
                </a:lnTo>
                <a:lnTo>
                  <a:pt x="609129" y="1079500"/>
                </a:lnTo>
                <a:lnTo>
                  <a:pt x="565785" y="1104900"/>
                </a:lnTo>
                <a:lnTo>
                  <a:pt x="523668" y="1117600"/>
                </a:lnTo>
                <a:lnTo>
                  <a:pt x="482780" y="1143000"/>
                </a:lnTo>
                <a:lnTo>
                  <a:pt x="443120" y="1168400"/>
                </a:lnTo>
                <a:lnTo>
                  <a:pt x="404689" y="1193800"/>
                </a:lnTo>
                <a:lnTo>
                  <a:pt x="367485" y="1231900"/>
                </a:lnTo>
                <a:lnTo>
                  <a:pt x="331510" y="1257300"/>
                </a:lnTo>
                <a:lnTo>
                  <a:pt x="296763" y="1295400"/>
                </a:lnTo>
                <a:lnTo>
                  <a:pt x="263245" y="1333500"/>
                </a:lnTo>
                <a:lnTo>
                  <a:pt x="233187" y="1358900"/>
                </a:lnTo>
                <a:lnTo>
                  <a:pt x="204951" y="1397000"/>
                </a:lnTo>
                <a:lnTo>
                  <a:pt x="178536" y="1435100"/>
                </a:lnTo>
                <a:lnTo>
                  <a:pt x="153942" y="1485900"/>
                </a:lnTo>
                <a:lnTo>
                  <a:pt x="131171" y="1524000"/>
                </a:lnTo>
                <a:lnTo>
                  <a:pt x="110220" y="1562100"/>
                </a:lnTo>
                <a:lnTo>
                  <a:pt x="91092" y="1612900"/>
                </a:lnTo>
                <a:lnTo>
                  <a:pt x="73784" y="1651000"/>
                </a:lnTo>
                <a:lnTo>
                  <a:pt x="58299" y="1701800"/>
                </a:lnTo>
                <a:lnTo>
                  <a:pt x="44635" y="1752600"/>
                </a:lnTo>
                <a:lnTo>
                  <a:pt x="32793" y="1803400"/>
                </a:lnTo>
                <a:lnTo>
                  <a:pt x="22773" y="1854200"/>
                </a:lnTo>
                <a:lnTo>
                  <a:pt x="14575" y="1905000"/>
                </a:lnTo>
                <a:lnTo>
                  <a:pt x="8198" y="1955800"/>
                </a:lnTo>
                <a:lnTo>
                  <a:pt x="3643" y="2006600"/>
                </a:lnTo>
                <a:lnTo>
                  <a:pt x="910" y="2070100"/>
                </a:lnTo>
                <a:lnTo>
                  <a:pt x="0" y="2120900"/>
                </a:lnTo>
                <a:lnTo>
                  <a:pt x="1157" y="2184400"/>
                </a:lnTo>
                <a:lnTo>
                  <a:pt x="4630" y="2235200"/>
                </a:lnTo>
                <a:lnTo>
                  <a:pt x="10418" y="2286000"/>
                </a:lnTo>
                <a:lnTo>
                  <a:pt x="18521" y="2336800"/>
                </a:lnTo>
                <a:lnTo>
                  <a:pt x="28939" y="2387600"/>
                </a:lnTo>
                <a:lnTo>
                  <a:pt x="41672" y="2425700"/>
                </a:lnTo>
                <a:lnTo>
                  <a:pt x="56720" y="2476500"/>
                </a:lnTo>
                <a:lnTo>
                  <a:pt x="74084" y="2514600"/>
                </a:lnTo>
                <a:lnTo>
                  <a:pt x="93762" y="2565400"/>
                </a:lnTo>
                <a:lnTo>
                  <a:pt x="115756" y="2603500"/>
                </a:lnTo>
                <a:lnTo>
                  <a:pt x="140065" y="2641600"/>
                </a:lnTo>
                <a:lnTo>
                  <a:pt x="166689" y="2692400"/>
                </a:lnTo>
                <a:lnTo>
                  <a:pt x="195628" y="2730500"/>
                </a:lnTo>
                <a:lnTo>
                  <a:pt x="226882" y="2755900"/>
                </a:lnTo>
                <a:lnTo>
                  <a:pt x="260451" y="2794000"/>
                </a:lnTo>
                <a:lnTo>
                  <a:pt x="297271" y="2832100"/>
                </a:lnTo>
                <a:lnTo>
                  <a:pt x="335438" y="2870200"/>
                </a:lnTo>
                <a:lnTo>
                  <a:pt x="374953" y="2895600"/>
                </a:lnTo>
                <a:lnTo>
                  <a:pt x="415815" y="2921000"/>
                </a:lnTo>
                <a:lnTo>
                  <a:pt x="458025" y="2946400"/>
                </a:lnTo>
                <a:lnTo>
                  <a:pt x="501582" y="2971800"/>
                </a:lnTo>
                <a:lnTo>
                  <a:pt x="546487" y="2984500"/>
                </a:lnTo>
                <a:lnTo>
                  <a:pt x="592739" y="3009900"/>
                </a:lnTo>
                <a:lnTo>
                  <a:pt x="640339" y="3022600"/>
                </a:lnTo>
                <a:lnTo>
                  <a:pt x="739581" y="3048000"/>
                </a:lnTo>
                <a:lnTo>
                  <a:pt x="1051802" y="3048000"/>
                </a:lnTo>
                <a:lnTo>
                  <a:pt x="1199007" y="3009900"/>
                </a:lnTo>
                <a:lnTo>
                  <a:pt x="1293985" y="2959100"/>
                </a:lnTo>
                <a:lnTo>
                  <a:pt x="1340623" y="2946400"/>
                </a:lnTo>
                <a:lnTo>
                  <a:pt x="1386692" y="2921000"/>
                </a:lnTo>
                <a:lnTo>
                  <a:pt x="1432192" y="2882900"/>
                </a:lnTo>
                <a:lnTo>
                  <a:pt x="1477124" y="2857500"/>
                </a:lnTo>
                <a:lnTo>
                  <a:pt x="1819427" y="2857500"/>
                </a:lnTo>
                <a:lnTo>
                  <a:pt x="1819196" y="2844800"/>
                </a:lnTo>
                <a:lnTo>
                  <a:pt x="1815706" y="2806700"/>
                </a:lnTo>
                <a:lnTo>
                  <a:pt x="1809796" y="2768600"/>
                </a:lnTo>
                <a:lnTo>
                  <a:pt x="1804205" y="2743200"/>
                </a:lnTo>
                <a:lnTo>
                  <a:pt x="1798933" y="2705100"/>
                </a:lnTo>
                <a:lnTo>
                  <a:pt x="848426" y="2705100"/>
                </a:lnTo>
                <a:lnTo>
                  <a:pt x="752518" y="2679700"/>
                </a:lnTo>
                <a:lnTo>
                  <a:pt x="662395" y="2654300"/>
                </a:lnTo>
                <a:lnTo>
                  <a:pt x="619505" y="2628900"/>
                </a:lnTo>
                <a:lnTo>
                  <a:pt x="578061" y="2603500"/>
                </a:lnTo>
                <a:lnTo>
                  <a:pt x="538065" y="2565400"/>
                </a:lnTo>
                <a:lnTo>
                  <a:pt x="499516" y="2527300"/>
                </a:lnTo>
                <a:lnTo>
                  <a:pt x="463788" y="2489200"/>
                </a:lnTo>
                <a:lnTo>
                  <a:pt x="432264" y="2451100"/>
                </a:lnTo>
                <a:lnTo>
                  <a:pt x="404943" y="2413000"/>
                </a:lnTo>
                <a:lnTo>
                  <a:pt x="381825" y="2362200"/>
                </a:lnTo>
                <a:lnTo>
                  <a:pt x="362911" y="2311400"/>
                </a:lnTo>
                <a:lnTo>
                  <a:pt x="348200" y="2273300"/>
                </a:lnTo>
                <a:lnTo>
                  <a:pt x="337692" y="2222500"/>
                </a:lnTo>
                <a:lnTo>
                  <a:pt x="331387" y="2171700"/>
                </a:lnTo>
                <a:lnTo>
                  <a:pt x="329285" y="2120900"/>
                </a:lnTo>
                <a:lnTo>
                  <a:pt x="330370" y="2057400"/>
                </a:lnTo>
                <a:lnTo>
                  <a:pt x="333626" y="1993900"/>
                </a:lnTo>
                <a:lnTo>
                  <a:pt x="339053" y="1943100"/>
                </a:lnTo>
                <a:lnTo>
                  <a:pt x="346650" y="1892300"/>
                </a:lnTo>
                <a:lnTo>
                  <a:pt x="356417" y="1841500"/>
                </a:lnTo>
                <a:lnTo>
                  <a:pt x="368355" y="1790700"/>
                </a:lnTo>
                <a:lnTo>
                  <a:pt x="382463" y="1752600"/>
                </a:lnTo>
                <a:lnTo>
                  <a:pt x="398742" y="1701800"/>
                </a:lnTo>
                <a:lnTo>
                  <a:pt x="417191" y="1663700"/>
                </a:lnTo>
                <a:lnTo>
                  <a:pt x="437810" y="1625600"/>
                </a:lnTo>
                <a:lnTo>
                  <a:pt x="460599" y="1587500"/>
                </a:lnTo>
                <a:lnTo>
                  <a:pt x="485559" y="1562100"/>
                </a:lnTo>
                <a:lnTo>
                  <a:pt x="515262" y="1524000"/>
                </a:lnTo>
                <a:lnTo>
                  <a:pt x="547549" y="1498600"/>
                </a:lnTo>
                <a:lnTo>
                  <a:pt x="582420" y="1473200"/>
                </a:lnTo>
                <a:lnTo>
                  <a:pt x="619873" y="1447800"/>
                </a:lnTo>
                <a:lnTo>
                  <a:pt x="659909" y="1435100"/>
                </a:lnTo>
                <a:lnTo>
                  <a:pt x="702528" y="1409700"/>
                </a:lnTo>
                <a:lnTo>
                  <a:pt x="747730" y="1397000"/>
                </a:lnTo>
                <a:lnTo>
                  <a:pt x="795515" y="1384300"/>
                </a:lnTo>
                <a:lnTo>
                  <a:pt x="845883" y="1384300"/>
                </a:lnTo>
                <a:lnTo>
                  <a:pt x="898833" y="1371600"/>
                </a:lnTo>
                <a:lnTo>
                  <a:pt x="1776487" y="1371600"/>
                </a:lnTo>
                <a:lnTo>
                  <a:pt x="1780362" y="1320800"/>
                </a:lnTo>
                <a:lnTo>
                  <a:pt x="1786691" y="1244600"/>
                </a:lnTo>
                <a:lnTo>
                  <a:pt x="1789111" y="1219200"/>
                </a:lnTo>
                <a:lnTo>
                  <a:pt x="1454797" y="1219200"/>
                </a:lnTo>
                <a:lnTo>
                  <a:pt x="1279931" y="1092200"/>
                </a:lnTo>
                <a:lnTo>
                  <a:pt x="1244429" y="1079500"/>
                </a:lnTo>
                <a:lnTo>
                  <a:pt x="1204905" y="1066800"/>
                </a:lnTo>
                <a:lnTo>
                  <a:pt x="1161356" y="1054100"/>
                </a:lnTo>
                <a:lnTo>
                  <a:pt x="1113785" y="1041400"/>
                </a:lnTo>
                <a:lnTo>
                  <a:pt x="1062189" y="1028700"/>
                </a:lnTo>
                <a:close/>
              </a:path>
              <a:path w="1854834" h="3048000">
                <a:moveTo>
                  <a:pt x="1819427" y="2857500"/>
                </a:moveTo>
                <a:lnTo>
                  <a:pt x="1477124" y="2857500"/>
                </a:lnTo>
                <a:lnTo>
                  <a:pt x="1501159" y="2921000"/>
                </a:lnTo>
                <a:lnTo>
                  <a:pt x="1530105" y="2959100"/>
                </a:lnTo>
                <a:lnTo>
                  <a:pt x="1563963" y="2997200"/>
                </a:lnTo>
                <a:lnTo>
                  <a:pt x="1602732" y="3009900"/>
                </a:lnTo>
                <a:lnTo>
                  <a:pt x="1646415" y="3022600"/>
                </a:lnTo>
                <a:lnTo>
                  <a:pt x="1679783" y="3022600"/>
                </a:lnTo>
                <a:lnTo>
                  <a:pt x="1740248" y="2997200"/>
                </a:lnTo>
                <a:lnTo>
                  <a:pt x="1790130" y="2946400"/>
                </a:lnTo>
                <a:lnTo>
                  <a:pt x="1816172" y="2882900"/>
                </a:lnTo>
                <a:lnTo>
                  <a:pt x="1819427" y="2857500"/>
                </a:lnTo>
                <a:close/>
              </a:path>
              <a:path w="1854834" h="3048000">
                <a:moveTo>
                  <a:pt x="1776487" y="1371600"/>
                </a:moveTo>
                <a:lnTo>
                  <a:pt x="1007646" y="1371600"/>
                </a:lnTo>
                <a:lnTo>
                  <a:pt x="1058341" y="1384300"/>
                </a:lnTo>
                <a:lnTo>
                  <a:pt x="1106452" y="1397000"/>
                </a:lnTo>
                <a:lnTo>
                  <a:pt x="1151978" y="1409700"/>
                </a:lnTo>
                <a:lnTo>
                  <a:pt x="1194920" y="1422400"/>
                </a:lnTo>
                <a:lnTo>
                  <a:pt x="1235278" y="1447800"/>
                </a:lnTo>
                <a:lnTo>
                  <a:pt x="1273052" y="1473200"/>
                </a:lnTo>
                <a:lnTo>
                  <a:pt x="1308243" y="1511300"/>
                </a:lnTo>
                <a:lnTo>
                  <a:pt x="1340851" y="1549400"/>
                </a:lnTo>
                <a:lnTo>
                  <a:pt x="1370876" y="1587500"/>
                </a:lnTo>
                <a:lnTo>
                  <a:pt x="1398317" y="1625600"/>
                </a:lnTo>
                <a:lnTo>
                  <a:pt x="1423174" y="1676400"/>
                </a:lnTo>
                <a:lnTo>
                  <a:pt x="1419453" y="1892300"/>
                </a:lnTo>
                <a:lnTo>
                  <a:pt x="1417599" y="2108200"/>
                </a:lnTo>
                <a:lnTo>
                  <a:pt x="1423174" y="2438400"/>
                </a:lnTo>
                <a:lnTo>
                  <a:pt x="1383062" y="2476500"/>
                </a:lnTo>
                <a:lnTo>
                  <a:pt x="1369225" y="2489200"/>
                </a:lnTo>
                <a:lnTo>
                  <a:pt x="1315123" y="2540000"/>
                </a:lnTo>
                <a:lnTo>
                  <a:pt x="1267421" y="2578100"/>
                </a:lnTo>
                <a:lnTo>
                  <a:pt x="1226121" y="2603500"/>
                </a:lnTo>
                <a:lnTo>
                  <a:pt x="1191221" y="2628900"/>
                </a:lnTo>
                <a:lnTo>
                  <a:pt x="1162723" y="2641600"/>
                </a:lnTo>
                <a:lnTo>
                  <a:pt x="1117629" y="2667000"/>
                </a:lnTo>
                <a:lnTo>
                  <a:pt x="1068666" y="2679700"/>
                </a:lnTo>
                <a:lnTo>
                  <a:pt x="1015832" y="2692400"/>
                </a:lnTo>
                <a:lnTo>
                  <a:pt x="959128" y="2705100"/>
                </a:lnTo>
                <a:lnTo>
                  <a:pt x="1798933" y="2705100"/>
                </a:lnTo>
                <a:lnTo>
                  <a:pt x="1793981" y="2667000"/>
                </a:lnTo>
                <a:lnTo>
                  <a:pt x="1789348" y="2616200"/>
                </a:lnTo>
                <a:lnTo>
                  <a:pt x="1785035" y="2578100"/>
                </a:lnTo>
                <a:lnTo>
                  <a:pt x="1781041" y="2540000"/>
                </a:lnTo>
                <a:lnTo>
                  <a:pt x="1777367" y="2489200"/>
                </a:lnTo>
                <a:lnTo>
                  <a:pt x="1774012" y="2438400"/>
                </a:lnTo>
                <a:lnTo>
                  <a:pt x="1770977" y="2387600"/>
                </a:lnTo>
                <a:lnTo>
                  <a:pt x="1768261" y="2336800"/>
                </a:lnTo>
                <a:lnTo>
                  <a:pt x="1765864" y="2286000"/>
                </a:lnTo>
                <a:lnTo>
                  <a:pt x="1763787" y="2235200"/>
                </a:lnTo>
                <a:lnTo>
                  <a:pt x="1762030" y="2184400"/>
                </a:lnTo>
                <a:lnTo>
                  <a:pt x="1760592" y="2120900"/>
                </a:lnTo>
                <a:lnTo>
                  <a:pt x="1759473" y="2057400"/>
                </a:lnTo>
                <a:lnTo>
                  <a:pt x="1758674" y="1993900"/>
                </a:lnTo>
                <a:lnTo>
                  <a:pt x="1758195" y="1943100"/>
                </a:lnTo>
                <a:lnTo>
                  <a:pt x="1758088" y="1892300"/>
                </a:lnTo>
                <a:lnTo>
                  <a:pt x="1758158" y="1841500"/>
                </a:lnTo>
                <a:lnTo>
                  <a:pt x="1758773" y="1778000"/>
                </a:lnTo>
                <a:lnTo>
                  <a:pt x="1759696" y="1727200"/>
                </a:lnTo>
                <a:lnTo>
                  <a:pt x="1760987" y="1676400"/>
                </a:lnTo>
                <a:lnTo>
                  <a:pt x="1762648" y="1625600"/>
                </a:lnTo>
                <a:lnTo>
                  <a:pt x="1764678" y="1574800"/>
                </a:lnTo>
                <a:lnTo>
                  <a:pt x="1767076" y="1524000"/>
                </a:lnTo>
                <a:lnTo>
                  <a:pt x="1769844" y="1473200"/>
                </a:lnTo>
                <a:lnTo>
                  <a:pt x="1772981" y="1422400"/>
                </a:lnTo>
                <a:lnTo>
                  <a:pt x="1776487" y="1371600"/>
                </a:lnTo>
                <a:close/>
              </a:path>
              <a:path w="1854834" h="3048000">
                <a:moveTo>
                  <a:pt x="1685480" y="0"/>
                </a:moveTo>
                <a:lnTo>
                  <a:pt x="1640471" y="12700"/>
                </a:lnTo>
                <a:lnTo>
                  <a:pt x="1602180" y="25400"/>
                </a:lnTo>
                <a:lnTo>
                  <a:pt x="1570607" y="50800"/>
                </a:lnTo>
                <a:lnTo>
                  <a:pt x="1527612" y="114300"/>
                </a:lnTo>
                <a:lnTo>
                  <a:pt x="1516189" y="165100"/>
                </a:lnTo>
                <a:lnTo>
                  <a:pt x="1509542" y="228600"/>
                </a:lnTo>
                <a:lnTo>
                  <a:pt x="1506282" y="254000"/>
                </a:lnTo>
                <a:lnTo>
                  <a:pt x="1503063" y="292100"/>
                </a:lnTo>
                <a:lnTo>
                  <a:pt x="1499887" y="330200"/>
                </a:lnTo>
                <a:lnTo>
                  <a:pt x="1496752" y="368300"/>
                </a:lnTo>
                <a:lnTo>
                  <a:pt x="1493660" y="406400"/>
                </a:lnTo>
                <a:lnTo>
                  <a:pt x="1490610" y="444500"/>
                </a:lnTo>
                <a:lnTo>
                  <a:pt x="1487602" y="495300"/>
                </a:lnTo>
                <a:lnTo>
                  <a:pt x="1484636" y="546100"/>
                </a:lnTo>
                <a:lnTo>
                  <a:pt x="1481712" y="596900"/>
                </a:lnTo>
                <a:lnTo>
                  <a:pt x="1478831" y="647700"/>
                </a:lnTo>
                <a:lnTo>
                  <a:pt x="1475991" y="698500"/>
                </a:lnTo>
                <a:lnTo>
                  <a:pt x="1473194" y="762000"/>
                </a:lnTo>
                <a:lnTo>
                  <a:pt x="1470439" y="812800"/>
                </a:lnTo>
                <a:lnTo>
                  <a:pt x="1467727" y="876300"/>
                </a:lnTo>
                <a:lnTo>
                  <a:pt x="1465056" y="939800"/>
                </a:lnTo>
                <a:lnTo>
                  <a:pt x="1462428" y="1016000"/>
                </a:lnTo>
                <a:lnTo>
                  <a:pt x="1459842" y="1079500"/>
                </a:lnTo>
                <a:lnTo>
                  <a:pt x="1457298" y="1155700"/>
                </a:lnTo>
                <a:lnTo>
                  <a:pt x="1454797" y="1219200"/>
                </a:lnTo>
                <a:lnTo>
                  <a:pt x="1789111" y="1219200"/>
                </a:lnTo>
                <a:lnTo>
                  <a:pt x="1792740" y="1181100"/>
                </a:lnTo>
                <a:lnTo>
                  <a:pt x="1798507" y="1104900"/>
                </a:lnTo>
                <a:lnTo>
                  <a:pt x="1803993" y="1041400"/>
                </a:lnTo>
                <a:lnTo>
                  <a:pt x="1809197" y="965200"/>
                </a:lnTo>
                <a:lnTo>
                  <a:pt x="1814120" y="901700"/>
                </a:lnTo>
                <a:lnTo>
                  <a:pt x="1818762" y="850900"/>
                </a:lnTo>
                <a:lnTo>
                  <a:pt x="1823122" y="787400"/>
                </a:lnTo>
                <a:lnTo>
                  <a:pt x="1827202" y="723900"/>
                </a:lnTo>
                <a:lnTo>
                  <a:pt x="1830999" y="673100"/>
                </a:lnTo>
                <a:lnTo>
                  <a:pt x="1834516" y="622300"/>
                </a:lnTo>
                <a:lnTo>
                  <a:pt x="1837751" y="571500"/>
                </a:lnTo>
                <a:lnTo>
                  <a:pt x="1840705" y="520700"/>
                </a:lnTo>
                <a:lnTo>
                  <a:pt x="1843378" y="482600"/>
                </a:lnTo>
                <a:lnTo>
                  <a:pt x="1845769" y="444500"/>
                </a:lnTo>
                <a:lnTo>
                  <a:pt x="1847879" y="393700"/>
                </a:lnTo>
                <a:lnTo>
                  <a:pt x="1849707" y="355600"/>
                </a:lnTo>
                <a:lnTo>
                  <a:pt x="1851254" y="330200"/>
                </a:lnTo>
                <a:lnTo>
                  <a:pt x="1852520" y="292100"/>
                </a:lnTo>
                <a:lnTo>
                  <a:pt x="1853505" y="266700"/>
                </a:lnTo>
                <a:lnTo>
                  <a:pt x="1854208" y="228600"/>
                </a:lnTo>
                <a:lnTo>
                  <a:pt x="1854630" y="203200"/>
                </a:lnTo>
                <a:lnTo>
                  <a:pt x="1854771" y="177800"/>
                </a:lnTo>
                <a:lnTo>
                  <a:pt x="1850069" y="127000"/>
                </a:lnTo>
                <a:lnTo>
                  <a:pt x="1835962" y="88900"/>
                </a:lnTo>
                <a:lnTo>
                  <a:pt x="1812450" y="50800"/>
                </a:lnTo>
                <a:lnTo>
                  <a:pt x="1779532" y="25400"/>
                </a:lnTo>
                <a:lnTo>
                  <a:pt x="1737209" y="12700"/>
                </a:lnTo>
                <a:lnTo>
                  <a:pt x="16854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346537" y="4170830"/>
            <a:ext cx="5509895" cy="3272790"/>
          </a:xfrm>
          <a:custGeom>
            <a:avLst/>
            <a:gdLst/>
            <a:ahLst/>
            <a:cxnLst/>
            <a:rect l="l" t="t" r="r" b="b"/>
            <a:pathLst>
              <a:path w="5509895" h="3272790">
                <a:moveTo>
                  <a:pt x="841701" y="1488274"/>
                </a:moveTo>
                <a:lnTo>
                  <a:pt x="481837" y="1488274"/>
                </a:lnTo>
                <a:lnTo>
                  <a:pt x="481837" y="2027770"/>
                </a:lnTo>
                <a:lnTo>
                  <a:pt x="487413" y="2535656"/>
                </a:lnTo>
                <a:lnTo>
                  <a:pt x="487022" y="2592153"/>
                </a:lnTo>
                <a:lnTo>
                  <a:pt x="485851" y="2647795"/>
                </a:lnTo>
                <a:lnTo>
                  <a:pt x="483898" y="2702581"/>
                </a:lnTo>
                <a:lnTo>
                  <a:pt x="481164" y="2756512"/>
                </a:lnTo>
                <a:lnTo>
                  <a:pt x="477648" y="2809587"/>
                </a:lnTo>
                <a:lnTo>
                  <a:pt x="473342" y="2861904"/>
                </a:lnTo>
                <a:lnTo>
                  <a:pt x="468273" y="2913172"/>
                </a:lnTo>
                <a:lnTo>
                  <a:pt x="462413" y="2963681"/>
                </a:lnTo>
                <a:lnTo>
                  <a:pt x="455771" y="3013335"/>
                </a:lnTo>
                <a:lnTo>
                  <a:pt x="446721" y="3072831"/>
                </a:lnTo>
                <a:lnTo>
                  <a:pt x="445558" y="3082596"/>
                </a:lnTo>
                <a:lnTo>
                  <a:pt x="444860" y="3091429"/>
                </a:lnTo>
                <a:lnTo>
                  <a:pt x="444626" y="3099333"/>
                </a:lnTo>
                <a:lnTo>
                  <a:pt x="447998" y="3134976"/>
                </a:lnTo>
                <a:lnTo>
                  <a:pt x="474973" y="3196836"/>
                </a:lnTo>
                <a:lnTo>
                  <a:pt x="526946" y="3244626"/>
                </a:lnTo>
                <a:lnTo>
                  <a:pt x="592059" y="3269276"/>
                </a:lnTo>
                <a:lnTo>
                  <a:pt x="628802" y="3272358"/>
                </a:lnTo>
                <a:lnTo>
                  <a:pt x="680967" y="3266404"/>
                </a:lnTo>
                <a:lnTo>
                  <a:pt x="724351" y="3248542"/>
                </a:lnTo>
                <a:lnTo>
                  <a:pt x="758953" y="3218775"/>
                </a:lnTo>
                <a:lnTo>
                  <a:pt x="784774" y="3177102"/>
                </a:lnTo>
                <a:lnTo>
                  <a:pt x="801814" y="3123526"/>
                </a:lnTo>
                <a:lnTo>
                  <a:pt x="815347" y="3046650"/>
                </a:lnTo>
                <a:lnTo>
                  <a:pt x="821098" y="3004338"/>
                </a:lnTo>
                <a:lnTo>
                  <a:pt x="826172" y="2959443"/>
                </a:lnTo>
                <a:lnTo>
                  <a:pt x="830570" y="2911965"/>
                </a:lnTo>
                <a:lnTo>
                  <a:pt x="834296" y="2861807"/>
                </a:lnTo>
                <a:lnTo>
                  <a:pt x="837335" y="2809260"/>
                </a:lnTo>
                <a:lnTo>
                  <a:pt x="839702" y="2754033"/>
                </a:lnTo>
                <a:lnTo>
                  <a:pt x="841393" y="2696224"/>
                </a:lnTo>
                <a:lnTo>
                  <a:pt x="842408" y="2635831"/>
                </a:lnTo>
                <a:lnTo>
                  <a:pt x="842746" y="2572854"/>
                </a:lnTo>
                <a:lnTo>
                  <a:pt x="842594" y="2538040"/>
                </a:lnTo>
                <a:lnTo>
                  <a:pt x="842139" y="2498441"/>
                </a:lnTo>
                <a:lnTo>
                  <a:pt x="841380" y="2454059"/>
                </a:lnTo>
                <a:lnTo>
                  <a:pt x="840318" y="2404894"/>
                </a:lnTo>
                <a:lnTo>
                  <a:pt x="838951" y="2350945"/>
                </a:lnTo>
                <a:lnTo>
                  <a:pt x="837280" y="2292213"/>
                </a:lnTo>
                <a:lnTo>
                  <a:pt x="833328" y="2165139"/>
                </a:lnTo>
                <a:lnTo>
                  <a:pt x="831657" y="2106289"/>
                </a:lnTo>
                <a:lnTo>
                  <a:pt x="830290" y="2052148"/>
                </a:lnTo>
                <a:lnTo>
                  <a:pt x="829227" y="2002716"/>
                </a:lnTo>
                <a:lnTo>
                  <a:pt x="828468" y="1957993"/>
                </a:lnTo>
                <a:lnTo>
                  <a:pt x="828013" y="1917978"/>
                </a:lnTo>
                <a:lnTo>
                  <a:pt x="827862" y="1882673"/>
                </a:lnTo>
                <a:lnTo>
                  <a:pt x="841701" y="1488274"/>
                </a:lnTo>
                <a:close/>
              </a:path>
              <a:path w="5509895" h="3272790">
                <a:moveTo>
                  <a:pt x="1345044" y="0"/>
                </a:moveTo>
                <a:lnTo>
                  <a:pt x="1287420" y="1205"/>
                </a:lnTo>
                <a:lnTo>
                  <a:pt x="1232018" y="4821"/>
                </a:lnTo>
                <a:lnTo>
                  <a:pt x="1178836" y="10848"/>
                </a:lnTo>
                <a:lnTo>
                  <a:pt x="1127874" y="19286"/>
                </a:lnTo>
                <a:lnTo>
                  <a:pt x="1079134" y="30134"/>
                </a:lnTo>
                <a:lnTo>
                  <a:pt x="1032615" y="43394"/>
                </a:lnTo>
                <a:lnTo>
                  <a:pt x="988317" y="59064"/>
                </a:lnTo>
                <a:lnTo>
                  <a:pt x="946240" y="77145"/>
                </a:lnTo>
                <a:lnTo>
                  <a:pt x="906383" y="97637"/>
                </a:lnTo>
                <a:lnTo>
                  <a:pt x="868749" y="120539"/>
                </a:lnTo>
                <a:lnTo>
                  <a:pt x="833335" y="145853"/>
                </a:lnTo>
                <a:lnTo>
                  <a:pt x="800143" y="173577"/>
                </a:lnTo>
                <a:lnTo>
                  <a:pt x="769172" y="203712"/>
                </a:lnTo>
                <a:lnTo>
                  <a:pt x="740422" y="236258"/>
                </a:lnTo>
                <a:lnTo>
                  <a:pt x="716470" y="267598"/>
                </a:lnTo>
                <a:lnTo>
                  <a:pt x="693838" y="301514"/>
                </a:lnTo>
                <a:lnTo>
                  <a:pt x="672527" y="338005"/>
                </a:lnTo>
                <a:lnTo>
                  <a:pt x="652537" y="377073"/>
                </a:lnTo>
                <a:lnTo>
                  <a:pt x="633868" y="418716"/>
                </a:lnTo>
                <a:lnTo>
                  <a:pt x="616520" y="462936"/>
                </a:lnTo>
                <a:lnTo>
                  <a:pt x="600492" y="509730"/>
                </a:lnTo>
                <a:lnTo>
                  <a:pt x="585785" y="559101"/>
                </a:lnTo>
                <a:lnTo>
                  <a:pt x="572399" y="611047"/>
                </a:lnTo>
                <a:lnTo>
                  <a:pt x="560334" y="665569"/>
                </a:lnTo>
                <a:lnTo>
                  <a:pt x="549591" y="722666"/>
                </a:lnTo>
                <a:lnTo>
                  <a:pt x="540168" y="782339"/>
                </a:lnTo>
                <a:lnTo>
                  <a:pt x="532066" y="844588"/>
                </a:lnTo>
                <a:lnTo>
                  <a:pt x="525089" y="902052"/>
                </a:lnTo>
                <a:lnTo>
                  <a:pt x="519044" y="955382"/>
                </a:lnTo>
                <a:lnTo>
                  <a:pt x="513929" y="1004579"/>
                </a:lnTo>
                <a:lnTo>
                  <a:pt x="509744" y="1049642"/>
                </a:lnTo>
                <a:lnTo>
                  <a:pt x="506489" y="1090571"/>
                </a:lnTo>
                <a:lnTo>
                  <a:pt x="504164" y="1127366"/>
                </a:lnTo>
                <a:lnTo>
                  <a:pt x="325564" y="1132954"/>
                </a:lnTo>
                <a:lnTo>
                  <a:pt x="257236" y="1137179"/>
                </a:lnTo>
                <a:lnTo>
                  <a:pt x="196946" y="1145722"/>
                </a:lnTo>
                <a:lnTo>
                  <a:pt x="144695" y="1158582"/>
                </a:lnTo>
                <a:lnTo>
                  <a:pt x="100482" y="1175761"/>
                </a:lnTo>
                <a:lnTo>
                  <a:pt x="64309" y="1197258"/>
                </a:lnTo>
                <a:lnTo>
                  <a:pt x="36173" y="1223073"/>
                </a:lnTo>
                <a:lnTo>
                  <a:pt x="4019" y="1287657"/>
                </a:lnTo>
                <a:lnTo>
                  <a:pt x="0" y="1326426"/>
                </a:lnTo>
                <a:lnTo>
                  <a:pt x="3834" y="1374303"/>
                </a:lnTo>
                <a:lnTo>
                  <a:pt x="15339" y="1414813"/>
                </a:lnTo>
                <a:lnTo>
                  <a:pt x="34512" y="1447958"/>
                </a:lnTo>
                <a:lnTo>
                  <a:pt x="95867" y="1492150"/>
                </a:lnTo>
                <a:lnTo>
                  <a:pt x="138047" y="1503197"/>
                </a:lnTo>
                <a:lnTo>
                  <a:pt x="187896" y="1506880"/>
                </a:lnTo>
                <a:lnTo>
                  <a:pt x="213116" y="1506363"/>
                </a:lnTo>
                <a:lnTo>
                  <a:pt x="247844" y="1504814"/>
                </a:lnTo>
                <a:lnTo>
                  <a:pt x="345825" y="1498613"/>
                </a:lnTo>
                <a:lnTo>
                  <a:pt x="481837" y="1488274"/>
                </a:lnTo>
                <a:lnTo>
                  <a:pt x="841701" y="1488274"/>
                </a:lnTo>
                <a:lnTo>
                  <a:pt x="1064372" y="1441893"/>
                </a:lnTo>
                <a:lnTo>
                  <a:pt x="1171576" y="1435616"/>
                </a:lnTo>
                <a:lnTo>
                  <a:pt x="1213014" y="1433917"/>
                </a:lnTo>
                <a:lnTo>
                  <a:pt x="1246342" y="1433177"/>
                </a:lnTo>
                <a:lnTo>
                  <a:pt x="1335720" y="1433177"/>
                </a:lnTo>
                <a:lnTo>
                  <a:pt x="1350856" y="1432694"/>
                </a:lnTo>
                <a:lnTo>
                  <a:pt x="1419453" y="1425028"/>
                </a:lnTo>
                <a:lnTo>
                  <a:pt x="1471691" y="1410215"/>
                </a:lnTo>
                <a:lnTo>
                  <a:pt x="1512322" y="1386623"/>
                </a:lnTo>
                <a:lnTo>
                  <a:pt x="1541344" y="1354251"/>
                </a:lnTo>
                <a:lnTo>
                  <a:pt x="1558758" y="1313099"/>
                </a:lnTo>
                <a:lnTo>
                  <a:pt x="1564563" y="1263167"/>
                </a:lnTo>
                <a:lnTo>
                  <a:pt x="1560911" y="1224125"/>
                </a:lnTo>
                <a:lnTo>
                  <a:pt x="1531696" y="1159819"/>
                </a:lnTo>
                <a:lnTo>
                  <a:pt x="1473267" y="1113885"/>
                </a:lnTo>
                <a:lnTo>
                  <a:pt x="1437234" y="1099464"/>
                </a:lnTo>
                <a:lnTo>
                  <a:pt x="859485" y="1099464"/>
                </a:lnTo>
                <a:lnTo>
                  <a:pt x="865073" y="984123"/>
                </a:lnTo>
                <a:lnTo>
                  <a:pt x="871849" y="920055"/>
                </a:lnTo>
                <a:lnTo>
                  <a:pt x="880821" y="859451"/>
                </a:lnTo>
                <a:lnTo>
                  <a:pt x="891988" y="802311"/>
                </a:lnTo>
                <a:lnTo>
                  <a:pt x="905350" y="748633"/>
                </a:lnTo>
                <a:lnTo>
                  <a:pt x="920908" y="698419"/>
                </a:lnTo>
                <a:lnTo>
                  <a:pt x="938661" y="651667"/>
                </a:lnTo>
                <a:lnTo>
                  <a:pt x="958609" y="608379"/>
                </a:lnTo>
                <a:lnTo>
                  <a:pt x="980752" y="568554"/>
                </a:lnTo>
                <a:lnTo>
                  <a:pt x="1005091" y="532192"/>
                </a:lnTo>
                <a:lnTo>
                  <a:pt x="1031625" y="499293"/>
                </a:lnTo>
                <a:lnTo>
                  <a:pt x="1060355" y="469858"/>
                </a:lnTo>
                <a:lnTo>
                  <a:pt x="1091280" y="443885"/>
                </a:lnTo>
                <a:lnTo>
                  <a:pt x="1124400" y="421375"/>
                </a:lnTo>
                <a:lnTo>
                  <a:pt x="1159716" y="402329"/>
                </a:lnTo>
                <a:lnTo>
                  <a:pt x="1197227" y="386745"/>
                </a:lnTo>
                <a:lnTo>
                  <a:pt x="1236933" y="374625"/>
                </a:lnTo>
                <a:lnTo>
                  <a:pt x="1278835" y="365967"/>
                </a:lnTo>
                <a:lnTo>
                  <a:pt x="1322932" y="360773"/>
                </a:lnTo>
                <a:lnTo>
                  <a:pt x="1369225" y="359041"/>
                </a:lnTo>
                <a:lnTo>
                  <a:pt x="1433387" y="355397"/>
                </a:lnTo>
                <a:lnTo>
                  <a:pt x="1487678" y="344463"/>
                </a:lnTo>
                <a:lnTo>
                  <a:pt x="1532099" y="326240"/>
                </a:lnTo>
                <a:lnTo>
                  <a:pt x="1566649" y="300726"/>
                </a:lnTo>
                <a:lnTo>
                  <a:pt x="1591327" y="267922"/>
                </a:lnTo>
                <a:lnTo>
                  <a:pt x="1606135" y="227827"/>
                </a:lnTo>
                <a:lnTo>
                  <a:pt x="1611071" y="180441"/>
                </a:lnTo>
                <a:lnTo>
                  <a:pt x="1606914" y="138150"/>
                </a:lnTo>
                <a:lnTo>
                  <a:pt x="1594443" y="101498"/>
                </a:lnTo>
                <a:lnTo>
                  <a:pt x="1544561" y="45110"/>
                </a:lnTo>
                <a:lnTo>
                  <a:pt x="1507150" y="25374"/>
                </a:lnTo>
                <a:lnTo>
                  <a:pt x="1461427" y="11277"/>
                </a:lnTo>
                <a:lnTo>
                  <a:pt x="1407391" y="2819"/>
                </a:lnTo>
                <a:lnTo>
                  <a:pt x="1345044" y="0"/>
                </a:lnTo>
                <a:close/>
              </a:path>
              <a:path w="5509895" h="3272790">
                <a:moveTo>
                  <a:pt x="1335720" y="1433177"/>
                </a:moveTo>
                <a:lnTo>
                  <a:pt x="1246342" y="1433177"/>
                </a:lnTo>
                <a:lnTo>
                  <a:pt x="1312551" y="1433917"/>
                </a:lnTo>
                <a:lnTo>
                  <a:pt x="1335720" y="1433177"/>
                </a:lnTo>
                <a:close/>
              </a:path>
              <a:path w="5509895" h="3272790">
                <a:moveTo>
                  <a:pt x="1268768" y="1077137"/>
                </a:moveTo>
                <a:lnTo>
                  <a:pt x="1242024" y="1077486"/>
                </a:lnTo>
                <a:lnTo>
                  <a:pt x="1208305" y="1078533"/>
                </a:lnTo>
                <a:lnTo>
                  <a:pt x="1119938" y="1082719"/>
                </a:lnTo>
                <a:lnTo>
                  <a:pt x="859485" y="1099464"/>
                </a:lnTo>
                <a:lnTo>
                  <a:pt x="1437234" y="1099464"/>
                </a:lnTo>
                <a:lnTo>
                  <a:pt x="1433097" y="1097808"/>
                </a:lnTo>
                <a:lnTo>
                  <a:pt x="1385623" y="1086324"/>
                </a:lnTo>
                <a:lnTo>
                  <a:pt x="1330847" y="1079434"/>
                </a:lnTo>
                <a:lnTo>
                  <a:pt x="1268768" y="1077137"/>
                </a:lnTo>
                <a:close/>
              </a:path>
              <a:path w="5509895" h="3272790">
                <a:moveTo>
                  <a:pt x="2889504" y="1045514"/>
                </a:moveTo>
                <a:lnTo>
                  <a:pt x="2835496" y="1046821"/>
                </a:lnTo>
                <a:lnTo>
                  <a:pt x="2782904" y="1050741"/>
                </a:lnTo>
                <a:lnTo>
                  <a:pt x="2731728" y="1057275"/>
                </a:lnTo>
                <a:lnTo>
                  <a:pt x="2681969" y="1066422"/>
                </a:lnTo>
                <a:lnTo>
                  <a:pt x="2633625" y="1078183"/>
                </a:lnTo>
                <a:lnTo>
                  <a:pt x="2586698" y="1092557"/>
                </a:lnTo>
                <a:lnTo>
                  <a:pt x="2541188" y="1109544"/>
                </a:lnTo>
                <a:lnTo>
                  <a:pt x="2497093" y="1129146"/>
                </a:lnTo>
                <a:lnTo>
                  <a:pt x="2454415" y="1151360"/>
                </a:lnTo>
                <a:lnTo>
                  <a:pt x="2413153" y="1176188"/>
                </a:lnTo>
                <a:lnTo>
                  <a:pt x="2373308" y="1203630"/>
                </a:lnTo>
                <a:lnTo>
                  <a:pt x="2334878" y="1233685"/>
                </a:lnTo>
                <a:lnTo>
                  <a:pt x="2297866" y="1266353"/>
                </a:lnTo>
                <a:lnTo>
                  <a:pt x="2262269" y="1301635"/>
                </a:lnTo>
                <a:lnTo>
                  <a:pt x="2228089" y="1339530"/>
                </a:lnTo>
                <a:lnTo>
                  <a:pt x="2195325" y="1380039"/>
                </a:lnTo>
                <a:lnTo>
                  <a:pt x="2163978" y="1423162"/>
                </a:lnTo>
                <a:lnTo>
                  <a:pt x="2136988" y="1463552"/>
                </a:lnTo>
                <a:lnTo>
                  <a:pt x="2111829" y="1504727"/>
                </a:lnTo>
                <a:lnTo>
                  <a:pt x="2088501" y="1546687"/>
                </a:lnTo>
                <a:lnTo>
                  <a:pt x="2067004" y="1589432"/>
                </a:lnTo>
                <a:lnTo>
                  <a:pt x="2047339" y="1632962"/>
                </a:lnTo>
                <a:lnTo>
                  <a:pt x="2029505" y="1677277"/>
                </a:lnTo>
                <a:lnTo>
                  <a:pt x="2013502" y="1722376"/>
                </a:lnTo>
                <a:lnTo>
                  <a:pt x="1999330" y="1768260"/>
                </a:lnTo>
                <a:lnTo>
                  <a:pt x="1986952" y="1815102"/>
                </a:lnTo>
                <a:lnTo>
                  <a:pt x="1976481" y="1862383"/>
                </a:lnTo>
                <a:lnTo>
                  <a:pt x="1967804" y="1910621"/>
                </a:lnTo>
                <a:lnTo>
                  <a:pt x="1960958" y="1959645"/>
                </a:lnTo>
                <a:lnTo>
                  <a:pt x="1955943" y="2009453"/>
                </a:lnTo>
                <a:lnTo>
                  <a:pt x="1952760" y="2060045"/>
                </a:lnTo>
                <a:lnTo>
                  <a:pt x="1951408" y="2111422"/>
                </a:lnTo>
                <a:lnTo>
                  <a:pt x="1951888" y="2163584"/>
                </a:lnTo>
                <a:lnTo>
                  <a:pt x="1954684" y="2220594"/>
                </a:lnTo>
                <a:lnTo>
                  <a:pt x="1959596" y="2276032"/>
                </a:lnTo>
                <a:lnTo>
                  <a:pt x="1966675" y="2330187"/>
                </a:lnTo>
                <a:lnTo>
                  <a:pt x="1975770" y="2382196"/>
                </a:lnTo>
                <a:lnTo>
                  <a:pt x="1987033" y="2432922"/>
                </a:lnTo>
                <a:lnTo>
                  <a:pt x="2000411" y="2482077"/>
                </a:lnTo>
                <a:lnTo>
                  <a:pt x="2015906" y="2529660"/>
                </a:lnTo>
                <a:lnTo>
                  <a:pt x="2033518" y="2575673"/>
                </a:lnTo>
                <a:lnTo>
                  <a:pt x="2053246" y="2620115"/>
                </a:lnTo>
                <a:lnTo>
                  <a:pt x="2075091" y="2662986"/>
                </a:lnTo>
                <a:lnTo>
                  <a:pt x="2099052" y="2704286"/>
                </a:lnTo>
                <a:lnTo>
                  <a:pt x="2125130" y="2744015"/>
                </a:lnTo>
                <a:lnTo>
                  <a:pt x="2153324" y="2782174"/>
                </a:lnTo>
                <a:lnTo>
                  <a:pt x="2183634" y="2818761"/>
                </a:lnTo>
                <a:lnTo>
                  <a:pt x="2216061" y="2853778"/>
                </a:lnTo>
                <a:lnTo>
                  <a:pt x="2254187" y="2890623"/>
                </a:lnTo>
                <a:lnTo>
                  <a:pt x="2293526" y="2924263"/>
                </a:lnTo>
                <a:lnTo>
                  <a:pt x="2334080" y="2954700"/>
                </a:lnTo>
                <a:lnTo>
                  <a:pt x="2375848" y="2981934"/>
                </a:lnTo>
                <a:lnTo>
                  <a:pt x="2418830" y="3005963"/>
                </a:lnTo>
                <a:lnTo>
                  <a:pt x="2463026" y="3026789"/>
                </a:lnTo>
                <a:lnTo>
                  <a:pt x="2508437" y="3044411"/>
                </a:lnTo>
                <a:lnTo>
                  <a:pt x="2555061" y="3058829"/>
                </a:lnTo>
                <a:lnTo>
                  <a:pt x="2602900" y="3070043"/>
                </a:lnTo>
                <a:lnTo>
                  <a:pt x="2651953" y="3078053"/>
                </a:lnTo>
                <a:lnTo>
                  <a:pt x="2702221" y="3082859"/>
                </a:lnTo>
                <a:lnTo>
                  <a:pt x="2753702" y="3084461"/>
                </a:lnTo>
                <a:lnTo>
                  <a:pt x="2805355" y="3082989"/>
                </a:lnTo>
                <a:lnTo>
                  <a:pt x="2855635" y="3078574"/>
                </a:lnTo>
                <a:lnTo>
                  <a:pt x="2904542" y="3071215"/>
                </a:lnTo>
                <a:lnTo>
                  <a:pt x="2952076" y="3060912"/>
                </a:lnTo>
                <a:lnTo>
                  <a:pt x="2998238" y="3047666"/>
                </a:lnTo>
                <a:lnTo>
                  <a:pt x="3043026" y="3031476"/>
                </a:lnTo>
                <a:lnTo>
                  <a:pt x="3086442" y="3012342"/>
                </a:lnTo>
                <a:lnTo>
                  <a:pt x="3128486" y="2990265"/>
                </a:lnTo>
                <a:lnTo>
                  <a:pt x="3169156" y="2965244"/>
                </a:lnTo>
                <a:lnTo>
                  <a:pt x="3208455" y="2937280"/>
                </a:lnTo>
                <a:lnTo>
                  <a:pt x="3246380" y="2906373"/>
                </a:lnTo>
                <a:lnTo>
                  <a:pt x="3282934" y="2872522"/>
                </a:lnTo>
                <a:lnTo>
                  <a:pt x="3318114" y="2835728"/>
                </a:lnTo>
                <a:lnTo>
                  <a:pt x="3351923" y="2795990"/>
                </a:lnTo>
                <a:lnTo>
                  <a:pt x="3384359" y="2753309"/>
                </a:lnTo>
                <a:lnTo>
                  <a:pt x="3411479" y="2713828"/>
                </a:lnTo>
                <a:lnTo>
                  <a:pt x="3414698" y="2708668"/>
                </a:lnTo>
                <a:lnTo>
                  <a:pt x="2753702" y="2708668"/>
                </a:lnTo>
                <a:lnTo>
                  <a:pt x="2707271" y="2706124"/>
                </a:lnTo>
                <a:lnTo>
                  <a:pt x="2662585" y="2698492"/>
                </a:lnTo>
                <a:lnTo>
                  <a:pt x="2619644" y="2685772"/>
                </a:lnTo>
                <a:lnTo>
                  <a:pt x="2578450" y="2667964"/>
                </a:lnTo>
                <a:lnTo>
                  <a:pt x="2539003" y="2645069"/>
                </a:lnTo>
                <a:lnTo>
                  <a:pt x="2501302" y="2617087"/>
                </a:lnTo>
                <a:lnTo>
                  <a:pt x="2465349" y="2584018"/>
                </a:lnTo>
                <a:lnTo>
                  <a:pt x="2434503" y="2549062"/>
                </a:lnTo>
                <a:lnTo>
                  <a:pt x="2407287" y="2511167"/>
                </a:lnTo>
                <a:lnTo>
                  <a:pt x="2383700" y="2470332"/>
                </a:lnTo>
                <a:lnTo>
                  <a:pt x="2363742" y="2426557"/>
                </a:lnTo>
                <a:lnTo>
                  <a:pt x="2347413" y="2379842"/>
                </a:lnTo>
                <a:lnTo>
                  <a:pt x="2334713" y="2330187"/>
                </a:lnTo>
                <a:lnTo>
                  <a:pt x="2325642" y="2277593"/>
                </a:lnTo>
                <a:lnTo>
                  <a:pt x="2320199" y="2222058"/>
                </a:lnTo>
                <a:lnTo>
                  <a:pt x="2318385" y="2163584"/>
                </a:lnTo>
                <a:lnTo>
                  <a:pt x="2319594" y="2110230"/>
                </a:lnTo>
                <a:lnTo>
                  <a:pt x="2323222" y="2058066"/>
                </a:lnTo>
                <a:lnTo>
                  <a:pt x="2329268" y="2007092"/>
                </a:lnTo>
                <a:lnTo>
                  <a:pt x="2337732" y="1957309"/>
                </a:lnTo>
                <a:lnTo>
                  <a:pt x="2348615" y="1908716"/>
                </a:lnTo>
                <a:lnTo>
                  <a:pt x="2361916" y="1861314"/>
                </a:lnTo>
                <a:lnTo>
                  <a:pt x="2377705" y="1814929"/>
                </a:lnTo>
                <a:lnTo>
                  <a:pt x="2395773" y="1770082"/>
                </a:lnTo>
                <a:lnTo>
                  <a:pt x="2416328" y="1726252"/>
                </a:lnTo>
                <a:lnTo>
                  <a:pt x="2439301" y="1683613"/>
                </a:lnTo>
                <a:lnTo>
                  <a:pt x="2468037" y="1638102"/>
                </a:lnTo>
                <a:lnTo>
                  <a:pt x="2498860" y="1596859"/>
                </a:lnTo>
                <a:lnTo>
                  <a:pt x="2531506" y="1560180"/>
                </a:lnTo>
                <a:lnTo>
                  <a:pt x="2566238" y="1527770"/>
                </a:lnTo>
                <a:lnTo>
                  <a:pt x="2602969" y="1499725"/>
                </a:lnTo>
                <a:lnTo>
                  <a:pt x="2641699" y="1476048"/>
                </a:lnTo>
                <a:lnTo>
                  <a:pt x="2682427" y="1456737"/>
                </a:lnTo>
                <a:lnTo>
                  <a:pt x="2725153" y="1441793"/>
                </a:lnTo>
                <a:lnTo>
                  <a:pt x="2769878" y="1431216"/>
                </a:lnTo>
                <a:lnTo>
                  <a:pt x="2816601" y="1425005"/>
                </a:lnTo>
                <a:lnTo>
                  <a:pt x="2865323" y="1423162"/>
                </a:lnTo>
                <a:lnTo>
                  <a:pt x="3472763" y="1423162"/>
                </a:lnTo>
                <a:lnTo>
                  <a:pt x="3453193" y="1385951"/>
                </a:lnTo>
                <a:lnTo>
                  <a:pt x="3424900" y="1339053"/>
                </a:lnTo>
                <a:lnTo>
                  <a:pt x="3394765" y="1295629"/>
                </a:lnTo>
                <a:lnTo>
                  <a:pt x="3362789" y="1255680"/>
                </a:lnTo>
                <a:lnTo>
                  <a:pt x="3328971" y="1219204"/>
                </a:lnTo>
                <a:lnTo>
                  <a:pt x="3293312" y="1186203"/>
                </a:lnTo>
                <a:lnTo>
                  <a:pt x="3255811" y="1156675"/>
                </a:lnTo>
                <a:lnTo>
                  <a:pt x="3216468" y="1130622"/>
                </a:lnTo>
                <a:lnTo>
                  <a:pt x="3175284" y="1108042"/>
                </a:lnTo>
                <a:lnTo>
                  <a:pt x="3132258" y="1088936"/>
                </a:lnTo>
                <a:lnTo>
                  <a:pt x="3087390" y="1073304"/>
                </a:lnTo>
                <a:lnTo>
                  <a:pt x="3040681" y="1061146"/>
                </a:lnTo>
                <a:lnTo>
                  <a:pt x="2992130" y="1052462"/>
                </a:lnTo>
                <a:lnTo>
                  <a:pt x="2941738" y="1047251"/>
                </a:lnTo>
                <a:lnTo>
                  <a:pt x="2889504" y="1045514"/>
                </a:lnTo>
                <a:close/>
              </a:path>
              <a:path w="5509895" h="3272790">
                <a:moveTo>
                  <a:pt x="3472763" y="1423162"/>
                </a:moveTo>
                <a:lnTo>
                  <a:pt x="2865323" y="1423162"/>
                </a:lnTo>
                <a:lnTo>
                  <a:pt x="2905707" y="1425143"/>
                </a:lnTo>
                <a:lnTo>
                  <a:pt x="2943888" y="1430716"/>
                </a:lnTo>
                <a:lnTo>
                  <a:pt x="3013634" y="1452631"/>
                </a:lnTo>
                <a:lnTo>
                  <a:pt x="3074561" y="1488908"/>
                </a:lnTo>
                <a:lnTo>
                  <a:pt x="3126670" y="1539547"/>
                </a:lnTo>
                <a:lnTo>
                  <a:pt x="3149418" y="1570252"/>
                </a:lnTo>
                <a:lnTo>
                  <a:pt x="3169961" y="1604548"/>
                </a:lnTo>
                <a:lnTo>
                  <a:pt x="3188308" y="1642457"/>
                </a:lnTo>
                <a:lnTo>
                  <a:pt x="3204433" y="1683910"/>
                </a:lnTo>
                <a:lnTo>
                  <a:pt x="3218361" y="1728977"/>
                </a:lnTo>
                <a:lnTo>
                  <a:pt x="3230086" y="1777634"/>
                </a:lnTo>
                <a:lnTo>
                  <a:pt x="3239605" y="1829882"/>
                </a:lnTo>
                <a:lnTo>
                  <a:pt x="3246920" y="1885720"/>
                </a:lnTo>
                <a:lnTo>
                  <a:pt x="3252030" y="1945149"/>
                </a:lnTo>
                <a:lnTo>
                  <a:pt x="3254886" y="2007092"/>
                </a:lnTo>
                <a:lnTo>
                  <a:pt x="3255637" y="2074778"/>
                </a:lnTo>
                <a:lnTo>
                  <a:pt x="3254133" y="2144979"/>
                </a:lnTo>
                <a:lnTo>
                  <a:pt x="3250230" y="2202742"/>
                </a:lnTo>
                <a:lnTo>
                  <a:pt x="3242652" y="2257795"/>
                </a:lnTo>
                <a:lnTo>
                  <a:pt x="3231400" y="2310138"/>
                </a:lnTo>
                <a:lnTo>
                  <a:pt x="3216472" y="2359771"/>
                </a:lnTo>
                <a:lnTo>
                  <a:pt x="3197870" y="2406693"/>
                </a:lnTo>
                <a:lnTo>
                  <a:pt x="3175593" y="2450905"/>
                </a:lnTo>
                <a:lnTo>
                  <a:pt x="3149640" y="2492406"/>
                </a:lnTo>
                <a:lnTo>
                  <a:pt x="3120012" y="2531198"/>
                </a:lnTo>
                <a:lnTo>
                  <a:pt x="3086709" y="2567279"/>
                </a:lnTo>
                <a:lnTo>
                  <a:pt x="3050985" y="2600417"/>
                </a:lnTo>
                <a:lnTo>
                  <a:pt x="3013574" y="2629137"/>
                </a:lnTo>
                <a:lnTo>
                  <a:pt x="2974477" y="2653438"/>
                </a:lnTo>
                <a:lnTo>
                  <a:pt x="2933693" y="2673321"/>
                </a:lnTo>
                <a:lnTo>
                  <a:pt x="2891224" y="2688785"/>
                </a:lnTo>
                <a:lnTo>
                  <a:pt x="2847068" y="2699831"/>
                </a:lnTo>
                <a:lnTo>
                  <a:pt x="2801228" y="2706459"/>
                </a:lnTo>
                <a:lnTo>
                  <a:pt x="2753702" y="2708668"/>
                </a:lnTo>
                <a:lnTo>
                  <a:pt x="3414698" y="2708668"/>
                </a:lnTo>
                <a:lnTo>
                  <a:pt x="3436779" y="2673272"/>
                </a:lnTo>
                <a:lnTo>
                  <a:pt x="3460262" y="2631642"/>
                </a:lnTo>
                <a:lnTo>
                  <a:pt x="3481925" y="2588936"/>
                </a:lnTo>
                <a:lnTo>
                  <a:pt x="3501769" y="2545156"/>
                </a:lnTo>
                <a:lnTo>
                  <a:pt x="3519794" y="2500301"/>
                </a:lnTo>
                <a:lnTo>
                  <a:pt x="3536001" y="2454371"/>
                </a:lnTo>
                <a:lnTo>
                  <a:pt x="3550388" y="2407367"/>
                </a:lnTo>
                <a:lnTo>
                  <a:pt x="3562956" y="2359287"/>
                </a:lnTo>
                <a:lnTo>
                  <a:pt x="3573705" y="2310133"/>
                </a:lnTo>
                <a:lnTo>
                  <a:pt x="3582634" y="2259904"/>
                </a:lnTo>
                <a:lnTo>
                  <a:pt x="3589744" y="2208601"/>
                </a:lnTo>
                <a:lnTo>
                  <a:pt x="3595035" y="2156223"/>
                </a:lnTo>
                <a:lnTo>
                  <a:pt x="3598506" y="2102770"/>
                </a:lnTo>
                <a:lnTo>
                  <a:pt x="3600157" y="2048243"/>
                </a:lnTo>
                <a:lnTo>
                  <a:pt x="3600148" y="1993532"/>
                </a:lnTo>
                <a:lnTo>
                  <a:pt x="3598525" y="1939961"/>
                </a:lnTo>
                <a:lnTo>
                  <a:pt x="3595289" y="1887529"/>
                </a:lnTo>
                <a:lnTo>
                  <a:pt x="3590439" y="1836236"/>
                </a:lnTo>
                <a:lnTo>
                  <a:pt x="3583976" y="1786083"/>
                </a:lnTo>
                <a:lnTo>
                  <a:pt x="3575899" y="1737069"/>
                </a:lnTo>
                <a:lnTo>
                  <a:pt x="3566209" y="1689193"/>
                </a:lnTo>
                <a:lnTo>
                  <a:pt x="3554898" y="1642434"/>
                </a:lnTo>
                <a:lnTo>
                  <a:pt x="3541987" y="1596859"/>
                </a:lnTo>
                <a:lnTo>
                  <a:pt x="3527456" y="1552400"/>
                </a:lnTo>
                <a:lnTo>
                  <a:pt x="3511311" y="1509080"/>
                </a:lnTo>
                <a:lnTo>
                  <a:pt x="3493552" y="1466898"/>
                </a:lnTo>
                <a:lnTo>
                  <a:pt x="3474179" y="1425855"/>
                </a:lnTo>
                <a:lnTo>
                  <a:pt x="3472763" y="1423162"/>
                </a:lnTo>
                <a:close/>
              </a:path>
              <a:path w="5509895" h="3272790">
                <a:moveTo>
                  <a:pt x="4233138" y="1049235"/>
                </a:moveTo>
                <a:lnTo>
                  <a:pt x="4183119" y="1054454"/>
                </a:lnTo>
                <a:lnTo>
                  <a:pt x="4142194" y="1070111"/>
                </a:lnTo>
                <a:lnTo>
                  <a:pt x="4110362" y="1096206"/>
                </a:lnTo>
                <a:lnTo>
                  <a:pt x="4087625" y="1132741"/>
                </a:lnTo>
                <a:lnTo>
                  <a:pt x="4073983" y="1179716"/>
                </a:lnTo>
                <a:lnTo>
                  <a:pt x="4069435" y="1237132"/>
                </a:lnTo>
                <a:lnTo>
                  <a:pt x="4069145" y="1271660"/>
                </a:lnTo>
                <a:lnTo>
                  <a:pt x="4068273" y="1313865"/>
                </a:lnTo>
                <a:lnTo>
                  <a:pt x="4066820" y="1363748"/>
                </a:lnTo>
                <a:lnTo>
                  <a:pt x="4062746" y="1479045"/>
                </a:lnTo>
                <a:lnTo>
                  <a:pt x="4061294" y="1528740"/>
                </a:lnTo>
                <a:lnTo>
                  <a:pt x="4060418" y="1570947"/>
                </a:lnTo>
                <a:lnTo>
                  <a:pt x="4060189" y="1598034"/>
                </a:lnTo>
                <a:lnTo>
                  <a:pt x="4060126" y="2911449"/>
                </a:lnTo>
                <a:lnTo>
                  <a:pt x="4064674" y="2968860"/>
                </a:lnTo>
                <a:lnTo>
                  <a:pt x="4078317" y="3015831"/>
                </a:lnTo>
                <a:lnTo>
                  <a:pt x="4101055" y="3052364"/>
                </a:lnTo>
                <a:lnTo>
                  <a:pt x="4132889" y="3078458"/>
                </a:lnTo>
                <a:lnTo>
                  <a:pt x="4173817" y="3094114"/>
                </a:lnTo>
                <a:lnTo>
                  <a:pt x="4223842" y="3099333"/>
                </a:lnTo>
                <a:lnTo>
                  <a:pt x="4272705" y="3095499"/>
                </a:lnTo>
                <a:lnTo>
                  <a:pt x="4314050" y="3083996"/>
                </a:lnTo>
                <a:lnTo>
                  <a:pt x="4347878" y="3064825"/>
                </a:lnTo>
                <a:lnTo>
                  <a:pt x="4392982" y="3003476"/>
                </a:lnTo>
                <a:lnTo>
                  <a:pt x="4404258" y="2961297"/>
                </a:lnTo>
                <a:lnTo>
                  <a:pt x="4408017" y="2911449"/>
                </a:lnTo>
                <a:lnTo>
                  <a:pt x="4404296" y="1891969"/>
                </a:lnTo>
                <a:lnTo>
                  <a:pt x="4429377" y="1839328"/>
                </a:lnTo>
                <a:lnTo>
                  <a:pt x="4455836" y="1789719"/>
                </a:lnTo>
                <a:lnTo>
                  <a:pt x="4483672" y="1743142"/>
                </a:lnTo>
                <a:lnTo>
                  <a:pt x="4512886" y="1699596"/>
                </a:lnTo>
                <a:lnTo>
                  <a:pt x="4543478" y="1659082"/>
                </a:lnTo>
                <a:lnTo>
                  <a:pt x="4575449" y="1621599"/>
                </a:lnTo>
                <a:lnTo>
                  <a:pt x="4608798" y="1587148"/>
                </a:lnTo>
                <a:lnTo>
                  <a:pt x="4643525" y="1555728"/>
                </a:lnTo>
                <a:lnTo>
                  <a:pt x="4679632" y="1527340"/>
                </a:lnTo>
                <a:lnTo>
                  <a:pt x="4716150" y="1502243"/>
                </a:lnTo>
                <a:lnTo>
                  <a:pt x="4755012" y="1479045"/>
                </a:lnTo>
                <a:lnTo>
                  <a:pt x="4796218" y="1457745"/>
                </a:lnTo>
                <a:lnTo>
                  <a:pt x="4839769" y="1438342"/>
                </a:lnTo>
                <a:lnTo>
                  <a:pt x="4885664" y="1420837"/>
                </a:lnTo>
                <a:lnTo>
                  <a:pt x="4933903" y="1405230"/>
                </a:lnTo>
                <a:lnTo>
                  <a:pt x="4984485" y="1391519"/>
                </a:lnTo>
                <a:lnTo>
                  <a:pt x="5037412" y="1379706"/>
                </a:lnTo>
                <a:lnTo>
                  <a:pt x="5092681" y="1369789"/>
                </a:lnTo>
                <a:lnTo>
                  <a:pt x="5150294" y="1361770"/>
                </a:lnTo>
                <a:lnTo>
                  <a:pt x="5504324" y="1361770"/>
                </a:lnTo>
                <a:lnTo>
                  <a:pt x="5504033" y="1358049"/>
                </a:lnTo>
                <a:lnTo>
                  <a:pt x="4417314" y="1358049"/>
                </a:lnTo>
                <a:lnTo>
                  <a:pt x="4414675" y="1293235"/>
                </a:lnTo>
                <a:lnTo>
                  <a:pt x="4407580" y="1236047"/>
                </a:lnTo>
                <a:lnTo>
                  <a:pt x="4396028" y="1186484"/>
                </a:lnTo>
                <a:lnTo>
                  <a:pt x="4380021" y="1144546"/>
                </a:lnTo>
                <a:lnTo>
                  <a:pt x="4359557" y="1110234"/>
                </a:lnTo>
                <a:lnTo>
                  <a:pt x="4305260" y="1064485"/>
                </a:lnTo>
                <a:lnTo>
                  <a:pt x="4271427" y="1053048"/>
                </a:lnTo>
                <a:lnTo>
                  <a:pt x="4233138" y="1049235"/>
                </a:lnTo>
                <a:close/>
              </a:path>
              <a:path w="5509895" h="3272790">
                <a:moveTo>
                  <a:pt x="5504324" y="1361770"/>
                </a:moveTo>
                <a:lnTo>
                  <a:pt x="5150294" y="1361770"/>
                </a:lnTo>
                <a:lnTo>
                  <a:pt x="5155882" y="1518043"/>
                </a:lnTo>
                <a:lnTo>
                  <a:pt x="5158323" y="1561758"/>
                </a:lnTo>
                <a:lnTo>
                  <a:pt x="5160065" y="1598034"/>
                </a:lnTo>
                <a:lnTo>
                  <a:pt x="5161109" y="1626871"/>
                </a:lnTo>
                <a:lnTo>
                  <a:pt x="5161457" y="1648269"/>
                </a:lnTo>
                <a:lnTo>
                  <a:pt x="5165901" y="1704545"/>
                </a:lnTo>
                <a:lnTo>
                  <a:pt x="5179234" y="1750589"/>
                </a:lnTo>
                <a:lnTo>
                  <a:pt x="5201454" y="1786401"/>
                </a:lnTo>
                <a:lnTo>
                  <a:pt x="5232564" y="1811980"/>
                </a:lnTo>
                <a:lnTo>
                  <a:pt x="5272563" y="1827328"/>
                </a:lnTo>
                <a:lnTo>
                  <a:pt x="5321452" y="1832444"/>
                </a:lnTo>
                <a:lnTo>
                  <a:pt x="5367619" y="1827698"/>
                </a:lnTo>
                <a:lnTo>
                  <a:pt x="5407256" y="1813460"/>
                </a:lnTo>
                <a:lnTo>
                  <a:pt x="5440371" y="1789719"/>
                </a:lnTo>
                <a:lnTo>
                  <a:pt x="5466939" y="1756508"/>
                </a:lnTo>
                <a:lnTo>
                  <a:pt x="5486984" y="1713795"/>
                </a:lnTo>
                <a:lnTo>
                  <a:pt x="5500498" y="1661590"/>
                </a:lnTo>
                <a:lnTo>
                  <a:pt x="5507482" y="1599895"/>
                </a:lnTo>
                <a:lnTo>
                  <a:pt x="5508882" y="1550593"/>
                </a:lnTo>
                <a:lnTo>
                  <a:pt x="5509263" y="1502243"/>
                </a:lnTo>
                <a:lnTo>
                  <a:pt x="5509348" y="1469669"/>
                </a:lnTo>
                <a:lnTo>
                  <a:pt x="5507830" y="1406644"/>
                </a:lnTo>
                <a:lnTo>
                  <a:pt x="5504324" y="1361770"/>
                </a:lnTo>
                <a:close/>
              </a:path>
              <a:path w="5509895" h="3272790">
                <a:moveTo>
                  <a:pt x="5209832" y="1013891"/>
                </a:moveTo>
                <a:lnTo>
                  <a:pt x="5161703" y="1014954"/>
                </a:lnTo>
                <a:lnTo>
                  <a:pt x="5114056" y="1018140"/>
                </a:lnTo>
                <a:lnTo>
                  <a:pt x="5066892" y="1023451"/>
                </a:lnTo>
                <a:lnTo>
                  <a:pt x="5020210" y="1030887"/>
                </a:lnTo>
                <a:lnTo>
                  <a:pt x="4974011" y="1040447"/>
                </a:lnTo>
                <a:lnTo>
                  <a:pt x="4928294" y="1052131"/>
                </a:lnTo>
                <a:lnTo>
                  <a:pt x="4883059" y="1065940"/>
                </a:lnTo>
                <a:lnTo>
                  <a:pt x="4838307" y="1081873"/>
                </a:lnTo>
                <a:lnTo>
                  <a:pt x="4794037" y="1099931"/>
                </a:lnTo>
                <a:lnTo>
                  <a:pt x="4750249" y="1120113"/>
                </a:lnTo>
                <a:lnTo>
                  <a:pt x="4706944" y="1142419"/>
                </a:lnTo>
                <a:lnTo>
                  <a:pt x="4664121" y="1166850"/>
                </a:lnTo>
                <a:lnTo>
                  <a:pt x="4621781" y="1193405"/>
                </a:lnTo>
                <a:lnTo>
                  <a:pt x="4579922" y="1222085"/>
                </a:lnTo>
                <a:lnTo>
                  <a:pt x="4538547" y="1252889"/>
                </a:lnTo>
                <a:lnTo>
                  <a:pt x="4497653" y="1285818"/>
                </a:lnTo>
                <a:lnTo>
                  <a:pt x="4457242" y="1320871"/>
                </a:lnTo>
                <a:lnTo>
                  <a:pt x="4417314" y="1358049"/>
                </a:lnTo>
                <a:lnTo>
                  <a:pt x="5504033" y="1358049"/>
                </a:lnTo>
                <a:lnTo>
                  <a:pt x="5495680" y="1294719"/>
                </a:lnTo>
                <a:lnTo>
                  <a:pt x="5485049" y="1245819"/>
                </a:lnTo>
                <a:lnTo>
                  <a:pt x="5471380" y="1201627"/>
                </a:lnTo>
                <a:lnTo>
                  <a:pt x="5454672" y="1162143"/>
                </a:lnTo>
                <a:lnTo>
                  <a:pt x="5434926" y="1127366"/>
                </a:lnTo>
                <a:lnTo>
                  <a:pt x="5402112" y="1086513"/>
                </a:lnTo>
                <a:lnTo>
                  <a:pt x="5363195" y="1054740"/>
                </a:lnTo>
                <a:lnTo>
                  <a:pt x="5318176" y="1032046"/>
                </a:lnTo>
                <a:lnTo>
                  <a:pt x="5267055" y="1018430"/>
                </a:lnTo>
                <a:lnTo>
                  <a:pt x="5209832" y="10138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86089" y="4170830"/>
            <a:ext cx="9673513" cy="4051833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86674" y="5216336"/>
            <a:ext cx="3717290" cy="2978785"/>
          </a:xfrm>
          <a:custGeom>
            <a:avLst/>
            <a:gdLst/>
            <a:ahLst/>
            <a:cxnLst/>
            <a:rect l="l" t="t" r="r" b="b"/>
            <a:pathLst>
              <a:path w="3717290" h="2978784">
                <a:moveTo>
                  <a:pt x="874326" y="2965729"/>
                </a:moveTo>
                <a:lnTo>
                  <a:pt x="371227" y="2965729"/>
                </a:lnTo>
                <a:lnTo>
                  <a:pt x="421835" y="2978429"/>
                </a:lnTo>
                <a:lnTo>
                  <a:pt x="821107" y="2978429"/>
                </a:lnTo>
                <a:lnTo>
                  <a:pt x="874326" y="2965729"/>
                </a:lnTo>
                <a:close/>
              </a:path>
              <a:path w="3717290" h="2978784">
                <a:moveTo>
                  <a:pt x="251147" y="2597429"/>
                </a:moveTo>
                <a:lnTo>
                  <a:pt x="112395" y="2597429"/>
                </a:lnTo>
                <a:lnTo>
                  <a:pt x="71932" y="2610129"/>
                </a:lnTo>
                <a:lnTo>
                  <a:pt x="40462" y="2635529"/>
                </a:lnTo>
                <a:lnTo>
                  <a:pt x="17983" y="2660929"/>
                </a:lnTo>
                <a:lnTo>
                  <a:pt x="4495" y="2711729"/>
                </a:lnTo>
                <a:lnTo>
                  <a:pt x="0" y="2762529"/>
                </a:lnTo>
                <a:lnTo>
                  <a:pt x="4783" y="2800629"/>
                </a:lnTo>
                <a:lnTo>
                  <a:pt x="19134" y="2838729"/>
                </a:lnTo>
                <a:lnTo>
                  <a:pt x="76538" y="2889529"/>
                </a:lnTo>
                <a:lnTo>
                  <a:pt x="119591" y="2914929"/>
                </a:lnTo>
                <a:lnTo>
                  <a:pt x="172213" y="2940329"/>
                </a:lnTo>
                <a:lnTo>
                  <a:pt x="234403" y="2953029"/>
                </a:lnTo>
                <a:lnTo>
                  <a:pt x="277511" y="2953029"/>
                </a:lnTo>
                <a:lnTo>
                  <a:pt x="323119" y="2965729"/>
                </a:lnTo>
                <a:lnTo>
                  <a:pt x="925513" y="2965729"/>
                </a:lnTo>
                <a:lnTo>
                  <a:pt x="974670" y="2953029"/>
                </a:lnTo>
                <a:lnTo>
                  <a:pt x="1021795" y="2940329"/>
                </a:lnTo>
                <a:lnTo>
                  <a:pt x="1066890" y="2927629"/>
                </a:lnTo>
                <a:lnTo>
                  <a:pt x="1109953" y="2914929"/>
                </a:lnTo>
                <a:lnTo>
                  <a:pt x="1150985" y="2902229"/>
                </a:lnTo>
                <a:lnTo>
                  <a:pt x="1189986" y="2876829"/>
                </a:lnTo>
                <a:lnTo>
                  <a:pt x="1226956" y="2851429"/>
                </a:lnTo>
                <a:lnTo>
                  <a:pt x="1261895" y="2838729"/>
                </a:lnTo>
                <a:lnTo>
                  <a:pt x="1327459" y="2787929"/>
                </a:lnTo>
                <a:lnTo>
                  <a:pt x="1358454" y="2749829"/>
                </a:lnTo>
                <a:lnTo>
                  <a:pt x="1387789" y="2724429"/>
                </a:lnTo>
                <a:lnTo>
                  <a:pt x="1415464" y="2686329"/>
                </a:lnTo>
                <a:lnTo>
                  <a:pt x="1441478" y="2648229"/>
                </a:lnTo>
                <a:lnTo>
                  <a:pt x="525193" y="2648229"/>
                </a:lnTo>
                <a:lnTo>
                  <a:pt x="477126" y="2635529"/>
                </a:lnTo>
                <a:lnTo>
                  <a:pt x="430425" y="2635529"/>
                </a:lnTo>
                <a:lnTo>
                  <a:pt x="385089" y="2622829"/>
                </a:lnTo>
                <a:lnTo>
                  <a:pt x="312537" y="2610129"/>
                </a:lnTo>
                <a:lnTo>
                  <a:pt x="251147" y="2597429"/>
                </a:lnTo>
                <a:close/>
              </a:path>
              <a:path w="3717290" h="2978784">
                <a:moveTo>
                  <a:pt x="1649451" y="1606829"/>
                </a:moveTo>
                <a:lnTo>
                  <a:pt x="1318996" y="1606829"/>
                </a:lnTo>
                <a:lnTo>
                  <a:pt x="1317771" y="1670329"/>
                </a:lnTo>
                <a:lnTo>
                  <a:pt x="1315692" y="1733829"/>
                </a:lnTo>
                <a:lnTo>
                  <a:pt x="1312759" y="1797329"/>
                </a:lnTo>
                <a:lnTo>
                  <a:pt x="1308971" y="1860829"/>
                </a:lnTo>
                <a:lnTo>
                  <a:pt x="1304329" y="1911629"/>
                </a:lnTo>
                <a:lnTo>
                  <a:pt x="1298832" y="1962429"/>
                </a:lnTo>
                <a:lnTo>
                  <a:pt x="1292482" y="2025929"/>
                </a:lnTo>
                <a:lnTo>
                  <a:pt x="1285277" y="2064029"/>
                </a:lnTo>
                <a:lnTo>
                  <a:pt x="1277218" y="2114829"/>
                </a:lnTo>
                <a:lnTo>
                  <a:pt x="1268305" y="2152929"/>
                </a:lnTo>
                <a:lnTo>
                  <a:pt x="1258538" y="2203729"/>
                </a:lnTo>
                <a:lnTo>
                  <a:pt x="1247917" y="2241829"/>
                </a:lnTo>
                <a:lnTo>
                  <a:pt x="1236443" y="2279929"/>
                </a:lnTo>
                <a:lnTo>
                  <a:pt x="1224114" y="2305329"/>
                </a:lnTo>
                <a:lnTo>
                  <a:pt x="1201911" y="2356129"/>
                </a:lnTo>
                <a:lnTo>
                  <a:pt x="1177087" y="2406929"/>
                </a:lnTo>
                <a:lnTo>
                  <a:pt x="1149644" y="2445029"/>
                </a:lnTo>
                <a:lnTo>
                  <a:pt x="1119580" y="2483129"/>
                </a:lnTo>
                <a:lnTo>
                  <a:pt x="1086897" y="2521229"/>
                </a:lnTo>
                <a:lnTo>
                  <a:pt x="1051593" y="2546629"/>
                </a:lnTo>
                <a:lnTo>
                  <a:pt x="1013670" y="2572029"/>
                </a:lnTo>
                <a:lnTo>
                  <a:pt x="973126" y="2597429"/>
                </a:lnTo>
                <a:lnTo>
                  <a:pt x="929963" y="2622829"/>
                </a:lnTo>
                <a:lnTo>
                  <a:pt x="884180" y="2635529"/>
                </a:lnTo>
                <a:lnTo>
                  <a:pt x="835778" y="2648229"/>
                </a:lnTo>
                <a:lnTo>
                  <a:pt x="1441478" y="2648229"/>
                </a:lnTo>
                <a:lnTo>
                  <a:pt x="1465831" y="2610129"/>
                </a:lnTo>
                <a:lnTo>
                  <a:pt x="1488525" y="2559329"/>
                </a:lnTo>
                <a:lnTo>
                  <a:pt x="1509558" y="2521229"/>
                </a:lnTo>
                <a:lnTo>
                  <a:pt x="1528931" y="2470429"/>
                </a:lnTo>
                <a:lnTo>
                  <a:pt x="1546644" y="2419629"/>
                </a:lnTo>
                <a:lnTo>
                  <a:pt x="1562696" y="2368829"/>
                </a:lnTo>
                <a:lnTo>
                  <a:pt x="1573174" y="2330729"/>
                </a:lnTo>
                <a:lnTo>
                  <a:pt x="1582902" y="2279929"/>
                </a:lnTo>
                <a:lnTo>
                  <a:pt x="1591881" y="2241829"/>
                </a:lnTo>
                <a:lnTo>
                  <a:pt x="1600111" y="2191029"/>
                </a:lnTo>
                <a:lnTo>
                  <a:pt x="1607591" y="2152929"/>
                </a:lnTo>
                <a:lnTo>
                  <a:pt x="1614322" y="2102129"/>
                </a:lnTo>
                <a:lnTo>
                  <a:pt x="1620304" y="2051329"/>
                </a:lnTo>
                <a:lnTo>
                  <a:pt x="1625536" y="1987829"/>
                </a:lnTo>
                <a:lnTo>
                  <a:pt x="1630019" y="1937029"/>
                </a:lnTo>
                <a:lnTo>
                  <a:pt x="1636737" y="1822729"/>
                </a:lnTo>
                <a:lnTo>
                  <a:pt x="1638973" y="1759229"/>
                </a:lnTo>
                <a:lnTo>
                  <a:pt x="1649451" y="1606829"/>
                </a:lnTo>
                <a:close/>
              </a:path>
              <a:path w="3717290" h="2978784">
                <a:moveTo>
                  <a:pt x="812959" y="1975129"/>
                </a:moveTo>
                <a:lnTo>
                  <a:pt x="707500" y="1975129"/>
                </a:lnTo>
                <a:lnTo>
                  <a:pt x="762749" y="1987829"/>
                </a:lnTo>
                <a:lnTo>
                  <a:pt x="812959" y="1975129"/>
                </a:lnTo>
                <a:close/>
              </a:path>
              <a:path w="3717290" h="2978784">
                <a:moveTo>
                  <a:pt x="1309070" y="44729"/>
                </a:moveTo>
                <a:lnTo>
                  <a:pt x="885640" y="44729"/>
                </a:lnTo>
                <a:lnTo>
                  <a:pt x="834584" y="57429"/>
                </a:lnTo>
                <a:lnTo>
                  <a:pt x="736468" y="82829"/>
                </a:lnTo>
                <a:lnTo>
                  <a:pt x="643680" y="108229"/>
                </a:lnTo>
                <a:lnTo>
                  <a:pt x="599284" y="133629"/>
                </a:lnTo>
                <a:lnTo>
                  <a:pt x="556221" y="146329"/>
                </a:lnTo>
                <a:lnTo>
                  <a:pt x="514489" y="171729"/>
                </a:lnTo>
                <a:lnTo>
                  <a:pt x="474090" y="197129"/>
                </a:lnTo>
                <a:lnTo>
                  <a:pt x="435022" y="222529"/>
                </a:lnTo>
                <a:lnTo>
                  <a:pt x="397287" y="247929"/>
                </a:lnTo>
                <a:lnTo>
                  <a:pt x="360884" y="286029"/>
                </a:lnTo>
                <a:lnTo>
                  <a:pt x="325813" y="311429"/>
                </a:lnTo>
                <a:lnTo>
                  <a:pt x="292074" y="349529"/>
                </a:lnTo>
                <a:lnTo>
                  <a:pt x="260924" y="387629"/>
                </a:lnTo>
                <a:lnTo>
                  <a:pt x="231554" y="413029"/>
                </a:lnTo>
                <a:lnTo>
                  <a:pt x="203965" y="451129"/>
                </a:lnTo>
                <a:lnTo>
                  <a:pt x="178155" y="489229"/>
                </a:lnTo>
                <a:lnTo>
                  <a:pt x="154125" y="527329"/>
                </a:lnTo>
                <a:lnTo>
                  <a:pt x="131876" y="578129"/>
                </a:lnTo>
                <a:lnTo>
                  <a:pt x="111406" y="616229"/>
                </a:lnTo>
                <a:lnTo>
                  <a:pt x="92717" y="654329"/>
                </a:lnTo>
                <a:lnTo>
                  <a:pt x="75807" y="705129"/>
                </a:lnTo>
                <a:lnTo>
                  <a:pt x="60678" y="743229"/>
                </a:lnTo>
                <a:lnTo>
                  <a:pt x="47328" y="794029"/>
                </a:lnTo>
                <a:lnTo>
                  <a:pt x="35759" y="844829"/>
                </a:lnTo>
                <a:lnTo>
                  <a:pt x="25969" y="895629"/>
                </a:lnTo>
                <a:lnTo>
                  <a:pt x="17960" y="946429"/>
                </a:lnTo>
                <a:lnTo>
                  <a:pt x="11730" y="997229"/>
                </a:lnTo>
                <a:lnTo>
                  <a:pt x="7280" y="1048029"/>
                </a:lnTo>
                <a:lnTo>
                  <a:pt x="4611" y="1098829"/>
                </a:lnTo>
                <a:lnTo>
                  <a:pt x="3721" y="1162329"/>
                </a:lnTo>
                <a:lnTo>
                  <a:pt x="4970" y="1213129"/>
                </a:lnTo>
                <a:lnTo>
                  <a:pt x="8718" y="1263929"/>
                </a:lnTo>
                <a:lnTo>
                  <a:pt x="14965" y="1314729"/>
                </a:lnTo>
                <a:lnTo>
                  <a:pt x="23711" y="1365529"/>
                </a:lnTo>
                <a:lnTo>
                  <a:pt x="34956" y="1416329"/>
                </a:lnTo>
                <a:lnTo>
                  <a:pt x="48699" y="1467129"/>
                </a:lnTo>
                <a:lnTo>
                  <a:pt x="64942" y="1505229"/>
                </a:lnTo>
                <a:lnTo>
                  <a:pt x="83683" y="1556029"/>
                </a:lnTo>
                <a:lnTo>
                  <a:pt x="104923" y="1594129"/>
                </a:lnTo>
                <a:lnTo>
                  <a:pt x="128662" y="1644929"/>
                </a:lnTo>
                <a:lnTo>
                  <a:pt x="154899" y="1683029"/>
                </a:lnTo>
                <a:lnTo>
                  <a:pt x="183636" y="1721129"/>
                </a:lnTo>
                <a:lnTo>
                  <a:pt x="214871" y="1746529"/>
                </a:lnTo>
                <a:lnTo>
                  <a:pt x="250935" y="1784629"/>
                </a:lnTo>
                <a:lnTo>
                  <a:pt x="288742" y="1822729"/>
                </a:lnTo>
                <a:lnTo>
                  <a:pt x="328295" y="1848129"/>
                </a:lnTo>
                <a:lnTo>
                  <a:pt x="369591" y="1886229"/>
                </a:lnTo>
                <a:lnTo>
                  <a:pt x="412631" y="1898929"/>
                </a:lnTo>
                <a:lnTo>
                  <a:pt x="457415" y="1924329"/>
                </a:lnTo>
                <a:lnTo>
                  <a:pt x="503944" y="1937029"/>
                </a:lnTo>
                <a:lnTo>
                  <a:pt x="552217" y="1962429"/>
                </a:lnTo>
                <a:lnTo>
                  <a:pt x="602234" y="1962429"/>
                </a:lnTo>
                <a:lnTo>
                  <a:pt x="653994" y="1975129"/>
                </a:lnTo>
                <a:lnTo>
                  <a:pt x="861537" y="1975129"/>
                </a:lnTo>
                <a:lnTo>
                  <a:pt x="953793" y="1949729"/>
                </a:lnTo>
                <a:lnTo>
                  <a:pt x="997472" y="1937029"/>
                </a:lnTo>
                <a:lnTo>
                  <a:pt x="1039518" y="1911629"/>
                </a:lnTo>
                <a:lnTo>
                  <a:pt x="1079931" y="1886229"/>
                </a:lnTo>
                <a:lnTo>
                  <a:pt x="1118754" y="1860829"/>
                </a:lnTo>
                <a:lnTo>
                  <a:pt x="1156020" y="1822729"/>
                </a:lnTo>
                <a:lnTo>
                  <a:pt x="1191728" y="1797329"/>
                </a:lnTo>
                <a:lnTo>
                  <a:pt x="1225879" y="1746529"/>
                </a:lnTo>
                <a:lnTo>
                  <a:pt x="1258474" y="1708429"/>
                </a:lnTo>
                <a:lnTo>
                  <a:pt x="1281753" y="1670329"/>
                </a:lnTo>
                <a:lnTo>
                  <a:pt x="717529" y="1670329"/>
                </a:lnTo>
                <a:lnTo>
                  <a:pt x="665323" y="1657629"/>
                </a:lnTo>
                <a:lnTo>
                  <a:pt x="617296" y="1644929"/>
                </a:lnTo>
                <a:lnTo>
                  <a:pt x="573445" y="1632229"/>
                </a:lnTo>
                <a:lnTo>
                  <a:pt x="533772" y="1606829"/>
                </a:lnTo>
                <a:lnTo>
                  <a:pt x="498274" y="1568729"/>
                </a:lnTo>
                <a:lnTo>
                  <a:pt x="466953" y="1530629"/>
                </a:lnTo>
                <a:lnTo>
                  <a:pt x="445479" y="1505229"/>
                </a:lnTo>
                <a:lnTo>
                  <a:pt x="426531" y="1467129"/>
                </a:lnTo>
                <a:lnTo>
                  <a:pt x="410108" y="1429029"/>
                </a:lnTo>
                <a:lnTo>
                  <a:pt x="396212" y="1390929"/>
                </a:lnTo>
                <a:lnTo>
                  <a:pt x="384843" y="1340129"/>
                </a:lnTo>
                <a:lnTo>
                  <a:pt x="375999" y="1289329"/>
                </a:lnTo>
                <a:lnTo>
                  <a:pt x="369683" y="1238529"/>
                </a:lnTo>
                <a:lnTo>
                  <a:pt x="365893" y="1187729"/>
                </a:lnTo>
                <a:lnTo>
                  <a:pt x="364629" y="1124229"/>
                </a:lnTo>
                <a:lnTo>
                  <a:pt x="365831" y="1073429"/>
                </a:lnTo>
                <a:lnTo>
                  <a:pt x="369435" y="1022629"/>
                </a:lnTo>
                <a:lnTo>
                  <a:pt x="375442" y="971829"/>
                </a:lnTo>
                <a:lnTo>
                  <a:pt x="383853" y="921029"/>
                </a:lnTo>
                <a:lnTo>
                  <a:pt x="394666" y="870229"/>
                </a:lnTo>
                <a:lnTo>
                  <a:pt x="407882" y="819429"/>
                </a:lnTo>
                <a:lnTo>
                  <a:pt x="423501" y="781329"/>
                </a:lnTo>
                <a:lnTo>
                  <a:pt x="441523" y="730529"/>
                </a:lnTo>
                <a:lnTo>
                  <a:pt x="461949" y="692429"/>
                </a:lnTo>
                <a:lnTo>
                  <a:pt x="484776" y="654329"/>
                </a:lnTo>
                <a:lnTo>
                  <a:pt x="510007" y="603529"/>
                </a:lnTo>
                <a:lnTo>
                  <a:pt x="537641" y="578129"/>
                </a:lnTo>
                <a:lnTo>
                  <a:pt x="568353" y="540029"/>
                </a:lnTo>
                <a:lnTo>
                  <a:pt x="600958" y="501929"/>
                </a:lnTo>
                <a:lnTo>
                  <a:pt x="635458" y="476529"/>
                </a:lnTo>
                <a:lnTo>
                  <a:pt x="671850" y="451129"/>
                </a:lnTo>
                <a:lnTo>
                  <a:pt x="710137" y="425729"/>
                </a:lnTo>
                <a:lnTo>
                  <a:pt x="750317" y="400329"/>
                </a:lnTo>
                <a:lnTo>
                  <a:pt x="792390" y="374929"/>
                </a:lnTo>
                <a:lnTo>
                  <a:pt x="836357" y="362229"/>
                </a:lnTo>
                <a:lnTo>
                  <a:pt x="882217" y="349529"/>
                </a:lnTo>
                <a:lnTo>
                  <a:pt x="929971" y="336829"/>
                </a:lnTo>
                <a:lnTo>
                  <a:pt x="979618" y="336829"/>
                </a:lnTo>
                <a:lnTo>
                  <a:pt x="1031158" y="324129"/>
                </a:lnTo>
                <a:lnTo>
                  <a:pt x="1754804" y="324129"/>
                </a:lnTo>
                <a:lnTo>
                  <a:pt x="1734493" y="286029"/>
                </a:lnTo>
                <a:lnTo>
                  <a:pt x="1706057" y="247929"/>
                </a:lnTo>
                <a:lnTo>
                  <a:pt x="1669495" y="235229"/>
                </a:lnTo>
                <a:lnTo>
                  <a:pt x="1624807" y="209829"/>
                </a:lnTo>
                <a:lnTo>
                  <a:pt x="1571993" y="209829"/>
                </a:lnTo>
                <a:lnTo>
                  <a:pt x="1545207" y="171729"/>
                </a:lnTo>
                <a:lnTo>
                  <a:pt x="1513954" y="146329"/>
                </a:lnTo>
                <a:lnTo>
                  <a:pt x="1478236" y="120929"/>
                </a:lnTo>
                <a:lnTo>
                  <a:pt x="1438052" y="95529"/>
                </a:lnTo>
                <a:lnTo>
                  <a:pt x="1393405" y="70129"/>
                </a:lnTo>
                <a:lnTo>
                  <a:pt x="1352789" y="57429"/>
                </a:lnTo>
                <a:lnTo>
                  <a:pt x="1309070" y="44729"/>
                </a:lnTo>
                <a:close/>
              </a:path>
              <a:path w="3717290" h="2978784">
                <a:moveTo>
                  <a:pt x="1754804" y="324129"/>
                </a:moveTo>
                <a:lnTo>
                  <a:pt x="1127029" y="324129"/>
                </a:lnTo>
                <a:lnTo>
                  <a:pt x="1209811" y="349529"/>
                </a:lnTo>
                <a:lnTo>
                  <a:pt x="1328761" y="387629"/>
                </a:lnTo>
                <a:lnTo>
                  <a:pt x="1367014" y="413029"/>
                </a:lnTo>
                <a:lnTo>
                  <a:pt x="1404569" y="438429"/>
                </a:lnTo>
                <a:lnTo>
                  <a:pt x="1397732" y="501929"/>
                </a:lnTo>
                <a:lnTo>
                  <a:pt x="1390962" y="565429"/>
                </a:lnTo>
                <a:lnTo>
                  <a:pt x="1384258" y="628929"/>
                </a:lnTo>
                <a:lnTo>
                  <a:pt x="1377620" y="679729"/>
                </a:lnTo>
                <a:lnTo>
                  <a:pt x="1371048" y="743229"/>
                </a:lnTo>
                <a:lnTo>
                  <a:pt x="1364542" y="794029"/>
                </a:lnTo>
                <a:lnTo>
                  <a:pt x="1358103" y="832129"/>
                </a:lnTo>
                <a:lnTo>
                  <a:pt x="1351729" y="882929"/>
                </a:lnTo>
                <a:lnTo>
                  <a:pt x="1345421" y="921029"/>
                </a:lnTo>
                <a:lnTo>
                  <a:pt x="1339180" y="971829"/>
                </a:lnTo>
                <a:lnTo>
                  <a:pt x="1333004" y="1009929"/>
                </a:lnTo>
                <a:lnTo>
                  <a:pt x="1326894" y="1035329"/>
                </a:lnTo>
                <a:lnTo>
                  <a:pt x="1320850" y="1073429"/>
                </a:lnTo>
                <a:lnTo>
                  <a:pt x="1314189" y="1111529"/>
                </a:lnTo>
                <a:lnTo>
                  <a:pt x="1304130" y="1162329"/>
                </a:lnTo>
                <a:lnTo>
                  <a:pt x="1290671" y="1200429"/>
                </a:lnTo>
                <a:lnTo>
                  <a:pt x="1273813" y="1238529"/>
                </a:lnTo>
                <a:lnTo>
                  <a:pt x="1253557" y="1289329"/>
                </a:lnTo>
                <a:lnTo>
                  <a:pt x="1229901" y="1327429"/>
                </a:lnTo>
                <a:lnTo>
                  <a:pt x="1202847" y="1378229"/>
                </a:lnTo>
                <a:lnTo>
                  <a:pt x="1172394" y="1416329"/>
                </a:lnTo>
                <a:lnTo>
                  <a:pt x="1138542" y="1454429"/>
                </a:lnTo>
                <a:lnTo>
                  <a:pt x="1099128" y="1505229"/>
                </a:lnTo>
                <a:lnTo>
                  <a:pt x="1019475" y="1581429"/>
                </a:lnTo>
                <a:lnTo>
                  <a:pt x="938722" y="1632229"/>
                </a:lnTo>
                <a:lnTo>
                  <a:pt x="815528" y="1670329"/>
                </a:lnTo>
                <a:lnTo>
                  <a:pt x="1281753" y="1670329"/>
                </a:lnTo>
                <a:lnTo>
                  <a:pt x="1289513" y="1657629"/>
                </a:lnTo>
                <a:lnTo>
                  <a:pt x="1318996" y="1606829"/>
                </a:lnTo>
                <a:lnTo>
                  <a:pt x="1649451" y="1606829"/>
                </a:lnTo>
                <a:lnTo>
                  <a:pt x="1681759" y="1136929"/>
                </a:lnTo>
                <a:lnTo>
                  <a:pt x="1684608" y="1098829"/>
                </a:lnTo>
                <a:lnTo>
                  <a:pt x="1688899" y="1073429"/>
                </a:lnTo>
                <a:lnTo>
                  <a:pt x="1694631" y="1022629"/>
                </a:lnTo>
                <a:lnTo>
                  <a:pt x="1701807" y="971829"/>
                </a:lnTo>
                <a:lnTo>
                  <a:pt x="1710424" y="921029"/>
                </a:lnTo>
                <a:lnTo>
                  <a:pt x="1720484" y="857529"/>
                </a:lnTo>
                <a:lnTo>
                  <a:pt x="1731987" y="781329"/>
                </a:lnTo>
                <a:lnTo>
                  <a:pt x="1742353" y="717829"/>
                </a:lnTo>
                <a:lnTo>
                  <a:pt x="1751123" y="667029"/>
                </a:lnTo>
                <a:lnTo>
                  <a:pt x="1758298" y="616229"/>
                </a:lnTo>
                <a:lnTo>
                  <a:pt x="1763879" y="565429"/>
                </a:lnTo>
                <a:lnTo>
                  <a:pt x="1767864" y="514629"/>
                </a:lnTo>
                <a:lnTo>
                  <a:pt x="1770256" y="463829"/>
                </a:lnTo>
                <a:lnTo>
                  <a:pt x="1771053" y="425729"/>
                </a:lnTo>
                <a:lnTo>
                  <a:pt x="1766991" y="374929"/>
                </a:lnTo>
                <a:lnTo>
                  <a:pt x="1754804" y="324129"/>
                </a:lnTo>
                <a:close/>
              </a:path>
              <a:path w="3717290" h="2978784">
                <a:moveTo>
                  <a:pt x="1212328" y="32029"/>
                </a:moveTo>
                <a:lnTo>
                  <a:pt x="991748" y="32029"/>
                </a:lnTo>
                <a:lnTo>
                  <a:pt x="938028" y="44729"/>
                </a:lnTo>
                <a:lnTo>
                  <a:pt x="1262249" y="44729"/>
                </a:lnTo>
                <a:lnTo>
                  <a:pt x="1212328" y="32029"/>
                </a:lnTo>
                <a:close/>
              </a:path>
              <a:path w="3717290" h="2978784">
                <a:moveTo>
                  <a:pt x="3006471" y="0"/>
                </a:moveTo>
                <a:lnTo>
                  <a:pt x="2952462" y="1306"/>
                </a:lnTo>
                <a:lnTo>
                  <a:pt x="2899871" y="5227"/>
                </a:lnTo>
                <a:lnTo>
                  <a:pt x="2848695" y="11761"/>
                </a:lnTo>
                <a:lnTo>
                  <a:pt x="2798935" y="20909"/>
                </a:lnTo>
                <a:lnTo>
                  <a:pt x="2750592" y="32671"/>
                </a:lnTo>
                <a:lnTo>
                  <a:pt x="2703665" y="47046"/>
                </a:lnTo>
                <a:lnTo>
                  <a:pt x="2658154" y="64034"/>
                </a:lnTo>
                <a:lnTo>
                  <a:pt x="2614059" y="83637"/>
                </a:lnTo>
                <a:lnTo>
                  <a:pt x="2571380" y="105852"/>
                </a:lnTo>
                <a:lnTo>
                  <a:pt x="2530118" y="130681"/>
                </a:lnTo>
                <a:lnTo>
                  <a:pt x="2490271" y="158124"/>
                </a:lnTo>
                <a:lnTo>
                  <a:pt x="2451841" y="188180"/>
                </a:lnTo>
                <a:lnTo>
                  <a:pt x="2414827" y="220849"/>
                </a:lnTo>
                <a:lnTo>
                  <a:pt x="2379229" y="256132"/>
                </a:lnTo>
                <a:lnTo>
                  <a:pt x="2345047" y="294028"/>
                </a:lnTo>
                <a:lnTo>
                  <a:pt x="2312282" y="334537"/>
                </a:lnTo>
                <a:lnTo>
                  <a:pt x="2280932" y="377659"/>
                </a:lnTo>
                <a:lnTo>
                  <a:pt x="2253944" y="418050"/>
                </a:lnTo>
                <a:lnTo>
                  <a:pt x="2228787" y="459224"/>
                </a:lnTo>
                <a:lnTo>
                  <a:pt x="2205461" y="501184"/>
                </a:lnTo>
                <a:lnTo>
                  <a:pt x="2183966" y="543928"/>
                </a:lnTo>
                <a:lnTo>
                  <a:pt x="2164302" y="587457"/>
                </a:lnTo>
                <a:lnTo>
                  <a:pt x="2146469" y="631771"/>
                </a:lnTo>
                <a:lnTo>
                  <a:pt x="2130467" y="676870"/>
                </a:lnTo>
                <a:lnTo>
                  <a:pt x="2116296" y="722753"/>
                </a:lnTo>
                <a:lnTo>
                  <a:pt x="2103917" y="769598"/>
                </a:lnTo>
                <a:lnTo>
                  <a:pt x="2093448" y="816875"/>
                </a:lnTo>
                <a:lnTo>
                  <a:pt x="2084771" y="865114"/>
                </a:lnTo>
                <a:lnTo>
                  <a:pt x="2077925" y="914137"/>
                </a:lnTo>
                <a:lnTo>
                  <a:pt x="2072910" y="963946"/>
                </a:lnTo>
                <a:lnTo>
                  <a:pt x="2069727" y="1014539"/>
                </a:lnTo>
                <a:lnTo>
                  <a:pt x="2068375" y="1065918"/>
                </a:lnTo>
                <a:lnTo>
                  <a:pt x="2068855" y="1118082"/>
                </a:lnTo>
                <a:lnTo>
                  <a:pt x="2071650" y="1175090"/>
                </a:lnTo>
                <a:lnTo>
                  <a:pt x="2076562" y="1230526"/>
                </a:lnTo>
                <a:lnTo>
                  <a:pt x="2083591" y="1284393"/>
                </a:lnTo>
                <a:lnTo>
                  <a:pt x="2092735" y="1336689"/>
                </a:lnTo>
                <a:lnTo>
                  <a:pt x="2103997" y="1387414"/>
                </a:lnTo>
                <a:lnTo>
                  <a:pt x="2117375" y="1436568"/>
                </a:lnTo>
                <a:lnTo>
                  <a:pt x="2132869" y="1484152"/>
                </a:lnTo>
                <a:lnTo>
                  <a:pt x="2150480" y="1530165"/>
                </a:lnTo>
                <a:lnTo>
                  <a:pt x="2170208" y="1574606"/>
                </a:lnTo>
                <a:lnTo>
                  <a:pt x="2192052" y="1617477"/>
                </a:lnTo>
                <a:lnTo>
                  <a:pt x="2216014" y="1658777"/>
                </a:lnTo>
                <a:lnTo>
                  <a:pt x="2242092" y="1698505"/>
                </a:lnTo>
                <a:lnTo>
                  <a:pt x="2270287" y="1736663"/>
                </a:lnTo>
                <a:lnTo>
                  <a:pt x="2300599" y="1773249"/>
                </a:lnTo>
                <a:lnTo>
                  <a:pt x="2333028" y="1808264"/>
                </a:lnTo>
                <a:lnTo>
                  <a:pt x="2371151" y="1845111"/>
                </a:lnTo>
                <a:lnTo>
                  <a:pt x="2410489" y="1878753"/>
                </a:lnTo>
                <a:lnTo>
                  <a:pt x="2451042" y="1909191"/>
                </a:lnTo>
                <a:lnTo>
                  <a:pt x="2492810" y="1936424"/>
                </a:lnTo>
                <a:lnTo>
                  <a:pt x="2535792" y="1960454"/>
                </a:lnTo>
                <a:lnTo>
                  <a:pt x="2579989" y="1981279"/>
                </a:lnTo>
                <a:lnTo>
                  <a:pt x="2625400" y="1998900"/>
                </a:lnTo>
                <a:lnTo>
                  <a:pt x="2672025" y="2013317"/>
                </a:lnTo>
                <a:lnTo>
                  <a:pt x="2719865" y="2024530"/>
                </a:lnTo>
                <a:lnTo>
                  <a:pt x="2768919" y="2032539"/>
                </a:lnTo>
                <a:lnTo>
                  <a:pt x="2819187" y="2037345"/>
                </a:lnTo>
                <a:lnTo>
                  <a:pt x="2870669" y="2038946"/>
                </a:lnTo>
                <a:lnTo>
                  <a:pt x="2922322" y="2037475"/>
                </a:lnTo>
                <a:lnTo>
                  <a:pt x="2972602" y="2033060"/>
                </a:lnTo>
                <a:lnTo>
                  <a:pt x="3021509" y="2025701"/>
                </a:lnTo>
                <a:lnTo>
                  <a:pt x="3069043" y="2015399"/>
                </a:lnTo>
                <a:lnTo>
                  <a:pt x="3115205" y="2002154"/>
                </a:lnTo>
                <a:lnTo>
                  <a:pt x="3159993" y="1985965"/>
                </a:lnTo>
                <a:lnTo>
                  <a:pt x="3203409" y="1966833"/>
                </a:lnTo>
                <a:lnTo>
                  <a:pt x="3245453" y="1944757"/>
                </a:lnTo>
                <a:lnTo>
                  <a:pt x="3286123" y="1919738"/>
                </a:lnTo>
                <a:lnTo>
                  <a:pt x="3325422" y="1891775"/>
                </a:lnTo>
                <a:lnTo>
                  <a:pt x="3363347" y="1860869"/>
                </a:lnTo>
                <a:lnTo>
                  <a:pt x="3399901" y="1827019"/>
                </a:lnTo>
                <a:lnTo>
                  <a:pt x="3435081" y="1790225"/>
                </a:lnTo>
                <a:lnTo>
                  <a:pt x="3468890" y="1750488"/>
                </a:lnTo>
                <a:lnTo>
                  <a:pt x="3501326" y="1707807"/>
                </a:lnTo>
                <a:lnTo>
                  <a:pt x="3528445" y="1668326"/>
                </a:lnTo>
                <a:lnTo>
                  <a:pt x="3531664" y="1663166"/>
                </a:lnTo>
                <a:lnTo>
                  <a:pt x="2870669" y="1663166"/>
                </a:lnTo>
                <a:lnTo>
                  <a:pt x="2824238" y="1660622"/>
                </a:lnTo>
                <a:lnTo>
                  <a:pt x="2779552" y="1652990"/>
                </a:lnTo>
                <a:lnTo>
                  <a:pt x="2736611" y="1640270"/>
                </a:lnTo>
                <a:lnTo>
                  <a:pt x="2695417" y="1622462"/>
                </a:lnTo>
                <a:lnTo>
                  <a:pt x="2655970" y="1599567"/>
                </a:lnTo>
                <a:lnTo>
                  <a:pt x="2618269" y="1571585"/>
                </a:lnTo>
                <a:lnTo>
                  <a:pt x="2582316" y="1538516"/>
                </a:lnTo>
                <a:lnTo>
                  <a:pt x="2551470" y="1503560"/>
                </a:lnTo>
                <a:lnTo>
                  <a:pt x="2524254" y="1465665"/>
                </a:lnTo>
                <a:lnTo>
                  <a:pt x="2500667" y="1424829"/>
                </a:lnTo>
                <a:lnTo>
                  <a:pt x="2480709" y="1381054"/>
                </a:lnTo>
                <a:lnTo>
                  <a:pt x="2464380" y="1334340"/>
                </a:lnTo>
                <a:lnTo>
                  <a:pt x="2451680" y="1284685"/>
                </a:lnTo>
                <a:lnTo>
                  <a:pt x="2442609" y="1232090"/>
                </a:lnTo>
                <a:lnTo>
                  <a:pt x="2437166" y="1176556"/>
                </a:lnTo>
                <a:lnTo>
                  <a:pt x="2435352" y="1118082"/>
                </a:lnTo>
                <a:lnTo>
                  <a:pt x="2436560" y="1064725"/>
                </a:lnTo>
                <a:lnTo>
                  <a:pt x="2440187" y="1012559"/>
                </a:lnTo>
                <a:lnTo>
                  <a:pt x="2446232" y="961584"/>
                </a:lnTo>
                <a:lnTo>
                  <a:pt x="2454696" y="911801"/>
                </a:lnTo>
                <a:lnTo>
                  <a:pt x="2465578" y="863209"/>
                </a:lnTo>
                <a:lnTo>
                  <a:pt x="2478878" y="815808"/>
                </a:lnTo>
                <a:lnTo>
                  <a:pt x="2494668" y="769422"/>
                </a:lnTo>
                <a:lnTo>
                  <a:pt x="2512735" y="724578"/>
                </a:lnTo>
                <a:lnTo>
                  <a:pt x="2533292" y="680749"/>
                </a:lnTo>
                <a:lnTo>
                  <a:pt x="2556268" y="638111"/>
                </a:lnTo>
                <a:lnTo>
                  <a:pt x="2585004" y="592600"/>
                </a:lnTo>
                <a:lnTo>
                  <a:pt x="2615832" y="551351"/>
                </a:lnTo>
                <a:lnTo>
                  <a:pt x="2648473" y="514678"/>
                </a:lnTo>
                <a:lnTo>
                  <a:pt x="2683205" y="482268"/>
                </a:lnTo>
                <a:lnTo>
                  <a:pt x="2719936" y="454223"/>
                </a:lnTo>
                <a:lnTo>
                  <a:pt x="2758666" y="430546"/>
                </a:lnTo>
                <a:lnTo>
                  <a:pt x="2799394" y="411235"/>
                </a:lnTo>
                <a:lnTo>
                  <a:pt x="2842120" y="396291"/>
                </a:lnTo>
                <a:lnTo>
                  <a:pt x="2886845" y="385714"/>
                </a:lnTo>
                <a:lnTo>
                  <a:pt x="2933568" y="379503"/>
                </a:lnTo>
                <a:lnTo>
                  <a:pt x="2982290" y="377659"/>
                </a:lnTo>
                <a:lnTo>
                  <a:pt x="3589731" y="377659"/>
                </a:lnTo>
                <a:lnTo>
                  <a:pt x="3570160" y="340448"/>
                </a:lnTo>
                <a:lnTo>
                  <a:pt x="3541867" y="293551"/>
                </a:lnTo>
                <a:lnTo>
                  <a:pt x="3511732" y="250127"/>
                </a:lnTo>
                <a:lnTo>
                  <a:pt x="3479756" y="210176"/>
                </a:lnTo>
                <a:lnTo>
                  <a:pt x="3445938" y="173700"/>
                </a:lnTo>
                <a:lnTo>
                  <a:pt x="3410279" y="140697"/>
                </a:lnTo>
                <a:lnTo>
                  <a:pt x="3372778" y="111168"/>
                </a:lnTo>
                <a:lnTo>
                  <a:pt x="3333435" y="85113"/>
                </a:lnTo>
                <a:lnTo>
                  <a:pt x="3292251" y="62532"/>
                </a:lnTo>
                <a:lnTo>
                  <a:pt x="3249225" y="43425"/>
                </a:lnTo>
                <a:lnTo>
                  <a:pt x="3204357" y="27792"/>
                </a:lnTo>
                <a:lnTo>
                  <a:pt x="3157648" y="15633"/>
                </a:lnTo>
                <a:lnTo>
                  <a:pt x="3109097" y="6948"/>
                </a:lnTo>
                <a:lnTo>
                  <a:pt x="3058705" y="1737"/>
                </a:lnTo>
                <a:lnTo>
                  <a:pt x="3006471" y="0"/>
                </a:lnTo>
                <a:close/>
              </a:path>
              <a:path w="3717290" h="2978784">
                <a:moveTo>
                  <a:pt x="3589731" y="377659"/>
                </a:moveTo>
                <a:lnTo>
                  <a:pt x="2982290" y="377659"/>
                </a:lnTo>
                <a:lnTo>
                  <a:pt x="3022673" y="379640"/>
                </a:lnTo>
                <a:lnTo>
                  <a:pt x="3060851" y="385210"/>
                </a:lnTo>
                <a:lnTo>
                  <a:pt x="3130595" y="407124"/>
                </a:lnTo>
                <a:lnTo>
                  <a:pt x="3191520" y="443401"/>
                </a:lnTo>
                <a:lnTo>
                  <a:pt x="3243628" y="494040"/>
                </a:lnTo>
                <a:lnTo>
                  <a:pt x="3266375" y="524745"/>
                </a:lnTo>
                <a:lnTo>
                  <a:pt x="3286918" y="559041"/>
                </a:lnTo>
                <a:lnTo>
                  <a:pt x="3305265" y="596949"/>
                </a:lnTo>
                <a:lnTo>
                  <a:pt x="3321390" y="638404"/>
                </a:lnTo>
                <a:lnTo>
                  <a:pt x="3335320" y="683472"/>
                </a:lnTo>
                <a:lnTo>
                  <a:pt x="3347045" y="732130"/>
                </a:lnTo>
                <a:lnTo>
                  <a:pt x="3356565" y="784378"/>
                </a:lnTo>
                <a:lnTo>
                  <a:pt x="3363881" y="840217"/>
                </a:lnTo>
                <a:lnTo>
                  <a:pt x="3368993" y="899646"/>
                </a:lnTo>
                <a:lnTo>
                  <a:pt x="3371850" y="961584"/>
                </a:lnTo>
                <a:lnTo>
                  <a:pt x="3372602" y="1029276"/>
                </a:lnTo>
                <a:lnTo>
                  <a:pt x="3371100" y="1099477"/>
                </a:lnTo>
                <a:lnTo>
                  <a:pt x="3367197" y="1157240"/>
                </a:lnTo>
                <a:lnTo>
                  <a:pt x="3359619" y="1212293"/>
                </a:lnTo>
                <a:lnTo>
                  <a:pt x="3348367" y="1264636"/>
                </a:lnTo>
                <a:lnTo>
                  <a:pt x="3333439" y="1314268"/>
                </a:lnTo>
                <a:lnTo>
                  <a:pt x="3314837" y="1361191"/>
                </a:lnTo>
                <a:lnTo>
                  <a:pt x="3292560" y="1405403"/>
                </a:lnTo>
                <a:lnTo>
                  <a:pt x="3266607" y="1446904"/>
                </a:lnTo>
                <a:lnTo>
                  <a:pt x="3236979" y="1485696"/>
                </a:lnTo>
                <a:lnTo>
                  <a:pt x="3203676" y="1521777"/>
                </a:lnTo>
                <a:lnTo>
                  <a:pt x="3167948" y="1554915"/>
                </a:lnTo>
                <a:lnTo>
                  <a:pt x="3130536" y="1583635"/>
                </a:lnTo>
                <a:lnTo>
                  <a:pt x="3091438" y="1607936"/>
                </a:lnTo>
                <a:lnTo>
                  <a:pt x="3050655" y="1627819"/>
                </a:lnTo>
                <a:lnTo>
                  <a:pt x="3008187" y="1643283"/>
                </a:lnTo>
                <a:lnTo>
                  <a:pt x="2964034" y="1654329"/>
                </a:lnTo>
                <a:lnTo>
                  <a:pt x="2918194" y="1660957"/>
                </a:lnTo>
                <a:lnTo>
                  <a:pt x="2870669" y="1663166"/>
                </a:lnTo>
                <a:lnTo>
                  <a:pt x="3531664" y="1663166"/>
                </a:lnTo>
                <a:lnTo>
                  <a:pt x="3553746" y="1627770"/>
                </a:lnTo>
                <a:lnTo>
                  <a:pt x="3577227" y="1586140"/>
                </a:lnTo>
                <a:lnTo>
                  <a:pt x="3598890" y="1543434"/>
                </a:lnTo>
                <a:lnTo>
                  <a:pt x="3618733" y="1499654"/>
                </a:lnTo>
                <a:lnTo>
                  <a:pt x="3636758" y="1454799"/>
                </a:lnTo>
                <a:lnTo>
                  <a:pt x="3652963" y="1408869"/>
                </a:lnTo>
                <a:lnTo>
                  <a:pt x="3667350" y="1361865"/>
                </a:lnTo>
                <a:lnTo>
                  <a:pt x="3679917" y="1313785"/>
                </a:lnTo>
                <a:lnTo>
                  <a:pt x="3690666" y="1264631"/>
                </a:lnTo>
                <a:lnTo>
                  <a:pt x="3699596" y="1214402"/>
                </a:lnTo>
                <a:lnTo>
                  <a:pt x="3706706" y="1163099"/>
                </a:lnTo>
                <a:lnTo>
                  <a:pt x="3711998" y="1110721"/>
                </a:lnTo>
                <a:lnTo>
                  <a:pt x="3715471" y="1057268"/>
                </a:lnTo>
                <a:lnTo>
                  <a:pt x="3717124" y="1002741"/>
                </a:lnTo>
                <a:lnTo>
                  <a:pt x="3717115" y="948030"/>
                </a:lnTo>
                <a:lnTo>
                  <a:pt x="3715492" y="894458"/>
                </a:lnTo>
                <a:lnTo>
                  <a:pt x="3712256" y="842026"/>
                </a:lnTo>
                <a:lnTo>
                  <a:pt x="3707406" y="790732"/>
                </a:lnTo>
                <a:lnTo>
                  <a:pt x="3700943" y="740578"/>
                </a:lnTo>
                <a:lnTo>
                  <a:pt x="3692866" y="691562"/>
                </a:lnTo>
                <a:lnTo>
                  <a:pt x="3683176" y="643686"/>
                </a:lnTo>
                <a:lnTo>
                  <a:pt x="3671865" y="596927"/>
                </a:lnTo>
                <a:lnTo>
                  <a:pt x="3658954" y="551351"/>
                </a:lnTo>
                <a:lnTo>
                  <a:pt x="3644423" y="506893"/>
                </a:lnTo>
                <a:lnTo>
                  <a:pt x="3628278" y="463573"/>
                </a:lnTo>
                <a:lnTo>
                  <a:pt x="3610519" y="421392"/>
                </a:lnTo>
                <a:lnTo>
                  <a:pt x="3591146" y="380351"/>
                </a:lnTo>
                <a:lnTo>
                  <a:pt x="3589731" y="3776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76662" y="4152226"/>
            <a:ext cx="6938009" cy="4074160"/>
          </a:xfrm>
          <a:custGeom>
            <a:avLst/>
            <a:gdLst/>
            <a:ahLst/>
            <a:cxnLst/>
            <a:rect l="l" t="t" r="r" b="b"/>
            <a:pathLst>
              <a:path w="6938009" h="4074159">
                <a:moveTo>
                  <a:pt x="1580423" y="1447342"/>
                </a:moveTo>
                <a:lnTo>
                  <a:pt x="1095755" y="1447342"/>
                </a:lnTo>
                <a:lnTo>
                  <a:pt x="1132455" y="1451660"/>
                </a:lnTo>
                <a:lnTo>
                  <a:pt x="1164837" y="1464614"/>
                </a:lnTo>
                <a:lnTo>
                  <a:pt x="1216649" y="1516430"/>
                </a:lnTo>
                <a:lnTo>
                  <a:pt x="1236079" y="1555292"/>
                </a:lnTo>
                <a:lnTo>
                  <a:pt x="1251191" y="1602790"/>
                </a:lnTo>
                <a:lnTo>
                  <a:pt x="1261986" y="1658924"/>
                </a:lnTo>
                <a:lnTo>
                  <a:pt x="1268463" y="1723694"/>
                </a:lnTo>
                <a:lnTo>
                  <a:pt x="1270622" y="1797100"/>
                </a:lnTo>
                <a:lnTo>
                  <a:pt x="1270331" y="1824423"/>
                </a:lnTo>
                <a:lnTo>
                  <a:pt x="1269460" y="1858024"/>
                </a:lnTo>
                <a:lnTo>
                  <a:pt x="1268007" y="1897904"/>
                </a:lnTo>
                <a:lnTo>
                  <a:pt x="1263940" y="1990225"/>
                </a:lnTo>
                <a:lnTo>
                  <a:pt x="1262487" y="2030106"/>
                </a:lnTo>
                <a:lnTo>
                  <a:pt x="1261616" y="2063706"/>
                </a:lnTo>
                <a:lnTo>
                  <a:pt x="1261325" y="2091029"/>
                </a:lnTo>
                <a:lnTo>
                  <a:pt x="1261739" y="2130671"/>
                </a:lnTo>
                <a:lnTo>
                  <a:pt x="1262979" y="2172700"/>
                </a:lnTo>
                <a:lnTo>
                  <a:pt x="1265046" y="2217119"/>
                </a:lnTo>
                <a:lnTo>
                  <a:pt x="1267941" y="2263926"/>
                </a:lnTo>
                <a:lnTo>
                  <a:pt x="1271662" y="2313122"/>
                </a:lnTo>
                <a:lnTo>
                  <a:pt x="1276210" y="2364706"/>
                </a:lnTo>
                <a:lnTo>
                  <a:pt x="1281585" y="2418678"/>
                </a:lnTo>
                <a:lnTo>
                  <a:pt x="1287787" y="2475039"/>
                </a:lnTo>
                <a:lnTo>
                  <a:pt x="1294815" y="2533789"/>
                </a:lnTo>
                <a:lnTo>
                  <a:pt x="1302760" y="2594629"/>
                </a:lnTo>
                <a:lnTo>
                  <a:pt x="1310890" y="2652300"/>
                </a:lnTo>
                <a:lnTo>
                  <a:pt x="1319203" y="2706801"/>
                </a:lnTo>
                <a:lnTo>
                  <a:pt x="1327701" y="2758133"/>
                </a:lnTo>
                <a:lnTo>
                  <a:pt x="1336382" y="2806296"/>
                </a:lnTo>
                <a:lnTo>
                  <a:pt x="1345247" y="2851289"/>
                </a:lnTo>
                <a:lnTo>
                  <a:pt x="1354297" y="2893113"/>
                </a:lnTo>
                <a:lnTo>
                  <a:pt x="1363529" y="2931768"/>
                </a:lnTo>
                <a:lnTo>
                  <a:pt x="1392960" y="3018153"/>
                </a:lnTo>
                <a:lnTo>
                  <a:pt x="1420269" y="3057742"/>
                </a:lnTo>
                <a:lnTo>
                  <a:pt x="1454871" y="3086020"/>
                </a:lnTo>
                <a:lnTo>
                  <a:pt x="1496768" y="3102986"/>
                </a:lnTo>
                <a:lnTo>
                  <a:pt x="1545958" y="3108642"/>
                </a:lnTo>
                <a:lnTo>
                  <a:pt x="1583632" y="3105444"/>
                </a:lnTo>
                <a:lnTo>
                  <a:pt x="1650603" y="3079865"/>
                </a:lnTo>
                <a:lnTo>
                  <a:pt x="1704322" y="3030333"/>
                </a:lnTo>
                <a:lnTo>
                  <a:pt x="1732222" y="2966611"/>
                </a:lnTo>
                <a:lnTo>
                  <a:pt x="1735708" y="2930042"/>
                </a:lnTo>
                <a:lnTo>
                  <a:pt x="1735244" y="2918305"/>
                </a:lnTo>
                <a:lnTo>
                  <a:pt x="1733850" y="2905401"/>
                </a:lnTo>
                <a:lnTo>
                  <a:pt x="1731524" y="2891330"/>
                </a:lnTo>
                <a:lnTo>
                  <a:pt x="1728266" y="2876092"/>
                </a:lnTo>
                <a:lnTo>
                  <a:pt x="1719140" y="2833887"/>
                </a:lnTo>
                <a:lnTo>
                  <a:pt x="1710362" y="2790053"/>
                </a:lnTo>
                <a:lnTo>
                  <a:pt x="1701933" y="2744591"/>
                </a:lnTo>
                <a:lnTo>
                  <a:pt x="1693852" y="2697502"/>
                </a:lnTo>
                <a:lnTo>
                  <a:pt x="1686121" y="2648784"/>
                </a:lnTo>
                <a:lnTo>
                  <a:pt x="1678739" y="2598440"/>
                </a:lnTo>
                <a:lnTo>
                  <a:pt x="1671705" y="2546468"/>
                </a:lnTo>
                <a:lnTo>
                  <a:pt x="1665020" y="2492870"/>
                </a:lnTo>
                <a:lnTo>
                  <a:pt x="1627809" y="2105914"/>
                </a:lnTo>
                <a:lnTo>
                  <a:pt x="1612925" y="1750580"/>
                </a:lnTo>
                <a:lnTo>
                  <a:pt x="1609963" y="1685230"/>
                </a:lnTo>
                <a:lnTo>
                  <a:pt x="1605632" y="1624375"/>
                </a:lnTo>
                <a:lnTo>
                  <a:pt x="1599866" y="1567076"/>
                </a:lnTo>
                <a:lnTo>
                  <a:pt x="1592685" y="1513647"/>
                </a:lnTo>
                <a:lnTo>
                  <a:pt x="1584091" y="1464087"/>
                </a:lnTo>
                <a:lnTo>
                  <a:pt x="1580423" y="1447342"/>
                </a:lnTo>
                <a:close/>
              </a:path>
              <a:path w="6938009" h="4074159">
                <a:moveTo>
                  <a:pt x="212089" y="13017"/>
                </a:moveTo>
                <a:lnTo>
                  <a:pt x="139995" y="25807"/>
                </a:lnTo>
                <a:lnTo>
                  <a:pt x="79997" y="64173"/>
                </a:lnTo>
                <a:lnTo>
                  <a:pt x="39535" y="122078"/>
                </a:lnTo>
                <a:lnTo>
                  <a:pt x="26047" y="193471"/>
                </a:lnTo>
                <a:lnTo>
                  <a:pt x="27152" y="238641"/>
                </a:lnTo>
                <a:lnTo>
                  <a:pt x="30467" y="282998"/>
                </a:lnTo>
                <a:lnTo>
                  <a:pt x="35991" y="326543"/>
                </a:lnTo>
                <a:lnTo>
                  <a:pt x="43726" y="369277"/>
                </a:lnTo>
                <a:lnTo>
                  <a:pt x="51458" y="412238"/>
                </a:lnTo>
                <a:lnTo>
                  <a:pt x="56978" y="456479"/>
                </a:lnTo>
                <a:lnTo>
                  <a:pt x="60288" y="502001"/>
                </a:lnTo>
                <a:lnTo>
                  <a:pt x="61391" y="548805"/>
                </a:lnTo>
                <a:lnTo>
                  <a:pt x="61030" y="579654"/>
                </a:lnTo>
                <a:lnTo>
                  <a:pt x="59947" y="618875"/>
                </a:lnTo>
                <a:lnTo>
                  <a:pt x="58140" y="666467"/>
                </a:lnTo>
                <a:lnTo>
                  <a:pt x="55610" y="722431"/>
                </a:lnTo>
                <a:lnTo>
                  <a:pt x="52354" y="786766"/>
                </a:lnTo>
                <a:lnTo>
                  <a:pt x="48374" y="859472"/>
                </a:lnTo>
                <a:lnTo>
                  <a:pt x="42798" y="2226830"/>
                </a:lnTo>
                <a:lnTo>
                  <a:pt x="37210" y="2502166"/>
                </a:lnTo>
                <a:lnTo>
                  <a:pt x="34606" y="2585061"/>
                </a:lnTo>
                <a:lnTo>
                  <a:pt x="31258" y="2653670"/>
                </a:lnTo>
                <a:lnTo>
                  <a:pt x="27166" y="2707993"/>
                </a:lnTo>
                <a:lnTo>
                  <a:pt x="22330" y="2748030"/>
                </a:lnTo>
                <a:lnTo>
                  <a:pt x="9424" y="2799827"/>
                </a:lnTo>
                <a:lnTo>
                  <a:pt x="4189" y="2822151"/>
                </a:lnTo>
                <a:lnTo>
                  <a:pt x="1047" y="2840752"/>
                </a:lnTo>
                <a:lnTo>
                  <a:pt x="0" y="2855633"/>
                </a:lnTo>
                <a:lnTo>
                  <a:pt x="3605" y="2891444"/>
                </a:lnTo>
                <a:lnTo>
                  <a:pt x="32441" y="2954699"/>
                </a:lnTo>
                <a:lnTo>
                  <a:pt x="87672" y="3004925"/>
                </a:lnTo>
                <a:lnTo>
                  <a:pt x="154643" y="3030976"/>
                </a:lnTo>
                <a:lnTo>
                  <a:pt x="191617" y="3034233"/>
                </a:lnTo>
                <a:lnTo>
                  <a:pt x="242895" y="3027023"/>
                </a:lnTo>
                <a:lnTo>
                  <a:pt x="286962" y="3005394"/>
                </a:lnTo>
                <a:lnTo>
                  <a:pt x="323819" y="2969350"/>
                </a:lnTo>
                <a:lnTo>
                  <a:pt x="353466" y="2918891"/>
                </a:lnTo>
                <a:lnTo>
                  <a:pt x="366650" y="2880242"/>
                </a:lnTo>
                <a:lnTo>
                  <a:pt x="378186" y="2825576"/>
                </a:lnTo>
                <a:lnTo>
                  <a:pt x="388074" y="2754895"/>
                </a:lnTo>
                <a:lnTo>
                  <a:pt x="392400" y="2713548"/>
                </a:lnTo>
                <a:lnTo>
                  <a:pt x="396315" y="2668197"/>
                </a:lnTo>
                <a:lnTo>
                  <a:pt x="399817" y="2618843"/>
                </a:lnTo>
                <a:lnTo>
                  <a:pt x="402908" y="2565484"/>
                </a:lnTo>
                <a:lnTo>
                  <a:pt x="405586" y="2508122"/>
                </a:lnTo>
                <a:lnTo>
                  <a:pt x="407852" y="2446755"/>
                </a:lnTo>
                <a:lnTo>
                  <a:pt x="409707" y="2381385"/>
                </a:lnTo>
                <a:lnTo>
                  <a:pt x="411149" y="2312011"/>
                </a:lnTo>
                <a:lnTo>
                  <a:pt x="412179" y="2238633"/>
                </a:lnTo>
                <a:lnTo>
                  <a:pt x="412797" y="2161251"/>
                </a:lnTo>
                <a:lnTo>
                  <a:pt x="413003" y="2079866"/>
                </a:lnTo>
                <a:lnTo>
                  <a:pt x="445409" y="2020093"/>
                </a:lnTo>
                <a:lnTo>
                  <a:pt x="476402" y="1964301"/>
                </a:lnTo>
                <a:lnTo>
                  <a:pt x="505981" y="1912490"/>
                </a:lnTo>
                <a:lnTo>
                  <a:pt x="534146" y="1864661"/>
                </a:lnTo>
                <a:lnTo>
                  <a:pt x="560898" y="1820813"/>
                </a:lnTo>
                <a:lnTo>
                  <a:pt x="586237" y="1780946"/>
                </a:lnTo>
                <a:lnTo>
                  <a:pt x="610161" y="1745060"/>
                </a:lnTo>
                <a:lnTo>
                  <a:pt x="632673" y="1713154"/>
                </a:lnTo>
                <a:lnTo>
                  <a:pt x="673455" y="1661286"/>
                </a:lnTo>
                <a:lnTo>
                  <a:pt x="711162" y="1620639"/>
                </a:lnTo>
                <a:lnTo>
                  <a:pt x="749875" y="1584270"/>
                </a:lnTo>
                <a:lnTo>
                  <a:pt x="789592" y="1552179"/>
                </a:lnTo>
                <a:lnTo>
                  <a:pt x="830314" y="1524366"/>
                </a:lnTo>
                <a:lnTo>
                  <a:pt x="872042" y="1500832"/>
                </a:lnTo>
                <a:lnTo>
                  <a:pt x="914774" y="1481576"/>
                </a:lnTo>
                <a:lnTo>
                  <a:pt x="916946" y="1480832"/>
                </a:lnTo>
                <a:lnTo>
                  <a:pt x="399986" y="1480832"/>
                </a:lnTo>
                <a:lnTo>
                  <a:pt x="398144" y="1319328"/>
                </a:lnTo>
                <a:lnTo>
                  <a:pt x="397956" y="1285325"/>
                </a:lnTo>
                <a:lnTo>
                  <a:pt x="398002" y="1214921"/>
                </a:lnTo>
                <a:lnTo>
                  <a:pt x="398555" y="1163905"/>
                </a:lnTo>
                <a:lnTo>
                  <a:pt x="399516" y="1112948"/>
                </a:lnTo>
                <a:lnTo>
                  <a:pt x="400884" y="1062049"/>
                </a:lnTo>
                <a:lnTo>
                  <a:pt x="402659" y="1011209"/>
                </a:lnTo>
                <a:lnTo>
                  <a:pt x="404840" y="960426"/>
                </a:lnTo>
                <a:lnTo>
                  <a:pt x="407428" y="909700"/>
                </a:lnTo>
                <a:lnTo>
                  <a:pt x="410478" y="856945"/>
                </a:lnTo>
                <a:lnTo>
                  <a:pt x="413122" y="804712"/>
                </a:lnTo>
                <a:lnTo>
                  <a:pt x="415359" y="753000"/>
                </a:lnTo>
                <a:lnTo>
                  <a:pt x="417190" y="701811"/>
                </a:lnTo>
                <a:lnTo>
                  <a:pt x="418614" y="651145"/>
                </a:lnTo>
                <a:lnTo>
                  <a:pt x="419632" y="601001"/>
                </a:lnTo>
                <a:lnTo>
                  <a:pt x="420242" y="551381"/>
                </a:lnTo>
                <a:lnTo>
                  <a:pt x="420441" y="502001"/>
                </a:lnTo>
                <a:lnTo>
                  <a:pt x="419619" y="452934"/>
                </a:lnTo>
                <a:lnTo>
                  <a:pt x="417139" y="401621"/>
                </a:lnTo>
                <a:lnTo>
                  <a:pt x="413005" y="348343"/>
                </a:lnTo>
                <a:lnTo>
                  <a:pt x="407217" y="293102"/>
                </a:lnTo>
                <a:lnTo>
                  <a:pt x="399774" y="235899"/>
                </a:lnTo>
                <a:lnTo>
                  <a:pt x="390677" y="176733"/>
                </a:lnTo>
                <a:lnTo>
                  <a:pt x="378482" y="126708"/>
                </a:lnTo>
                <a:lnTo>
                  <a:pt x="359258" y="85780"/>
                </a:lnTo>
                <a:lnTo>
                  <a:pt x="333006" y="53946"/>
                </a:lnTo>
                <a:lnTo>
                  <a:pt x="299727" y="31208"/>
                </a:lnTo>
                <a:lnTo>
                  <a:pt x="259421" y="17565"/>
                </a:lnTo>
                <a:lnTo>
                  <a:pt x="212089" y="13017"/>
                </a:lnTo>
                <a:close/>
              </a:path>
              <a:path w="6938009" h="4074159">
                <a:moveTo>
                  <a:pt x="1095755" y="1073416"/>
                </a:moveTo>
                <a:lnTo>
                  <a:pt x="1047255" y="1075000"/>
                </a:lnTo>
                <a:lnTo>
                  <a:pt x="999422" y="1079753"/>
                </a:lnTo>
                <a:lnTo>
                  <a:pt x="952259" y="1087673"/>
                </a:lnTo>
                <a:lnTo>
                  <a:pt x="905763" y="1098762"/>
                </a:lnTo>
                <a:lnTo>
                  <a:pt x="859938" y="1113019"/>
                </a:lnTo>
                <a:lnTo>
                  <a:pt x="814781" y="1130445"/>
                </a:lnTo>
                <a:lnTo>
                  <a:pt x="770294" y="1151038"/>
                </a:lnTo>
                <a:lnTo>
                  <a:pt x="726478" y="1174800"/>
                </a:lnTo>
                <a:lnTo>
                  <a:pt x="688087" y="1198609"/>
                </a:lnTo>
                <a:lnTo>
                  <a:pt x="650224" y="1224965"/>
                </a:lnTo>
                <a:lnTo>
                  <a:pt x="612890" y="1253871"/>
                </a:lnTo>
                <a:lnTo>
                  <a:pt x="576084" y="1285325"/>
                </a:lnTo>
                <a:lnTo>
                  <a:pt x="539806" y="1319328"/>
                </a:lnTo>
                <a:lnTo>
                  <a:pt x="504057" y="1355881"/>
                </a:lnTo>
                <a:lnTo>
                  <a:pt x="468838" y="1394982"/>
                </a:lnTo>
                <a:lnTo>
                  <a:pt x="434147" y="1436632"/>
                </a:lnTo>
                <a:lnTo>
                  <a:pt x="399986" y="1480832"/>
                </a:lnTo>
                <a:lnTo>
                  <a:pt x="916946" y="1480832"/>
                </a:lnTo>
                <a:lnTo>
                  <a:pt x="958512" y="1466599"/>
                </a:lnTo>
                <a:lnTo>
                  <a:pt x="1003255" y="1455901"/>
                </a:lnTo>
                <a:lnTo>
                  <a:pt x="1049003" y="1449482"/>
                </a:lnTo>
                <a:lnTo>
                  <a:pt x="1095755" y="1447342"/>
                </a:lnTo>
                <a:lnTo>
                  <a:pt x="1580423" y="1447342"/>
                </a:lnTo>
                <a:lnTo>
                  <a:pt x="1574083" y="1418397"/>
                </a:lnTo>
                <a:lnTo>
                  <a:pt x="1562661" y="1376576"/>
                </a:lnTo>
                <a:lnTo>
                  <a:pt x="1549825" y="1338625"/>
                </a:lnTo>
                <a:lnTo>
                  <a:pt x="1519910" y="1274330"/>
                </a:lnTo>
                <a:lnTo>
                  <a:pt x="1494909" y="1236159"/>
                </a:lnTo>
                <a:lnTo>
                  <a:pt x="1466038" y="1202004"/>
                </a:lnTo>
                <a:lnTo>
                  <a:pt x="1433297" y="1171868"/>
                </a:lnTo>
                <a:lnTo>
                  <a:pt x="1396686" y="1145749"/>
                </a:lnTo>
                <a:lnTo>
                  <a:pt x="1356206" y="1123648"/>
                </a:lnTo>
                <a:lnTo>
                  <a:pt x="1311855" y="1105565"/>
                </a:lnTo>
                <a:lnTo>
                  <a:pt x="1263634" y="1091500"/>
                </a:lnTo>
                <a:lnTo>
                  <a:pt x="1211544" y="1081454"/>
                </a:lnTo>
                <a:lnTo>
                  <a:pt x="1155585" y="1075426"/>
                </a:lnTo>
                <a:lnTo>
                  <a:pt x="1095755" y="1073416"/>
                </a:lnTo>
                <a:close/>
              </a:path>
              <a:path w="6938009" h="4074159">
                <a:moveTo>
                  <a:pt x="3008058" y="1049235"/>
                </a:moveTo>
                <a:lnTo>
                  <a:pt x="2955472" y="1050631"/>
                </a:lnTo>
                <a:lnTo>
                  <a:pt x="2904224" y="1054816"/>
                </a:lnTo>
                <a:lnTo>
                  <a:pt x="2854313" y="1061793"/>
                </a:lnTo>
                <a:lnTo>
                  <a:pt x="2805740" y="1071560"/>
                </a:lnTo>
                <a:lnTo>
                  <a:pt x="2758503" y="1084117"/>
                </a:lnTo>
                <a:lnTo>
                  <a:pt x="2712604" y="1099465"/>
                </a:lnTo>
                <a:lnTo>
                  <a:pt x="2668043" y="1117603"/>
                </a:lnTo>
                <a:lnTo>
                  <a:pt x="2624818" y="1138532"/>
                </a:lnTo>
                <a:lnTo>
                  <a:pt x="2582931" y="1162252"/>
                </a:lnTo>
                <a:lnTo>
                  <a:pt x="2542381" y="1188762"/>
                </a:lnTo>
                <a:lnTo>
                  <a:pt x="2503168" y="1218062"/>
                </a:lnTo>
                <a:lnTo>
                  <a:pt x="2465292" y="1250153"/>
                </a:lnTo>
                <a:lnTo>
                  <a:pt x="2428753" y="1285035"/>
                </a:lnTo>
                <a:lnTo>
                  <a:pt x="2393552" y="1322707"/>
                </a:lnTo>
                <a:lnTo>
                  <a:pt x="2359687" y="1363170"/>
                </a:lnTo>
                <a:lnTo>
                  <a:pt x="2327160" y="1406423"/>
                </a:lnTo>
                <a:lnTo>
                  <a:pt x="2300396" y="1445483"/>
                </a:lnTo>
                <a:lnTo>
                  <a:pt x="2275253" y="1485624"/>
                </a:lnTo>
                <a:lnTo>
                  <a:pt x="2251732" y="1526847"/>
                </a:lnTo>
                <a:lnTo>
                  <a:pt x="2229833" y="1569152"/>
                </a:lnTo>
                <a:lnTo>
                  <a:pt x="2209556" y="1612538"/>
                </a:lnTo>
                <a:lnTo>
                  <a:pt x="2190901" y="1657006"/>
                </a:lnTo>
                <a:lnTo>
                  <a:pt x="2173869" y="1702555"/>
                </a:lnTo>
                <a:lnTo>
                  <a:pt x="2158458" y="1749186"/>
                </a:lnTo>
                <a:lnTo>
                  <a:pt x="2144669" y="1796898"/>
                </a:lnTo>
                <a:lnTo>
                  <a:pt x="2132502" y="1845692"/>
                </a:lnTo>
                <a:lnTo>
                  <a:pt x="2121957" y="1895568"/>
                </a:lnTo>
                <a:lnTo>
                  <a:pt x="2113035" y="1946525"/>
                </a:lnTo>
                <a:lnTo>
                  <a:pt x="2105735" y="1998563"/>
                </a:lnTo>
                <a:lnTo>
                  <a:pt x="2100057" y="2051684"/>
                </a:lnTo>
                <a:lnTo>
                  <a:pt x="2096001" y="2105886"/>
                </a:lnTo>
                <a:lnTo>
                  <a:pt x="2093567" y="2161169"/>
                </a:lnTo>
                <a:lnTo>
                  <a:pt x="2092756" y="2217534"/>
                </a:lnTo>
                <a:lnTo>
                  <a:pt x="2094021" y="2272518"/>
                </a:lnTo>
                <a:lnTo>
                  <a:pt x="2097817" y="2325849"/>
                </a:lnTo>
                <a:lnTo>
                  <a:pt x="2104142" y="2377525"/>
                </a:lnTo>
                <a:lnTo>
                  <a:pt x="2112997" y="2427548"/>
                </a:lnTo>
                <a:lnTo>
                  <a:pt x="2124383" y="2475917"/>
                </a:lnTo>
                <a:lnTo>
                  <a:pt x="2138299" y="2522632"/>
                </a:lnTo>
                <a:lnTo>
                  <a:pt x="2154744" y="2567693"/>
                </a:lnTo>
                <a:lnTo>
                  <a:pt x="2173755" y="2611169"/>
                </a:lnTo>
                <a:lnTo>
                  <a:pt x="2195226" y="2652856"/>
                </a:lnTo>
                <a:lnTo>
                  <a:pt x="2219261" y="2692957"/>
                </a:lnTo>
                <a:lnTo>
                  <a:pt x="2245827" y="2731405"/>
                </a:lnTo>
                <a:lnTo>
                  <a:pt x="2274923" y="2768199"/>
                </a:lnTo>
                <a:lnTo>
                  <a:pt x="2306548" y="2803340"/>
                </a:lnTo>
                <a:lnTo>
                  <a:pt x="2340703" y="2836828"/>
                </a:lnTo>
                <a:lnTo>
                  <a:pt x="2377389" y="2868663"/>
                </a:lnTo>
                <a:lnTo>
                  <a:pt x="2412827" y="2895757"/>
                </a:lnTo>
                <a:lnTo>
                  <a:pt x="2449687" y="2920983"/>
                </a:lnTo>
                <a:lnTo>
                  <a:pt x="2487969" y="2944340"/>
                </a:lnTo>
                <a:lnTo>
                  <a:pt x="2527673" y="2965829"/>
                </a:lnTo>
                <a:lnTo>
                  <a:pt x="2568799" y="2985448"/>
                </a:lnTo>
                <a:lnTo>
                  <a:pt x="2611348" y="3003199"/>
                </a:lnTo>
                <a:lnTo>
                  <a:pt x="2655319" y="3019082"/>
                </a:lnTo>
                <a:lnTo>
                  <a:pt x="2700712" y="3033096"/>
                </a:lnTo>
                <a:lnTo>
                  <a:pt x="2747527" y="3045241"/>
                </a:lnTo>
                <a:lnTo>
                  <a:pt x="2795764" y="3055517"/>
                </a:lnTo>
                <a:lnTo>
                  <a:pt x="2845424" y="3063926"/>
                </a:lnTo>
                <a:lnTo>
                  <a:pt x="2896506" y="3070465"/>
                </a:lnTo>
                <a:lnTo>
                  <a:pt x="2949011" y="3075136"/>
                </a:lnTo>
                <a:lnTo>
                  <a:pt x="3002937" y="3077939"/>
                </a:lnTo>
                <a:lnTo>
                  <a:pt x="3058287" y="3078873"/>
                </a:lnTo>
                <a:lnTo>
                  <a:pt x="3107455" y="3077828"/>
                </a:lnTo>
                <a:lnTo>
                  <a:pt x="3156869" y="3074692"/>
                </a:lnTo>
                <a:lnTo>
                  <a:pt x="3206530" y="3069464"/>
                </a:lnTo>
                <a:lnTo>
                  <a:pt x="3256436" y="3062146"/>
                </a:lnTo>
                <a:lnTo>
                  <a:pt x="3306589" y="3052737"/>
                </a:lnTo>
                <a:lnTo>
                  <a:pt x="3356987" y="3041237"/>
                </a:lnTo>
                <a:lnTo>
                  <a:pt x="3407632" y="3027646"/>
                </a:lnTo>
                <a:lnTo>
                  <a:pt x="3458522" y="3011963"/>
                </a:lnTo>
                <a:lnTo>
                  <a:pt x="3509658" y="2994190"/>
                </a:lnTo>
                <a:lnTo>
                  <a:pt x="3561040" y="2974325"/>
                </a:lnTo>
                <a:lnTo>
                  <a:pt x="3612667" y="2952368"/>
                </a:lnTo>
                <a:lnTo>
                  <a:pt x="3670462" y="2924834"/>
                </a:lnTo>
                <a:lnTo>
                  <a:pt x="3722753" y="2896346"/>
                </a:lnTo>
                <a:lnTo>
                  <a:pt x="3769540" y="2866904"/>
                </a:lnTo>
                <a:lnTo>
                  <a:pt x="3810822" y="2836509"/>
                </a:lnTo>
                <a:lnTo>
                  <a:pt x="3846599" y="2805161"/>
                </a:lnTo>
                <a:lnTo>
                  <a:pt x="3876872" y="2772859"/>
                </a:lnTo>
                <a:lnTo>
                  <a:pt x="3899738" y="2742158"/>
                </a:lnTo>
                <a:lnTo>
                  <a:pt x="3058287" y="2742158"/>
                </a:lnTo>
                <a:lnTo>
                  <a:pt x="3000330" y="2740563"/>
                </a:lnTo>
                <a:lnTo>
                  <a:pt x="2944462" y="2735779"/>
                </a:lnTo>
                <a:lnTo>
                  <a:pt x="2890683" y="2727805"/>
                </a:lnTo>
                <a:lnTo>
                  <a:pt x="2838992" y="2716642"/>
                </a:lnTo>
                <a:lnTo>
                  <a:pt x="2789390" y="2702289"/>
                </a:lnTo>
                <a:lnTo>
                  <a:pt x="2741876" y="2684747"/>
                </a:lnTo>
                <a:lnTo>
                  <a:pt x="2696451" y="2664015"/>
                </a:lnTo>
                <a:lnTo>
                  <a:pt x="2653109" y="2640136"/>
                </a:lnTo>
                <a:lnTo>
                  <a:pt x="2611857" y="2613144"/>
                </a:lnTo>
                <a:lnTo>
                  <a:pt x="2572695" y="2583037"/>
                </a:lnTo>
                <a:lnTo>
                  <a:pt x="2535621" y="2549816"/>
                </a:lnTo>
                <a:lnTo>
                  <a:pt x="2500635" y="2513483"/>
                </a:lnTo>
                <a:lnTo>
                  <a:pt x="2467737" y="2474036"/>
                </a:lnTo>
                <a:lnTo>
                  <a:pt x="2436926" y="2431478"/>
                </a:lnTo>
                <a:lnTo>
                  <a:pt x="3159372" y="2089175"/>
                </a:lnTo>
                <a:lnTo>
                  <a:pt x="2405303" y="2089175"/>
                </a:lnTo>
                <a:lnTo>
                  <a:pt x="2418235" y="2031497"/>
                </a:lnTo>
                <a:lnTo>
                  <a:pt x="2432225" y="1976286"/>
                </a:lnTo>
                <a:lnTo>
                  <a:pt x="2447275" y="1923542"/>
                </a:lnTo>
                <a:lnTo>
                  <a:pt x="2463385" y="1873267"/>
                </a:lnTo>
                <a:lnTo>
                  <a:pt x="2480553" y="1825459"/>
                </a:lnTo>
                <a:lnTo>
                  <a:pt x="2498782" y="1780119"/>
                </a:lnTo>
                <a:lnTo>
                  <a:pt x="2518069" y="1737246"/>
                </a:lnTo>
                <a:lnTo>
                  <a:pt x="2538416" y="1696842"/>
                </a:lnTo>
                <a:lnTo>
                  <a:pt x="2559823" y="1658905"/>
                </a:lnTo>
                <a:lnTo>
                  <a:pt x="2582288" y="1623436"/>
                </a:lnTo>
                <a:lnTo>
                  <a:pt x="2605814" y="1590435"/>
                </a:lnTo>
                <a:lnTo>
                  <a:pt x="2630398" y="1559902"/>
                </a:lnTo>
                <a:lnTo>
                  <a:pt x="2664826" y="1523004"/>
                </a:lnTo>
                <a:lnTo>
                  <a:pt x="2701138" y="1490446"/>
                </a:lnTo>
                <a:lnTo>
                  <a:pt x="2739334" y="1462230"/>
                </a:lnTo>
                <a:lnTo>
                  <a:pt x="2779413" y="1438356"/>
                </a:lnTo>
                <a:lnTo>
                  <a:pt x="2821376" y="1418822"/>
                </a:lnTo>
                <a:lnTo>
                  <a:pt x="2865222" y="1403629"/>
                </a:lnTo>
                <a:lnTo>
                  <a:pt x="2910951" y="1392778"/>
                </a:lnTo>
                <a:lnTo>
                  <a:pt x="2958563" y="1386267"/>
                </a:lnTo>
                <a:lnTo>
                  <a:pt x="3008058" y="1384096"/>
                </a:lnTo>
                <a:lnTo>
                  <a:pt x="3724237" y="1384096"/>
                </a:lnTo>
                <a:lnTo>
                  <a:pt x="3713795" y="1357011"/>
                </a:lnTo>
                <a:lnTo>
                  <a:pt x="3692197" y="1316194"/>
                </a:lnTo>
                <a:lnTo>
                  <a:pt x="3665800" y="1278131"/>
                </a:lnTo>
                <a:lnTo>
                  <a:pt x="3634603" y="1242821"/>
                </a:lnTo>
                <a:lnTo>
                  <a:pt x="3598606" y="1210265"/>
                </a:lnTo>
                <a:lnTo>
                  <a:pt x="3557808" y="1180462"/>
                </a:lnTo>
                <a:lnTo>
                  <a:pt x="3512210" y="1153413"/>
                </a:lnTo>
                <a:lnTo>
                  <a:pt x="3472008" y="1133619"/>
                </a:lnTo>
                <a:lnTo>
                  <a:pt x="3429536" y="1115908"/>
                </a:lnTo>
                <a:lnTo>
                  <a:pt x="3384795" y="1100281"/>
                </a:lnTo>
                <a:lnTo>
                  <a:pt x="3337784" y="1086738"/>
                </a:lnTo>
                <a:lnTo>
                  <a:pt x="3288504" y="1075278"/>
                </a:lnTo>
                <a:lnTo>
                  <a:pt x="3236954" y="1065903"/>
                </a:lnTo>
                <a:lnTo>
                  <a:pt x="3183135" y="1058611"/>
                </a:lnTo>
                <a:lnTo>
                  <a:pt x="3127046" y="1053402"/>
                </a:lnTo>
                <a:lnTo>
                  <a:pt x="3068687" y="1050277"/>
                </a:lnTo>
                <a:lnTo>
                  <a:pt x="3008058" y="1049235"/>
                </a:lnTo>
                <a:close/>
              </a:path>
              <a:path w="6938009" h="4074159">
                <a:moveTo>
                  <a:pt x="3778237" y="2433332"/>
                </a:moveTo>
                <a:lnTo>
                  <a:pt x="3742545" y="2439552"/>
                </a:lnTo>
                <a:lnTo>
                  <a:pt x="3708012" y="2458213"/>
                </a:lnTo>
                <a:lnTo>
                  <a:pt x="3674642" y="2489316"/>
                </a:lnTo>
                <a:lnTo>
                  <a:pt x="3642436" y="2532862"/>
                </a:lnTo>
                <a:lnTo>
                  <a:pt x="3621172" y="2560522"/>
                </a:lnTo>
                <a:lnTo>
                  <a:pt x="3559514" y="2611169"/>
                </a:lnTo>
                <a:lnTo>
                  <a:pt x="3519118" y="2634157"/>
                </a:lnTo>
                <a:lnTo>
                  <a:pt x="3472344" y="2655588"/>
                </a:lnTo>
                <a:lnTo>
                  <a:pt x="3419191" y="2675464"/>
                </a:lnTo>
                <a:lnTo>
                  <a:pt x="3359657" y="2693784"/>
                </a:lnTo>
                <a:lnTo>
                  <a:pt x="3303227" y="2708563"/>
                </a:lnTo>
                <a:lnTo>
                  <a:pt x="3249278" y="2720657"/>
                </a:lnTo>
                <a:lnTo>
                  <a:pt x="3197809" y="2730063"/>
                </a:lnTo>
                <a:lnTo>
                  <a:pt x="3148821" y="2736782"/>
                </a:lnTo>
                <a:lnTo>
                  <a:pt x="3102313" y="2740814"/>
                </a:lnTo>
                <a:lnTo>
                  <a:pt x="3058287" y="2742158"/>
                </a:lnTo>
                <a:lnTo>
                  <a:pt x="3899738" y="2742158"/>
                </a:lnTo>
                <a:lnTo>
                  <a:pt x="3920905" y="2705395"/>
                </a:lnTo>
                <a:lnTo>
                  <a:pt x="3942922" y="2634117"/>
                </a:lnTo>
                <a:lnTo>
                  <a:pt x="3945674" y="2597048"/>
                </a:lnTo>
                <a:lnTo>
                  <a:pt x="3942476" y="2565480"/>
                </a:lnTo>
                <a:lnTo>
                  <a:pt x="3916891" y="2508273"/>
                </a:lnTo>
                <a:lnTo>
                  <a:pt x="3868057" y="2461064"/>
                </a:lnTo>
                <a:lnTo>
                  <a:pt x="3809922" y="2436414"/>
                </a:lnTo>
                <a:lnTo>
                  <a:pt x="3778237" y="2433332"/>
                </a:lnTo>
                <a:close/>
              </a:path>
              <a:path w="6938009" h="4074159">
                <a:moveTo>
                  <a:pt x="3724237" y="1384096"/>
                </a:moveTo>
                <a:lnTo>
                  <a:pt x="3008058" y="1384096"/>
                </a:lnTo>
                <a:lnTo>
                  <a:pt x="3064443" y="1385584"/>
                </a:lnTo>
                <a:lnTo>
                  <a:pt x="3118261" y="1390049"/>
                </a:lnTo>
                <a:lnTo>
                  <a:pt x="3169513" y="1397490"/>
                </a:lnTo>
                <a:lnTo>
                  <a:pt x="3218198" y="1407908"/>
                </a:lnTo>
                <a:lnTo>
                  <a:pt x="3264315" y="1421303"/>
                </a:lnTo>
                <a:lnTo>
                  <a:pt x="3307866" y="1437674"/>
                </a:lnTo>
                <a:lnTo>
                  <a:pt x="3348849" y="1457022"/>
                </a:lnTo>
                <a:lnTo>
                  <a:pt x="3387265" y="1479347"/>
                </a:lnTo>
                <a:lnTo>
                  <a:pt x="3423113" y="1504649"/>
                </a:lnTo>
                <a:lnTo>
                  <a:pt x="3456393" y="1532928"/>
                </a:lnTo>
                <a:lnTo>
                  <a:pt x="3428751" y="1555265"/>
                </a:lnTo>
                <a:lnTo>
                  <a:pt x="3397910" y="1578311"/>
                </a:lnTo>
                <a:lnTo>
                  <a:pt x="3363871" y="1602064"/>
                </a:lnTo>
                <a:lnTo>
                  <a:pt x="3326634" y="1626525"/>
                </a:lnTo>
                <a:lnTo>
                  <a:pt x="3286198" y="1651693"/>
                </a:lnTo>
                <a:lnTo>
                  <a:pt x="3242564" y="1677569"/>
                </a:lnTo>
                <a:lnTo>
                  <a:pt x="3195732" y="1704152"/>
                </a:lnTo>
                <a:lnTo>
                  <a:pt x="3145701" y="1731443"/>
                </a:lnTo>
                <a:lnTo>
                  <a:pt x="3092473" y="1759442"/>
                </a:lnTo>
                <a:lnTo>
                  <a:pt x="3036047" y="1788147"/>
                </a:lnTo>
                <a:lnTo>
                  <a:pt x="2976422" y="1817560"/>
                </a:lnTo>
                <a:lnTo>
                  <a:pt x="2405303" y="2089175"/>
                </a:lnTo>
                <a:lnTo>
                  <a:pt x="3159372" y="2089175"/>
                </a:lnTo>
                <a:lnTo>
                  <a:pt x="3271235" y="2035585"/>
                </a:lnTo>
                <a:lnTo>
                  <a:pt x="3325346" y="2008759"/>
                </a:lnTo>
                <a:lnTo>
                  <a:pt x="3374313" y="1983770"/>
                </a:lnTo>
                <a:lnTo>
                  <a:pt x="3418135" y="1960619"/>
                </a:lnTo>
                <a:lnTo>
                  <a:pt x="3456813" y="1939306"/>
                </a:lnTo>
                <a:lnTo>
                  <a:pt x="3490346" y="1919831"/>
                </a:lnTo>
                <a:lnTo>
                  <a:pt x="3541979" y="1886394"/>
                </a:lnTo>
                <a:lnTo>
                  <a:pt x="3591248" y="1847733"/>
                </a:lnTo>
                <a:lnTo>
                  <a:pt x="3633948" y="1808025"/>
                </a:lnTo>
                <a:lnTo>
                  <a:pt x="3670078" y="1767271"/>
                </a:lnTo>
                <a:lnTo>
                  <a:pt x="3699638" y="1725471"/>
                </a:lnTo>
                <a:lnTo>
                  <a:pt x="3722629" y="1682625"/>
                </a:lnTo>
                <a:lnTo>
                  <a:pt x="3739052" y="1638733"/>
                </a:lnTo>
                <a:lnTo>
                  <a:pt x="3748905" y="1593795"/>
                </a:lnTo>
                <a:lnTo>
                  <a:pt x="3752189" y="1547812"/>
                </a:lnTo>
                <a:lnTo>
                  <a:pt x="3749790" y="1495982"/>
                </a:lnTo>
                <a:lnTo>
                  <a:pt x="3742591" y="1446905"/>
                </a:lnTo>
                <a:lnTo>
                  <a:pt x="3730593" y="1400581"/>
                </a:lnTo>
                <a:lnTo>
                  <a:pt x="3724237" y="1384096"/>
                </a:lnTo>
                <a:close/>
              </a:path>
              <a:path w="6938009" h="4074159">
                <a:moveTo>
                  <a:pt x="4584331" y="0"/>
                </a:moveTo>
                <a:lnTo>
                  <a:pt x="4535964" y="3796"/>
                </a:lnTo>
                <a:lnTo>
                  <a:pt x="4495037" y="15184"/>
                </a:lnTo>
                <a:lnTo>
                  <a:pt x="4461552" y="34166"/>
                </a:lnTo>
                <a:lnTo>
                  <a:pt x="4416905" y="94909"/>
                </a:lnTo>
                <a:lnTo>
                  <a:pt x="4405743" y="136672"/>
                </a:lnTo>
                <a:lnTo>
                  <a:pt x="4402023" y="186029"/>
                </a:lnTo>
                <a:lnTo>
                  <a:pt x="4401968" y="231752"/>
                </a:lnTo>
                <a:lnTo>
                  <a:pt x="4401803" y="278476"/>
                </a:lnTo>
                <a:lnTo>
                  <a:pt x="4401528" y="326201"/>
                </a:lnTo>
                <a:lnTo>
                  <a:pt x="4401143" y="374928"/>
                </a:lnTo>
                <a:lnTo>
                  <a:pt x="4400647" y="424656"/>
                </a:lnTo>
                <a:lnTo>
                  <a:pt x="4400042" y="475387"/>
                </a:lnTo>
                <a:lnTo>
                  <a:pt x="4399327" y="527118"/>
                </a:lnTo>
                <a:lnTo>
                  <a:pt x="4398502" y="579852"/>
                </a:lnTo>
                <a:lnTo>
                  <a:pt x="4397567" y="633587"/>
                </a:lnTo>
                <a:lnTo>
                  <a:pt x="4396522" y="688324"/>
                </a:lnTo>
                <a:lnTo>
                  <a:pt x="4395367" y="744062"/>
                </a:lnTo>
                <a:lnTo>
                  <a:pt x="4394102" y="800803"/>
                </a:lnTo>
                <a:lnTo>
                  <a:pt x="4391348" y="916287"/>
                </a:lnTo>
                <a:lnTo>
                  <a:pt x="4390081" y="973028"/>
                </a:lnTo>
                <a:lnTo>
                  <a:pt x="4388924" y="1028768"/>
                </a:lnTo>
                <a:lnTo>
                  <a:pt x="4387877" y="1083505"/>
                </a:lnTo>
                <a:lnTo>
                  <a:pt x="4386941" y="1137242"/>
                </a:lnTo>
                <a:lnTo>
                  <a:pt x="4386115" y="1189976"/>
                </a:lnTo>
                <a:lnTo>
                  <a:pt x="4385399" y="1241708"/>
                </a:lnTo>
                <a:lnTo>
                  <a:pt x="4384793" y="1292439"/>
                </a:lnTo>
                <a:lnTo>
                  <a:pt x="4384298" y="1342168"/>
                </a:lnTo>
                <a:lnTo>
                  <a:pt x="4383912" y="1390894"/>
                </a:lnTo>
                <a:lnTo>
                  <a:pt x="4383637" y="1438618"/>
                </a:lnTo>
                <a:lnTo>
                  <a:pt x="4383472" y="1485341"/>
                </a:lnTo>
                <a:lnTo>
                  <a:pt x="4383417" y="1531061"/>
                </a:lnTo>
                <a:lnTo>
                  <a:pt x="4383296" y="1567031"/>
                </a:lnTo>
                <a:lnTo>
                  <a:pt x="4382933" y="1605676"/>
                </a:lnTo>
                <a:lnTo>
                  <a:pt x="4382328" y="1646995"/>
                </a:lnTo>
                <a:lnTo>
                  <a:pt x="4381480" y="1690990"/>
                </a:lnTo>
                <a:lnTo>
                  <a:pt x="4380391" y="1737659"/>
                </a:lnTo>
                <a:lnTo>
                  <a:pt x="4379059" y="1787002"/>
                </a:lnTo>
                <a:lnTo>
                  <a:pt x="4377485" y="1839020"/>
                </a:lnTo>
                <a:lnTo>
                  <a:pt x="4375669" y="1893713"/>
                </a:lnTo>
                <a:lnTo>
                  <a:pt x="4373611" y="1951081"/>
                </a:lnTo>
                <a:lnTo>
                  <a:pt x="4371311" y="2011123"/>
                </a:lnTo>
                <a:lnTo>
                  <a:pt x="4368769" y="2073840"/>
                </a:lnTo>
                <a:lnTo>
                  <a:pt x="4365984" y="2139231"/>
                </a:lnTo>
                <a:lnTo>
                  <a:pt x="4359931" y="2275367"/>
                </a:lnTo>
                <a:lnTo>
                  <a:pt x="4357146" y="2340760"/>
                </a:lnTo>
                <a:lnTo>
                  <a:pt x="4354602" y="2403479"/>
                </a:lnTo>
                <a:lnTo>
                  <a:pt x="4352301" y="2463523"/>
                </a:lnTo>
                <a:lnTo>
                  <a:pt x="4350242" y="2520891"/>
                </a:lnTo>
                <a:lnTo>
                  <a:pt x="4348424" y="2575584"/>
                </a:lnTo>
                <a:lnTo>
                  <a:pt x="4346849" y="2627603"/>
                </a:lnTo>
                <a:lnTo>
                  <a:pt x="4345516" y="2676946"/>
                </a:lnTo>
                <a:lnTo>
                  <a:pt x="4344425" y="2723614"/>
                </a:lnTo>
                <a:lnTo>
                  <a:pt x="4343576" y="2767607"/>
                </a:lnTo>
                <a:lnTo>
                  <a:pt x="4342970" y="2808924"/>
                </a:lnTo>
                <a:lnTo>
                  <a:pt x="4342606" y="2847567"/>
                </a:lnTo>
                <a:lnTo>
                  <a:pt x="4342485" y="2883535"/>
                </a:lnTo>
                <a:lnTo>
                  <a:pt x="4346206" y="2933879"/>
                </a:lnTo>
                <a:lnTo>
                  <a:pt x="4357370" y="2976478"/>
                </a:lnTo>
                <a:lnTo>
                  <a:pt x="4375975" y="3011333"/>
                </a:lnTo>
                <a:lnTo>
                  <a:pt x="4435510" y="3057806"/>
                </a:lnTo>
                <a:lnTo>
                  <a:pt x="4476438" y="3069425"/>
                </a:lnTo>
                <a:lnTo>
                  <a:pt x="4524806" y="3073298"/>
                </a:lnTo>
                <a:lnTo>
                  <a:pt x="4575347" y="3068130"/>
                </a:lnTo>
                <a:lnTo>
                  <a:pt x="4617825" y="3052627"/>
                </a:lnTo>
                <a:lnTo>
                  <a:pt x="4652241" y="3026787"/>
                </a:lnTo>
                <a:lnTo>
                  <a:pt x="4678595" y="2990612"/>
                </a:lnTo>
                <a:lnTo>
                  <a:pt x="4696886" y="2944102"/>
                </a:lnTo>
                <a:lnTo>
                  <a:pt x="4707115" y="2887256"/>
                </a:lnTo>
                <a:lnTo>
                  <a:pt x="4710241" y="2825705"/>
                </a:lnTo>
                <a:lnTo>
                  <a:pt x="4712998" y="2767553"/>
                </a:lnTo>
                <a:lnTo>
                  <a:pt x="4715388" y="2712800"/>
                </a:lnTo>
                <a:lnTo>
                  <a:pt x="4717409" y="2661446"/>
                </a:lnTo>
                <a:lnTo>
                  <a:pt x="4719062" y="2613491"/>
                </a:lnTo>
                <a:lnTo>
                  <a:pt x="4720347" y="2568934"/>
                </a:lnTo>
                <a:lnTo>
                  <a:pt x="4721265" y="2527777"/>
                </a:lnTo>
                <a:lnTo>
                  <a:pt x="4721999" y="2455659"/>
                </a:lnTo>
                <a:lnTo>
                  <a:pt x="4749914" y="1531061"/>
                </a:lnTo>
                <a:lnTo>
                  <a:pt x="4749969" y="1485341"/>
                </a:lnTo>
                <a:lnTo>
                  <a:pt x="4750134" y="1438618"/>
                </a:lnTo>
                <a:lnTo>
                  <a:pt x="4750409" y="1390894"/>
                </a:lnTo>
                <a:lnTo>
                  <a:pt x="4750794" y="1342168"/>
                </a:lnTo>
                <a:lnTo>
                  <a:pt x="4751289" y="1292439"/>
                </a:lnTo>
                <a:lnTo>
                  <a:pt x="4751894" y="1241708"/>
                </a:lnTo>
                <a:lnTo>
                  <a:pt x="4752609" y="1189976"/>
                </a:lnTo>
                <a:lnTo>
                  <a:pt x="4753434" y="1137242"/>
                </a:lnTo>
                <a:lnTo>
                  <a:pt x="4754369" y="1083505"/>
                </a:lnTo>
                <a:lnTo>
                  <a:pt x="4755415" y="1028768"/>
                </a:lnTo>
                <a:lnTo>
                  <a:pt x="4756570" y="973028"/>
                </a:lnTo>
                <a:lnTo>
                  <a:pt x="4757835" y="916287"/>
                </a:lnTo>
                <a:lnTo>
                  <a:pt x="4760585" y="800803"/>
                </a:lnTo>
                <a:lnTo>
                  <a:pt x="4761851" y="744062"/>
                </a:lnTo>
                <a:lnTo>
                  <a:pt x="4763006" y="688324"/>
                </a:lnTo>
                <a:lnTo>
                  <a:pt x="4764051" y="633587"/>
                </a:lnTo>
                <a:lnTo>
                  <a:pt x="4764986" y="579852"/>
                </a:lnTo>
                <a:lnTo>
                  <a:pt x="4765811" y="527118"/>
                </a:lnTo>
                <a:lnTo>
                  <a:pt x="4766526" y="475387"/>
                </a:lnTo>
                <a:lnTo>
                  <a:pt x="4767131" y="424656"/>
                </a:lnTo>
                <a:lnTo>
                  <a:pt x="4767626" y="374928"/>
                </a:lnTo>
                <a:lnTo>
                  <a:pt x="4768012" y="326201"/>
                </a:lnTo>
                <a:lnTo>
                  <a:pt x="4768287" y="278476"/>
                </a:lnTo>
                <a:lnTo>
                  <a:pt x="4768452" y="231752"/>
                </a:lnTo>
                <a:lnTo>
                  <a:pt x="4768507" y="186029"/>
                </a:lnTo>
                <a:lnTo>
                  <a:pt x="4764748" y="136672"/>
                </a:lnTo>
                <a:lnTo>
                  <a:pt x="4753472" y="94909"/>
                </a:lnTo>
                <a:lnTo>
                  <a:pt x="4734678" y="60740"/>
                </a:lnTo>
                <a:lnTo>
                  <a:pt x="4674540" y="15184"/>
                </a:lnTo>
                <a:lnTo>
                  <a:pt x="4633194" y="3796"/>
                </a:lnTo>
                <a:lnTo>
                  <a:pt x="4584331" y="0"/>
                </a:lnTo>
                <a:close/>
              </a:path>
              <a:path w="6938009" h="4074159">
                <a:moveTo>
                  <a:pt x="5494337" y="948778"/>
                </a:moveTo>
                <a:lnTo>
                  <a:pt x="5444452" y="955639"/>
                </a:lnTo>
                <a:lnTo>
                  <a:pt x="5400848" y="976218"/>
                </a:lnTo>
                <a:lnTo>
                  <a:pt x="5363522" y="1010516"/>
                </a:lnTo>
                <a:lnTo>
                  <a:pt x="5332476" y="1058532"/>
                </a:lnTo>
                <a:lnTo>
                  <a:pt x="5315064" y="1096632"/>
                </a:lnTo>
                <a:lnTo>
                  <a:pt x="5301522" y="1138007"/>
                </a:lnTo>
                <a:lnTo>
                  <a:pt x="5291851" y="1182656"/>
                </a:lnTo>
                <a:lnTo>
                  <a:pt x="5286048" y="1230578"/>
                </a:lnTo>
                <a:lnTo>
                  <a:pt x="5284114" y="1281772"/>
                </a:lnTo>
                <a:lnTo>
                  <a:pt x="5312016" y="1659432"/>
                </a:lnTo>
                <a:lnTo>
                  <a:pt x="5314918" y="1704403"/>
                </a:lnTo>
                <a:lnTo>
                  <a:pt x="5317672" y="1750018"/>
                </a:lnTo>
                <a:lnTo>
                  <a:pt x="5320276" y="1796278"/>
                </a:lnTo>
                <a:lnTo>
                  <a:pt x="5322731" y="1843184"/>
                </a:lnTo>
                <a:lnTo>
                  <a:pt x="5325038" y="1890734"/>
                </a:lnTo>
                <a:lnTo>
                  <a:pt x="5327231" y="1939781"/>
                </a:lnTo>
                <a:lnTo>
                  <a:pt x="5329204" y="1987769"/>
                </a:lnTo>
                <a:lnTo>
                  <a:pt x="5331064" y="2037253"/>
                </a:lnTo>
                <a:lnTo>
                  <a:pt x="5332775" y="2087383"/>
                </a:lnTo>
                <a:lnTo>
                  <a:pt x="5334338" y="2138158"/>
                </a:lnTo>
                <a:lnTo>
                  <a:pt x="5335751" y="2189578"/>
                </a:lnTo>
                <a:lnTo>
                  <a:pt x="5337016" y="2241643"/>
                </a:lnTo>
                <a:lnTo>
                  <a:pt x="5338132" y="2294354"/>
                </a:lnTo>
                <a:lnTo>
                  <a:pt x="5339099" y="2347709"/>
                </a:lnTo>
                <a:lnTo>
                  <a:pt x="5339918" y="2401709"/>
                </a:lnTo>
                <a:lnTo>
                  <a:pt x="5339918" y="3143986"/>
                </a:lnTo>
                <a:lnTo>
                  <a:pt x="5334342" y="3888130"/>
                </a:lnTo>
                <a:lnTo>
                  <a:pt x="5337540" y="3927197"/>
                </a:lnTo>
                <a:lnTo>
                  <a:pt x="5363119" y="3994168"/>
                </a:lnTo>
                <a:lnTo>
                  <a:pt x="5412883" y="4044863"/>
                </a:lnTo>
                <a:lnTo>
                  <a:pt x="5478458" y="4070904"/>
                </a:lnTo>
                <a:lnTo>
                  <a:pt x="5516651" y="4074159"/>
                </a:lnTo>
                <a:lnTo>
                  <a:pt x="5554851" y="4070904"/>
                </a:lnTo>
                <a:lnTo>
                  <a:pt x="5620432" y="4044863"/>
                </a:lnTo>
                <a:lnTo>
                  <a:pt x="5670195" y="3994168"/>
                </a:lnTo>
                <a:lnTo>
                  <a:pt x="5695774" y="3927197"/>
                </a:lnTo>
                <a:lnTo>
                  <a:pt x="5698972" y="3888130"/>
                </a:lnTo>
                <a:lnTo>
                  <a:pt x="5702693" y="2998876"/>
                </a:lnTo>
                <a:lnTo>
                  <a:pt x="6432617" y="2998876"/>
                </a:lnTo>
                <a:lnTo>
                  <a:pt x="6498012" y="2968506"/>
                </a:lnTo>
                <a:lnTo>
                  <a:pt x="6539262" y="2944625"/>
                </a:lnTo>
                <a:lnTo>
                  <a:pt x="6578956" y="2917934"/>
                </a:lnTo>
                <a:lnTo>
                  <a:pt x="6617092" y="2888434"/>
                </a:lnTo>
                <a:lnTo>
                  <a:pt x="6653672" y="2856124"/>
                </a:lnTo>
                <a:lnTo>
                  <a:pt x="6688695" y="2821006"/>
                </a:lnTo>
                <a:lnTo>
                  <a:pt x="6722160" y="2783078"/>
                </a:lnTo>
                <a:lnTo>
                  <a:pt x="6751888" y="2745149"/>
                </a:lnTo>
                <a:lnTo>
                  <a:pt x="6779414" y="2705778"/>
                </a:lnTo>
                <a:lnTo>
                  <a:pt x="6792624" y="2684487"/>
                </a:lnTo>
                <a:lnTo>
                  <a:pt x="6111963" y="2684487"/>
                </a:lnTo>
                <a:lnTo>
                  <a:pt x="6061271" y="2683266"/>
                </a:lnTo>
                <a:lnTo>
                  <a:pt x="6010577" y="2679603"/>
                </a:lnTo>
                <a:lnTo>
                  <a:pt x="5959883" y="2673499"/>
                </a:lnTo>
                <a:lnTo>
                  <a:pt x="5909189" y="2664952"/>
                </a:lnTo>
                <a:lnTo>
                  <a:pt x="5858494" y="2653963"/>
                </a:lnTo>
                <a:lnTo>
                  <a:pt x="5807800" y="2640532"/>
                </a:lnTo>
                <a:lnTo>
                  <a:pt x="5757107" y="2624659"/>
                </a:lnTo>
                <a:lnTo>
                  <a:pt x="5706414" y="2606344"/>
                </a:lnTo>
                <a:lnTo>
                  <a:pt x="5706331" y="2551776"/>
                </a:lnTo>
                <a:lnTo>
                  <a:pt x="5706079" y="2497504"/>
                </a:lnTo>
                <a:lnTo>
                  <a:pt x="5705614" y="2439258"/>
                </a:lnTo>
                <a:lnTo>
                  <a:pt x="5705019" y="2385894"/>
                </a:lnTo>
                <a:lnTo>
                  <a:pt x="5704321" y="2336465"/>
                </a:lnTo>
                <a:lnTo>
                  <a:pt x="5703401" y="2283378"/>
                </a:lnTo>
                <a:lnTo>
                  <a:pt x="5702312" y="2230586"/>
                </a:lnTo>
                <a:lnTo>
                  <a:pt x="5701040" y="2177482"/>
                </a:lnTo>
                <a:lnTo>
                  <a:pt x="5699633" y="2125892"/>
                </a:lnTo>
                <a:lnTo>
                  <a:pt x="5698043" y="2073988"/>
                </a:lnTo>
                <a:lnTo>
                  <a:pt x="5696285" y="2022381"/>
                </a:lnTo>
                <a:lnTo>
                  <a:pt x="5694359" y="1971070"/>
                </a:lnTo>
                <a:lnTo>
                  <a:pt x="5692267" y="1920056"/>
                </a:lnTo>
                <a:lnTo>
                  <a:pt x="5690006" y="1869337"/>
                </a:lnTo>
                <a:lnTo>
                  <a:pt x="5687579" y="1818914"/>
                </a:lnTo>
                <a:lnTo>
                  <a:pt x="5684983" y="1768788"/>
                </a:lnTo>
                <a:lnTo>
                  <a:pt x="5682221" y="1718957"/>
                </a:lnTo>
                <a:lnTo>
                  <a:pt x="5731008" y="1673691"/>
                </a:lnTo>
                <a:lnTo>
                  <a:pt x="5776899" y="1633385"/>
                </a:lnTo>
                <a:lnTo>
                  <a:pt x="5819895" y="1598039"/>
                </a:lnTo>
                <a:lnTo>
                  <a:pt x="5859995" y="1567653"/>
                </a:lnTo>
                <a:lnTo>
                  <a:pt x="5897200" y="1542228"/>
                </a:lnTo>
                <a:lnTo>
                  <a:pt x="5931509" y="1521764"/>
                </a:lnTo>
                <a:lnTo>
                  <a:pt x="5978330" y="1498458"/>
                </a:lnTo>
                <a:lnTo>
                  <a:pt x="6027010" y="1479389"/>
                </a:lnTo>
                <a:lnTo>
                  <a:pt x="6077550" y="1464557"/>
                </a:lnTo>
                <a:lnTo>
                  <a:pt x="6129950" y="1453963"/>
                </a:lnTo>
                <a:lnTo>
                  <a:pt x="6184211" y="1447607"/>
                </a:lnTo>
                <a:lnTo>
                  <a:pt x="6240335" y="1445488"/>
                </a:lnTo>
                <a:lnTo>
                  <a:pt x="6814876" y="1445488"/>
                </a:lnTo>
                <a:lnTo>
                  <a:pt x="6798436" y="1411998"/>
                </a:lnTo>
                <a:lnTo>
                  <a:pt x="6772146" y="1365358"/>
                </a:lnTo>
                <a:lnTo>
                  <a:pt x="6743766" y="1322172"/>
                </a:lnTo>
                <a:lnTo>
                  <a:pt x="6721347" y="1292936"/>
                </a:lnTo>
                <a:lnTo>
                  <a:pt x="5646877" y="1292936"/>
                </a:lnTo>
                <a:lnTo>
                  <a:pt x="5649089" y="1268171"/>
                </a:lnTo>
                <a:lnTo>
                  <a:pt x="5651996" y="1242244"/>
                </a:lnTo>
                <a:lnTo>
                  <a:pt x="5655601" y="1215155"/>
                </a:lnTo>
                <a:lnTo>
                  <a:pt x="5659907" y="1186903"/>
                </a:lnTo>
                <a:lnTo>
                  <a:pt x="5662348" y="1166322"/>
                </a:lnTo>
                <a:lnTo>
                  <a:pt x="5664090" y="1149230"/>
                </a:lnTo>
                <a:lnTo>
                  <a:pt x="5665135" y="1135606"/>
                </a:lnTo>
                <a:lnTo>
                  <a:pt x="5665482" y="1125512"/>
                </a:lnTo>
                <a:lnTo>
                  <a:pt x="5662401" y="1089754"/>
                </a:lnTo>
                <a:lnTo>
                  <a:pt x="5637750" y="1026969"/>
                </a:lnTo>
                <a:lnTo>
                  <a:pt x="5590078" y="977550"/>
                </a:lnTo>
                <a:lnTo>
                  <a:pt x="5529156" y="951974"/>
                </a:lnTo>
                <a:lnTo>
                  <a:pt x="5494337" y="948778"/>
                </a:lnTo>
                <a:close/>
              </a:path>
              <a:path w="6938009" h="4074159">
                <a:moveTo>
                  <a:pt x="6432617" y="2998876"/>
                </a:moveTo>
                <a:lnTo>
                  <a:pt x="5702693" y="2998876"/>
                </a:lnTo>
                <a:lnTo>
                  <a:pt x="5757923" y="3012829"/>
                </a:lnTo>
                <a:lnTo>
                  <a:pt x="5811990" y="3024922"/>
                </a:lnTo>
                <a:lnTo>
                  <a:pt x="5864894" y="3035155"/>
                </a:lnTo>
                <a:lnTo>
                  <a:pt x="5916634" y="3043528"/>
                </a:lnTo>
                <a:lnTo>
                  <a:pt x="5967211" y="3050040"/>
                </a:lnTo>
                <a:lnTo>
                  <a:pt x="6016625" y="3054692"/>
                </a:lnTo>
                <a:lnTo>
                  <a:pt x="6064876" y="3057483"/>
                </a:lnTo>
                <a:lnTo>
                  <a:pt x="6111963" y="3058413"/>
                </a:lnTo>
                <a:lnTo>
                  <a:pt x="6165668" y="3057009"/>
                </a:lnTo>
                <a:lnTo>
                  <a:pt x="6217816" y="3052794"/>
                </a:lnTo>
                <a:lnTo>
                  <a:pt x="6268407" y="3045770"/>
                </a:lnTo>
                <a:lnTo>
                  <a:pt x="6317442" y="3035936"/>
                </a:lnTo>
                <a:lnTo>
                  <a:pt x="6364920" y="3023293"/>
                </a:lnTo>
                <a:lnTo>
                  <a:pt x="6410841" y="3007840"/>
                </a:lnTo>
                <a:lnTo>
                  <a:pt x="6432617" y="2998876"/>
                </a:lnTo>
                <a:close/>
              </a:path>
              <a:path w="6938009" h="4074159">
                <a:moveTo>
                  <a:pt x="6814876" y="1445488"/>
                </a:moveTo>
                <a:lnTo>
                  <a:pt x="6240335" y="1445488"/>
                </a:lnTo>
                <a:lnTo>
                  <a:pt x="6286445" y="1448924"/>
                </a:lnTo>
                <a:lnTo>
                  <a:pt x="6329099" y="1459232"/>
                </a:lnTo>
                <a:lnTo>
                  <a:pt x="6368298" y="1476412"/>
                </a:lnTo>
                <a:lnTo>
                  <a:pt x="6404043" y="1500464"/>
                </a:lnTo>
                <a:lnTo>
                  <a:pt x="6436333" y="1531388"/>
                </a:lnTo>
                <a:lnTo>
                  <a:pt x="6465169" y="1569184"/>
                </a:lnTo>
                <a:lnTo>
                  <a:pt x="6490550" y="1613852"/>
                </a:lnTo>
                <a:lnTo>
                  <a:pt x="6506281" y="1649227"/>
                </a:lnTo>
                <a:lnTo>
                  <a:pt x="6520355" y="1688005"/>
                </a:lnTo>
                <a:lnTo>
                  <a:pt x="6532774" y="1730188"/>
                </a:lnTo>
                <a:lnTo>
                  <a:pt x="6543537" y="1775776"/>
                </a:lnTo>
                <a:lnTo>
                  <a:pt x="6552644" y="1824767"/>
                </a:lnTo>
                <a:lnTo>
                  <a:pt x="6560095" y="1877164"/>
                </a:lnTo>
                <a:lnTo>
                  <a:pt x="6565890" y="1932965"/>
                </a:lnTo>
                <a:lnTo>
                  <a:pt x="6570030" y="1992171"/>
                </a:lnTo>
                <a:lnTo>
                  <a:pt x="6572514" y="2054782"/>
                </a:lnTo>
                <a:lnTo>
                  <a:pt x="6573342" y="2120798"/>
                </a:lnTo>
                <a:lnTo>
                  <a:pt x="6571684" y="2179396"/>
                </a:lnTo>
                <a:lnTo>
                  <a:pt x="6566713" y="2235205"/>
                </a:lnTo>
                <a:lnTo>
                  <a:pt x="6558427" y="2288224"/>
                </a:lnTo>
                <a:lnTo>
                  <a:pt x="6546827" y="2338454"/>
                </a:lnTo>
                <a:lnTo>
                  <a:pt x="6531914" y="2385894"/>
                </a:lnTo>
                <a:lnTo>
                  <a:pt x="6513688" y="2430544"/>
                </a:lnTo>
                <a:lnTo>
                  <a:pt x="6492149" y="2472404"/>
                </a:lnTo>
                <a:lnTo>
                  <a:pt x="6467297" y="2511475"/>
                </a:lnTo>
                <a:lnTo>
                  <a:pt x="6434887" y="2552025"/>
                </a:lnTo>
                <a:lnTo>
                  <a:pt x="6399046" y="2587168"/>
                </a:lnTo>
                <a:lnTo>
                  <a:pt x="6359774" y="2616905"/>
                </a:lnTo>
                <a:lnTo>
                  <a:pt x="6317072" y="2641234"/>
                </a:lnTo>
                <a:lnTo>
                  <a:pt x="6270939" y="2660158"/>
                </a:lnTo>
                <a:lnTo>
                  <a:pt x="6221377" y="2673674"/>
                </a:lnTo>
                <a:lnTo>
                  <a:pt x="6168385" y="2681784"/>
                </a:lnTo>
                <a:lnTo>
                  <a:pt x="6111963" y="2684487"/>
                </a:lnTo>
                <a:lnTo>
                  <a:pt x="6792624" y="2684487"/>
                </a:lnTo>
                <a:lnTo>
                  <a:pt x="6827860" y="2622709"/>
                </a:lnTo>
                <a:lnTo>
                  <a:pt x="6848780" y="2579010"/>
                </a:lnTo>
                <a:lnTo>
                  <a:pt x="6867499" y="2533869"/>
                </a:lnTo>
                <a:lnTo>
                  <a:pt x="6884015" y="2487285"/>
                </a:lnTo>
                <a:lnTo>
                  <a:pt x="6898330" y="2439258"/>
                </a:lnTo>
                <a:lnTo>
                  <a:pt x="6910442" y="2389789"/>
                </a:lnTo>
                <a:lnTo>
                  <a:pt x="6920353" y="2338877"/>
                </a:lnTo>
                <a:lnTo>
                  <a:pt x="6928061" y="2286521"/>
                </a:lnTo>
                <a:lnTo>
                  <a:pt x="6933567" y="2232723"/>
                </a:lnTo>
                <a:lnTo>
                  <a:pt x="6936870" y="2177482"/>
                </a:lnTo>
                <a:lnTo>
                  <a:pt x="6937971" y="2120798"/>
                </a:lnTo>
                <a:lnTo>
                  <a:pt x="6937259" y="2058693"/>
                </a:lnTo>
                <a:lnTo>
                  <a:pt x="6935123" y="1998355"/>
                </a:lnTo>
                <a:lnTo>
                  <a:pt x="6931563" y="1939781"/>
                </a:lnTo>
                <a:lnTo>
                  <a:pt x="6926579" y="1882974"/>
                </a:lnTo>
                <a:lnTo>
                  <a:pt x="6920171" y="1827932"/>
                </a:lnTo>
                <a:lnTo>
                  <a:pt x="6912340" y="1774656"/>
                </a:lnTo>
                <a:lnTo>
                  <a:pt x="6903084" y="1723145"/>
                </a:lnTo>
                <a:lnTo>
                  <a:pt x="6892405" y="1673400"/>
                </a:lnTo>
                <a:lnTo>
                  <a:pt x="6880303" y="1625420"/>
                </a:lnTo>
                <a:lnTo>
                  <a:pt x="6866776" y="1579205"/>
                </a:lnTo>
                <a:lnTo>
                  <a:pt x="6851827" y="1534755"/>
                </a:lnTo>
                <a:lnTo>
                  <a:pt x="6835453" y="1492071"/>
                </a:lnTo>
                <a:lnTo>
                  <a:pt x="6817657" y="1451152"/>
                </a:lnTo>
                <a:lnTo>
                  <a:pt x="6814876" y="1445488"/>
                </a:lnTo>
                <a:close/>
              </a:path>
              <a:path w="6938009" h="4074159">
                <a:moveTo>
                  <a:pt x="6240335" y="1073416"/>
                </a:moveTo>
                <a:lnTo>
                  <a:pt x="6194704" y="1074941"/>
                </a:lnTo>
                <a:lnTo>
                  <a:pt x="6148349" y="1079515"/>
                </a:lnTo>
                <a:lnTo>
                  <a:pt x="6101272" y="1087139"/>
                </a:lnTo>
                <a:lnTo>
                  <a:pt x="6053471" y="1097810"/>
                </a:lnTo>
                <a:lnTo>
                  <a:pt x="6004948" y="1111528"/>
                </a:lnTo>
                <a:lnTo>
                  <a:pt x="5955703" y="1128293"/>
                </a:lnTo>
                <a:lnTo>
                  <a:pt x="5912950" y="1145094"/>
                </a:lnTo>
                <a:lnTo>
                  <a:pt x="5869744" y="1164136"/>
                </a:lnTo>
                <a:lnTo>
                  <a:pt x="5826082" y="1185418"/>
                </a:lnTo>
                <a:lnTo>
                  <a:pt x="5781965" y="1208939"/>
                </a:lnTo>
                <a:lnTo>
                  <a:pt x="5737392" y="1234699"/>
                </a:lnTo>
                <a:lnTo>
                  <a:pt x="5692363" y="1262698"/>
                </a:lnTo>
                <a:lnTo>
                  <a:pt x="5646877" y="1292936"/>
                </a:lnTo>
                <a:lnTo>
                  <a:pt x="6721347" y="1292936"/>
                </a:lnTo>
                <a:lnTo>
                  <a:pt x="6680742" y="1246164"/>
                </a:lnTo>
                <a:lnTo>
                  <a:pt x="6646098" y="1213342"/>
                </a:lnTo>
                <a:lnTo>
                  <a:pt x="6609365" y="1183975"/>
                </a:lnTo>
                <a:lnTo>
                  <a:pt x="6570545" y="1158063"/>
                </a:lnTo>
                <a:lnTo>
                  <a:pt x="6529636" y="1135606"/>
                </a:lnTo>
                <a:lnTo>
                  <a:pt x="6486639" y="1116604"/>
                </a:lnTo>
                <a:lnTo>
                  <a:pt x="6441554" y="1101056"/>
                </a:lnTo>
                <a:lnTo>
                  <a:pt x="6394381" y="1088964"/>
                </a:lnTo>
                <a:lnTo>
                  <a:pt x="6345120" y="1080326"/>
                </a:lnTo>
                <a:lnTo>
                  <a:pt x="6293771" y="1075144"/>
                </a:lnTo>
                <a:lnTo>
                  <a:pt x="6240335" y="10734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259086" y="4165244"/>
            <a:ext cx="7864475" cy="3105150"/>
          </a:xfrm>
          <a:custGeom>
            <a:avLst/>
            <a:gdLst/>
            <a:ahLst/>
            <a:cxnLst/>
            <a:rect l="l" t="t" r="r" b="b"/>
            <a:pathLst>
              <a:path w="7864475" h="3105150">
                <a:moveTo>
                  <a:pt x="1580423" y="1434325"/>
                </a:moveTo>
                <a:lnTo>
                  <a:pt x="1095755" y="1434325"/>
                </a:lnTo>
                <a:lnTo>
                  <a:pt x="1132455" y="1438643"/>
                </a:lnTo>
                <a:lnTo>
                  <a:pt x="1164837" y="1451597"/>
                </a:lnTo>
                <a:lnTo>
                  <a:pt x="1216649" y="1503413"/>
                </a:lnTo>
                <a:lnTo>
                  <a:pt x="1236079" y="1542275"/>
                </a:lnTo>
                <a:lnTo>
                  <a:pt x="1251191" y="1589773"/>
                </a:lnTo>
                <a:lnTo>
                  <a:pt x="1261986" y="1645907"/>
                </a:lnTo>
                <a:lnTo>
                  <a:pt x="1268463" y="1710677"/>
                </a:lnTo>
                <a:lnTo>
                  <a:pt x="1270622" y="1784083"/>
                </a:lnTo>
                <a:lnTo>
                  <a:pt x="1270331" y="1811405"/>
                </a:lnTo>
                <a:lnTo>
                  <a:pt x="1269460" y="1845006"/>
                </a:lnTo>
                <a:lnTo>
                  <a:pt x="1268007" y="1884886"/>
                </a:lnTo>
                <a:lnTo>
                  <a:pt x="1263940" y="1977208"/>
                </a:lnTo>
                <a:lnTo>
                  <a:pt x="1262487" y="2017088"/>
                </a:lnTo>
                <a:lnTo>
                  <a:pt x="1261616" y="2050689"/>
                </a:lnTo>
                <a:lnTo>
                  <a:pt x="1261325" y="2078012"/>
                </a:lnTo>
                <a:lnTo>
                  <a:pt x="1261739" y="2117653"/>
                </a:lnTo>
                <a:lnTo>
                  <a:pt x="1262979" y="2159683"/>
                </a:lnTo>
                <a:lnTo>
                  <a:pt x="1265046" y="2204101"/>
                </a:lnTo>
                <a:lnTo>
                  <a:pt x="1267941" y="2250908"/>
                </a:lnTo>
                <a:lnTo>
                  <a:pt x="1271662" y="2300104"/>
                </a:lnTo>
                <a:lnTo>
                  <a:pt x="1276210" y="2351688"/>
                </a:lnTo>
                <a:lnTo>
                  <a:pt x="1281585" y="2405661"/>
                </a:lnTo>
                <a:lnTo>
                  <a:pt x="1287787" y="2462022"/>
                </a:lnTo>
                <a:lnTo>
                  <a:pt x="1294815" y="2520772"/>
                </a:lnTo>
                <a:lnTo>
                  <a:pt x="1302760" y="2581612"/>
                </a:lnTo>
                <a:lnTo>
                  <a:pt x="1310890" y="2639282"/>
                </a:lnTo>
                <a:lnTo>
                  <a:pt x="1319203" y="2693784"/>
                </a:lnTo>
                <a:lnTo>
                  <a:pt x="1327701" y="2745116"/>
                </a:lnTo>
                <a:lnTo>
                  <a:pt x="1336382" y="2793278"/>
                </a:lnTo>
                <a:lnTo>
                  <a:pt x="1345247" y="2838272"/>
                </a:lnTo>
                <a:lnTo>
                  <a:pt x="1354297" y="2880096"/>
                </a:lnTo>
                <a:lnTo>
                  <a:pt x="1363529" y="2918750"/>
                </a:lnTo>
                <a:lnTo>
                  <a:pt x="1392960" y="3005135"/>
                </a:lnTo>
                <a:lnTo>
                  <a:pt x="1420269" y="3044724"/>
                </a:lnTo>
                <a:lnTo>
                  <a:pt x="1454871" y="3073002"/>
                </a:lnTo>
                <a:lnTo>
                  <a:pt x="1496768" y="3089969"/>
                </a:lnTo>
                <a:lnTo>
                  <a:pt x="1545958" y="3095625"/>
                </a:lnTo>
                <a:lnTo>
                  <a:pt x="1583632" y="3092427"/>
                </a:lnTo>
                <a:lnTo>
                  <a:pt x="1650603" y="3066848"/>
                </a:lnTo>
                <a:lnTo>
                  <a:pt x="1704322" y="3017316"/>
                </a:lnTo>
                <a:lnTo>
                  <a:pt x="1732222" y="2953593"/>
                </a:lnTo>
                <a:lnTo>
                  <a:pt x="1735708" y="2917024"/>
                </a:lnTo>
                <a:lnTo>
                  <a:pt x="1735244" y="2905287"/>
                </a:lnTo>
                <a:lnTo>
                  <a:pt x="1733850" y="2892383"/>
                </a:lnTo>
                <a:lnTo>
                  <a:pt x="1731524" y="2878312"/>
                </a:lnTo>
                <a:lnTo>
                  <a:pt x="1728266" y="2863075"/>
                </a:lnTo>
                <a:lnTo>
                  <a:pt x="1719140" y="2820870"/>
                </a:lnTo>
                <a:lnTo>
                  <a:pt x="1710362" y="2777036"/>
                </a:lnTo>
                <a:lnTo>
                  <a:pt x="1701933" y="2731574"/>
                </a:lnTo>
                <a:lnTo>
                  <a:pt x="1693852" y="2684484"/>
                </a:lnTo>
                <a:lnTo>
                  <a:pt x="1686121" y="2635767"/>
                </a:lnTo>
                <a:lnTo>
                  <a:pt x="1678739" y="2585422"/>
                </a:lnTo>
                <a:lnTo>
                  <a:pt x="1671705" y="2533451"/>
                </a:lnTo>
                <a:lnTo>
                  <a:pt x="1665020" y="2479852"/>
                </a:lnTo>
                <a:lnTo>
                  <a:pt x="1627809" y="2092896"/>
                </a:lnTo>
                <a:lnTo>
                  <a:pt x="1612925" y="1737563"/>
                </a:lnTo>
                <a:lnTo>
                  <a:pt x="1609963" y="1672213"/>
                </a:lnTo>
                <a:lnTo>
                  <a:pt x="1605632" y="1611357"/>
                </a:lnTo>
                <a:lnTo>
                  <a:pt x="1599866" y="1554059"/>
                </a:lnTo>
                <a:lnTo>
                  <a:pt x="1592685" y="1500629"/>
                </a:lnTo>
                <a:lnTo>
                  <a:pt x="1584091" y="1451070"/>
                </a:lnTo>
                <a:lnTo>
                  <a:pt x="1580423" y="1434325"/>
                </a:lnTo>
                <a:close/>
              </a:path>
              <a:path w="7864475" h="3105150">
                <a:moveTo>
                  <a:pt x="212089" y="0"/>
                </a:moveTo>
                <a:lnTo>
                  <a:pt x="139995" y="12790"/>
                </a:lnTo>
                <a:lnTo>
                  <a:pt x="79997" y="51155"/>
                </a:lnTo>
                <a:lnTo>
                  <a:pt x="39535" y="109061"/>
                </a:lnTo>
                <a:lnTo>
                  <a:pt x="26047" y="180454"/>
                </a:lnTo>
                <a:lnTo>
                  <a:pt x="27152" y="225624"/>
                </a:lnTo>
                <a:lnTo>
                  <a:pt x="30467" y="269981"/>
                </a:lnTo>
                <a:lnTo>
                  <a:pt x="35991" y="313526"/>
                </a:lnTo>
                <a:lnTo>
                  <a:pt x="43726" y="356260"/>
                </a:lnTo>
                <a:lnTo>
                  <a:pt x="51458" y="399220"/>
                </a:lnTo>
                <a:lnTo>
                  <a:pt x="56978" y="443461"/>
                </a:lnTo>
                <a:lnTo>
                  <a:pt x="60288" y="488984"/>
                </a:lnTo>
                <a:lnTo>
                  <a:pt x="61391" y="535787"/>
                </a:lnTo>
                <a:lnTo>
                  <a:pt x="61030" y="566636"/>
                </a:lnTo>
                <a:lnTo>
                  <a:pt x="59947" y="605857"/>
                </a:lnTo>
                <a:lnTo>
                  <a:pt x="58140" y="653449"/>
                </a:lnTo>
                <a:lnTo>
                  <a:pt x="55610" y="709413"/>
                </a:lnTo>
                <a:lnTo>
                  <a:pt x="52354" y="773748"/>
                </a:lnTo>
                <a:lnTo>
                  <a:pt x="48374" y="846455"/>
                </a:lnTo>
                <a:lnTo>
                  <a:pt x="42798" y="2213813"/>
                </a:lnTo>
                <a:lnTo>
                  <a:pt x="37210" y="2489149"/>
                </a:lnTo>
                <a:lnTo>
                  <a:pt x="34606" y="2572044"/>
                </a:lnTo>
                <a:lnTo>
                  <a:pt x="31258" y="2640653"/>
                </a:lnTo>
                <a:lnTo>
                  <a:pt x="27166" y="2694976"/>
                </a:lnTo>
                <a:lnTo>
                  <a:pt x="22330" y="2735013"/>
                </a:lnTo>
                <a:lnTo>
                  <a:pt x="9424" y="2786810"/>
                </a:lnTo>
                <a:lnTo>
                  <a:pt x="4189" y="2809133"/>
                </a:lnTo>
                <a:lnTo>
                  <a:pt x="1047" y="2827734"/>
                </a:lnTo>
                <a:lnTo>
                  <a:pt x="0" y="2842615"/>
                </a:lnTo>
                <a:lnTo>
                  <a:pt x="3605" y="2878426"/>
                </a:lnTo>
                <a:lnTo>
                  <a:pt x="32441" y="2941681"/>
                </a:lnTo>
                <a:lnTo>
                  <a:pt x="87672" y="2991908"/>
                </a:lnTo>
                <a:lnTo>
                  <a:pt x="154643" y="3017958"/>
                </a:lnTo>
                <a:lnTo>
                  <a:pt x="191617" y="3021215"/>
                </a:lnTo>
                <a:lnTo>
                  <a:pt x="242895" y="3014005"/>
                </a:lnTo>
                <a:lnTo>
                  <a:pt x="286962" y="2992377"/>
                </a:lnTo>
                <a:lnTo>
                  <a:pt x="323819" y="2956332"/>
                </a:lnTo>
                <a:lnTo>
                  <a:pt x="353466" y="2905874"/>
                </a:lnTo>
                <a:lnTo>
                  <a:pt x="366650" y="2867224"/>
                </a:lnTo>
                <a:lnTo>
                  <a:pt x="378186" y="2812559"/>
                </a:lnTo>
                <a:lnTo>
                  <a:pt x="388074" y="2741877"/>
                </a:lnTo>
                <a:lnTo>
                  <a:pt x="392400" y="2700530"/>
                </a:lnTo>
                <a:lnTo>
                  <a:pt x="396315" y="2655180"/>
                </a:lnTo>
                <a:lnTo>
                  <a:pt x="399817" y="2605825"/>
                </a:lnTo>
                <a:lnTo>
                  <a:pt x="402908" y="2552467"/>
                </a:lnTo>
                <a:lnTo>
                  <a:pt x="405586" y="2495104"/>
                </a:lnTo>
                <a:lnTo>
                  <a:pt x="407852" y="2433738"/>
                </a:lnTo>
                <a:lnTo>
                  <a:pt x="409707" y="2368368"/>
                </a:lnTo>
                <a:lnTo>
                  <a:pt x="411149" y="2298994"/>
                </a:lnTo>
                <a:lnTo>
                  <a:pt x="412179" y="2225616"/>
                </a:lnTo>
                <a:lnTo>
                  <a:pt x="412797" y="2148234"/>
                </a:lnTo>
                <a:lnTo>
                  <a:pt x="413003" y="2066848"/>
                </a:lnTo>
                <a:lnTo>
                  <a:pt x="445409" y="2007075"/>
                </a:lnTo>
                <a:lnTo>
                  <a:pt x="476402" y="1951283"/>
                </a:lnTo>
                <a:lnTo>
                  <a:pt x="505981" y="1899473"/>
                </a:lnTo>
                <a:lnTo>
                  <a:pt x="534146" y="1851643"/>
                </a:lnTo>
                <a:lnTo>
                  <a:pt x="560898" y="1807795"/>
                </a:lnTo>
                <a:lnTo>
                  <a:pt x="586237" y="1767928"/>
                </a:lnTo>
                <a:lnTo>
                  <a:pt x="610161" y="1732042"/>
                </a:lnTo>
                <a:lnTo>
                  <a:pt x="632673" y="1700137"/>
                </a:lnTo>
                <a:lnTo>
                  <a:pt x="673455" y="1648269"/>
                </a:lnTo>
                <a:lnTo>
                  <a:pt x="711162" y="1607622"/>
                </a:lnTo>
                <a:lnTo>
                  <a:pt x="749875" y="1571252"/>
                </a:lnTo>
                <a:lnTo>
                  <a:pt x="789592" y="1539161"/>
                </a:lnTo>
                <a:lnTo>
                  <a:pt x="830314" y="1511348"/>
                </a:lnTo>
                <a:lnTo>
                  <a:pt x="872042" y="1487814"/>
                </a:lnTo>
                <a:lnTo>
                  <a:pt x="914774" y="1468558"/>
                </a:lnTo>
                <a:lnTo>
                  <a:pt x="916946" y="1467815"/>
                </a:lnTo>
                <a:lnTo>
                  <a:pt x="399986" y="1467815"/>
                </a:lnTo>
                <a:lnTo>
                  <a:pt x="398144" y="1306311"/>
                </a:lnTo>
                <a:lnTo>
                  <a:pt x="397956" y="1272308"/>
                </a:lnTo>
                <a:lnTo>
                  <a:pt x="398002" y="1201903"/>
                </a:lnTo>
                <a:lnTo>
                  <a:pt x="398555" y="1150888"/>
                </a:lnTo>
                <a:lnTo>
                  <a:pt x="399516" y="1099931"/>
                </a:lnTo>
                <a:lnTo>
                  <a:pt x="400884" y="1049032"/>
                </a:lnTo>
                <a:lnTo>
                  <a:pt x="402659" y="998191"/>
                </a:lnTo>
                <a:lnTo>
                  <a:pt x="404840" y="947408"/>
                </a:lnTo>
                <a:lnTo>
                  <a:pt x="407428" y="896683"/>
                </a:lnTo>
                <a:lnTo>
                  <a:pt x="410478" y="843928"/>
                </a:lnTo>
                <a:lnTo>
                  <a:pt x="413122" y="791694"/>
                </a:lnTo>
                <a:lnTo>
                  <a:pt x="415359" y="739983"/>
                </a:lnTo>
                <a:lnTo>
                  <a:pt x="417190" y="688794"/>
                </a:lnTo>
                <a:lnTo>
                  <a:pt x="418614" y="638127"/>
                </a:lnTo>
                <a:lnTo>
                  <a:pt x="419632" y="587984"/>
                </a:lnTo>
                <a:lnTo>
                  <a:pt x="420242" y="538364"/>
                </a:lnTo>
                <a:lnTo>
                  <a:pt x="420441" y="488984"/>
                </a:lnTo>
                <a:lnTo>
                  <a:pt x="419619" y="439917"/>
                </a:lnTo>
                <a:lnTo>
                  <a:pt x="417139" y="388603"/>
                </a:lnTo>
                <a:lnTo>
                  <a:pt x="413005" y="335326"/>
                </a:lnTo>
                <a:lnTo>
                  <a:pt x="407217" y="280085"/>
                </a:lnTo>
                <a:lnTo>
                  <a:pt x="399774" y="222881"/>
                </a:lnTo>
                <a:lnTo>
                  <a:pt x="390677" y="163715"/>
                </a:lnTo>
                <a:lnTo>
                  <a:pt x="378482" y="113691"/>
                </a:lnTo>
                <a:lnTo>
                  <a:pt x="359258" y="72762"/>
                </a:lnTo>
                <a:lnTo>
                  <a:pt x="333006" y="40928"/>
                </a:lnTo>
                <a:lnTo>
                  <a:pt x="299727" y="18190"/>
                </a:lnTo>
                <a:lnTo>
                  <a:pt x="259421" y="4547"/>
                </a:lnTo>
                <a:lnTo>
                  <a:pt x="212089" y="0"/>
                </a:lnTo>
                <a:close/>
              </a:path>
              <a:path w="7864475" h="3105150">
                <a:moveTo>
                  <a:pt x="1095755" y="1060399"/>
                </a:moveTo>
                <a:lnTo>
                  <a:pt x="1047255" y="1061983"/>
                </a:lnTo>
                <a:lnTo>
                  <a:pt x="999422" y="1066735"/>
                </a:lnTo>
                <a:lnTo>
                  <a:pt x="952259" y="1074656"/>
                </a:lnTo>
                <a:lnTo>
                  <a:pt x="905763" y="1085745"/>
                </a:lnTo>
                <a:lnTo>
                  <a:pt x="859938" y="1100002"/>
                </a:lnTo>
                <a:lnTo>
                  <a:pt x="814781" y="1117427"/>
                </a:lnTo>
                <a:lnTo>
                  <a:pt x="770294" y="1138021"/>
                </a:lnTo>
                <a:lnTo>
                  <a:pt x="726478" y="1161783"/>
                </a:lnTo>
                <a:lnTo>
                  <a:pt x="688087" y="1185591"/>
                </a:lnTo>
                <a:lnTo>
                  <a:pt x="650224" y="1211948"/>
                </a:lnTo>
                <a:lnTo>
                  <a:pt x="612890" y="1240853"/>
                </a:lnTo>
                <a:lnTo>
                  <a:pt x="576084" y="1272308"/>
                </a:lnTo>
                <a:lnTo>
                  <a:pt x="539806" y="1306311"/>
                </a:lnTo>
                <a:lnTo>
                  <a:pt x="504057" y="1342863"/>
                </a:lnTo>
                <a:lnTo>
                  <a:pt x="468838" y="1381964"/>
                </a:lnTo>
                <a:lnTo>
                  <a:pt x="434147" y="1423615"/>
                </a:lnTo>
                <a:lnTo>
                  <a:pt x="399986" y="1467815"/>
                </a:lnTo>
                <a:lnTo>
                  <a:pt x="916946" y="1467815"/>
                </a:lnTo>
                <a:lnTo>
                  <a:pt x="958512" y="1453581"/>
                </a:lnTo>
                <a:lnTo>
                  <a:pt x="1003255" y="1442883"/>
                </a:lnTo>
                <a:lnTo>
                  <a:pt x="1049003" y="1436464"/>
                </a:lnTo>
                <a:lnTo>
                  <a:pt x="1095755" y="1434325"/>
                </a:lnTo>
                <a:lnTo>
                  <a:pt x="1580423" y="1434325"/>
                </a:lnTo>
                <a:lnTo>
                  <a:pt x="1574083" y="1405379"/>
                </a:lnTo>
                <a:lnTo>
                  <a:pt x="1562661" y="1363559"/>
                </a:lnTo>
                <a:lnTo>
                  <a:pt x="1549825" y="1325607"/>
                </a:lnTo>
                <a:lnTo>
                  <a:pt x="1519910" y="1261313"/>
                </a:lnTo>
                <a:lnTo>
                  <a:pt x="1494909" y="1223141"/>
                </a:lnTo>
                <a:lnTo>
                  <a:pt x="1466038" y="1188987"/>
                </a:lnTo>
                <a:lnTo>
                  <a:pt x="1433297" y="1158850"/>
                </a:lnTo>
                <a:lnTo>
                  <a:pt x="1396686" y="1132731"/>
                </a:lnTo>
                <a:lnTo>
                  <a:pt x="1356206" y="1110630"/>
                </a:lnTo>
                <a:lnTo>
                  <a:pt x="1311855" y="1092547"/>
                </a:lnTo>
                <a:lnTo>
                  <a:pt x="1263634" y="1078483"/>
                </a:lnTo>
                <a:lnTo>
                  <a:pt x="1211544" y="1068436"/>
                </a:lnTo>
                <a:lnTo>
                  <a:pt x="1155585" y="1062408"/>
                </a:lnTo>
                <a:lnTo>
                  <a:pt x="1095755" y="1060399"/>
                </a:lnTo>
                <a:close/>
              </a:path>
              <a:path w="7864475" h="3105150">
                <a:moveTo>
                  <a:pt x="3008058" y="1036218"/>
                </a:moveTo>
                <a:lnTo>
                  <a:pt x="2955472" y="1037613"/>
                </a:lnTo>
                <a:lnTo>
                  <a:pt x="2904224" y="1041799"/>
                </a:lnTo>
                <a:lnTo>
                  <a:pt x="2854313" y="1048775"/>
                </a:lnTo>
                <a:lnTo>
                  <a:pt x="2805740" y="1058542"/>
                </a:lnTo>
                <a:lnTo>
                  <a:pt x="2758503" y="1071099"/>
                </a:lnTo>
                <a:lnTo>
                  <a:pt x="2712604" y="1086447"/>
                </a:lnTo>
                <a:lnTo>
                  <a:pt x="2668043" y="1104586"/>
                </a:lnTo>
                <a:lnTo>
                  <a:pt x="2624818" y="1125515"/>
                </a:lnTo>
                <a:lnTo>
                  <a:pt x="2582931" y="1149234"/>
                </a:lnTo>
                <a:lnTo>
                  <a:pt x="2542381" y="1175744"/>
                </a:lnTo>
                <a:lnTo>
                  <a:pt x="2503168" y="1205045"/>
                </a:lnTo>
                <a:lnTo>
                  <a:pt x="2465292" y="1237136"/>
                </a:lnTo>
                <a:lnTo>
                  <a:pt x="2428753" y="1272017"/>
                </a:lnTo>
                <a:lnTo>
                  <a:pt x="2393552" y="1309690"/>
                </a:lnTo>
                <a:lnTo>
                  <a:pt x="2359687" y="1350152"/>
                </a:lnTo>
                <a:lnTo>
                  <a:pt x="2327160" y="1393405"/>
                </a:lnTo>
                <a:lnTo>
                  <a:pt x="2300396" y="1432465"/>
                </a:lnTo>
                <a:lnTo>
                  <a:pt x="2275253" y="1472607"/>
                </a:lnTo>
                <a:lnTo>
                  <a:pt x="2251732" y="1513830"/>
                </a:lnTo>
                <a:lnTo>
                  <a:pt x="2229833" y="1556134"/>
                </a:lnTo>
                <a:lnTo>
                  <a:pt x="2209556" y="1599520"/>
                </a:lnTo>
                <a:lnTo>
                  <a:pt x="2190901" y="1643988"/>
                </a:lnTo>
                <a:lnTo>
                  <a:pt x="2173869" y="1689537"/>
                </a:lnTo>
                <a:lnTo>
                  <a:pt x="2158458" y="1736168"/>
                </a:lnTo>
                <a:lnTo>
                  <a:pt x="2144669" y="1783881"/>
                </a:lnTo>
                <a:lnTo>
                  <a:pt x="2132502" y="1832675"/>
                </a:lnTo>
                <a:lnTo>
                  <a:pt x="2121957" y="1882550"/>
                </a:lnTo>
                <a:lnTo>
                  <a:pt x="2113035" y="1933507"/>
                </a:lnTo>
                <a:lnTo>
                  <a:pt x="2105735" y="1985546"/>
                </a:lnTo>
                <a:lnTo>
                  <a:pt x="2100057" y="2038666"/>
                </a:lnTo>
                <a:lnTo>
                  <a:pt x="2096001" y="2092868"/>
                </a:lnTo>
                <a:lnTo>
                  <a:pt x="2093567" y="2148151"/>
                </a:lnTo>
                <a:lnTo>
                  <a:pt x="2092756" y="2204516"/>
                </a:lnTo>
                <a:lnTo>
                  <a:pt x="2094021" y="2259501"/>
                </a:lnTo>
                <a:lnTo>
                  <a:pt x="2097817" y="2312831"/>
                </a:lnTo>
                <a:lnTo>
                  <a:pt x="2104142" y="2364508"/>
                </a:lnTo>
                <a:lnTo>
                  <a:pt x="2112997" y="2414530"/>
                </a:lnTo>
                <a:lnTo>
                  <a:pt x="2124383" y="2462899"/>
                </a:lnTo>
                <a:lnTo>
                  <a:pt x="2138299" y="2509614"/>
                </a:lnTo>
                <a:lnTo>
                  <a:pt x="2154744" y="2554676"/>
                </a:lnTo>
                <a:lnTo>
                  <a:pt x="2173755" y="2598151"/>
                </a:lnTo>
                <a:lnTo>
                  <a:pt x="2195226" y="2639838"/>
                </a:lnTo>
                <a:lnTo>
                  <a:pt x="2219261" y="2679939"/>
                </a:lnTo>
                <a:lnTo>
                  <a:pt x="2245827" y="2718387"/>
                </a:lnTo>
                <a:lnTo>
                  <a:pt x="2274923" y="2755181"/>
                </a:lnTo>
                <a:lnTo>
                  <a:pt x="2306548" y="2790323"/>
                </a:lnTo>
                <a:lnTo>
                  <a:pt x="2340703" y="2823810"/>
                </a:lnTo>
                <a:lnTo>
                  <a:pt x="2377389" y="2855645"/>
                </a:lnTo>
                <a:lnTo>
                  <a:pt x="2412827" y="2882740"/>
                </a:lnTo>
                <a:lnTo>
                  <a:pt x="2449687" y="2907966"/>
                </a:lnTo>
                <a:lnTo>
                  <a:pt x="2487969" y="2931323"/>
                </a:lnTo>
                <a:lnTo>
                  <a:pt x="2527673" y="2952811"/>
                </a:lnTo>
                <a:lnTo>
                  <a:pt x="2568799" y="2972431"/>
                </a:lnTo>
                <a:lnTo>
                  <a:pt x="2611348" y="2990182"/>
                </a:lnTo>
                <a:lnTo>
                  <a:pt x="2655319" y="3006064"/>
                </a:lnTo>
                <a:lnTo>
                  <a:pt x="2700712" y="3020078"/>
                </a:lnTo>
                <a:lnTo>
                  <a:pt x="2747527" y="3032223"/>
                </a:lnTo>
                <a:lnTo>
                  <a:pt x="2795764" y="3042500"/>
                </a:lnTo>
                <a:lnTo>
                  <a:pt x="2845424" y="3050908"/>
                </a:lnTo>
                <a:lnTo>
                  <a:pt x="2896506" y="3057448"/>
                </a:lnTo>
                <a:lnTo>
                  <a:pt x="2949011" y="3062119"/>
                </a:lnTo>
                <a:lnTo>
                  <a:pt x="3002937" y="3064921"/>
                </a:lnTo>
                <a:lnTo>
                  <a:pt x="3058287" y="3065856"/>
                </a:lnTo>
                <a:lnTo>
                  <a:pt x="3107455" y="3064810"/>
                </a:lnTo>
                <a:lnTo>
                  <a:pt x="3156869" y="3061674"/>
                </a:lnTo>
                <a:lnTo>
                  <a:pt x="3206530" y="3056447"/>
                </a:lnTo>
                <a:lnTo>
                  <a:pt x="3256436" y="3049129"/>
                </a:lnTo>
                <a:lnTo>
                  <a:pt x="3306589" y="3039720"/>
                </a:lnTo>
                <a:lnTo>
                  <a:pt x="3356987" y="3028220"/>
                </a:lnTo>
                <a:lnTo>
                  <a:pt x="3407632" y="3014628"/>
                </a:lnTo>
                <a:lnTo>
                  <a:pt x="3458522" y="2998946"/>
                </a:lnTo>
                <a:lnTo>
                  <a:pt x="3509658" y="2981172"/>
                </a:lnTo>
                <a:lnTo>
                  <a:pt x="3561040" y="2961307"/>
                </a:lnTo>
                <a:lnTo>
                  <a:pt x="3612667" y="2939351"/>
                </a:lnTo>
                <a:lnTo>
                  <a:pt x="3670462" y="2911816"/>
                </a:lnTo>
                <a:lnTo>
                  <a:pt x="3722753" y="2883328"/>
                </a:lnTo>
                <a:lnTo>
                  <a:pt x="3769540" y="2853887"/>
                </a:lnTo>
                <a:lnTo>
                  <a:pt x="3810822" y="2823492"/>
                </a:lnTo>
                <a:lnTo>
                  <a:pt x="3846599" y="2792143"/>
                </a:lnTo>
                <a:lnTo>
                  <a:pt x="3876872" y="2759841"/>
                </a:lnTo>
                <a:lnTo>
                  <a:pt x="3899738" y="2729141"/>
                </a:lnTo>
                <a:lnTo>
                  <a:pt x="3058287" y="2729141"/>
                </a:lnTo>
                <a:lnTo>
                  <a:pt x="3000330" y="2727546"/>
                </a:lnTo>
                <a:lnTo>
                  <a:pt x="2944462" y="2722762"/>
                </a:lnTo>
                <a:lnTo>
                  <a:pt x="2890683" y="2714788"/>
                </a:lnTo>
                <a:lnTo>
                  <a:pt x="2838992" y="2703624"/>
                </a:lnTo>
                <a:lnTo>
                  <a:pt x="2789390" y="2689272"/>
                </a:lnTo>
                <a:lnTo>
                  <a:pt x="2741876" y="2671729"/>
                </a:lnTo>
                <a:lnTo>
                  <a:pt x="2696451" y="2650998"/>
                </a:lnTo>
                <a:lnTo>
                  <a:pt x="2653109" y="2627119"/>
                </a:lnTo>
                <a:lnTo>
                  <a:pt x="2611857" y="2600126"/>
                </a:lnTo>
                <a:lnTo>
                  <a:pt x="2572695" y="2570019"/>
                </a:lnTo>
                <a:lnTo>
                  <a:pt x="2535621" y="2536799"/>
                </a:lnTo>
                <a:lnTo>
                  <a:pt x="2500635" y="2500465"/>
                </a:lnTo>
                <a:lnTo>
                  <a:pt x="2467737" y="2461019"/>
                </a:lnTo>
                <a:lnTo>
                  <a:pt x="2436926" y="2418461"/>
                </a:lnTo>
                <a:lnTo>
                  <a:pt x="3159372" y="2076157"/>
                </a:lnTo>
                <a:lnTo>
                  <a:pt x="2405303" y="2076157"/>
                </a:lnTo>
                <a:lnTo>
                  <a:pt x="2418235" y="2018479"/>
                </a:lnTo>
                <a:lnTo>
                  <a:pt x="2432225" y="1963268"/>
                </a:lnTo>
                <a:lnTo>
                  <a:pt x="2447275" y="1910525"/>
                </a:lnTo>
                <a:lnTo>
                  <a:pt x="2463385" y="1860249"/>
                </a:lnTo>
                <a:lnTo>
                  <a:pt x="2480553" y="1812441"/>
                </a:lnTo>
                <a:lnTo>
                  <a:pt x="2498782" y="1767101"/>
                </a:lnTo>
                <a:lnTo>
                  <a:pt x="2518069" y="1724229"/>
                </a:lnTo>
                <a:lnTo>
                  <a:pt x="2538416" y="1683824"/>
                </a:lnTo>
                <a:lnTo>
                  <a:pt x="2559823" y="1645888"/>
                </a:lnTo>
                <a:lnTo>
                  <a:pt x="2582288" y="1610419"/>
                </a:lnTo>
                <a:lnTo>
                  <a:pt x="2605814" y="1577418"/>
                </a:lnTo>
                <a:lnTo>
                  <a:pt x="2630398" y="1546885"/>
                </a:lnTo>
                <a:lnTo>
                  <a:pt x="2664826" y="1509986"/>
                </a:lnTo>
                <a:lnTo>
                  <a:pt x="2701138" y="1477429"/>
                </a:lnTo>
                <a:lnTo>
                  <a:pt x="2739334" y="1449213"/>
                </a:lnTo>
                <a:lnTo>
                  <a:pt x="2779413" y="1425338"/>
                </a:lnTo>
                <a:lnTo>
                  <a:pt x="2821376" y="1405805"/>
                </a:lnTo>
                <a:lnTo>
                  <a:pt x="2865222" y="1390612"/>
                </a:lnTo>
                <a:lnTo>
                  <a:pt x="2910951" y="1379760"/>
                </a:lnTo>
                <a:lnTo>
                  <a:pt x="2958563" y="1373249"/>
                </a:lnTo>
                <a:lnTo>
                  <a:pt x="3008058" y="1371079"/>
                </a:lnTo>
                <a:lnTo>
                  <a:pt x="3724237" y="1371079"/>
                </a:lnTo>
                <a:lnTo>
                  <a:pt x="3713795" y="1343994"/>
                </a:lnTo>
                <a:lnTo>
                  <a:pt x="3692197" y="1303177"/>
                </a:lnTo>
                <a:lnTo>
                  <a:pt x="3665800" y="1265113"/>
                </a:lnTo>
                <a:lnTo>
                  <a:pt x="3634603" y="1229803"/>
                </a:lnTo>
                <a:lnTo>
                  <a:pt x="3598606" y="1197247"/>
                </a:lnTo>
                <a:lnTo>
                  <a:pt x="3557808" y="1167445"/>
                </a:lnTo>
                <a:lnTo>
                  <a:pt x="3512210" y="1140396"/>
                </a:lnTo>
                <a:lnTo>
                  <a:pt x="3472008" y="1120601"/>
                </a:lnTo>
                <a:lnTo>
                  <a:pt x="3429536" y="1102890"/>
                </a:lnTo>
                <a:lnTo>
                  <a:pt x="3384795" y="1087263"/>
                </a:lnTo>
                <a:lnTo>
                  <a:pt x="3337784" y="1073720"/>
                </a:lnTo>
                <a:lnTo>
                  <a:pt x="3288504" y="1062261"/>
                </a:lnTo>
                <a:lnTo>
                  <a:pt x="3236954" y="1052885"/>
                </a:lnTo>
                <a:lnTo>
                  <a:pt x="3183135" y="1045593"/>
                </a:lnTo>
                <a:lnTo>
                  <a:pt x="3127046" y="1040385"/>
                </a:lnTo>
                <a:lnTo>
                  <a:pt x="3068687" y="1037260"/>
                </a:lnTo>
                <a:lnTo>
                  <a:pt x="3008058" y="1036218"/>
                </a:lnTo>
                <a:close/>
              </a:path>
              <a:path w="7864475" h="3105150">
                <a:moveTo>
                  <a:pt x="3778237" y="2420315"/>
                </a:moveTo>
                <a:lnTo>
                  <a:pt x="3742545" y="2426535"/>
                </a:lnTo>
                <a:lnTo>
                  <a:pt x="3708012" y="2445196"/>
                </a:lnTo>
                <a:lnTo>
                  <a:pt x="3674642" y="2476298"/>
                </a:lnTo>
                <a:lnTo>
                  <a:pt x="3642436" y="2519845"/>
                </a:lnTo>
                <a:lnTo>
                  <a:pt x="3621172" y="2547504"/>
                </a:lnTo>
                <a:lnTo>
                  <a:pt x="3559514" y="2598151"/>
                </a:lnTo>
                <a:lnTo>
                  <a:pt x="3519118" y="2621139"/>
                </a:lnTo>
                <a:lnTo>
                  <a:pt x="3472344" y="2642571"/>
                </a:lnTo>
                <a:lnTo>
                  <a:pt x="3419191" y="2662446"/>
                </a:lnTo>
                <a:lnTo>
                  <a:pt x="3359657" y="2680766"/>
                </a:lnTo>
                <a:lnTo>
                  <a:pt x="3303227" y="2695546"/>
                </a:lnTo>
                <a:lnTo>
                  <a:pt x="3249278" y="2707639"/>
                </a:lnTo>
                <a:lnTo>
                  <a:pt x="3197809" y="2717045"/>
                </a:lnTo>
                <a:lnTo>
                  <a:pt x="3148821" y="2723765"/>
                </a:lnTo>
                <a:lnTo>
                  <a:pt x="3102313" y="2727797"/>
                </a:lnTo>
                <a:lnTo>
                  <a:pt x="3058287" y="2729141"/>
                </a:lnTo>
                <a:lnTo>
                  <a:pt x="3899738" y="2729141"/>
                </a:lnTo>
                <a:lnTo>
                  <a:pt x="3920905" y="2692377"/>
                </a:lnTo>
                <a:lnTo>
                  <a:pt x="3942922" y="2621099"/>
                </a:lnTo>
                <a:lnTo>
                  <a:pt x="3945674" y="2584030"/>
                </a:lnTo>
                <a:lnTo>
                  <a:pt x="3942476" y="2552462"/>
                </a:lnTo>
                <a:lnTo>
                  <a:pt x="3916891" y="2495255"/>
                </a:lnTo>
                <a:lnTo>
                  <a:pt x="3868057" y="2448047"/>
                </a:lnTo>
                <a:lnTo>
                  <a:pt x="3809922" y="2423396"/>
                </a:lnTo>
                <a:lnTo>
                  <a:pt x="3778237" y="2420315"/>
                </a:lnTo>
                <a:close/>
              </a:path>
              <a:path w="7864475" h="3105150">
                <a:moveTo>
                  <a:pt x="3724237" y="1371079"/>
                </a:moveTo>
                <a:lnTo>
                  <a:pt x="3008058" y="1371079"/>
                </a:lnTo>
                <a:lnTo>
                  <a:pt x="3064443" y="1372567"/>
                </a:lnTo>
                <a:lnTo>
                  <a:pt x="3118261" y="1377032"/>
                </a:lnTo>
                <a:lnTo>
                  <a:pt x="3169513" y="1384473"/>
                </a:lnTo>
                <a:lnTo>
                  <a:pt x="3218198" y="1394891"/>
                </a:lnTo>
                <a:lnTo>
                  <a:pt x="3264315" y="1408285"/>
                </a:lnTo>
                <a:lnTo>
                  <a:pt x="3307866" y="1424656"/>
                </a:lnTo>
                <a:lnTo>
                  <a:pt x="3348849" y="1444004"/>
                </a:lnTo>
                <a:lnTo>
                  <a:pt x="3387265" y="1466329"/>
                </a:lnTo>
                <a:lnTo>
                  <a:pt x="3423113" y="1491631"/>
                </a:lnTo>
                <a:lnTo>
                  <a:pt x="3456393" y="1519910"/>
                </a:lnTo>
                <a:lnTo>
                  <a:pt x="3428751" y="1542248"/>
                </a:lnTo>
                <a:lnTo>
                  <a:pt x="3397910" y="1565293"/>
                </a:lnTo>
                <a:lnTo>
                  <a:pt x="3363871" y="1589046"/>
                </a:lnTo>
                <a:lnTo>
                  <a:pt x="3326634" y="1613507"/>
                </a:lnTo>
                <a:lnTo>
                  <a:pt x="3286198" y="1638675"/>
                </a:lnTo>
                <a:lnTo>
                  <a:pt x="3242564" y="1664551"/>
                </a:lnTo>
                <a:lnTo>
                  <a:pt x="3195732" y="1691135"/>
                </a:lnTo>
                <a:lnTo>
                  <a:pt x="3145701" y="1718426"/>
                </a:lnTo>
                <a:lnTo>
                  <a:pt x="3092473" y="1746424"/>
                </a:lnTo>
                <a:lnTo>
                  <a:pt x="3036047" y="1775130"/>
                </a:lnTo>
                <a:lnTo>
                  <a:pt x="2976422" y="1804543"/>
                </a:lnTo>
                <a:lnTo>
                  <a:pt x="2405303" y="2076157"/>
                </a:lnTo>
                <a:lnTo>
                  <a:pt x="3159372" y="2076157"/>
                </a:lnTo>
                <a:lnTo>
                  <a:pt x="3271235" y="2022568"/>
                </a:lnTo>
                <a:lnTo>
                  <a:pt x="3325346" y="1995741"/>
                </a:lnTo>
                <a:lnTo>
                  <a:pt x="3374313" y="1970753"/>
                </a:lnTo>
                <a:lnTo>
                  <a:pt x="3418135" y="1947602"/>
                </a:lnTo>
                <a:lnTo>
                  <a:pt x="3456813" y="1926288"/>
                </a:lnTo>
                <a:lnTo>
                  <a:pt x="3490346" y="1906813"/>
                </a:lnTo>
                <a:lnTo>
                  <a:pt x="3541979" y="1873377"/>
                </a:lnTo>
                <a:lnTo>
                  <a:pt x="3591248" y="1834715"/>
                </a:lnTo>
                <a:lnTo>
                  <a:pt x="3633948" y="1795007"/>
                </a:lnTo>
                <a:lnTo>
                  <a:pt x="3670078" y="1754253"/>
                </a:lnTo>
                <a:lnTo>
                  <a:pt x="3699638" y="1712453"/>
                </a:lnTo>
                <a:lnTo>
                  <a:pt x="3722629" y="1669607"/>
                </a:lnTo>
                <a:lnTo>
                  <a:pt x="3739052" y="1625715"/>
                </a:lnTo>
                <a:lnTo>
                  <a:pt x="3748905" y="1580778"/>
                </a:lnTo>
                <a:lnTo>
                  <a:pt x="3752189" y="1534795"/>
                </a:lnTo>
                <a:lnTo>
                  <a:pt x="3749790" y="1482964"/>
                </a:lnTo>
                <a:lnTo>
                  <a:pt x="3742591" y="1433888"/>
                </a:lnTo>
                <a:lnTo>
                  <a:pt x="3730593" y="1387564"/>
                </a:lnTo>
                <a:lnTo>
                  <a:pt x="3724237" y="1371079"/>
                </a:lnTo>
                <a:close/>
              </a:path>
              <a:path w="7864475" h="3105150">
                <a:moveTo>
                  <a:pt x="4450397" y="1054823"/>
                </a:moveTo>
                <a:lnTo>
                  <a:pt x="4400373" y="1060042"/>
                </a:lnTo>
                <a:lnTo>
                  <a:pt x="4359444" y="1075699"/>
                </a:lnTo>
                <a:lnTo>
                  <a:pt x="4327610" y="1101794"/>
                </a:lnTo>
                <a:lnTo>
                  <a:pt x="4304872" y="1138329"/>
                </a:lnTo>
                <a:lnTo>
                  <a:pt x="4291229" y="1185304"/>
                </a:lnTo>
                <a:lnTo>
                  <a:pt x="4286681" y="1242720"/>
                </a:lnTo>
                <a:lnTo>
                  <a:pt x="4286391" y="1277248"/>
                </a:lnTo>
                <a:lnTo>
                  <a:pt x="4285519" y="1319453"/>
                </a:lnTo>
                <a:lnTo>
                  <a:pt x="4284067" y="1369336"/>
                </a:lnTo>
                <a:lnTo>
                  <a:pt x="4279994" y="1484632"/>
                </a:lnTo>
                <a:lnTo>
                  <a:pt x="4278547" y="1534326"/>
                </a:lnTo>
                <a:lnTo>
                  <a:pt x="4277675" y="1576530"/>
                </a:lnTo>
                <a:lnTo>
                  <a:pt x="4277447" y="1603622"/>
                </a:lnTo>
                <a:lnTo>
                  <a:pt x="4277385" y="2917024"/>
                </a:lnTo>
                <a:lnTo>
                  <a:pt x="4281932" y="2974440"/>
                </a:lnTo>
                <a:lnTo>
                  <a:pt x="4295572" y="3021415"/>
                </a:lnTo>
                <a:lnTo>
                  <a:pt x="4318307" y="3057950"/>
                </a:lnTo>
                <a:lnTo>
                  <a:pt x="4350138" y="3084045"/>
                </a:lnTo>
                <a:lnTo>
                  <a:pt x="4391065" y="3099702"/>
                </a:lnTo>
                <a:lnTo>
                  <a:pt x="4441088" y="3104921"/>
                </a:lnTo>
                <a:lnTo>
                  <a:pt x="4489951" y="3101087"/>
                </a:lnTo>
                <a:lnTo>
                  <a:pt x="4531296" y="3089584"/>
                </a:lnTo>
                <a:lnTo>
                  <a:pt x="4565124" y="3070412"/>
                </a:lnTo>
                <a:lnTo>
                  <a:pt x="4610229" y="3009059"/>
                </a:lnTo>
                <a:lnTo>
                  <a:pt x="4621505" y="2966877"/>
                </a:lnTo>
                <a:lnTo>
                  <a:pt x="4625263" y="2917024"/>
                </a:lnTo>
                <a:lnTo>
                  <a:pt x="4621542" y="1897557"/>
                </a:lnTo>
                <a:lnTo>
                  <a:pt x="4646623" y="1844916"/>
                </a:lnTo>
                <a:lnTo>
                  <a:pt x="4673082" y="1795307"/>
                </a:lnTo>
                <a:lnTo>
                  <a:pt x="4700918" y="1748730"/>
                </a:lnTo>
                <a:lnTo>
                  <a:pt x="4730132" y="1705184"/>
                </a:lnTo>
                <a:lnTo>
                  <a:pt x="4760724" y="1664670"/>
                </a:lnTo>
                <a:lnTo>
                  <a:pt x="4792695" y="1627187"/>
                </a:lnTo>
                <a:lnTo>
                  <a:pt x="4826044" y="1592736"/>
                </a:lnTo>
                <a:lnTo>
                  <a:pt x="4860772" y="1561316"/>
                </a:lnTo>
                <a:lnTo>
                  <a:pt x="4896878" y="1532928"/>
                </a:lnTo>
                <a:lnTo>
                  <a:pt x="4933396" y="1507831"/>
                </a:lnTo>
                <a:lnTo>
                  <a:pt x="4972258" y="1484632"/>
                </a:lnTo>
                <a:lnTo>
                  <a:pt x="5013465" y="1463331"/>
                </a:lnTo>
                <a:lnTo>
                  <a:pt x="5057015" y="1443927"/>
                </a:lnTo>
                <a:lnTo>
                  <a:pt x="5102910" y="1426421"/>
                </a:lnTo>
                <a:lnTo>
                  <a:pt x="5151149" y="1410812"/>
                </a:lnTo>
                <a:lnTo>
                  <a:pt x="5201732" y="1397102"/>
                </a:lnTo>
                <a:lnTo>
                  <a:pt x="5254658" y="1385289"/>
                </a:lnTo>
                <a:lnTo>
                  <a:pt x="5309927" y="1375374"/>
                </a:lnTo>
                <a:lnTo>
                  <a:pt x="5367540" y="1367358"/>
                </a:lnTo>
                <a:lnTo>
                  <a:pt x="5721570" y="1367358"/>
                </a:lnTo>
                <a:lnTo>
                  <a:pt x="5721280" y="1363637"/>
                </a:lnTo>
                <a:lnTo>
                  <a:pt x="4634572" y="1363637"/>
                </a:lnTo>
                <a:lnTo>
                  <a:pt x="4631930" y="1298823"/>
                </a:lnTo>
                <a:lnTo>
                  <a:pt x="4624832" y="1241635"/>
                </a:lnTo>
                <a:lnTo>
                  <a:pt x="4613279" y="1192072"/>
                </a:lnTo>
                <a:lnTo>
                  <a:pt x="4597270" y="1150134"/>
                </a:lnTo>
                <a:lnTo>
                  <a:pt x="4576806" y="1115822"/>
                </a:lnTo>
                <a:lnTo>
                  <a:pt x="4522512" y="1070073"/>
                </a:lnTo>
                <a:lnTo>
                  <a:pt x="4488682" y="1058636"/>
                </a:lnTo>
                <a:lnTo>
                  <a:pt x="4450397" y="1054823"/>
                </a:lnTo>
                <a:close/>
              </a:path>
              <a:path w="7864475" h="3105150">
                <a:moveTo>
                  <a:pt x="5721570" y="1367358"/>
                </a:moveTo>
                <a:lnTo>
                  <a:pt x="5367540" y="1367358"/>
                </a:lnTo>
                <a:lnTo>
                  <a:pt x="5373128" y="1523631"/>
                </a:lnTo>
                <a:lnTo>
                  <a:pt x="5375569" y="1567346"/>
                </a:lnTo>
                <a:lnTo>
                  <a:pt x="5377311" y="1603622"/>
                </a:lnTo>
                <a:lnTo>
                  <a:pt x="5378356" y="1632459"/>
                </a:lnTo>
                <a:lnTo>
                  <a:pt x="5378704" y="1653857"/>
                </a:lnTo>
                <a:lnTo>
                  <a:pt x="5383148" y="1710133"/>
                </a:lnTo>
                <a:lnTo>
                  <a:pt x="5396483" y="1756177"/>
                </a:lnTo>
                <a:lnTo>
                  <a:pt x="5418705" y="1791989"/>
                </a:lnTo>
                <a:lnTo>
                  <a:pt x="5449816" y="1817568"/>
                </a:lnTo>
                <a:lnTo>
                  <a:pt x="5489814" y="1832916"/>
                </a:lnTo>
                <a:lnTo>
                  <a:pt x="5538698" y="1838032"/>
                </a:lnTo>
                <a:lnTo>
                  <a:pt x="5584865" y="1833286"/>
                </a:lnTo>
                <a:lnTo>
                  <a:pt x="5624502" y="1819048"/>
                </a:lnTo>
                <a:lnTo>
                  <a:pt x="5657617" y="1795307"/>
                </a:lnTo>
                <a:lnTo>
                  <a:pt x="5684185" y="1762096"/>
                </a:lnTo>
                <a:lnTo>
                  <a:pt x="5704230" y="1719383"/>
                </a:lnTo>
                <a:lnTo>
                  <a:pt x="5717745" y="1667178"/>
                </a:lnTo>
                <a:lnTo>
                  <a:pt x="5724728" y="1605483"/>
                </a:lnTo>
                <a:lnTo>
                  <a:pt x="5726128" y="1556181"/>
                </a:lnTo>
                <a:lnTo>
                  <a:pt x="5726509" y="1507831"/>
                </a:lnTo>
                <a:lnTo>
                  <a:pt x="5726595" y="1475257"/>
                </a:lnTo>
                <a:lnTo>
                  <a:pt x="5725076" y="1412232"/>
                </a:lnTo>
                <a:lnTo>
                  <a:pt x="5721570" y="1367358"/>
                </a:lnTo>
                <a:close/>
              </a:path>
              <a:path w="7864475" h="3105150">
                <a:moveTo>
                  <a:pt x="5427078" y="1019467"/>
                </a:moveTo>
                <a:lnTo>
                  <a:pt x="5378949" y="1020529"/>
                </a:lnTo>
                <a:lnTo>
                  <a:pt x="5331303" y="1023716"/>
                </a:lnTo>
                <a:lnTo>
                  <a:pt x="5284139" y="1029027"/>
                </a:lnTo>
                <a:lnTo>
                  <a:pt x="5237458" y="1036464"/>
                </a:lnTo>
                <a:lnTo>
                  <a:pt x="5191259" y="1046024"/>
                </a:lnTo>
                <a:lnTo>
                  <a:pt x="5145543" y="1057710"/>
                </a:lnTo>
                <a:lnTo>
                  <a:pt x="5100310" y="1071519"/>
                </a:lnTo>
                <a:lnTo>
                  <a:pt x="5055558" y="1087454"/>
                </a:lnTo>
                <a:lnTo>
                  <a:pt x="5011289" y="1105512"/>
                </a:lnTo>
                <a:lnTo>
                  <a:pt x="4967503" y="1125695"/>
                </a:lnTo>
                <a:lnTo>
                  <a:pt x="4924199" y="1148003"/>
                </a:lnTo>
                <a:lnTo>
                  <a:pt x="4881377" y="1172435"/>
                </a:lnTo>
                <a:lnTo>
                  <a:pt x="4839037" y="1198991"/>
                </a:lnTo>
                <a:lnTo>
                  <a:pt x="4797180" y="1227672"/>
                </a:lnTo>
                <a:lnTo>
                  <a:pt x="4755805" y="1258476"/>
                </a:lnTo>
                <a:lnTo>
                  <a:pt x="4714912" y="1291406"/>
                </a:lnTo>
                <a:lnTo>
                  <a:pt x="4674501" y="1326459"/>
                </a:lnTo>
                <a:lnTo>
                  <a:pt x="4634572" y="1363637"/>
                </a:lnTo>
                <a:lnTo>
                  <a:pt x="5721280" y="1363637"/>
                </a:lnTo>
                <a:lnTo>
                  <a:pt x="5712927" y="1300307"/>
                </a:lnTo>
                <a:lnTo>
                  <a:pt x="5702295" y="1251407"/>
                </a:lnTo>
                <a:lnTo>
                  <a:pt x="5688626" y="1207215"/>
                </a:lnTo>
                <a:lnTo>
                  <a:pt x="5671919" y="1167731"/>
                </a:lnTo>
                <a:lnTo>
                  <a:pt x="5652173" y="1132954"/>
                </a:lnTo>
                <a:lnTo>
                  <a:pt x="5619358" y="1092100"/>
                </a:lnTo>
                <a:lnTo>
                  <a:pt x="5580441" y="1060324"/>
                </a:lnTo>
                <a:lnTo>
                  <a:pt x="5535422" y="1037626"/>
                </a:lnTo>
                <a:lnTo>
                  <a:pt x="5484301" y="1024006"/>
                </a:lnTo>
                <a:lnTo>
                  <a:pt x="5427078" y="1019467"/>
                </a:lnTo>
                <a:close/>
              </a:path>
              <a:path w="7864475" h="3105150">
                <a:moveTo>
                  <a:pt x="6926262" y="1036218"/>
                </a:moveTo>
                <a:lnTo>
                  <a:pt x="6873676" y="1037613"/>
                </a:lnTo>
                <a:lnTo>
                  <a:pt x="6822428" y="1041799"/>
                </a:lnTo>
                <a:lnTo>
                  <a:pt x="6772517" y="1048775"/>
                </a:lnTo>
                <a:lnTo>
                  <a:pt x="6723944" y="1058542"/>
                </a:lnTo>
                <a:lnTo>
                  <a:pt x="6676707" y="1071099"/>
                </a:lnTo>
                <a:lnTo>
                  <a:pt x="6630808" y="1086447"/>
                </a:lnTo>
                <a:lnTo>
                  <a:pt x="6586247" y="1104586"/>
                </a:lnTo>
                <a:lnTo>
                  <a:pt x="6543022" y="1125515"/>
                </a:lnTo>
                <a:lnTo>
                  <a:pt x="6501135" y="1149234"/>
                </a:lnTo>
                <a:lnTo>
                  <a:pt x="6460585" y="1175744"/>
                </a:lnTo>
                <a:lnTo>
                  <a:pt x="6421372" y="1205045"/>
                </a:lnTo>
                <a:lnTo>
                  <a:pt x="6383496" y="1237136"/>
                </a:lnTo>
                <a:lnTo>
                  <a:pt x="6346957" y="1272017"/>
                </a:lnTo>
                <a:lnTo>
                  <a:pt x="6311756" y="1309690"/>
                </a:lnTo>
                <a:lnTo>
                  <a:pt x="6277891" y="1350152"/>
                </a:lnTo>
                <a:lnTo>
                  <a:pt x="6245364" y="1393405"/>
                </a:lnTo>
                <a:lnTo>
                  <a:pt x="6218600" y="1432465"/>
                </a:lnTo>
                <a:lnTo>
                  <a:pt x="6193457" y="1472607"/>
                </a:lnTo>
                <a:lnTo>
                  <a:pt x="6169936" y="1513830"/>
                </a:lnTo>
                <a:lnTo>
                  <a:pt x="6148037" y="1556134"/>
                </a:lnTo>
                <a:lnTo>
                  <a:pt x="6127760" y="1599520"/>
                </a:lnTo>
                <a:lnTo>
                  <a:pt x="6109105" y="1643988"/>
                </a:lnTo>
                <a:lnTo>
                  <a:pt x="6092073" y="1689537"/>
                </a:lnTo>
                <a:lnTo>
                  <a:pt x="6076662" y="1736168"/>
                </a:lnTo>
                <a:lnTo>
                  <a:pt x="6062873" y="1783881"/>
                </a:lnTo>
                <a:lnTo>
                  <a:pt x="6050706" y="1832675"/>
                </a:lnTo>
                <a:lnTo>
                  <a:pt x="6040161" y="1882550"/>
                </a:lnTo>
                <a:lnTo>
                  <a:pt x="6031239" y="1933507"/>
                </a:lnTo>
                <a:lnTo>
                  <a:pt x="6023939" y="1985546"/>
                </a:lnTo>
                <a:lnTo>
                  <a:pt x="6018261" y="2038666"/>
                </a:lnTo>
                <a:lnTo>
                  <a:pt x="6014205" y="2092868"/>
                </a:lnTo>
                <a:lnTo>
                  <a:pt x="6011771" y="2148151"/>
                </a:lnTo>
                <a:lnTo>
                  <a:pt x="6010960" y="2204516"/>
                </a:lnTo>
                <a:lnTo>
                  <a:pt x="6012225" y="2259501"/>
                </a:lnTo>
                <a:lnTo>
                  <a:pt x="6016021" y="2312831"/>
                </a:lnTo>
                <a:lnTo>
                  <a:pt x="6022346" y="2364508"/>
                </a:lnTo>
                <a:lnTo>
                  <a:pt x="6031201" y="2414530"/>
                </a:lnTo>
                <a:lnTo>
                  <a:pt x="6042587" y="2462899"/>
                </a:lnTo>
                <a:lnTo>
                  <a:pt x="6056503" y="2509614"/>
                </a:lnTo>
                <a:lnTo>
                  <a:pt x="6072948" y="2554676"/>
                </a:lnTo>
                <a:lnTo>
                  <a:pt x="6091959" y="2598151"/>
                </a:lnTo>
                <a:lnTo>
                  <a:pt x="6113430" y="2639838"/>
                </a:lnTo>
                <a:lnTo>
                  <a:pt x="6137465" y="2679939"/>
                </a:lnTo>
                <a:lnTo>
                  <a:pt x="6164031" y="2718387"/>
                </a:lnTo>
                <a:lnTo>
                  <a:pt x="6193127" y="2755181"/>
                </a:lnTo>
                <a:lnTo>
                  <a:pt x="6224752" y="2790323"/>
                </a:lnTo>
                <a:lnTo>
                  <a:pt x="6258907" y="2823810"/>
                </a:lnTo>
                <a:lnTo>
                  <a:pt x="6295593" y="2855645"/>
                </a:lnTo>
                <a:lnTo>
                  <a:pt x="6331031" y="2882740"/>
                </a:lnTo>
                <a:lnTo>
                  <a:pt x="6367891" y="2907966"/>
                </a:lnTo>
                <a:lnTo>
                  <a:pt x="6406173" y="2931323"/>
                </a:lnTo>
                <a:lnTo>
                  <a:pt x="6445877" y="2952811"/>
                </a:lnTo>
                <a:lnTo>
                  <a:pt x="6487003" y="2972431"/>
                </a:lnTo>
                <a:lnTo>
                  <a:pt x="6529552" y="2990182"/>
                </a:lnTo>
                <a:lnTo>
                  <a:pt x="6573523" y="3006064"/>
                </a:lnTo>
                <a:lnTo>
                  <a:pt x="6618916" y="3020078"/>
                </a:lnTo>
                <a:lnTo>
                  <a:pt x="6665731" y="3032223"/>
                </a:lnTo>
                <a:lnTo>
                  <a:pt x="6713968" y="3042500"/>
                </a:lnTo>
                <a:lnTo>
                  <a:pt x="6763628" y="3050908"/>
                </a:lnTo>
                <a:lnTo>
                  <a:pt x="6814710" y="3057448"/>
                </a:lnTo>
                <a:lnTo>
                  <a:pt x="6867215" y="3062119"/>
                </a:lnTo>
                <a:lnTo>
                  <a:pt x="6921141" y="3064921"/>
                </a:lnTo>
                <a:lnTo>
                  <a:pt x="6976490" y="3065856"/>
                </a:lnTo>
                <a:lnTo>
                  <a:pt x="7025659" y="3064810"/>
                </a:lnTo>
                <a:lnTo>
                  <a:pt x="7075073" y="3061674"/>
                </a:lnTo>
                <a:lnTo>
                  <a:pt x="7124734" y="3056447"/>
                </a:lnTo>
                <a:lnTo>
                  <a:pt x="7174640" y="3049129"/>
                </a:lnTo>
                <a:lnTo>
                  <a:pt x="7224793" y="3039720"/>
                </a:lnTo>
                <a:lnTo>
                  <a:pt x="7275191" y="3028220"/>
                </a:lnTo>
                <a:lnTo>
                  <a:pt x="7325836" y="3014628"/>
                </a:lnTo>
                <a:lnTo>
                  <a:pt x="7376726" y="2998946"/>
                </a:lnTo>
                <a:lnTo>
                  <a:pt x="7427862" y="2981172"/>
                </a:lnTo>
                <a:lnTo>
                  <a:pt x="7479244" y="2961307"/>
                </a:lnTo>
                <a:lnTo>
                  <a:pt x="7530871" y="2939351"/>
                </a:lnTo>
                <a:lnTo>
                  <a:pt x="7588666" y="2911816"/>
                </a:lnTo>
                <a:lnTo>
                  <a:pt x="7640957" y="2883328"/>
                </a:lnTo>
                <a:lnTo>
                  <a:pt x="7687744" y="2853887"/>
                </a:lnTo>
                <a:lnTo>
                  <a:pt x="7729026" y="2823492"/>
                </a:lnTo>
                <a:lnTo>
                  <a:pt x="7764803" y="2792143"/>
                </a:lnTo>
                <a:lnTo>
                  <a:pt x="7795076" y="2759841"/>
                </a:lnTo>
                <a:lnTo>
                  <a:pt x="7817942" y="2729141"/>
                </a:lnTo>
                <a:lnTo>
                  <a:pt x="6976490" y="2729141"/>
                </a:lnTo>
                <a:lnTo>
                  <a:pt x="6918534" y="2727546"/>
                </a:lnTo>
                <a:lnTo>
                  <a:pt x="6862666" y="2722762"/>
                </a:lnTo>
                <a:lnTo>
                  <a:pt x="6808886" y="2714788"/>
                </a:lnTo>
                <a:lnTo>
                  <a:pt x="6757194" y="2703624"/>
                </a:lnTo>
                <a:lnTo>
                  <a:pt x="6707589" y="2689272"/>
                </a:lnTo>
                <a:lnTo>
                  <a:pt x="6660072" y="2671729"/>
                </a:lnTo>
                <a:lnTo>
                  <a:pt x="6614642" y="2650998"/>
                </a:lnTo>
                <a:lnTo>
                  <a:pt x="6571305" y="2627119"/>
                </a:lnTo>
                <a:lnTo>
                  <a:pt x="6530057" y="2600126"/>
                </a:lnTo>
                <a:lnTo>
                  <a:pt x="6490896" y="2570019"/>
                </a:lnTo>
                <a:lnTo>
                  <a:pt x="6453824" y="2536799"/>
                </a:lnTo>
                <a:lnTo>
                  <a:pt x="6418838" y="2500465"/>
                </a:lnTo>
                <a:lnTo>
                  <a:pt x="6385941" y="2461019"/>
                </a:lnTo>
                <a:lnTo>
                  <a:pt x="6355130" y="2418461"/>
                </a:lnTo>
                <a:lnTo>
                  <a:pt x="7077576" y="2076157"/>
                </a:lnTo>
                <a:lnTo>
                  <a:pt x="6323507" y="2076157"/>
                </a:lnTo>
                <a:lnTo>
                  <a:pt x="6336439" y="2018479"/>
                </a:lnTo>
                <a:lnTo>
                  <a:pt x="6350429" y="1963268"/>
                </a:lnTo>
                <a:lnTo>
                  <a:pt x="6365479" y="1910525"/>
                </a:lnTo>
                <a:lnTo>
                  <a:pt x="6381589" y="1860249"/>
                </a:lnTo>
                <a:lnTo>
                  <a:pt x="6398757" y="1812441"/>
                </a:lnTo>
                <a:lnTo>
                  <a:pt x="6416986" y="1767101"/>
                </a:lnTo>
                <a:lnTo>
                  <a:pt x="6436273" y="1724229"/>
                </a:lnTo>
                <a:lnTo>
                  <a:pt x="6456620" y="1683824"/>
                </a:lnTo>
                <a:lnTo>
                  <a:pt x="6478027" y="1645888"/>
                </a:lnTo>
                <a:lnTo>
                  <a:pt x="6500492" y="1610419"/>
                </a:lnTo>
                <a:lnTo>
                  <a:pt x="6524018" y="1577418"/>
                </a:lnTo>
                <a:lnTo>
                  <a:pt x="6548602" y="1546885"/>
                </a:lnTo>
                <a:lnTo>
                  <a:pt x="6583030" y="1509986"/>
                </a:lnTo>
                <a:lnTo>
                  <a:pt x="6619342" y="1477429"/>
                </a:lnTo>
                <a:lnTo>
                  <a:pt x="6657538" y="1449213"/>
                </a:lnTo>
                <a:lnTo>
                  <a:pt x="6697617" y="1425338"/>
                </a:lnTo>
                <a:lnTo>
                  <a:pt x="6739580" y="1405805"/>
                </a:lnTo>
                <a:lnTo>
                  <a:pt x="6783426" y="1390612"/>
                </a:lnTo>
                <a:lnTo>
                  <a:pt x="6829155" y="1379760"/>
                </a:lnTo>
                <a:lnTo>
                  <a:pt x="6876767" y="1373249"/>
                </a:lnTo>
                <a:lnTo>
                  <a:pt x="6926262" y="1371079"/>
                </a:lnTo>
                <a:lnTo>
                  <a:pt x="7642441" y="1371079"/>
                </a:lnTo>
                <a:lnTo>
                  <a:pt x="7631999" y="1343994"/>
                </a:lnTo>
                <a:lnTo>
                  <a:pt x="7610401" y="1303177"/>
                </a:lnTo>
                <a:lnTo>
                  <a:pt x="7584004" y="1265113"/>
                </a:lnTo>
                <a:lnTo>
                  <a:pt x="7552807" y="1229803"/>
                </a:lnTo>
                <a:lnTo>
                  <a:pt x="7516810" y="1197247"/>
                </a:lnTo>
                <a:lnTo>
                  <a:pt x="7476012" y="1167445"/>
                </a:lnTo>
                <a:lnTo>
                  <a:pt x="7430414" y="1140396"/>
                </a:lnTo>
                <a:lnTo>
                  <a:pt x="7390212" y="1120601"/>
                </a:lnTo>
                <a:lnTo>
                  <a:pt x="7347740" y="1102890"/>
                </a:lnTo>
                <a:lnTo>
                  <a:pt x="7302999" y="1087263"/>
                </a:lnTo>
                <a:lnTo>
                  <a:pt x="7255988" y="1073720"/>
                </a:lnTo>
                <a:lnTo>
                  <a:pt x="7206708" y="1062261"/>
                </a:lnTo>
                <a:lnTo>
                  <a:pt x="7155158" y="1052885"/>
                </a:lnTo>
                <a:lnTo>
                  <a:pt x="7101339" y="1045593"/>
                </a:lnTo>
                <a:lnTo>
                  <a:pt x="7045250" y="1040385"/>
                </a:lnTo>
                <a:lnTo>
                  <a:pt x="6986891" y="1037260"/>
                </a:lnTo>
                <a:lnTo>
                  <a:pt x="6926262" y="1036218"/>
                </a:lnTo>
                <a:close/>
              </a:path>
              <a:path w="7864475" h="3105150">
                <a:moveTo>
                  <a:pt x="7696441" y="2420315"/>
                </a:moveTo>
                <a:lnTo>
                  <a:pt x="7660749" y="2426535"/>
                </a:lnTo>
                <a:lnTo>
                  <a:pt x="7626216" y="2445196"/>
                </a:lnTo>
                <a:lnTo>
                  <a:pt x="7592846" y="2476298"/>
                </a:lnTo>
                <a:lnTo>
                  <a:pt x="7560640" y="2519845"/>
                </a:lnTo>
                <a:lnTo>
                  <a:pt x="7539376" y="2547504"/>
                </a:lnTo>
                <a:lnTo>
                  <a:pt x="7477718" y="2598151"/>
                </a:lnTo>
                <a:lnTo>
                  <a:pt x="7437322" y="2621139"/>
                </a:lnTo>
                <a:lnTo>
                  <a:pt x="7390548" y="2642571"/>
                </a:lnTo>
                <a:lnTo>
                  <a:pt x="7337395" y="2662446"/>
                </a:lnTo>
                <a:lnTo>
                  <a:pt x="7277861" y="2680766"/>
                </a:lnTo>
                <a:lnTo>
                  <a:pt x="7221431" y="2695546"/>
                </a:lnTo>
                <a:lnTo>
                  <a:pt x="7167482" y="2707639"/>
                </a:lnTo>
                <a:lnTo>
                  <a:pt x="7116013" y="2717045"/>
                </a:lnTo>
                <a:lnTo>
                  <a:pt x="7067025" y="2723765"/>
                </a:lnTo>
                <a:lnTo>
                  <a:pt x="7020517" y="2727797"/>
                </a:lnTo>
                <a:lnTo>
                  <a:pt x="6976490" y="2729141"/>
                </a:lnTo>
                <a:lnTo>
                  <a:pt x="7817942" y="2729141"/>
                </a:lnTo>
                <a:lnTo>
                  <a:pt x="7839109" y="2692377"/>
                </a:lnTo>
                <a:lnTo>
                  <a:pt x="7861126" y="2621099"/>
                </a:lnTo>
                <a:lnTo>
                  <a:pt x="7863878" y="2584030"/>
                </a:lnTo>
                <a:lnTo>
                  <a:pt x="7860680" y="2552462"/>
                </a:lnTo>
                <a:lnTo>
                  <a:pt x="7835095" y="2495255"/>
                </a:lnTo>
                <a:lnTo>
                  <a:pt x="7786261" y="2448047"/>
                </a:lnTo>
                <a:lnTo>
                  <a:pt x="7728126" y="2423396"/>
                </a:lnTo>
                <a:lnTo>
                  <a:pt x="7696441" y="2420315"/>
                </a:lnTo>
                <a:close/>
              </a:path>
              <a:path w="7864475" h="3105150">
                <a:moveTo>
                  <a:pt x="7642441" y="1371079"/>
                </a:moveTo>
                <a:lnTo>
                  <a:pt x="6926262" y="1371079"/>
                </a:lnTo>
                <a:lnTo>
                  <a:pt x="6982647" y="1372567"/>
                </a:lnTo>
                <a:lnTo>
                  <a:pt x="7036465" y="1377032"/>
                </a:lnTo>
                <a:lnTo>
                  <a:pt x="7087717" y="1384473"/>
                </a:lnTo>
                <a:lnTo>
                  <a:pt x="7136402" y="1394891"/>
                </a:lnTo>
                <a:lnTo>
                  <a:pt x="7182519" y="1408285"/>
                </a:lnTo>
                <a:lnTo>
                  <a:pt x="7226070" y="1424656"/>
                </a:lnTo>
                <a:lnTo>
                  <a:pt x="7267053" y="1444004"/>
                </a:lnTo>
                <a:lnTo>
                  <a:pt x="7305469" y="1466329"/>
                </a:lnTo>
                <a:lnTo>
                  <a:pt x="7341317" y="1491631"/>
                </a:lnTo>
                <a:lnTo>
                  <a:pt x="7374597" y="1519910"/>
                </a:lnTo>
                <a:lnTo>
                  <a:pt x="7346955" y="1542248"/>
                </a:lnTo>
                <a:lnTo>
                  <a:pt x="7316114" y="1565293"/>
                </a:lnTo>
                <a:lnTo>
                  <a:pt x="7282075" y="1589046"/>
                </a:lnTo>
                <a:lnTo>
                  <a:pt x="7244838" y="1613507"/>
                </a:lnTo>
                <a:lnTo>
                  <a:pt x="7204402" y="1638675"/>
                </a:lnTo>
                <a:lnTo>
                  <a:pt x="7160768" y="1664551"/>
                </a:lnTo>
                <a:lnTo>
                  <a:pt x="7113936" y="1691135"/>
                </a:lnTo>
                <a:lnTo>
                  <a:pt x="7063905" y="1718426"/>
                </a:lnTo>
                <a:lnTo>
                  <a:pt x="7010677" y="1746424"/>
                </a:lnTo>
                <a:lnTo>
                  <a:pt x="6954251" y="1775130"/>
                </a:lnTo>
                <a:lnTo>
                  <a:pt x="6894626" y="1804543"/>
                </a:lnTo>
                <a:lnTo>
                  <a:pt x="6323507" y="2076157"/>
                </a:lnTo>
                <a:lnTo>
                  <a:pt x="7077576" y="2076157"/>
                </a:lnTo>
                <a:lnTo>
                  <a:pt x="7189439" y="2022568"/>
                </a:lnTo>
                <a:lnTo>
                  <a:pt x="7243550" y="1995741"/>
                </a:lnTo>
                <a:lnTo>
                  <a:pt x="7292517" y="1970753"/>
                </a:lnTo>
                <a:lnTo>
                  <a:pt x="7336339" y="1947602"/>
                </a:lnTo>
                <a:lnTo>
                  <a:pt x="7375017" y="1926288"/>
                </a:lnTo>
                <a:lnTo>
                  <a:pt x="7408550" y="1906813"/>
                </a:lnTo>
                <a:lnTo>
                  <a:pt x="7460183" y="1873377"/>
                </a:lnTo>
                <a:lnTo>
                  <a:pt x="7509452" y="1834715"/>
                </a:lnTo>
                <a:lnTo>
                  <a:pt x="7552152" y="1795007"/>
                </a:lnTo>
                <a:lnTo>
                  <a:pt x="7588282" y="1754253"/>
                </a:lnTo>
                <a:lnTo>
                  <a:pt x="7617842" y="1712453"/>
                </a:lnTo>
                <a:lnTo>
                  <a:pt x="7640833" y="1669607"/>
                </a:lnTo>
                <a:lnTo>
                  <a:pt x="7657256" y="1625715"/>
                </a:lnTo>
                <a:lnTo>
                  <a:pt x="7667109" y="1580778"/>
                </a:lnTo>
                <a:lnTo>
                  <a:pt x="7670393" y="1534795"/>
                </a:lnTo>
                <a:lnTo>
                  <a:pt x="7667994" y="1482964"/>
                </a:lnTo>
                <a:lnTo>
                  <a:pt x="7660795" y="1433888"/>
                </a:lnTo>
                <a:lnTo>
                  <a:pt x="7648797" y="1387564"/>
                </a:lnTo>
                <a:lnTo>
                  <a:pt x="7642441" y="13710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90586" y="4366163"/>
            <a:ext cx="1832610" cy="2846705"/>
          </a:xfrm>
          <a:custGeom>
            <a:avLst/>
            <a:gdLst/>
            <a:ahLst/>
            <a:cxnLst/>
            <a:rect l="l" t="t" r="r" b="b"/>
            <a:pathLst>
              <a:path w="1832609" h="2846704">
                <a:moveTo>
                  <a:pt x="738555" y="0"/>
                </a:moveTo>
                <a:lnTo>
                  <a:pt x="665632" y="122"/>
                </a:lnTo>
                <a:lnTo>
                  <a:pt x="597044" y="491"/>
                </a:lnTo>
                <a:lnTo>
                  <a:pt x="532792" y="1105"/>
                </a:lnTo>
                <a:lnTo>
                  <a:pt x="472875" y="1966"/>
                </a:lnTo>
                <a:lnTo>
                  <a:pt x="417295" y="3072"/>
                </a:lnTo>
                <a:lnTo>
                  <a:pt x="366051" y="4424"/>
                </a:lnTo>
                <a:lnTo>
                  <a:pt x="319142" y="6023"/>
                </a:lnTo>
                <a:lnTo>
                  <a:pt x="276569" y="7869"/>
                </a:lnTo>
                <a:lnTo>
                  <a:pt x="238332" y="9960"/>
                </a:lnTo>
                <a:lnTo>
                  <a:pt x="174866" y="14884"/>
                </a:lnTo>
                <a:lnTo>
                  <a:pt x="121436" y="24806"/>
                </a:lnTo>
                <a:lnTo>
                  <a:pt x="77720" y="43409"/>
                </a:lnTo>
                <a:lnTo>
                  <a:pt x="43718" y="70692"/>
                </a:lnTo>
                <a:lnTo>
                  <a:pt x="19430" y="106658"/>
                </a:lnTo>
                <a:lnTo>
                  <a:pt x="4857" y="151305"/>
                </a:lnTo>
                <a:lnTo>
                  <a:pt x="0" y="204635"/>
                </a:lnTo>
                <a:lnTo>
                  <a:pt x="3371" y="244635"/>
                </a:lnTo>
                <a:lnTo>
                  <a:pt x="30346" y="313468"/>
                </a:lnTo>
                <a:lnTo>
                  <a:pt x="82551" y="365906"/>
                </a:lnTo>
                <a:lnTo>
                  <a:pt x="149522" y="392880"/>
                </a:lnTo>
                <a:lnTo>
                  <a:pt x="187896" y="396252"/>
                </a:lnTo>
                <a:lnTo>
                  <a:pt x="429742" y="390677"/>
                </a:lnTo>
                <a:lnTo>
                  <a:pt x="671588" y="383235"/>
                </a:lnTo>
                <a:lnTo>
                  <a:pt x="666744" y="444052"/>
                </a:lnTo>
                <a:lnTo>
                  <a:pt x="657766" y="562777"/>
                </a:lnTo>
                <a:lnTo>
                  <a:pt x="649732" y="677621"/>
                </a:lnTo>
                <a:lnTo>
                  <a:pt x="642644" y="788584"/>
                </a:lnTo>
                <a:lnTo>
                  <a:pt x="636502" y="895666"/>
                </a:lnTo>
                <a:lnTo>
                  <a:pt x="631304" y="998867"/>
                </a:lnTo>
                <a:lnTo>
                  <a:pt x="627052" y="1098187"/>
                </a:lnTo>
                <a:lnTo>
                  <a:pt x="623745" y="1193625"/>
                </a:lnTo>
                <a:lnTo>
                  <a:pt x="621383" y="1285182"/>
                </a:lnTo>
                <a:lnTo>
                  <a:pt x="619965" y="1372857"/>
                </a:lnTo>
                <a:lnTo>
                  <a:pt x="619493" y="1456651"/>
                </a:lnTo>
                <a:lnTo>
                  <a:pt x="619828" y="1500449"/>
                </a:lnTo>
                <a:lnTo>
                  <a:pt x="620835" y="1547500"/>
                </a:lnTo>
                <a:lnTo>
                  <a:pt x="622514" y="1597806"/>
                </a:lnTo>
                <a:lnTo>
                  <a:pt x="624864" y="1651367"/>
                </a:lnTo>
                <a:lnTo>
                  <a:pt x="627887" y="1708184"/>
                </a:lnTo>
                <a:lnTo>
                  <a:pt x="635279" y="1828386"/>
                </a:lnTo>
                <a:lnTo>
                  <a:pt x="638302" y="1885361"/>
                </a:lnTo>
                <a:lnTo>
                  <a:pt x="640653" y="1939183"/>
                </a:lnTo>
                <a:lnTo>
                  <a:pt x="642331" y="1989853"/>
                </a:lnTo>
                <a:lnTo>
                  <a:pt x="643338" y="2037370"/>
                </a:lnTo>
                <a:lnTo>
                  <a:pt x="643674" y="2081733"/>
                </a:lnTo>
                <a:lnTo>
                  <a:pt x="643294" y="2136137"/>
                </a:lnTo>
                <a:lnTo>
                  <a:pt x="642156" y="2188795"/>
                </a:lnTo>
                <a:lnTo>
                  <a:pt x="640259" y="2239707"/>
                </a:lnTo>
                <a:lnTo>
                  <a:pt x="637602" y="2288872"/>
                </a:lnTo>
                <a:lnTo>
                  <a:pt x="634187" y="2336291"/>
                </a:lnTo>
                <a:lnTo>
                  <a:pt x="630014" y="2381964"/>
                </a:lnTo>
                <a:lnTo>
                  <a:pt x="625081" y="2425890"/>
                </a:lnTo>
                <a:lnTo>
                  <a:pt x="557786" y="2435048"/>
                </a:lnTo>
                <a:lnTo>
                  <a:pt x="495433" y="2442985"/>
                </a:lnTo>
                <a:lnTo>
                  <a:pt x="438023" y="2449701"/>
                </a:lnTo>
                <a:lnTo>
                  <a:pt x="385554" y="2455197"/>
                </a:lnTo>
                <a:lnTo>
                  <a:pt x="338027" y="2459471"/>
                </a:lnTo>
                <a:lnTo>
                  <a:pt x="295441" y="2462525"/>
                </a:lnTo>
                <a:lnTo>
                  <a:pt x="225094" y="2464968"/>
                </a:lnTo>
                <a:lnTo>
                  <a:pt x="187600" y="2468456"/>
                </a:lnTo>
                <a:lnTo>
                  <a:pt x="122021" y="2496359"/>
                </a:lnTo>
                <a:lnTo>
                  <a:pt x="70746" y="2550190"/>
                </a:lnTo>
                <a:lnTo>
                  <a:pt x="44233" y="2618095"/>
                </a:lnTo>
                <a:lnTo>
                  <a:pt x="40919" y="2656586"/>
                </a:lnTo>
                <a:lnTo>
                  <a:pt x="44233" y="2695012"/>
                </a:lnTo>
                <a:lnTo>
                  <a:pt x="70746" y="2762449"/>
                </a:lnTo>
                <a:lnTo>
                  <a:pt x="122021" y="2815470"/>
                </a:lnTo>
                <a:lnTo>
                  <a:pt x="187600" y="2842907"/>
                </a:lnTo>
                <a:lnTo>
                  <a:pt x="225094" y="2846336"/>
                </a:lnTo>
                <a:lnTo>
                  <a:pt x="263156" y="2845634"/>
                </a:lnTo>
                <a:lnTo>
                  <a:pt x="306116" y="2843527"/>
                </a:lnTo>
                <a:lnTo>
                  <a:pt x="353975" y="2840016"/>
                </a:lnTo>
                <a:lnTo>
                  <a:pt x="406731" y="2835100"/>
                </a:lnTo>
                <a:lnTo>
                  <a:pt x="464385" y="2828778"/>
                </a:lnTo>
                <a:lnTo>
                  <a:pt x="526936" y="2821052"/>
                </a:lnTo>
                <a:lnTo>
                  <a:pt x="661791" y="2802787"/>
                </a:lnTo>
                <a:lnTo>
                  <a:pt x="724224" y="2795060"/>
                </a:lnTo>
                <a:lnTo>
                  <a:pt x="781686" y="2788739"/>
                </a:lnTo>
                <a:lnTo>
                  <a:pt x="834174" y="2783822"/>
                </a:lnTo>
                <a:lnTo>
                  <a:pt x="881689" y="2780311"/>
                </a:lnTo>
                <a:lnTo>
                  <a:pt x="924229" y="2778204"/>
                </a:lnTo>
                <a:lnTo>
                  <a:pt x="1042827" y="2776986"/>
                </a:lnTo>
                <a:lnTo>
                  <a:pt x="1147008" y="2775436"/>
                </a:lnTo>
                <a:lnTo>
                  <a:pt x="1401669" y="2770272"/>
                </a:lnTo>
                <a:lnTo>
                  <a:pt x="1505847" y="2768722"/>
                </a:lnTo>
                <a:lnTo>
                  <a:pt x="1586877" y="2768206"/>
                </a:lnTo>
                <a:lnTo>
                  <a:pt x="1624377" y="2764775"/>
                </a:lnTo>
                <a:lnTo>
                  <a:pt x="1689953" y="2737329"/>
                </a:lnTo>
                <a:lnTo>
                  <a:pt x="1741226" y="2684191"/>
                </a:lnTo>
                <a:lnTo>
                  <a:pt x="1767738" y="2615829"/>
                </a:lnTo>
                <a:lnTo>
                  <a:pt x="1771053" y="2576588"/>
                </a:lnTo>
                <a:lnTo>
                  <a:pt x="1767738" y="2538160"/>
                </a:lnTo>
                <a:lnTo>
                  <a:pt x="1741226" y="2470720"/>
                </a:lnTo>
                <a:lnTo>
                  <a:pt x="1689953" y="2417702"/>
                </a:lnTo>
                <a:lnTo>
                  <a:pt x="1624377" y="2390256"/>
                </a:lnTo>
                <a:lnTo>
                  <a:pt x="1586877" y="2386825"/>
                </a:lnTo>
                <a:lnTo>
                  <a:pt x="1000861" y="2394267"/>
                </a:lnTo>
                <a:lnTo>
                  <a:pt x="1004843" y="2345642"/>
                </a:lnTo>
                <a:lnTo>
                  <a:pt x="1008100" y="2295258"/>
                </a:lnTo>
                <a:lnTo>
                  <a:pt x="1010634" y="2243116"/>
                </a:lnTo>
                <a:lnTo>
                  <a:pt x="1012443" y="2189217"/>
                </a:lnTo>
                <a:lnTo>
                  <a:pt x="1013529" y="2133559"/>
                </a:lnTo>
                <a:lnTo>
                  <a:pt x="1013891" y="2076145"/>
                </a:lnTo>
                <a:lnTo>
                  <a:pt x="1013684" y="2031036"/>
                </a:lnTo>
                <a:lnTo>
                  <a:pt x="1013063" y="1982513"/>
                </a:lnTo>
                <a:lnTo>
                  <a:pt x="1012028" y="1930579"/>
                </a:lnTo>
                <a:lnTo>
                  <a:pt x="1010580" y="1875234"/>
                </a:lnTo>
                <a:lnTo>
                  <a:pt x="1008720" y="1816478"/>
                </a:lnTo>
                <a:lnTo>
                  <a:pt x="1004174" y="1692145"/>
                </a:lnTo>
                <a:lnTo>
                  <a:pt x="1002313" y="1633388"/>
                </a:lnTo>
                <a:lnTo>
                  <a:pt x="1000866" y="1578043"/>
                </a:lnTo>
                <a:lnTo>
                  <a:pt x="999833" y="1526108"/>
                </a:lnTo>
                <a:lnTo>
                  <a:pt x="999213" y="1477584"/>
                </a:lnTo>
                <a:lnTo>
                  <a:pt x="999007" y="1432471"/>
                </a:lnTo>
                <a:lnTo>
                  <a:pt x="999435" y="1333388"/>
                </a:lnTo>
                <a:lnTo>
                  <a:pt x="1000718" y="1233337"/>
                </a:lnTo>
                <a:lnTo>
                  <a:pt x="1002858" y="1132319"/>
                </a:lnTo>
                <a:lnTo>
                  <a:pt x="1005853" y="1030334"/>
                </a:lnTo>
                <a:lnTo>
                  <a:pt x="1009703" y="927382"/>
                </a:lnTo>
                <a:lnTo>
                  <a:pt x="1014410" y="823463"/>
                </a:lnTo>
                <a:lnTo>
                  <a:pt x="1019972" y="718577"/>
                </a:lnTo>
                <a:lnTo>
                  <a:pt x="1026390" y="612724"/>
                </a:lnTo>
                <a:lnTo>
                  <a:pt x="1033664" y="505905"/>
                </a:lnTo>
                <a:lnTo>
                  <a:pt x="1041793" y="398119"/>
                </a:lnTo>
                <a:lnTo>
                  <a:pt x="1341310" y="437184"/>
                </a:lnTo>
                <a:lnTo>
                  <a:pt x="1399758" y="444571"/>
                </a:lnTo>
                <a:lnTo>
                  <a:pt x="1454793" y="450616"/>
                </a:lnTo>
                <a:lnTo>
                  <a:pt x="1506418" y="455318"/>
                </a:lnTo>
                <a:lnTo>
                  <a:pt x="1554631" y="458677"/>
                </a:lnTo>
                <a:lnTo>
                  <a:pt x="1599434" y="460693"/>
                </a:lnTo>
                <a:lnTo>
                  <a:pt x="1640827" y="461365"/>
                </a:lnTo>
                <a:lnTo>
                  <a:pt x="1676060" y="458691"/>
                </a:lnTo>
                <a:lnTo>
                  <a:pt x="1740239" y="437298"/>
                </a:lnTo>
                <a:lnTo>
                  <a:pt x="1796863" y="390321"/>
                </a:lnTo>
                <a:lnTo>
                  <a:pt x="1816631" y="357647"/>
                </a:lnTo>
                <a:lnTo>
                  <a:pt x="1828491" y="320559"/>
                </a:lnTo>
                <a:lnTo>
                  <a:pt x="1832444" y="279057"/>
                </a:lnTo>
                <a:lnTo>
                  <a:pt x="1827845" y="224949"/>
                </a:lnTo>
                <a:lnTo>
                  <a:pt x="1814047" y="179214"/>
                </a:lnTo>
                <a:lnTo>
                  <a:pt x="1791050" y="141851"/>
                </a:lnTo>
                <a:lnTo>
                  <a:pt x="1758856" y="112860"/>
                </a:lnTo>
                <a:lnTo>
                  <a:pt x="1717464" y="92242"/>
                </a:lnTo>
                <a:lnTo>
                  <a:pt x="1666874" y="79997"/>
                </a:lnTo>
                <a:lnTo>
                  <a:pt x="1605442" y="71354"/>
                </a:lnTo>
                <a:lnTo>
                  <a:pt x="1545170" y="63205"/>
                </a:lnTo>
                <a:lnTo>
                  <a:pt x="1486058" y="55550"/>
                </a:lnTo>
                <a:lnTo>
                  <a:pt x="1428106" y="48390"/>
                </a:lnTo>
                <a:lnTo>
                  <a:pt x="1371313" y="41723"/>
                </a:lnTo>
                <a:lnTo>
                  <a:pt x="1315681" y="35550"/>
                </a:lnTo>
                <a:lnTo>
                  <a:pt x="1261208" y="29871"/>
                </a:lnTo>
                <a:lnTo>
                  <a:pt x="1207895" y="24687"/>
                </a:lnTo>
                <a:lnTo>
                  <a:pt x="1155742" y="19996"/>
                </a:lnTo>
                <a:lnTo>
                  <a:pt x="1104749" y="15799"/>
                </a:lnTo>
                <a:lnTo>
                  <a:pt x="1054916" y="12096"/>
                </a:lnTo>
                <a:lnTo>
                  <a:pt x="1006242" y="8886"/>
                </a:lnTo>
                <a:lnTo>
                  <a:pt x="958728" y="6171"/>
                </a:lnTo>
                <a:lnTo>
                  <a:pt x="912374" y="3949"/>
                </a:lnTo>
                <a:lnTo>
                  <a:pt x="867180" y="2221"/>
                </a:lnTo>
                <a:lnTo>
                  <a:pt x="823145" y="987"/>
                </a:lnTo>
                <a:lnTo>
                  <a:pt x="780270" y="246"/>
                </a:lnTo>
                <a:lnTo>
                  <a:pt x="7385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93334" y="4358726"/>
            <a:ext cx="499109" cy="2796540"/>
          </a:xfrm>
          <a:custGeom>
            <a:avLst/>
            <a:gdLst/>
            <a:ahLst/>
            <a:cxnLst/>
            <a:rect l="l" t="t" r="r" b="b"/>
            <a:pathLst>
              <a:path w="499109" h="2796540">
                <a:moveTo>
                  <a:pt x="280911" y="0"/>
                </a:moveTo>
                <a:lnTo>
                  <a:pt x="237777" y="3952"/>
                </a:lnTo>
                <a:lnTo>
                  <a:pt x="197664" y="15811"/>
                </a:lnTo>
                <a:lnTo>
                  <a:pt x="160573" y="35575"/>
                </a:lnTo>
                <a:lnTo>
                  <a:pt x="126504" y="63245"/>
                </a:lnTo>
                <a:lnTo>
                  <a:pt x="98017" y="96497"/>
                </a:lnTo>
                <a:lnTo>
                  <a:pt x="77670" y="133007"/>
                </a:lnTo>
                <a:lnTo>
                  <a:pt x="65461" y="172773"/>
                </a:lnTo>
                <a:lnTo>
                  <a:pt x="61391" y="215798"/>
                </a:lnTo>
                <a:lnTo>
                  <a:pt x="65461" y="258815"/>
                </a:lnTo>
                <a:lnTo>
                  <a:pt x="77670" y="298580"/>
                </a:lnTo>
                <a:lnTo>
                  <a:pt x="98017" y="335091"/>
                </a:lnTo>
                <a:lnTo>
                  <a:pt x="126504" y="368350"/>
                </a:lnTo>
                <a:lnTo>
                  <a:pt x="160573" y="396020"/>
                </a:lnTo>
                <a:lnTo>
                  <a:pt x="197664" y="415785"/>
                </a:lnTo>
                <a:lnTo>
                  <a:pt x="237777" y="427643"/>
                </a:lnTo>
                <a:lnTo>
                  <a:pt x="280911" y="431596"/>
                </a:lnTo>
                <a:lnTo>
                  <a:pt x="323987" y="427643"/>
                </a:lnTo>
                <a:lnTo>
                  <a:pt x="363928" y="415785"/>
                </a:lnTo>
                <a:lnTo>
                  <a:pt x="400729" y="396020"/>
                </a:lnTo>
                <a:lnTo>
                  <a:pt x="434390" y="368350"/>
                </a:lnTo>
                <a:lnTo>
                  <a:pt x="462470" y="335091"/>
                </a:lnTo>
                <a:lnTo>
                  <a:pt x="482528" y="298580"/>
                </a:lnTo>
                <a:lnTo>
                  <a:pt x="494564" y="258815"/>
                </a:lnTo>
                <a:lnTo>
                  <a:pt x="498576" y="215798"/>
                </a:lnTo>
                <a:lnTo>
                  <a:pt x="494564" y="172773"/>
                </a:lnTo>
                <a:lnTo>
                  <a:pt x="482528" y="133007"/>
                </a:lnTo>
                <a:lnTo>
                  <a:pt x="462470" y="96497"/>
                </a:lnTo>
                <a:lnTo>
                  <a:pt x="434390" y="63245"/>
                </a:lnTo>
                <a:lnTo>
                  <a:pt x="400729" y="35575"/>
                </a:lnTo>
                <a:lnTo>
                  <a:pt x="363928" y="15811"/>
                </a:lnTo>
                <a:lnTo>
                  <a:pt x="323987" y="3952"/>
                </a:lnTo>
                <a:lnTo>
                  <a:pt x="280911" y="0"/>
                </a:lnTo>
                <a:close/>
              </a:path>
              <a:path w="499109" h="2796540">
                <a:moveTo>
                  <a:pt x="219519" y="881799"/>
                </a:moveTo>
                <a:lnTo>
                  <a:pt x="181324" y="885054"/>
                </a:lnTo>
                <a:lnTo>
                  <a:pt x="115745" y="911100"/>
                </a:lnTo>
                <a:lnTo>
                  <a:pt x="65982" y="961914"/>
                </a:lnTo>
                <a:lnTo>
                  <a:pt x="40407" y="1029817"/>
                </a:lnTo>
                <a:lnTo>
                  <a:pt x="37211" y="1069695"/>
                </a:lnTo>
                <a:lnTo>
                  <a:pt x="36981" y="1109625"/>
                </a:lnTo>
                <a:lnTo>
                  <a:pt x="36291" y="1151690"/>
                </a:lnTo>
                <a:lnTo>
                  <a:pt x="35141" y="1195891"/>
                </a:lnTo>
                <a:lnTo>
                  <a:pt x="33533" y="1242228"/>
                </a:lnTo>
                <a:lnTo>
                  <a:pt x="31465" y="1290701"/>
                </a:lnTo>
                <a:lnTo>
                  <a:pt x="28938" y="1341310"/>
                </a:lnTo>
                <a:lnTo>
                  <a:pt x="25952" y="1394054"/>
                </a:lnTo>
                <a:lnTo>
                  <a:pt x="22508" y="1448935"/>
                </a:lnTo>
                <a:lnTo>
                  <a:pt x="14699" y="1562967"/>
                </a:lnTo>
                <a:lnTo>
                  <a:pt x="11253" y="1617846"/>
                </a:lnTo>
                <a:lnTo>
                  <a:pt x="8267" y="1670590"/>
                </a:lnTo>
                <a:lnTo>
                  <a:pt x="5740" y="1721198"/>
                </a:lnTo>
                <a:lnTo>
                  <a:pt x="3673" y="1769671"/>
                </a:lnTo>
                <a:lnTo>
                  <a:pt x="2066" y="1816008"/>
                </a:lnTo>
                <a:lnTo>
                  <a:pt x="918" y="1860208"/>
                </a:lnTo>
                <a:lnTo>
                  <a:pt x="229" y="1902271"/>
                </a:lnTo>
                <a:lnTo>
                  <a:pt x="0" y="1942198"/>
                </a:lnTo>
                <a:lnTo>
                  <a:pt x="132" y="1976351"/>
                </a:lnTo>
                <a:lnTo>
                  <a:pt x="531" y="2015021"/>
                </a:lnTo>
                <a:lnTo>
                  <a:pt x="1196" y="2058207"/>
                </a:lnTo>
                <a:lnTo>
                  <a:pt x="2127" y="2105911"/>
                </a:lnTo>
                <a:lnTo>
                  <a:pt x="3324" y="2158133"/>
                </a:lnTo>
                <a:lnTo>
                  <a:pt x="4786" y="2214873"/>
                </a:lnTo>
                <a:lnTo>
                  <a:pt x="8238" y="2337391"/>
                </a:lnTo>
                <a:lnTo>
                  <a:pt x="9698" y="2394132"/>
                </a:lnTo>
                <a:lnTo>
                  <a:pt x="10892" y="2446356"/>
                </a:lnTo>
                <a:lnTo>
                  <a:pt x="11821" y="2494061"/>
                </a:lnTo>
                <a:lnTo>
                  <a:pt x="12485" y="2537248"/>
                </a:lnTo>
                <a:lnTo>
                  <a:pt x="12884" y="2575916"/>
                </a:lnTo>
                <a:lnTo>
                  <a:pt x="13017" y="2610065"/>
                </a:lnTo>
                <a:lnTo>
                  <a:pt x="16215" y="2649134"/>
                </a:lnTo>
                <a:lnTo>
                  <a:pt x="41799" y="2716109"/>
                </a:lnTo>
                <a:lnTo>
                  <a:pt x="91563" y="2766800"/>
                </a:lnTo>
                <a:lnTo>
                  <a:pt x="157138" y="2792851"/>
                </a:lnTo>
                <a:lnTo>
                  <a:pt x="195338" y="2796108"/>
                </a:lnTo>
                <a:lnTo>
                  <a:pt x="234289" y="2792851"/>
                </a:lnTo>
                <a:lnTo>
                  <a:pt x="300326" y="2766800"/>
                </a:lnTo>
                <a:lnTo>
                  <a:pt x="349395" y="2716109"/>
                </a:lnTo>
                <a:lnTo>
                  <a:pt x="374508" y="2649134"/>
                </a:lnTo>
                <a:lnTo>
                  <a:pt x="377647" y="2610065"/>
                </a:lnTo>
                <a:lnTo>
                  <a:pt x="377514" y="2575916"/>
                </a:lnTo>
                <a:lnTo>
                  <a:pt x="377115" y="2537248"/>
                </a:lnTo>
                <a:lnTo>
                  <a:pt x="376450" y="2494061"/>
                </a:lnTo>
                <a:lnTo>
                  <a:pt x="375519" y="2446356"/>
                </a:lnTo>
                <a:lnTo>
                  <a:pt x="374323" y="2394132"/>
                </a:lnTo>
                <a:lnTo>
                  <a:pt x="372860" y="2337391"/>
                </a:lnTo>
                <a:lnTo>
                  <a:pt x="369408" y="2214873"/>
                </a:lnTo>
                <a:lnTo>
                  <a:pt x="367949" y="2158133"/>
                </a:lnTo>
                <a:lnTo>
                  <a:pt x="366754" y="2105911"/>
                </a:lnTo>
                <a:lnTo>
                  <a:pt x="365825" y="2058207"/>
                </a:lnTo>
                <a:lnTo>
                  <a:pt x="365161" y="2015021"/>
                </a:lnTo>
                <a:lnTo>
                  <a:pt x="364762" y="1976351"/>
                </a:lnTo>
                <a:lnTo>
                  <a:pt x="364629" y="1942198"/>
                </a:lnTo>
                <a:lnTo>
                  <a:pt x="364859" y="1902271"/>
                </a:lnTo>
                <a:lnTo>
                  <a:pt x="365548" y="1860208"/>
                </a:lnTo>
                <a:lnTo>
                  <a:pt x="366696" y="1816008"/>
                </a:lnTo>
                <a:lnTo>
                  <a:pt x="368303" y="1769671"/>
                </a:lnTo>
                <a:lnTo>
                  <a:pt x="370370" y="1721198"/>
                </a:lnTo>
                <a:lnTo>
                  <a:pt x="372896" y="1670590"/>
                </a:lnTo>
                <a:lnTo>
                  <a:pt x="375883" y="1617846"/>
                </a:lnTo>
                <a:lnTo>
                  <a:pt x="379329" y="1562967"/>
                </a:lnTo>
                <a:lnTo>
                  <a:pt x="387137" y="1448935"/>
                </a:lnTo>
                <a:lnTo>
                  <a:pt x="390580" y="1394054"/>
                </a:lnTo>
                <a:lnTo>
                  <a:pt x="393564" y="1341310"/>
                </a:lnTo>
                <a:lnTo>
                  <a:pt x="396089" y="1290701"/>
                </a:lnTo>
                <a:lnTo>
                  <a:pt x="398155" y="1242228"/>
                </a:lnTo>
                <a:lnTo>
                  <a:pt x="399762" y="1195891"/>
                </a:lnTo>
                <a:lnTo>
                  <a:pt x="400909" y="1151690"/>
                </a:lnTo>
                <a:lnTo>
                  <a:pt x="401598" y="1109625"/>
                </a:lnTo>
                <a:lnTo>
                  <a:pt x="401828" y="1069695"/>
                </a:lnTo>
                <a:lnTo>
                  <a:pt x="398631" y="1029817"/>
                </a:lnTo>
                <a:lnTo>
                  <a:pt x="373056" y="961914"/>
                </a:lnTo>
                <a:lnTo>
                  <a:pt x="323293" y="911100"/>
                </a:lnTo>
                <a:lnTo>
                  <a:pt x="257714" y="885054"/>
                </a:lnTo>
                <a:lnTo>
                  <a:pt x="219519" y="8817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859334" y="5114028"/>
            <a:ext cx="1640839" cy="2164080"/>
          </a:xfrm>
          <a:custGeom>
            <a:avLst/>
            <a:gdLst/>
            <a:ahLst/>
            <a:cxnLst/>
            <a:rect l="l" t="t" r="r" b="b"/>
            <a:pathLst>
              <a:path w="1640840" h="2164079">
                <a:moveTo>
                  <a:pt x="225107" y="0"/>
                </a:moveTo>
                <a:lnTo>
                  <a:pt x="153249" y="12785"/>
                </a:lnTo>
                <a:lnTo>
                  <a:pt x="93954" y="51155"/>
                </a:lnTo>
                <a:lnTo>
                  <a:pt x="54184" y="109526"/>
                </a:lnTo>
                <a:lnTo>
                  <a:pt x="40932" y="182308"/>
                </a:lnTo>
                <a:lnTo>
                  <a:pt x="41339" y="215679"/>
                </a:lnTo>
                <a:lnTo>
                  <a:pt x="42560" y="256259"/>
                </a:lnTo>
                <a:lnTo>
                  <a:pt x="44596" y="304046"/>
                </a:lnTo>
                <a:lnTo>
                  <a:pt x="50290" y="414041"/>
                </a:lnTo>
                <a:lnTo>
                  <a:pt x="52322" y="461829"/>
                </a:lnTo>
                <a:lnTo>
                  <a:pt x="53542" y="502406"/>
                </a:lnTo>
                <a:lnTo>
                  <a:pt x="53949" y="535774"/>
                </a:lnTo>
                <a:lnTo>
                  <a:pt x="53679" y="575578"/>
                </a:lnTo>
                <a:lnTo>
                  <a:pt x="52870" y="618339"/>
                </a:lnTo>
                <a:lnTo>
                  <a:pt x="51521" y="664057"/>
                </a:lnTo>
                <a:lnTo>
                  <a:pt x="49633" y="712733"/>
                </a:lnTo>
                <a:lnTo>
                  <a:pt x="47205" y="764366"/>
                </a:lnTo>
                <a:lnTo>
                  <a:pt x="44238" y="818958"/>
                </a:lnTo>
                <a:lnTo>
                  <a:pt x="40731" y="876507"/>
                </a:lnTo>
                <a:lnTo>
                  <a:pt x="36685" y="937014"/>
                </a:lnTo>
                <a:lnTo>
                  <a:pt x="32100" y="1000478"/>
                </a:lnTo>
                <a:lnTo>
                  <a:pt x="21849" y="1133327"/>
                </a:lnTo>
                <a:lnTo>
                  <a:pt x="17263" y="1196795"/>
                </a:lnTo>
                <a:lnTo>
                  <a:pt x="13217" y="1257304"/>
                </a:lnTo>
                <a:lnTo>
                  <a:pt x="9710" y="1314854"/>
                </a:lnTo>
                <a:lnTo>
                  <a:pt x="6743" y="1369447"/>
                </a:lnTo>
                <a:lnTo>
                  <a:pt x="4315" y="1421081"/>
                </a:lnTo>
                <a:lnTo>
                  <a:pt x="2427" y="1469757"/>
                </a:lnTo>
                <a:lnTo>
                  <a:pt x="1078" y="1515476"/>
                </a:lnTo>
                <a:lnTo>
                  <a:pt x="269" y="1558237"/>
                </a:lnTo>
                <a:lnTo>
                  <a:pt x="0" y="1598040"/>
                </a:lnTo>
                <a:lnTo>
                  <a:pt x="756" y="1629430"/>
                </a:lnTo>
                <a:lnTo>
                  <a:pt x="3025" y="1667798"/>
                </a:lnTo>
                <a:lnTo>
                  <a:pt x="6804" y="1713144"/>
                </a:lnTo>
                <a:lnTo>
                  <a:pt x="17383" y="1817791"/>
                </a:lnTo>
                <a:lnTo>
                  <a:pt x="21166" y="1863137"/>
                </a:lnTo>
                <a:lnTo>
                  <a:pt x="23436" y="1901507"/>
                </a:lnTo>
                <a:lnTo>
                  <a:pt x="24193" y="1932901"/>
                </a:lnTo>
                <a:lnTo>
                  <a:pt x="27332" y="1972780"/>
                </a:lnTo>
                <a:lnTo>
                  <a:pt x="52445" y="2040683"/>
                </a:lnTo>
                <a:lnTo>
                  <a:pt x="101508" y="2091496"/>
                </a:lnTo>
                <a:lnTo>
                  <a:pt x="167549" y="2117543"/>
                </a:lnTo>
                <a:lnTo>
                  <a:pt x="206502" y="2120798"/>
                </a:lnTo>
                <a:lnTo>
                  <a:pt x="244696" y="2117543"/>
                </a:lnTo>
                <a:lnTo>
                  <a:pt x="310275" y="2091496"/>
                </a:lnTo>
                <a:lnTo>
                  <a:pt x="360039" y="2040683"/>
                </a:lnTo>
                <a:lnTo>
                  <a:pt x="385614" y="1972780"/>
                </a:lnTo>
                <a:lnTo>
                  <a:pt x="388810" y="1932901"/>
                </a:lnTo>
                <a:lnTo>
                  <a:pt x="388112" y="1901507"/>
                </a:lnTo>
                <a:lnTo>
                  <a:pt x="386021" y="1863137"/>
                </a:lnTo>
                <a:lnTo>
                  <a:pt x="382536" y="1817791"/>
                </a:lnTo>
                <a:lnTo>
                  <a:pt x="372775" y="1713144"/>
                </a:lnTo>
                <a:lnTo>
                  <a:pt x="369287" y="1667798"/>
                </a:lnTo>
                <a:lnTo>
                  <a:pt x="367194" y="1629430"/>
                </a:lnTo>
                <a:lnTo>
                  <a:pt x="366496" y="1598040"/>
                </a:lnTo>
                <a:lnTo>
                  <a:pt x="367194" y="1553973"/>
                </a:lnTo>
                <a:lnTo>
                  <a:pt x="369287" y="1509209"/>
                </a:lnTo>
                <a:lnTo>
                  <a:pt x="372775" y="1463747"/>
                </a:lnTo>
                <a:lnTo>
                  <a:pt x="377659" y="1417586"/>
                </a:lnTo>
                <a:lnTo>
                  <a:pt x="383586" y="1365029"/>
                </a:lnTo>
                <a:lnTo>
                  <a:pt x="388353" y="1317124"/>
                </a:lnTo>
                <a:lnTo>
                  <a:pt x="391958" y="1273870"/>
                </a:lnTo>
                <a:lnTo>
                  <a:pt x="394398" y="1235265"/>
                </a:lnTo>
                <a:lnTo>
                  <a:pt x="409721" y="1183022"/>
                </a:lnTo>
                <a:lnTo>
                  <a:pt x="425924" y="1132188"/>
                </a:lnTo>
                <a:lnTo>
                  <a:pt x="443008" y="1082762"/>
                </a:lnTo>
                <a:lnTo>
                  <a:pt x="460973" y="1034745"/>
                </a:lnTo>
                <a:lnTo>
                  <a:pt x="479818" y="988137"/>
                </a:lnTo>
                <a:lnTo>
                  <a:pt x="499544" y="942938"/>
                </a:lnTo>
                <a:lnTo>
                  <a:pt x="520151" y="899148"/>
                </a:lnTo>
                <a:lnTo>
                  <a:pt x="541639" y="856767"/>
                </a:lnTo>
                <a:lnTo>
                  <a:pt x="564008" y="815795"/>
                </a:lnTo>
                <a:lnTo>
                  <a:pt x="587257" y="776232"/>
                </a:lnTo>
                <a:lnTo>
                  <a:pt x="611388" y="738079"/>
                </a:lnTo>
                <a:lnTo>
                  <a:pt x="636399" y="701335"/>
                </a:lnTo>
                <a:lnTo>
                  <a:pt x="662292" y="666000"/>
                </a:lnTo>
                <a:lnTo>
                  <a:pt x="700429" y="618990"/>
                </a:lnTo>
                <a:lnTo>
                  <a:pt x="738938" y="576928"/>
                </a:lnTo>
                <a:lnTo>
                  <a:pt x="777819" y="539815"/>
                </a:lnTo>
                <a:lnTo>
                  <a:pt x="817072" y="507651"/>
                </a:lnTo>
                <a:lnTo>
                  <a:pt x="856697" y="480434"/>
                </a:lnTo>
                <a:lnTo>
                  <a:pt x="896694" y="458166"/>
                </a:lnTo>
                <a:lnTo>
                  <a:pt x="937062" y="440847"/>
                </a:lnTo>
                <a:lnTo>
                  <a:pt x="977802" y="428476"/>
                </a:lnTo>
                <a:lnTo>
                  <a:pt x="1018915" y="421053"/>
                </a:lnTo>
                <a:lnTo>
                  <a:pt x="1060399" y="418579"/>
                </a:lnTo>
                <a:lnTo>
                  <a:pt x="1088678" y="422597"/>
                </a:lnTo>
                <a:lnTo>
                  <a:pt x="1136305" y="454744"/>
                </a:lnTo>
                <a:lnTo>
                  <a:pt x="1172024" y="519037"/>
                </a:lnTo>
                <a:lnTo>
                  <a:pt x="1185418" y="563239"/>
                </a:lnTo>
                <a:lnTo>
                  <a:pt x="1195836" y="615476"/>
                </a:lnTo>
                <a:lnTo>
                  <a:pt x="1203277" y="675750"/>
                </a:lnTo>
                <a:lnTo>
                  <a:pt x="1207742" y="744061"/>
                </a:lnTo>
                <a:lnTo>
                  <a:pt x="1209230" y="820407"/>
                </a:lnTo>
                <a:lnTo>
                  <a:pt x="1208823" y="850990"/>
                </a:lnTo>
                <a:lnTo>
                  <a:pt x="1207601" y="890638"/>
                </a:lnTo>
                <a:lnTo>
                  <a:pt x="1205565" y="939354"/>
                </a:lnTo>
                <a:lnTo>
                  <a:pt x="1199872" y="1054928"/>
                </a:lnTo>
                <a:lnTo>
                  <a:pt x="1197840" y="1103647"/>
                </a:lnTo>
                <a:lnTo>
                  <a:pt x="1196619" y="1143296"/>
                </a:lnTo>
                <a:lnTo>
                  <a:pt x="1196213" y="1173873"/>
                </a:lnTo>
                <a:lnTo>
                  <a:pt x="1196619" y="1221749"/>
                </a:lnTo>
                <a:lnTo>
                  <a:pt x="1197839" y="1270497"/>
                </a:lnTo>
                <a:lnTo>
                  <a:pt x="1199873" y="1320117"/>
                </a:lnTo>
                <a:lnTo>
                  <a:pt x="1202720" y="1370609"/>
                </a:lnTo>
                <a:lnTo>
                  <a:pt x="1206381" y="1421972"/>
                </a:lnTo>
                <a:lnTo>
                  <a:pt x="1210855" y="1474207"/>
                </a:lnTo>
                <a:lnTo>
                  <a:pt x="1216144" y="1527313"/>
                </a:lnTo>
                <a:lnTo>
                  <a:pt x="1222248" y="1581289"/>
                </a:lnTo>
                <a:lnTo>
                  <a:pt x="1274343" y="1988705"/>
                </a:lnTo>
                <a:lnTo>
                  <a:pt x="1285039" y="2042140"/>
                </a:lnTo>
                <a:lnTo>
                  <a:pt x="1303488" y="2085860"/>
                </a:lnTo>
                <a:lnTo>
                  <a:pt x="1329690" y="2119864"/>
                </a:lnTo>
                <a:lnTo>
                  <a:pt x="1363642" y="2144153"/>
                </a:lnTo>
                <a:lnTo>
                  <a:pt x="1405345" y="2158726"/>
                </a:lnTo>
                <a:lnTo>
                  <a:pt x="1454797" y="2163584"/>
                </a:lnTo>
                <a:lnTo>
                  <a:pt x="1493107" y="2160386"/>
                </a:lnTo>
                <a:lnTo>
                  <a:pt x="1559616" y="2134807"/>
                </a:lnTo>
                <a:lnTo>
                  <a:pt x="1611011" y="2084927"/>
                </a:lnTo>
                <a:lnTo>
                  <a:pt x="1637514" y="2018419"/>
                </a:lnTo>
                <a:lnTo>
                  <a:pt x="1640827" y="1979409"/>
                </a:lnTo>
                <a:lnTo>
                  <a:pt x="1640202" y="1939832"/>
                </a:lnTo>
                <a:lnTo>
                  <a:pt x="1638328" y="1897377"/>
                </a:lnTo>
                <a:lnTo>
                  <a:pt x="1635205" y="1852045"/>
                </a:lnTo>
                <a:lnTo>
                  <a:pt x="1630832" y="1803836"/>
                </a:lnTo>
                <a:lnTo>
                  <a:pt x="1625209" y="1752750"/>
                </a:lnTo>
                <a:lnTo>
                  <a:pt x="1618335" y="1698786"/>
                </a:lnTo>
                <a:lnTo>
                  <a:pt x="1610210" y="1641946"/>
                </a:lnTo>
                <a:lnTo>
                  <a:pt x="1591459" y="1522479"/>
                </a:lnTo>
                <a:lnTo>
                  <a:pt x="1583334" y="1465548"/>
                </a:lnTo>
                <a:lnTo>
                  <a:pt x="1576460" y="1411437"/>
                </a:lnTo>
                <a:lnTo>
                  <a:pt x="1570837" y="1360146"/>
                </a:lnTo>
                <a:lnTo>
                  <a:pt x="1566464" y="1311674"/>
                </a:lnTo>
                <a:lnTo>
                  <a:pt x="1563341" y="1266023"/>
                </a:lnTo>
                <a:lnTo>
                  <a:pt x="1561467" y="1223193"/>
                </a:lnTo>
                <a:lnTo>
                  <a:pt x="1560842" y="1183182"/>
                </a:lnTo>
                <a:lnTo>
                  <a:pt x="1562696" y="1010170"/>
                </a:lnTo>
                <a:lnTo>
                  <a:pt x="1562696" y="822274"/>
                </a:lnTo>
                <a:lnTo>
                  <a:pt x="1560482" y="755486"/>
                </a:lnTo>
                <a:lnTo>
                  <a:pt x="1556817" y="692048"/>
                </a:lnTo>
                <a:lnTo>
                  <a:pt x="1551701" y="631958"/>
                </a:lnTo>
                <a:lnTo>
                  <a:pt x="1545134" y="575217"/>
                </a:lnTo>
                <a:lnTo>
                  <a:pt x="1537117" y="521825"/>
                </a:lnTo>
                <a:lnTo>
                  <a:pt x="1527648" y="471781"/>
                </a:lnTo>
                <a:lnTo>
                  <a:pt x="1516728" y="425086"/>
                </a:lnTo>
                <a:lnTo>
                  <a:pt x="1504356" y="381740"/>
                </a:lnTo>
                <a:lnTo>
                  <a:pt x="1490533" y="341742"/>
                </a:lnTo>
                <a:lnTo>
                  <a:pt x="1475257" y="305092"/>
                </a:lnTo>
                <a:lnTo>
                  <a:pt x="1452457" y="259568"/>
                </a:lnTo>
                <a:lnTo>
                  <a:pt x="1426674" y="218380"/>
                </a:lnTo>
                <a:lnTo>
                  <a:pt x="1397908" y="181528"/>
                </a:lnTo>
                <a:lnTo>
                  <a:pt x="1366159" y="149011"/>
                </a:lnTo>
                <a:lnTo>
                  <a:pt x="1331427" y="120829"/>
                </a:lnTo>
                <a:lnTo>
                  <a:pt x="1293713" y="96983"/>
                </a:lnTo>
                <a:lnTo>
                  <a:pt x="1253015" y="77472"/>
                </a:lnTo>
                <a:lnTo>
                  <a:pt x="1209335" y="62297"/>
                </a:lnTo>
                <a:lnTo>
                  <a:pt x="1162672" y="51457"/>
                </a:lnTo>
                <a:lnTo>
                  <a:pt x="1113027" y="44954"/>
                </a:lnTo>
                <a:lnTo>
                  <a:pt x="1060399" y="42786"/>
                </a:lnTo>
                <a:lnTo>
                  <a:pt x="1019304" y="44414"/>
                </a:lnTo>
                <a:lnTo>
                  <a:pt x="978340" y="49297"/>
                </a:lnTo>
                <a:lnTo>
                  <a:pt x="937507" y="57435"/>
                </a:lnTo>
                <a:lnTo>
                  <a:pt x="896805" y="68830"/>
                </a:lnTo>
                <a:lnTo>
                  <a:pt x="856233" y="83480"/>
                </a:lnTo>
                <a:lnTo>
                  <a:pt x="815792" y="101385"/>
                </a:lnTo>
                <a:lnTo>
                  <a:pt x="775482" y="122546"/>
                </a:lnTo>
                <a:lnTo>
                  <a:pt x="735303" y="146962"/>
                </a:lnTo>
                <a:lnTo>
                  <a:pt x="695254" y="174634"/>
                </a:lnTo>
                <a:lnTo>
                  <a:pt x="655336" y="205562"/>
                </a:lnTo>
                <a:lnTo>
                  <a:pt x="615549" y="239746"/>
                </a:lnTo>
                <a:lnTo>
                  <a:pt x="575894" y="277185"/>
                </a:lnTo>
                <a:lnTo>
                  <a:pt x="536368" y="317880"/>
                </a:lnTo>
                <a:lnTo>
                  <a:pt x="496974" y="361830"/>
                </a:lnTo>
                <a:lnTo>
                  <a:pt x="457711" y="409036"/>
                </a:lnTo>
                <a:lnTo>
                  <a:pt x="418579" y="459498"/>
                </a:lnTo>
                <a:lnTo>
                  <a:pt x="413004" y="241846"/>
                </a:lnTo>
                <a:lnTo>
                  <a:pt x="405068" y="177680"/>
                </a:lnTo>
                <a:lnTo>
                  <a:pt x="390830" y="123387"/>
                </a:lnTo>
                <a:lnTo>
                  <a:pt x="370289" y="78966"/>
                </a:lnTo>
                <a:lnTo>
                  <a:pt x="343446" y="44418"/>
                </a:lnTo>
                <a:lnTo>
                  <a:pt x="310301" y="19741"/>
                </a:lnTo>
                <a:lnTo>
                  <a:pt x="270855" y="4935"/>
                </a:lnTo>
                <a:lnTo>
                  <a:pt x="22510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963438" y="4358726"/>
            <a:ext cx="2432050" cy="2898775"/>
          </a:xfrm>
          <a:custGeom>
            <a:avLst/>
            <a:gdLst/>
            <a:ahLst/>
            <a:cxnLst/>
            <a:rect l="l" t="t" r="r" b="b"/>
            <a:pathLst>
              <a:path w="2432050" h="2898775">
                <a:moveTo>
                  <a:pt x="280911" y="0"/>
                </a:moveTo>
                <a:lnTo>
                  <a:pt x="237777" y="3952"/>
                </a:lnTo>
                <a:lnTo>
                  <a:pt x="197664" y="15811"/>
                </a:lnTo>
                <a:lnTo>
                  <a:pt x="160573" y="35575"/>
                </a:lnTo>
                <a:lnTo>
                  <a:pt x="126504" y="63245"/>
                </a:lnTo>
                <a:lnTo>
                  <a:pt x="98017" y="96497"/>
                </a:lnTo>
                <a:lnTo>
                  <a:pt x="77670" y="133007"/>
                </a:lnTo>
                <a:lnTo>
                  <a:pt x="65461" y="172773"/>
                </a:lnTo>
                <a:lnTo>
                  <a:pt x="61391" y="215798"/>
                </a:lnTo>
                <a:lnTo>
                  <a:pt x="65461" y="258815"/>
                </a:lnTo>
                <a:lnTo>
                  <a:pt x="77670" y="298580"/>
                </a:lnTo>
                <a:lnTo>
                  <a:pt x="98017" y="335091"/>
                </a:lnTo>
                <a:lnTo>
                  <a:pt x="126504" y="368350"/>
                </a:lnTo>
                <a:lnTo>
                  <a:pt x="160573" y="396020"/>
                </a:lnTo>
                <a:lnTo>
                  <a:pt x="197664" y="415785"/>
                </a:lnTo>
                <a:lnTo>
                  <a:pt x="237777" y="427643"/>
                </a:lnTo>
                <a:lnTo>
                  <a:pt x="280911" y="431596"/>
                </a:lnTo>
                <a:lnTo>
                  <a:pt x="323987" y="427643"/>
                </a:lnTo>
                <a:lnTo>
                  <a:pt x="363928" y="415785"/>
                </a:lnTo>
                <a:lnTo>
                  <a:pt x="400729" y="396020"/>
                </a:lnTo>
                <a:lnTo>
                  <a:pt x="434390" y="368350"/>
                </a:lnTo>
                <a:lnTo>
                  <a:pt x="462470" y="335091"/>
                </a:lnTo>
                <a:lnTo>
                  <a:pt x="482528" y="298580"/>
                </a:lnTo>
                <a:lnTo>
                  <a:pt x="494564" y="258815"/>
                </a:lnTo>
                <a:lnTo>
                  <a:pt x="498576" y="215798"/>
                </a:lnTo>
                <a:lnTo>
                  <a:pt x="494564" y="172773"/>
                </a:lnTo>
                <a:lnTo>
                  <a:pt x="482528" y="133007"/>
                </a:lnTo>
                <a:lnTo>
                  <a:pt x="462470" y="96497"/>
                </a:lnTo>
                <a:lnTo>
                  <a:pt x="434390" y="63245"/>
                </a:lnTo>
                <a:lnTo>
                  <a:pt x="400729" y="35575"/>
                </a:lnTo>
                <a:lnTo>
                  <a:pt x="363928" y="15811"/>
                </a:lnTo>
                <a:lnTo>
                  <a:pt x="323987" y="3952"/>
                </a:lnTo>
                <a:lnTo>
                  <a:pt x="280911" y="0"/>
                </a:lnTo>
                <a:close/>
              </a:path>
              <a:path w="2432050" h="2898775">
                <a:moveTo>
                  <a:pt x="219519" y="881799"/>
                </a:moveTo>
                <a:lnTo>
                  <a:pt x="181324" y="885054"/>
                </a:lnTo>
                <a:lnTo>
                  <a:pt x="115745" y="911100"/>
                </a:lnTo>
                <a:lnTo>
                  <a:pt x="65982" y="961914"/>
                </a:lnTo>
                <a:lnTo>
                  <a:pt x="40407" y="1029817"/>
                </a:lnTo>
                <a:lnTo>
                  <a:pt x="37211" y="1069695"/>
                </a:lnTo>
                <a:lnTo>
                  <a:pt x="36981" y="1109625"/>
                </a:lnTo>
                <a:lnTo>
                  <a:pt x="36291" y="1151690"/>
                </a:lnTo>
                <a:lnTo>
                  <a:pt x="35141" y="1195891"/>
                </a:lnTo>
                <a:lnTo>
                  <a:pt x="33533" y="1242228"/>
                </a:lnTo>
                <a:lnTo>
                  <a:pt x="31465" y="1290701"/>
                </a:lnTo>
                <a:lnTo>
                  <a:pt x="28938" y="1341310"/>
                </a:lnTo>
                <a:lnTo>
                  <a:pt x="25952" y="1394054"/>
                </a:lnTo>
                <a:lnTo>
                  <a:pt x="22508" y="1448935"/>
                </a:lnTo>
                <a:lnTo>
                  <a:pt x="14699" y="1562967"/>
                </a:lnTo>
                <a:lnTo>
                  <a:pt x="11253" y="1617846"/>
                </a:lnTo>
                <a:lnTo>
                  <a:pt x="8267" y="1670590"/>
                </a:lnTo>
                <a:lnTo>
                  <a:pt x="5740" y="1721198"/>
                </a:lnTo>
                <a:lnTo>
                  <a:pt x="3673" y="1769671"/>
                </a:lnTo>
                <a:lnTo>
                  <a:pt x="2066" y="1816008"/>
                </a:lnTo>
                <a:lnTo>
                  <a:pt x="918" y="1860208"/>
                </a:lnTo>
                <a:lnTo>
                  <a:pt x="229" y="1902271"/>
                </a:lnTo>
                <a:lnTo>
                  <a:pt x="0" y="1942198"/>
                </a:lnTo>
                <a:lnTo>
                  <a:pt x="132" y="1976351"/>
                </a:lnTo>
                <a:lnTo>
                  <a:pt x="531" y="2015021"/>
                </a:lnTo>
                <a:lnTo>
                  <a:pt x="1196" y="2058207"/>
                </a:lnTo>
                <a:lnTo>
                  <a:pt x="2127" y="2105911"/>
                </a:lnTo>
                <a:lnTo>
                  <a:pt x="3324" y="2158133"/>
                </a:lnTo>
                <a:lnTo>
                  <a:pt x="4786" y="2214873"/>
                </a:lnTo>
                <a:lnTo>
                  <a:pt x="8238" y="2337391"/>
                </a:lnTo>
                <a:lnTo>
                  <a:pt x="9698" y="2394132"/>
                </a:lnTo>
                <a:lnTo>
                  <a:pt x="10892" y="2446356"/>
                </a:lnTo>
                <a:lnTo>
                  <a:pt x="11821" y="2494061"/>
                </a:lnTo>
                <a:lnTo>
                  <a:pt x="12485" y="2537248"/>
                </a:lnTo>
                <a:lnTo>
                  <a:pt x="12884" y="2575916"/>
                </a:lnTo>
                <a:lnTo>
                  <a:pt x="13017" y="2610065"/>
                </a:lnTo>
                <a:lnTo>
                  <a:pt x="16215" y="2649134"/>
                </a:lnTo>
                <a:lnTo>
                  <a:pt x="41799" y="2716109"/>
                </a:lnTo>
                <a:lnTo>
                  <a:pt x="91563" y="2766800"/>
                </a:lnTo>
                <a:lnTo>
                  <a:pt x="157138" y="2792851"/>
                </a:lnTo>
                <a:lnTo>
                  <a:pt x="195338" y="2796108"/>
                </a:lnTo>
                <a:lnTo>
                  <a:pt x="234289" y="2792851"/>
                </a:lnTo>
                <a:lnTo>
                  <a:pt x="300326" y="2766800"/>
                </a:lnTo>
                <a:lnTo>
                  <a:pt x="349395" y="2716109"/>
                </a:lnTo>
                <a:lnTo>
                  <a:pt x="374508" y="2649134"/>
                </a:lnTo>
                <a:lnTo>
                  <a:pt x="377647" y="2610065"/>
                </a:lnTo>
                <a:lnTo>
                  <a:pt x="377514" y="2575916"/>
                </a:lnTo>
                <a:lnTo>
                  <a:pt x="377115" y="2537248"/>
                </a:lnTo>
                <a:lnTo>
                  <a:pt x="376450" y="2494061"/>
                </a:lnTo>
                <a:lnTo>
                  <a:pt x="375519" y="2446356"/>
                </a:lnTo>
                <a:lnTo>
                  <a:pt x="374323" y="2394132"/>
                </a:lnTo>
                <a:lnTo>
                  <a:pt x="372860" y="2337391"/>
                </a:lnTo>
                <a:lnTo>
                  <a:pt x="369408" y="2214873"/>
                </a:lnTo>
                <a:lnTo>
                  <a:pt x="367949" y="2158133"/>
                </a:lnTo>
                <a:lnTo>
                  <a:pt x="366754" y="2105911"/>
                </a:lnTo>
                <a:lnTo>
                  <a:pt x="365825" y="2058207"/>
                </a:lnTo>
                <a:lnTo>
                  <a:pt x="365161" y="2015021"/>
                </a:lnTo>
                <a:lnTo>
                  <a:pt x="364762" y="1976351"/>
                </a:lnTo>
                <a:lnTo>
                  <a:pt x="364629" y="1942198"/>
                </a:lnTo>
                <a:lnTo>
                  <a:pt x="364859" y="1902271"/>
                </a:lnTo>
                <a:lnTo>
                  <a:pt x="365548" y="1860208"/>
                </a:lnTo>
                <a:lnTo>
                  <a:pt x="366696" y="1816008"/>
                </a:lnTo>
                <a:lnTo>
                  <a:pt x="368303" y="1769671"/>
                </a:lnTo>
                <a:lnTo>
                  <a:pt x="370370" y="1721198"/>
                </a:lnTo>
                <a:lnTo>
                  <a:pt x="372896" y="1670590"/>
                </a:lnTo>
                <a:lnTo>
                  <a:pt x="375883" y="1617846"/>
                </a:lnTo>
                <a:lnTo>
                  <a:pt x="379329" y="1562967"/>
                </a:lnTo>
                <a:lnTo>
                  <a:pt x="387137" y="1448935"/>
                </a:lnTo>
                <a:lnTo>
                  <a:pt x="390580" y="1394054"/>
                </a:lnTo>
                <a:lnTo>
                  <a:pt x="393564" y="1341310"/>
                </a:lnTo>
                <a:lnTo>
                  <a:pt x="396089" y="1290701"/>
                </a:lnTo>
                <a:lnTo>
                  <a:pt x="398155" y="1242228"/>
                </a:lnTo>
                <a:lnTo>
                  <a:pt x="399762" y="1195891"/>
                </a:lnTo>
                <a:lnTo>
                  <a:pt x="400909" y="1151690"/>
                </a:lnTo>
                <a:lnTo>
                  <a:pt x="401598" y="1109625"/>
                </a:lnTo>
                <a:lnTo>
                  <a:pt x="401828" y="1069695"/>
                </a:lnTo>
                <a:lnTo>
                  <a:pt x="398631" y="1029817"/>
                </a:lnTo>
                <a:lnTo>
                  <a:pt x="373056" y="961914"/>
                </a:lnTo>
                <a:lnTo>
                  <a:pt x="323293" y="911100"/>
                </a:lnTo>
                <a:lnTo>
                  <a:pt x="257714" y="885054"/>
                </a:lnTo>
                <a:lnTo>
                  <a:pt x="219519" y="881799"/>
                </a:lnTo>
                <a:close/>
              </a:path>
              <a:path w="2432050" h="2898775">
                <a:moveTo>
                  <a:pt x="1003211" y="2340317"/>
                </a:moveTo>
                <a:lnTo>
                  <a:pt x="932748" y="2354270"/>
                </a:lnTo>
                <a:lnTo>
                  <a:pt x="870191" y="2396121"/>
                </a:lnTo>
                <a:lnTo>
                  <a:pt x="844554" y="2425191"/>
                </a:lnTo>
                <a:lnTo>
                  <a:pt x="815255" y="2490304"/>
                </a:lnTo>
                <a:lnTo>
                  <a:pt x="811593" y="2526347"/>
                </a:lnTo>
                <a:lnTo>
                  <a:pt x="815130" y="2566679"/>
                </a:lnTo>
                <a:lnTo>
                  <a:pt x="825742" y="2604989"/>
                </a:lnTo>
                <a:lnTo>
                  <a:pt x="843427" y="2641278"/>
                </a:lnTo>
                <a:lnTo>
                  <a:pt x="868187" y="2675546"/>
                </a:lnTo>
                <a:lnTo>
                  <a:pt x="900020" y="2707792"/>
                </a:lnTo>
                <a:lnTo>
                  <a:pt x="938928" y="2738017"/>
                </a:lnTo>
                <a:lnTo>
                  <a:pt x="984909" y="2766222"/>
                </a:lnTo>
                <a:lnTo>
                  <a:pt x="1037964" y="2792405"/>
                </a:lnTo>
                <a:lnTo>
                  <a:pt x="1098092" y="2816567"/>
                </a:lnTo>
                <a:lnTo>
                  <a:pt x="1147564" y="2833747"/>
                </a:lnTo>
                <a:lnTo>
                  <a:pt x="1197586" y="2848906"/>
                </a:lnTo>
                <a:lnTo>
                  <a:pt x="1248160" y="2862042"/>
                </a:lnTo>
                <a:lnTo>
                  <a:pt x="1299285" y="2873158"/>
                </a:lnTo>
                <a:lnTo>
                  <a:pt x="1350961" y="2882252"/>
                </a:lnTo>
                <a:lnTo>
                  <a:pt x="1403189" y="2889325"/>
                </a:lnTo>
                <a:lnTo>
                  <a:pt x="1455967" y="2894377"/>
                </a:lnTo>
                <a:lnTo>
                  <a:pt x="1509298" y="2897409"/>
                </a:lnTo>
                <a:lnTo>
                  <a:pt x="1563179" y="2898419"/>
                </a:lnTo>
                <a:lnTo>
                  <a:pt x="1622770" y="2897374"/>
                </a:lnTo>
                <a:lnTo>
                  <a:pt x="1680455" y="2894237"/>
                </a:lnTo>
                <a:lnTo>
                  <a:pt x="1736234" y="2889010"/>
                </a:lnTo>
                <a:lnTo>
                  <a:pt x="1790106" y="2881692"/>
                </a:lnTo>
                <a:lnTo>
                  <a:pt x="1842073" y="2872283"/>
                </a:lnTo>
                <a:lnTo>
                  <a:pt x="1892133" y="2860783"/>
                </a:lnTo>
                <a:lnTo>
                  <a:pt x="1940286" y="2847192"/>
                </a:lnTo>
                <a:lnTo>
                  <a:pt x="1986534" y="2831509"/>
                </a:lnTo>
                <a:lnTo>
                  <a:pt x="2030875" y="2813735"/>
                </a:lnTo>
                <a:lnTo>
                  <a:pt x="2073310" y="2793871"/>
                </a:lnTo>
                <a:lnTo>
                  <a:pt x="2113838" y="2771914"/>
                </a:lnTo>
                <a:lnTo>
                  <a:pt x="2159364" y="2742611"/>
                </a:lnTo>
                <a:lnTo>
                  <a:pt x="2200554" y="2710848"/>
                </a:lnTo>
                <a:lnTo>
                  <a:pt x="2237408" y="2676624"/>
                </a:lnTo>
                <a:lnTo>
                  <a:pt x="2269925" y="2639940"/>
                </a:lnTo>
                <a:lnTo>
                  <a:pt x="2298106" y="2600796"/>
                </a:lnTo>
                <a:lnTo>
                  <a:pt x="2321952" y="2559192"/>
                </a:lnTo>
                <a:lnTo>
                  <a:pt x="2338141" y="2522626"/>
                </a:lnTo>
                <a:lnTo>
                  <a:pt x="1563179" y="2522626"/>
                </a:lnTo>
                <a:lnTo>
                  <a:pt x="1517950" y="2521231"/>
                </a:lnTo>
                <a:lnTo>
                  <a:pt x="1467835" y="2517046"/>
                </a:lnTo>
                <a:lnTo>
                  <a:pt x="1412837" y="2510073"/>
                </a:lnTo>
                <a:lnTo>
                  <a:pt x="1352956" y="2500312"/>
                </a:lnTo>
                <a:lnTo>
                  <a:pt x="1281797" y="2485427"/>
                </a:lnTo>
                <a:lnTo>
                  <a:pt x="1224591" y="2468681"/>
                </a:lnTo>
                <a:lnTo>
                  <a:pt x="1181338" y="2450075"/>
                </a:lnTo>
                <a:lnTo>
                  <a:pt x="1108551" y="2390547"/>
                </a:lnTo>
                <a:lnTo>
                  <a:pt x="1069249" y="2362642"/>
                </a:lnTo>
                <a:lnTo>
                  <a:pt x="1034136" y="2345899"/>
                </a:lnTo>
                <a:lnTo>
                  <a:pt x="1003211" y="2340317"/>
                </a:lnTo>
                <a:close/>
              </a:path>
              <a:path w="2432050" h="2898775">
                <a:moveTo>
                  <a:pt x="2203132" y="662279"/>
                </a:moveTo>
                <a:lnTo>
                  <a:pt x="2159301" y="664372"/>
                </a:lnTo>
                <a:lnTo>
                  <a:pt x="2117094" y="670652"/>
                </a:lnTo>
                <a:lnTo>
                  <a:pt x="2076514" y="681117"/>
                </a:lnTo>
                <a:lnTo>
                  <a:pt x="2037562" y="695769"/>
                </a:lnTo>
                <a:lnTo>
                  <a:pt x="2004419" y="710025"/>
                </a:lnTo>
                <a:lnTo>
                  <a:pt x="1965580" y="725153"/>
                </a:lnTo>
                <a:lnTo>
                  <a:pt x="1921046" y="741155"/>
                </a:lnTo>
                <a:lnTo>
                  <a:pt x="1870816" y="758031"/>
                </a:lnTo>
                <a:lnTo>
                  <a:pt x="1814892" y="775780"/>
                </a:lnTo>
                <a:lnTo>
                  <a:pt x="1753274" y="794405"/>
                </a:lnTo>
                <a:lnTo>
                  <a:pt x="1618533" y="833437"/>
                </a:lnTo>
                <a:lnTo>
                  <a:pt x="1556570" y="852173"/>
                </a:lnTo>
                <a:lnTo>
                  <a:pt x="1500076" y="870111"/>
                </a:lnTo>
                <a:lnTo>
                  <a:pt x="1449049" y="887252"/>
                </a:lnTo>
                <a:lnTo>
                  <a:pt x="1403490" y="903596"/>
                </a:lnTo>
                <a:lnTo>
                  <a:pt x="1363399" y="919143"/>
                </a:lnTo>
                <a:lnTo>
                  <a:pt x="1281537" y="956961"/>
                </a:lnTo>
                <a:lnTo>
                  <a:pt x="1237557" y="982013"/>
                </a:lnTo>
                <a:lnTo>
                  <a:pt x="1196835" y="1009050"/>
                </a:lnTo>
                <a:lnTo>
                  <a:pt x="1159370" y="1038071"/>
                </a:lnTo>
                <a:lnTo>
                  <a:pt x="1125164" y="1069077"/>
                </a:lnTo>
                <a:lnTo>
                  <a:pt x="1094215" y="1102067"/>
                </a:lnTo>
                <a:lnTo>
                  <a:pt x="1066525" y="1137041"/>
                </a:lnTo>
                <a:lnTo>
                  <a:pt x="1042092" y="1174000"/>
                </a:lnTo>
                <a:lnTo>
                  <a:pt x="1020917" y="1212943"/>
                </a:lnTo>
                <a:lnTo>
                  <a:pt x="1002999" y="1253871"/>
                </a:lnTo>
                <a:lnTo>
                  <a:pt x="988340" y="1296783"/>
                </a:lnTo>
                <a:lnTo>
                  <a:pt x="976938" y="1341679"/>
                </a:lnTo>
                <a:lnTo>
                  <a:pt x="968794" y="1388560"/>
                </a:lnTo>
                <a:lnTo>
                  <a:pt x="963907" y="1437425"/>
                </a:lnTo>
                <a:lnTo>
                  <a:pt x="962279" y="1488274"/>
                </a:lnTo>
                <a:lnTo>
                  <a:pt x="965354" y="1546172"/>
                </a:lnTo>
                <a:lnTo>
                  <a:pt x="974579" y="1599743"/>
                </a:lnTo>
                <a:lnTo>
                  <a:pt x="989955" y="1648985"/>
                </a:lnTo>
                <a:lnTo>
                  <a:pt x="1011482" y="1693899"/>
                </a:lnTo>
                <a:lnTo>
                  <a:pt x="1039159" y="1734486"/>
                </a:lnTo>
                <a:lnTo>
                  <a:pt x="1072986" y="1770745"/>
                </a:lnTo>
                <a:lnTo>
                  <a:pt x="1112964" y="1802676"/>
                </a:lnTo>
                <a:lnTo>
                  <a:pt x="1145655" y="1823027"/>
                </a:lnTo>
                <a:lnTo>
                  <a:pt x="1184192" y="1842619"/>
                </a:lnTo>
                <a:lnTo>
                  <a:pt x="1228576" y="1861450"/>
                </a:lnTo>
                <a:lnTo>
                  <a:pt x="1278807" y="1879522"/>
                </a:lnTo>
                <a:lnTo>
                  <a:pt x="1334884" y="1896834"/>
                </a:lnTo>
                <a:lnTo>
                  <a:pt x="1396807" y="1913387"/>
                </a:lnTo>
                <a:lnTo>
                  <a:pt x="1464576" y="1929180"/>
                </a:lnTo>
                <a:lnTo>
                  <a:pt x="1658048" y="1971967"/>
                </a:lnTo>
                <a:lnTo>
                  <a:pt x="1719394" y="1989557"/>
                </a:lnTo>
                <a:lnTo>
                  <a:pt x="1774898" y="2009853"/>
                </a:lnTo>
                <a:lnTo>
                  <a:pt x="1824559" y="2032854"/>
                </a:lnTo>
                <a:lnTo>
                  <a:pt x="1868377" y="2058561"/>
                </a:lnTo>
                <a:lnTo>
                  <a:pt x="1906353" y="2086973"/>
                </a:lnTo>
                <a:lnTo>
                  <a:pt x="1938486" y="2118091"/>
                </a:lnTo>
                <a:lnTo>
                  <a:pt x="1964776" y="2151915"/>
                </a:lnTo>
                <a:lnTo>
                  <a:pt x="1985224" y="2188445"/>
                </a:lnTo>
                <a:lnTo>
                  <a:pt x="1999830" y="2227681"/>
                </a:lnTo>
                <a:lnTo>
                  <a:pt x="2008593" y="2269622"/>
                </a:lnTo>
                <a:lnTo>
                  <a:pt x="2011514" y="2314270"/>
                </a:lnTo>
                <a:lnTo>
                  <a:pt x="2006709" y="2351583"/>
                </a:lnTo>
                <a:lnTo>
                  <a:pt x="1968261" y="2415665"/>
                </a:lnTo>
                <a:lnTo>
                  <a:pt x="1934620" y="2442433"/>
                </a:lnTo>
                <a:lnTo>
                  <a:pt x="1891367" y="2465688"/>
                </a:lnTo>
                <a:lnTo>
                  <a:pt x="1838502" y="2485428"/>
                </a:lnTo>
                <a:lnTo>
                  <a:pt x="1797782" y="2496795"/>
                </a:lnTo>
                <a:lnTo>
                  <a:pt x="1754995" y="2506095"/>
                </a:lnTo>
                <a:lnTo>
                  <a:pt x="1710142" y="2513328"/>
                </a:lnTo>
                <a:lnTo>
                  <a:pt x="1663222" y="2518494"/>
                </a:lnTo>
                <a:lnTo>
                  <a:pt x="1614234" y="2521593"/>
                </a:lnTo>
                <a:lnTo>
                  <a:pt x="1563179" y="2522626"/>
                </a:lnTo>
                <a:lnTo>
                  <a:pt x="2338141" y="2522626"/>
                </a:lnTo>
                <a:lnTo>
                  <a:pt x="2356635" y="2468603"/>
                </a:lnTo>
                <a:lnTo>
                  <a:pt x="2367474" y="2419618"/>
                </a:lnTo>
                <a:lnTo>
                  <a:pt x="2373976" y="2368174"/>
                </a:lnTo>
                <a:lnTo>
                  <a:pt x="2376144" y="2314270"/>
                </a:lnTo>
                <a:lnTo>
                  <a:pt x="2374597" y="2262276"/>
                </a:lnTo>
                <a:lnTo>
                  <a:pt x="2369956" y="2212067"/>
                </a:lnTo>
                <a:lnTo>
                  <a:pt x="2362220" y="2163642"/>
                </a:lnTo>
                <a:lnTo>
                  <a:pt x="2351390" y="2117001"/>
                </a:lnTo>
                <a:lnTo>
                  <a:pt x="2337466" y="2072144"/>
                </a:lnTo>
                <a:lnTo>
                  <a:pt x="2320447" y="2029071"/>
                </a:lnTo>
                <a:lnTo>
                  <a:pt x="2300335" y="1987783"/>
                </a:lnTo>
                <a:lnTo>
                  <a:pt x="2277128" y="1948279"/>
                </a:lnTo>
                <a:lnTo>
                  <a:pt x="2250826" y="1910559"/>
                </a:lnTo>
                <a:lnTo>
                  <a:pt x="2221431" y="1874624"/>
                </a:lnTo>
                <a:lnTo>
                  <a:pt x="2188941" y="1840473"/>
                </a:lnTo>
                <a:lnTo>
                  <a:pt x="2153357" y="1808106"/>
                </a:lnTo>
                <a:lnTo>
                  <a:pt x="2114679" y="1777524"/>
                </a:lnTo>
                <a:lnTo>
                  <a:pt x="2072906" y="1748726"/>
                </a:lnTo>
                <a:lnTo>
                  <a:pt x="2039553" y="1728461"/>
                </a:lnTo>
                <a:lnTo>
                  <a:pt x="2003603" y="1708878"/>
                </a:lnTo>
                <a:lnTo>
                  <a:pt x="1965054" y="1689977"/>
                </a:lnTo>
                <a:lnTo>
                  <a:pt x="1923907" y="1671759"/>
                </a:lnTo>
                <a:lnTo>
                  <a:pt x="1880162" y="1654223"/>
                </a:lnTo>
                <a:lnTo>
                  <a:pt x="1833819" y="1637369"/>
                </a:lnTo>
                <a:lnTo>
                  <a:pt x="1784878" y="1621198"/>
                </a:lnTo>
                <a:lnTo>
                  <a:pt x="1733339" y="1605709"/>
                </a:lnTo>
                <a:lnTo>
                  <a:pt x="1679202" y="1590903"/>
                </a:lnTo>
                <a:lnTo>
                  <a:pt x="1622467" y="1576779"/>
                </a:lnTo>
                <a:lnTo>
                  <a:pt x="1563134" y="1563338"/>
                </a:lnTo>
                <a:lnTo>
                  <a:pt x="1501203" y="1550579"/>
                </a:lnTo>
                <a:lnTo>
                  <a:pt x="1436674" y="1538503"/>
                </a:lnTo>
                <a:lnTo>
                  <a:pt x="1409583" y="1533157"/>
                </a:lnTo>
                <a:lnTo>
                  <a:pt x="1382258" y="1526414"/>
                </a:lnTo>
                <a:lnTo>
                  <a:pt x="1354700" y="1518274"/>
                </a:lnTo>
                <a:lnTo>
                  <a:pt x="1326908" y="1508734"/>
                </a:lnTo>
                <a:lnTo>
                  <a:pt x="1330998" y="1470565"/>
                </a:lnTo>
                <a:lnTo>
                  <a:pt x="1342436" y="1433773"/>
                </a:lnTo>
                <a:lnTo>
                  <a:pt x="1361224" y="1398359"/>
                </a:lnTo>
                <a:lnTo>
                  <a:pt x="1387361" y="1364322"/>
                </a:lnTo>
                <a:lnTo>
                  <a:pt x="1420848" y="1331663"/>
                </a:lnTo>
                <a:lnTo>
                  <a:pt x="1461684" y="1300382"/>
                </a:lnTo>
                <a:lnTo>
                  <a:pt x="1509870" y="1270478"/>
                </a:lnTo>
                <a:lnTo>
                  <a:pt x="1565406" y="1241953"/>
                </a:lnTo>
                <a:lnTo>
                  <a:pt x="1628292" y="1214805"/>
                </a:lnTo>
                <a:lnTo>
                  <a:pt x="1805021" y="1158163"/>
                </a:lnTo>
                <a:lnTo>
                  <a:pt x="1904239" y="1127754"/>
                </a:lnTo>
                <a:lnTo>
                  <a:pt x="1988577" y="1103226"/>
                </a:lnTo>
                <a:lnTo>
                  <a:pt x="2058035" y="1084579"/>
                </a:lnTo>
                <a:lnTo>
                  <a:pt x="2423535" y="1084579"/>
                </a:lnTo>
                <a:lnTo>
                  <a:pt x="2418882" y="1057255"/>
                </a:lnTo>
                <a:lnTo>
                  <a:pt x="2398532" y="959352"/>
                </a:lnTo>
                <a:lnTo>
                  <a:pt x="2391265" y="916681"/>
                </a:lnTo>
                <a:lnTo>
                  <a:pt x="2386906" y="880289"/>
                </a:lnTo>
                <a:lnTo>
                  <a:pt x="2385453" y="850176"/>
                </a:lnTo>
                <a:lnTo>
                  <a:pt x="2382255" y="810292"/>
                </a:lnTo>
                <a:lnTo>
                  <a:pt x="2356671" y="742392"/>
                </a:lnTo>
                <a:lnTo>
                  <a:pt x="2306907" y="691581"/>
                </a:lnTo>
                <a:lnTo>
                  <a:pt x="2241332" y="665534"/>
                </a:lnTo>
                <a:lnTo>
                  <a:pt x="2203132" y="662279"/>
                </a:lnTo>
                <a:close/>
              </a:path>
              <a:path w="2432050" h="2898775">
                <a:moveTo>
                  <a:pt x="2423535" y="1084579"/>
                </a:moveTo>
                <a:lnTo>
                  <a:pt x="2058035" y="1084579"/>
                </a:lnTo>
                <a:lnTo>
                  <a:pt x="2068729" y="1154343"/>
                </a:lnTo>
                <a:lnTo>
                  <a:pt x="2080353" y="1211083"/>
                </a:lnTo>
                <a:lnTo>
                  <a:pt x="2092909" y="1254799"/>
                </a:lnTo>
                <a:lnTo>
                  <a:pt x="2130700" y="1315612"/>
                </a:lnTo>
                <a:lnTo>
                  <a:pt x="2162673" y="1337122"/>
                </a:lnTo>
                <a:lnTo>
                  <a:pt x="2202319" y="1350027"/>
                </a:lnTo>
                <a:lnTo>
                  <a:pt x="2249639" y="1354327"/>
                </a:lnTo>
                <a:lnTo>
                  <a:pt x="2287840" y="1351072"/>
                </a:lnTo>
                <a:lnTo>
                  <a:pt x="2353420" y="1325031"/>
                </a:lnTo>
                <a:lnTo>
                  <a:pt x="2403184" y="1274219"/>
                </a:lnTo>
                <a:lnTo>
                  <a:pt x="2428763" y="1206315"/>
                </a:lnTo>
                <a:lnTo>
                  <a:pt x="2431961" y="1166431"/>
                </a:lnTo>
                <a:lnTo>
                  <a:pt x="2430508" y="1136318"/>
                </a:lnTo>
                <a:lnTo>
                  <a:pt x="2426149" y="1099926"/>
                </a:lnTo>
                <a:lnTo>
                  <a:pt x="2423535" y="10845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993949" y="4358726"/>
            <a:ext cx="2421255" cy="2906395"/>
          </a:xfrm>
          <a:custGeom>
            <a:avLst/>
            <a:gdLst/>
            <a:ahLst/>
            <a:cxnLst/>
            <a:rect l="l" t="t" r="r" b="b"/>
            <a:pathLst>
              <a:path w="2421254" h="2906395">
                <a:moveTo>
                  <a:pt x="280911" y="0"/>
                </a:moveTo>
                <a:lnTo>
                  <a:pt x="237777" y="3952"/>
                </a:lnTo>
                <a:lnTo>
                  <a:pt x="197664" y="15811"/>
                </a:lnTo>
                <a:lnTo>
                  <a:pt x="160573" y="35575"/>
                </a:lnTo>
                <a:lnTo>
                  <a:pt x="126504" y="63245"/>
                </a:lnTo>
                <a:lnTo>
                  <a:pt x="98017" y="96497"/>
                </a:lnTo>
                <a:lnTo>
                  <a:pt x="77670" y="133007"/>
                </a:lnTo>
                <a:lnTo>
                  <a:pt x="65461" y="172773"/>
                </a:lnTo>
                <a:lnTo>
                  <a:pt x="61391" y="215798"/>
                </a:lnTo>
                <a:lnTo>
                  <a:pt x="65461" y="258815"/>
                </a:lnTo>
                <a:lnTo>
                  <a:pt x="77670" y="298580"/>
                </a:lnTo>
                <a:lnTo>
                  <a:pt x="98017" y="335091"/>
                </a:lnTo>
                <a:lnTo>
                  <a:pt x="126504" y="368350"/>
                </a:lnTo>
                <a:lnTo>
                  <a:pt x="160573" y="396020"/>
                </a:lnTo>
                <a:lnTo>
                  <a:pt x="197664" y="415785"/>
                </a:lnTo>
                <a:lnTo>
                  <a:pt x="237777" y="427643"/>
                </a:lnTo>
                <a:lnTo>
                  <a:pt x="280911" y="431596"/>
                </a:lnTo>
                <a:lnTo>
                  <a:pt x="323987" y="427643"/>
                </a:lnTo>
                <a:lnTo>
                  <a:pt x="363928" y="415785"/>
                </a:lnTo>
                <a:lnTo>
                  <a:pt x="400729" y="396020"/>
                </a:lnTo>
                <a:lnTo>
                  <a:pt x="434390" y="368350"/>
                </a:lnTo>
                <a:lnTo>
                  <a:pt x="462470" y="335091"/>
                </a:lnTo>
                <a:lnTo>
                  <a:pt x="482528" y="298580"/>
                </a:lnTo>
                <a:lnTo>
                  <a:pt x="494564" y="258815"/>
                </a:lnTo>
                <a:lnTo>
                  <a:pt x="498576" y="215798"/>
                </a:lnTo>
                <a:lnTo>
                  <a:pt x="494564" y="172773"/>
                </a:lnTo>
                <a:lnTo>
                  <a:pt x="482528" y="133007"/>
                </a:lnTo>
                <a:lnTo>
                  <a:pt x="462470" y="96497"/>
                </a:lnTo>
                <a:lnTo>
                  <a:pt x="434390" y="63245"/>
                </a:lnTo>
                <a:lnTo>
                  <a:pt x="400729" y="35575"/>
                </a:lnTo>
                <a:lnTo>
                  <a:pt x="363928" y="15811"/>
                </a:lnTo>
                <a:lnTo>
                  <a:pt x="323987" y="3952"/>
                </a:lnTo>
                <a:lnTo>
                  <a:pt x="280911" y="0"/>
                </a:lnTo>
                <a:close/>
              </a:path>
              <a:path w="2421254" h="2906395">
                <a:moveTo>
                  <a:pt x="219519" y="881799"/>
                </a:moveTo>
                <a:lnTo>
                  <a:pt x="181324" y="885054"/>
                </a:lnTo>
                <a:lnTo>
                  <a:pt x="115745" y="911100"/>
                </a:lnTo>
                <a:lnTo>
                  <a:pt x="65982" y="961914"/>
                </a:lnTo>
                <a:lnTo>
                  <a:pt x="40407" y="1029817"/>
                </a:lnTo>
                <a:lnTo>
                  <a:pt x="37211" y="1069695"/>
                </a:lnTo>
                <a:lnTo>
                  <a:pt x="36981" y="1109625"/>
                </a:lnTo>
                <a:lnTo>
                  <a:pt x="36291" y="1151690"/>
                </a:lnTo>
                <a:lnTo>
                  <a:pt x="35141" y="1195891"/>
                </a:lnTo>
                <a:lnTo>
                  <a:pt x="33533" y="1242228"/>
                </a:lnTo>
                <a:lnTo>
                  <a:pt x="31465" y="1290701"/>
                </a:lnTo>
                <a:lnTo>
                  <a:pt x="28938" y="1341310"/>
                </a:lnTo>
                <a:lnTo>
                  <a:pt x="25952" y="1394054"/>
                </a:lnTo>
                <a:lnTo>
                  <a:pt x="22508" y="1448935"/>
                </a:lnTo>
                <a:lnTo>
                  <a:pt x="14699" y="1562967"/>
                </a:lnTo>
                <a:lnTo>
                  <a:pt x="11253" y="1617846"/>
                </a:lnTo>
                <a:lnTo>
                  <a:pt x="8267" y="1670590"/>
                </a:lnTo>
                <a:lnTo>
                  <a:pt x="5740" y="1721198"/>
                </a:lnTo>
                <a:lnTo>
                  <a:pt x="3673" y="1769671"/>
                </a:lnTo>
                <a:lnTo>
                  <a:pt x="2066" y="1816008"/>
                </a:lnTo>
                <a:lnTo>
                  <a:pt x="918" y="1860208"/>
                </a:lnTo>
                <a:lnTo>
                  <a:pt x="229" y="1902271"/>
                </a:lnTo>
                <a:lnTo>
                  <a:pt x="0" y="1942198"/>
                </a:lnTo>
                <a:lnTo>
                  <a:pt x="132" y="1976351"/>
                </a:lnTo>
                <a:lnTo>
                  <a:pt x="531" y="2015021"/>
                </a:lnTo>
                <a:lnTo>
                  <a:pt x="1196" y="2058207"/>
                </a:lnTo>
                <a:lnTo>
                  <a:pt x="2127" y="2105911"/>
                </a:lnTo>
                <a:lnTo>
                  <a:pt x="3324" y="2158133"/>
                </a:lnTo>
                <a:lnTo>
                  <a:pt x="4786" y="2214873"/>
                </a:lnTo>
                <a:lnTo>
                  <a:pt x="8238" y="2337391"/>
                </a:lnTo>
                <a:lnTo>
                  <a:pt x="9698" y="2394132"/>
                </a:lnTo>
                <a:lnTo>
                  <a:pt x="10892" y="2446356"/>
                </a:lnTo>
                <a:lnTo>
                  <a:pt x="11821" y="2494061"/>
                </a:lnTo>
                <a:lnTo>
                  <a:pt x="12485" y="2537248"/>
                </a:lnTo>
                <a:lnTo>
                  <a:pt x="12884" y="2575916"/>
                </a:lnTo>
                <a:lnTo>
                  <a:pt x="13017" y="2610065"/>
                </a:lnTo>
                <a:lnTo>
                  <a:pt x="16215" y="2649134"/>
                </a:lnTo>
                <a:lnTo>
                  <a:pt x="41799" y="2716109"/>
                </a:lnTo>
                <a:lnTo>
                  <a:pt x="91563" y="2766800"/>
                </a:lnTo>
                <a:lnTo>
                  <a:pt x="157138" y="2792851"/>
                </a:lnTo>
                <a:lnTo>
                  <a:pt x="195338" y="2796108"/>
                </a:lnTo>
                <a:lnTo>
                  <a:pt x="234289" y="2792851"/>
                </a:lnTo>
                <a:lnTo>
                  <a:pt x="300326" y="2766800"/>
                </a:lnTo>
                <a:lnTo>
                  <a:pt x="349395" y="2716109"/>
                </a:lnTo>
                <a:lnTo>
                  <a:pt x="374508" y="2649134"/>
                </a:lnTo>
                <a:lnTo>
                  <a:pt x="377647" y="2610065"/>
                </a:lnTo>
                <a:lnTo>
                  <a:pt x="377514" y="2575916"/>
                </a:lnTo>
                <a:lnTo>
                  <a:pt x="377115" y="2537248"/>
                </a:lnTo>
                <a:lnTo>
                  <a:pt x="376450" y="2494061"/>
                </a:lnTo>
                <a:lnTo>
                  <a:pt x="375519" y="2446356"/>
                </a:lnTo>
                <a:lnTo>
                  <a:pt x="374323" y="2394132"/>
                </a:lnTo>
                <a:lnTo>
                  <a:pt x="372860" y="2337391"/>
                </a:lnTo>
                <a:lnTo>
                  <a:pt x="369408" y="2214873"/>
                </a:lnTo>
                <a:lnTo>
                  <a:pt x="367949" y="2158133"/>
                </a:lnTo>
                <a:lnTo>
                  <a:pt x="366754" y="2105911"/>
                </a:lnTo>
                <a:lnTo>
                  <a:pt x="365825" y="2058207"/>
                </a:lnTo>
                <a:lnTo>
                  <a:pt x="365161" y="2015021"/>
                </a:lnTo>
                <a:lnTo>
                  <a:pt x="364762" y="1976351"/>
                </a:lnTo>
                <a:lnTo>
                  <a:pt x="364629" y="1942198"/>
                </a:lnTo>
                <a:lnTo>
                  <a:pt x="364859" y="1902271"/>
                </a:lnTo>
                <a:lnTo>
                  <a:pt x="365548" y="1860208"/>
                </a:lnTo>
                <a:lnTo>
                  <a:pt x="366696" y="1816008"/>
                </a:lnTo>
                <a:lnTo>
                  <a:pt x="368303" y="1769671"/>
                </a:lnTo>
                <a:lnTo>
                  <a:pt x="370370" y="1721198"/>
                </a:lnTo>
                <a:lnTo>
                  <a:pt x="372896" y="1670590"/>
                </a:lnTo>
                <a:lnTo>
                  <a:pt x="375883" y="1617846"/>
                </a:lnTo>
                <a:lnTo>
                  <a:pt x="379329" y="1562967"/>
                </a:lnTo>
                <a:lnTo>
                  <a:pt x="387137" y="1448935"/>
                </a:lnTo>
                <a:lnTo>
                  <a:pt x="390580" y="1394054"/>
                </a:lnTo>
                <a:lnTo>
                  <a:pt x="393564" y="1341310"/>
                </a:lnTo>
                <a:lnTo>
                  <a:pt x="396089" y="1290701"/>
                </a:lnTo>
                <a:lnTo>
                  <a:pt x="398155" y="1242228"/>
                </a:lnTo>
                <a:lnTo>
                  <a:pt x="399762" y="1195891"/>
                </a:lnTo>
                <a:lnTo>
                  <a:pt x="400909" y="1151690"/>
                </a:lnTo>
                <a:lnTo>
                  <a:pt x="401598" y="1109625"/>
                </a:lnTo>
                <a:lnTo>
                  <a:pt x="401828" y="1069695"/>
                </a:lnTo>
                <a:lnTo>
                  <a:pt x="398631" y="1029817"/>
                </a:lnTo>
                <a:lnTo>
                  <a:pt x="373056" y="961914"/>
                </a:lnTo>
                <a:lnTo>
                  <a:pt x="323293" y="911100"/>
                </a:lnTo>
                <a:lnTo>
                  <a:pt x="257714" y="885054"/>
                </a:lnTo>
                <a:lnTo>
                  <a:pt x="219519" y="881799"/>
                </a:lnTo>
                <a:close/>
              </a:path>
              <a:path w="2421254" h="2906395">
                <a:moveTo>
                  <a:pt x="1034834" y="820407"/>
                </a:moveTo>
                <a:lnTo>
                  <a:pt x="963677" y="833894"/>
                </a:lnTo>
                <a:lnTo>
                  <a:pt x="906475" y="874356"/>
                </a:lnTo>
                <a:lnTo>
                  <a:pt x="868802" y="935286"/>
                </a:lnTo>
                <a:lnTo>
                  <a:pt x="856246" y="1010170"/>
                </a:lnTo>
                <a:lnTo>
                  <a:pt x="860845" y="1060244"/>
                </a:lnTo>
                <a:lnTo>
                  <a:pt x="874641" y="1102567"/>
                </a:lnTo>
                <a:lnTo>
                  <a:pt x="897636" y="1137138"/>
                </a:lnTo>
                <a:lnTo>
                  <a:pt x="929829" y="1163959"/>
                </a:lnTo>
                <a:lnTo>
                  <a:pt x="971222" y="1183028"/>
                </a:lnTo>
                <a:lnTo>
                  <a:pt x="1021816" y="1194346"/>
                </a:lnTo>
                <a:lnTo>
                  <a:pt x="1088905" y="1200536"/>
                </a:lnTo>
                <a:lnTo>
                  <a:pt x="1313073" y="1218905"/>
                </a:lnTo>
                <a:lnTo>
                  <a:pt x="1398647" y="1224254"/>
                </a:lnTo>
                <a:lnTo>
                  <a:pt x="1434807" y="1225969"/>
                </a:lnTo>
                <a:lnTo>
                  <a:pt x="1472018" y="2312416"/>
                </a:lnTo>
                <a:lnTo>
                  <a:pt x="1471669" y="2352180"/>
                </a:lnTo>
                <a:lnTo>
                  <a:pt x="1470621" y="2400781"/>
                </a:lnTo>
                <a:lnTo>
                  <a:pt x="1468879" y="2458218"/>
                </a:lnTo>
                <a:lnTo>
                  <a:pt x="1464000" y="2590768"/>
                </a:lnTo>
                <a:lnTo>
                  <a:pt x="1462254" y="2648205"/>
                </a:lnTo>
                <a:lnTo>
                  <a:pt x="1461205" y="2696805"/>
                </a:lnTo>
                <a:lnTo>
                  <a:pt x="1460855" y="2736570"/>
                </a:lnTo>
                <a:lnTo>
                  <a:pt x="1464284" y="2771339"/>
                </a:lnTo>
                <a:lnTo>
                  <a:pt x="1491721" y="2831803"/>
                </a:lnTo>
                <a:lnTo>
                  <a:pt x="1544395" y="2878659"/>
                </a:lnTo>
                <a:lnTo>
                  <a:pt x="1609045" y="2902839"/>
                </a:lnTo>
                <a:lnTo>
                  <a:pt x="1645031" y="2905861"/>
                </a:lnTo>
                <a:lnTo>
                  <a:pt x="1680163" y="2902494"/>
                </a:lnTo>
                <a:lnTo>
                  <a:pt x="1740002" y="2875558"/>
                </a:lnTo>
                <a:lnTo>
                  <a:pt x="1785941" y="2821686"/>
                </a:lnTo>
                <a:lnTo>
                  <a:pt x="1803698" y="2784648"/>
                </a:lnTo>
                <a:lnTo>
                  <a:pt x="1817981" y="2740876"/>
                </a:lnTo>
                <a:lnTo>
                  <a:pt x="1828789" y="2690370"/>
                </a:lnTo>
                <a:lnTo>
                  <a:pt x="1836123" y="2633130"/>
                </a:lnTo>
                <a:lnTo>
                  <a:pt x="1839983" y="2569155"/>
                </a:lnTo>
                <a:lnTo>
                  <a:pt x="1840369" y="2498445"/>
                </a:lnTo>
                <a:lnTo>
                  <a:pt x="1838439" y="2400781"/>
                </a:lnTo>
                <a:lnTo>
                  <a:pt x="1836648" y="2321712"/>
                </a:lnTo>
                <a:lnTo>
                  <a:pt x="1801304" y="1222247"/>
                </a:lnTo>
                <a:lnTo>
                  <a:pt x="1942687" y="1204388"/>
                </a:lnTo>
                <a:lnTo>
                  <a:pt x="1993288" y="1198809"/>
                </a:lnTo>
                <a:lnTo>
                  <a:pt x="2030496" y="1195461"/>
                </a:lnTo>
                <a:lnTo>
                  <a:pt x="2054313" y="1194346"/>
                </a:lnTo>
                <a:lnTo>
                  <a:pt x="2291041" y="1194346"/>
                </a:lnTo>
                <a:lnTo>
                  <a:pt x="2311271" y="1188531"/>
                </a:lnTo>
                <a:lnTo>
                  <a:pt x="2369642" y="1148765"/>
                </a:lnTo>
                <a:lnTo>
                  <a:pt x="2408007" y="1088534"/>
                </a:lnTo>
                <a:lnTo>
                  <a:pt x="2420797" y="1013891"/>
                </a:lnTo>
                <a:lnTo>
                  <a:pt x="2416257" y="962840"/>
                </a:lnTo>
                <a:lnTo>
                  <a:pt x="2402638" y="919827"/>
                </a:lnTo>
                <a:lnTo>
                  <a:pt x="2379940" y="884851"/>
                </a:lnTo>
                <a:lnTo>
                  <a:pt x="2348164" y="857913"/>
                </a:lnTo>
                <a:lnTo>
                  <a:pt x="2335447" y="852030"/>
                </a:lnTo>
                <a:lnTo>
                  <a:pt x="1425511" y="852030"/>
                </a:lnTo>
                <a:lnTo>
                  <a:pt x="1034834" y="820407"/>
                </a:lnTo>
                <a:close/>
              </a:path>
              <a:path w="2421254" h="2906395">
                <a:moveTo>
                  <a:pt x="2291041" y="1194346"/>
                </a:moveTo>
                <a:lnTo>
                  <a:pt x="2054313" y="1194346"/>
                </a:lnTo>
                <a:lnTo>
                  <a:pt x="2074714" y="1194577"/>
                </a:lnTo>
                <a:lnTo>
                  <a:pt x="2096862" y="1195273"/>
                </a:lnTo>
                <a:lnTo>
                  <a:pt x="2120757" y="1196435"/>
                </a:lnTo>
                <a:lnTo>
                  <a:pt x="2172038" y="1199693"/>
                </a:lnTo>
                <a:lnTo>
                  <a:pt x="2195931" y="1200856"/>
                </a:lnTo>
                <a:lnTo>
                  <a:pt x="2218081" y="1201555"/>
                </a:lnTo>
                <a:lnTo>
                  <a:pt x="2238489" y="1201788"/>
                </a:lnTo>
                <a:lnTo>
                  <a:pt x="2276682" y="1198473"/>
                </a:lnTo>
                <a:lnTo>
                  <a:pt x="2291041" y="1194346"/>
                </a:lnTo>
                <a:close/>
              </a:path>
              <a:path w="2421254" h="2906395">
                <a:moveTo>
                  <a:pt x="1594802" y="187896"/>
                </a:moveTo>
                <a:lnTo>
                  <a:pt x="1522714" y="200682"/>
                </a:lnTo>
                <a:lnTo>
                  <a:pt x="1462722" y="239052"/>
                </a:lnTo>
                <a:lnTo>
                  <a:pt x="1422253" y="296952"/>
                </a:lnTo>
                <a:lnTo>
                  <a:pt x="1408760" y="368350"/>
                </a:lnTo>
                <a:lnTo>
                  <a:pt x="1409095" y="400157"/>
                </a:lnTo>
                <a:lnTo>
                  <a:pt x="1410101" y="439037"/>
                </a:lnTo>
                <a:lnTo>
                  <a:pt x="1411777" y="484988"/>
                </a:lnTo>
                <a:lnTo>
                  <a:pt x="1414124" y="538007"/>
                </a:lnTo>
                <a:lnTo>
                  <a:pt x="1417142" y="598093"/>
                </a:lnTo>
                <a:lnTo>
                  <a:pt x="1420153" y="659152"/>
                </a:lnTo>
                <a:lnTo>
                  <a:pt x="1422496" y="715076"/>
                </a:lnTo>
                <a:lnTo>
                  <a:pt x="1424171" y="765863"/>
                </a:lnTo>
                <a:lnTo>
                  <a:pt x="1425176" y="811514"/>
                </a:lnTo>
                <a:lnTo>
                  <a:pt x="1425511" y="852030"/>
                </a:lnTo>
                <a:lnTo>
                  <a:pt x="2335447" y="852030"/>
                </a:lnTo>
                <a:lnTo>
                  <a:pt x="2331440" y="850176"/>
                </a:lnTo>
                <a:lnTo>
                  <a:pt x="1790141" y="850176"/>
                </a:lnTo>
                <a:lnTo>
                  <a:pt x="1791995" y="734834"/>
                </a:lnTo>
                <a:lnTo>
                  <a:pt x="1795716" y="626935"/>
                </a:lnTo>
                <a:lnTo>
                  <a:pt x="1795368" y="580310"/>
                </a:lnTo>
                <a:lnTo>
                  <a:pt x="1794324" y="537173"/>
                </a:lnTo>
                <a:lnTo>
                  <a:pt x="1792582" y="497524"/>
                </a:lnTo>
                <a:lnTo>
                  <a:pt x="1780984" y="397268"/>
                </a:lnTo>
                <a:lnTo>
                  <a:pt x="1767466" y="341719"/>
                </a:lnTo>
                <a:lnTo>
                  <a:pt x="1749589" y="294716"/>
                </a:lnTo>
                <a:lnTo>
                  <a:pt x="1727352" y="256260"/>
                </a:lnTo>
                <a:lnTo>
                  <a:pt x="1700755" y="226350"/>
                </a:lnTo>
                <a:lnTo>
                  <a:pt x="1634480" y="192169"/>
                </a:lnTo>
                <a:lnTo>
                  <a:pt x="1594802" y="187896"/>
                </a:lnTo>
                <a:close/>
              </a:path>
              <a:path w="2421254" h="2906395">
                <a:moveTo>
                  <a:pt x="2054313" y="820407"/>
                </a:moveTo>
                <a:lnTo>
                  <a:pt x="2033029" y="821597"/>
                </a:lnTo>
                <a:lnTo>
                  <a:pt x="1995969" y="825169"/>
                </a:lnTo>
                <a:lnTo>
                  <a:pt x="1943134" y="831122"/>
                </a:lnTo>
                <a:lnTo>
                  <a:pt x="1790141" y="850176"/>
                </a:lnTo>
                <a:lnTo>
                  <a:pt x="2331440" y="850176"/>
                </a:lnTo>
                <a:lnTo>
                  <a:pt x="2278141" y="832318"/>
                </a:lnTo>
                <a:lnTo>
                  <a:pt x="2238257" y="827108"/>
                </a:lnTo>
                <a:lnTo>
                  <a:pt x="2187658" y="823386"/>
                </a:lnTo>
                <a:lnTo>
                  <a:pt x="2126344" y="821152"/>
                </a:lnTo>
                <a:lnTo>
                  <a:pt x="2054313" y="82040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213021" y="5203315"/>
            <a:ext cx="10434642" cy="5242180"/>
            <a:chOff x="8213021" y="5203315"/>
            <a:chExt cx="10434642" cy="5242180"/>
          </a:xfrm>
        </p:grpSpPr>
        <p:sp>
          <p:nvSpPr>
            <p:cNvPr id="4" name="object 4"/>
            <p:cNvSpPr/>
            <p:nvPr/>
          </p:nvSpPr>
          <p:spPr>
            <a:xfrm>
              <a:off x="8213021" y="5203315"/>
              <a:ext cx="1790064" cy="2065020"/>
            </a:xfrm>
            <a:custGeom>
              <a:avLst/>
              <a:gdLst/>
              <a:ahLst/>
              <a:cxnLst/>
              <a:rect l="l" t="t" r="r" b="b"/>
              <a:pathLst>
                <a:path w="1790065" h="2065020">
                  <a:moveTo>
                    <a:pt x="1771762" y="1847329"/>
                  </a:moveTo>
                  <a:lnTo>
                    <a:pt x="1363637" y="1847329"/>
                  </a:lnTo>
                  <a:lnTo>
                    <a:pt x="1386778" y="1878142"/>
                  </a:lnTo>
                  <a:lnTo>
                    <a:pt x="1415265" y="1911049"/>
                  </a:lnTo>
                  <a:lnTo>
                    <a:pt x="1449101" y="1946050"/>
                  </a:lnTo>
                  <a:lnTo>
                    <a:pt x="1488287" y="1983143"/>
                  </a:lnTo>
                  <a:lnTo>
                    <a:pt x="1531187" y="2018954"/>
                  </a:lnTo>
                  <a:lnTo>
                    <a:pt x="1566883" y="2044533"/>
                  </a:lnTo>
                  <a:lnTo>
                    <a:pt x="1616646" y="2064994"/>
                  </a:lnTo>
                  <a:lnTo>
                    <a:pt x="1650014" y="2061970"/>
                  </a:lnTo>
                  <a:lnTo>
                    <a:pt x="1710474" y="2037782"/>
                  </a:lnTo>
                  <a:lnTo>
                    <a:pt x="1760356" y="1990809"/>
                  </a:lnTo>
                  <a:lnTo>
                    <a:pt x="1786403" y="1929420"/>
                  </a:lnTo>
                  <a:lnTo>
                    <a:pt x="1789658" y="1893836"/>
                  </a:lnTo>
                  <a:lnTo>
                    <a:pt x="1778495" y="1862213"/>
                  </a:lnTo>
                  <a:lnTo>
                    <a:pt x="1771762" y="1847329"/>
                  </a:lnTo>
                  <a:close/>
                </a:path>
                <a:path w="1790065" h="2065020">
                  <a:moveTo>
                    <a:pt x="1049235" y="0"/>
                  </a:moveTo>
                  <a:lnTo>
                    <a:pt x="999094" y="1107"/>
                  </a:lnTo>
                  <a:lnTo>
                    <a:pt x="949783" y="4429"/>
                  </a:lnTo>
                  <a:lnTo>
                    <a:pt x="901301" y="9965"/>
                  </a:lnTo>
                  <a:lnTo>
                    <a:pt x="853650" y="17716"/>
                  </a:lnTo>
                  <a:lnTo>
                    <a:pt x="806829" y="27681"/>
                  </a:lnTo>
                  <a:lnTo>
                    <a:pt x="760839" y="39861"/>
                  </a:lnTo>
                  <a:lnTo>
                    <a:pt x="715678" y="54255"/>
                  </a:lnTo>
                  <a:lnTo>
                    <a:pt x="671349" y="70864"/>
                  </a:lnTo>
                  <a:lnTo>
                    <a:pt x="627849" y="89687"/>
                  </a:lnTo>
                  <a:lnTo>
                    <a:pt x="585180" y="110724"/>
                  </a:lnTo>
                  <a:lnTo>
                    <a:pt x="543341" y="133976"/>
                  </a:lnTo>
                  <a:lnTo>
                    <a:pt x="502333" y="159442"/>
                  </a:lnTo>
                  <a:lnTo>
                    <a:pt x="462156" y="187123"/>
                  </a:lnTo>
                  <a:lnTo>
                    <a:pt x="422809" y="217018"/>
                  </a:lnTo>
                  <a:lnTo>
                    <a:pt x="384293" y="249127"/>
                  </a:lnTo>
                  <a:lnTo>
                    <a:pt x="346607" y="283451"/>
                  </a:lnTo>
                  <a:lnTo>
                    <a:pt x="309752" y="319989"/>
                  </a:lnTo>
                  <a:lnTo>
                    <a:pt x="274383" y="358084"/>
                  </a:lnTo>
                  <a:lnTo>
                    <a:pt x="241157" y="397081"/>
                  </a:lnTo>
                  <a:lnTo>
                    <a:pt x="210074" y="436978"/>
                  </a:lnTo>
                  <a:lnTo>
                    <a:pt x="181135" y="477777"/>
                  </a:lnTo>
                  <a:lnTo>
                    <a:pt x="154340" y="519476"/>
                  </a:lnTo>
                  <a:lnTo>
                    <a:pt x="129688" y="562077"/>
                  </a:lnTo>
                  <a:lnTo>
                    <a:pt x="107180" y="605579"/>
                  </a:lnTo>
                  <a:lnTo>
                    <a:pt x="86816" y="649982"/>
                  </a:lnTo>
                  <a:lnTo>
                    <a:pt x="68595" y="695286"/>
                  </a:lnTo>
                  <a:lnTo>
                    <a:pt x="52518" y="741492"/>
                  </a:lnTo>
                  <a:lnTo>
                    <a:pt x="38585" y="788599"/>
                  </a:lnTo>
                  <a:lnTo>
                    <a:pt x="26795" y="836607"/>
                  </a:lnTo>
                  <a:lnTo>
                    <a:pt x="17148" y="885516"/>
                  </a:lnTo>
                  <a:lnTo>
                    <a:pt x="9646" y="935327"/>
                  </a:lnTo>
                  <a:lnTo>
                    <a:pt x="4287" y="986039"/>
                  </a:lnTo>
                  <a:lnTo>
                    <a:pt x="1071" y="1037653"/>
                  </a:lnTo>
                  <a:lnTo>
                    <a:pt x="0" y="1090168"/>
                  </a:lnTo>
                  <a:lnTo>
                    <a:pt x="835" y="1152576"/>
                  </a:lnTo>
                  <a:lnTo>
                    <a:pt x="3340" y="1212802"/>
                  </a:lnTo>
                  <a:lnTo>
                    <a:pt x="7516" y="1270845"/>
                  </a:lnTo>
                  <a:lnTo>
                    <a:pt x="13362" y="1326706"/>
                  </a:lnTo>
                  <a:lnTo>
                    <a:pt x="20878" y="1380383"/>
                  </a:lnTo>
                  <a:lnTo>
                    <a:pt x="30064" y="1431878"/>
                  </a:lnTo>
                  <a:lnTo>
                    <a:pt x="40921" y="1481190"/>
                  </a:lnTo>
                  <a:lnTo>
                    <a:pt x="53447" y="1528319"/>
                  </a:lnTo>
                  <a:lnTo>
                    <a:pt x="67644" y="1573265"/>
                  </a:lnTo>
                  <a:lnTo>
                    <a:pt x="83511" y="1616028"/>
                  </a:lnTo>
                  <a:lnTo>
                    <a:pt x="101048" y="1656609"/>
                  </a:lnTo>
                  <a:lnTo>
                    <a:pt x="120255" y="1695006"/>
                  </a:lnTo>
                  <a:lnTo>
                    <a:pt x="141132" y="1731221"/>
                  </a:lnTo>
                  <a:lnTo>
                    <a:pt x="163679" y="1765252"/>
                  </a:lnTo>
                  <a:lnTo>
                    <a:pt x="187896" y="1797100"/>
                  </a:lnTo>
                  <a:lnTo>
                    <a:pt x="217538" y="1830929"/>
                  </a:lnTo>
                  <a:lnTo>
                    <a:pt x="249591" y="1862252"/>
                  </a:lnTo>
                  <a:lnTo>
                    <a:pt x="284055" y="1891069"/>
                  </a:lnTo>
                  <a:lnTo>
                    <a:pt x="320930" y="1917380"/>
                  </a:lnTo>
                  <a:lnTo>
                    <a:pt x="360216" y="1941185"/>
                  </a:lnTo>
                  <a:lnTo>
                    <a:pt x="401913" y="1962484"/>
                  </a:lnTo>
                  <a:lnTo>
                    <a:pt x="446020" y="1981277"/>
                  </a:lnTo>
                  <a:lnTo>
                    <a:pt x="492539" y="1997565"/>
                  </a:lnTo>
                  <a:lnTo>
                    <a:pt x="541468" y="2011346"/>
                  </a:lnTo>
                  <a:lnTo>
                    <a:pt x="592808" y="2022622"/>
                  </a:lnTo>
                  <a:lnTo>
                    <a:pt x="646559" y="2031392"/>
                  </a:lnTo>
                  <a:lnTo>
                    <a:pt x="702720" y="2037656"/>
                  </a:lnTo>
                  <a:lnTo>
                    <a:pt x="761292" y="2041415"/>
                  </a:lnTo>
                  <a:lnTo>
                    <a:pt x="822274" y="2042668"/>
                  </a:lnTo>
                  <a:lnTo>
                    <a:pt x="860522" y="2040695"/>
                  </a:lnTo>
                  <a:lnTo>
                    <a:pt x="902342" y="2034779"/>
                  </a:lnTo>
                  <a:lnTo>
                    <a:pt x="947734" y="2024919"/>
                  </a:lnTo>
                  <a:lnTo>
                    <a:pt x="996699" y="2011115"/>
                  </a:lnTo>
                  <a:lnTo>
                    <a:pt x="1049235" y="1993366"/>
                  </a:lnTo>
                  <a:lnTo>
                    <a:pt x="1088911" y="1978312"/>
                  </a:lnTo>
                  <a:lnTo>
                    <a:pt x="1130332" y="1961322"/>
                  </a:lnTo>
                  <a:lnTo>
                    <a:pt x="1173500" y="1942395"/>
                  </a:lnTo>
                  <a:lnTo>
                    <a:pt x="1218415" y="1921533"/>
                  </a:lnTo>
                  <a:lnTo>
                    <a:pt x="1265076" y="1898734"/>
                  </a:lnTo>
                  <a:lnTo>
                    <a:pt x="1313483" y="1874000"/>
                  </a:lnTo>
                  <a:lnTo>
                    <a:pt x="1363637" y="1847329"/>
                  </a:lnTo>
                  <a:lnTo>
                    <a:pt x="1771762" y="1847329"/>
                  </a:lnTo>
                  <a:lnTo>
                    <a:pt x="1752920" y="1805008"/>
                  </a:lnTo>
                  <a:lnTo>
                    <a:pt x="1735708" y="1763623"/>
                  </a:lnTo>
                  <a:lnTo>
                    <a:pt x="1717233" y="1717103"/>
                  </a:lnTo>
                  <a:lnTo>
                    <a:pt x="798093" y="1717103"/>
                  </a:lnTo>
                  <a:lnTo>
                    <a:pt x="745829" y="1714720"/>
                  </a:lnTo>
                  <a:lnTo>
                    <a:pt x="696937" y="1707570"/>
                  </a:lnTo>
                  <a:lnTo>
                    <a:pt x="651417" y="1695654"/>
                  </a:lnTo>
                  <a:lnTo>
                    <a:pt x="609269" y="1678971"/>
                  </a:lnTo>
                  <a:lnTo>
                    <a:pt x="570493" y="1657521"/>
                  </a:lnTo>
                  <a:lnTo>
                    <a:pt x="535089" y="1631303"/>
                  </a:lnTo>
                  <a:lnTo>
                    <a:pt x="503056" y="1600317"/>
                  </a:lnTo>
                  <a:lnTo>
                    <a:pt x="474395" y="1564563"/>
                  </a:lnTo>
                  <a:lnTo>
                    <a:pt x="435550" y="1497440"/>
                  </a:lnTo>
                  <a:lnTo>
                    <a:pt x="419364" y="1459302"/>
                  </a:lnTo>
                  <a:lnTo>
                    <a:pt x="405335" y="1418114"/>
                  </a:lnTo>
                  <a:lnTo>
                    <a:pt x="393465" y="1373874"/>
                  </a:lnTo>
                  <a:lnTo>
                    <a:pt x="383752" y="1326584"/>
                  </a:lnTo>
                  <a:lnTo>
                    <a:pt x="376197" y="1276244"/>
                  </a:lnTo>
                  <a:lnTo>
                    <a:pt x="370801" y="1222852"/>
                  </a:lnTo>
                  <a:lnTo>
                    <a:pt x="367563" y="1166411"/>
                  </a:lnTo>
                  <a:lnTo>
                    <a:pt x="366483" y="1106919"/>
                  </a:lnTo>
                  <a:lnTo>
                    <a:pt x="367937" y="1056255"/>
                  </a:lnTo>
                  <a:lnTo>
                    <a:pt x="372298" y="1006586"/>
                  </a:lnTo>
                  <a:lnTo>
                    <a:pt x="379566" y="957912"/>
                  </a:lnTo>
                  <a:lnTo>
                    <a:pt x="389740" y="910233"/>
                  </a:lnTo>
                  <a:lnTo>
                    <a:pt x="402822" y="863549"/>
                  </a:lnTo>
                  <a:lnTo>
                    <a:pt x="418811" y="817860"/>
                  </a:lnTo>
                  <a:lnTo>
                    <a:pt x="437706" y="773166"/>
                  </a:lnTo>
                  <a:lnTo>
                    <a:pt x="459508" y="729467"/>
                  </a:lnTo>
                  <a:lnTo>
                    <a:pt x="484216" y="686763"/>
                  </a:lnTo>
                  <a:lnTo>
                    <a:pt x="511831" y="645053"/>
                  </a:lnTo>
                  <a:lnTo>
                    <a:pt x="542352" y="604337"/>
                  </a:lnTo>
                  <a:lnTo>
                    <a:pt x="575779" y="564616"/>
                  </a:lnTo>
                  <a:lnTo>
                    <a:pt x="611209" y="527029"/>
                  </a:lnTo>
                  <a:lnTo>
                    <a:pt x="647738" y="492711"/>
                  </a:lnTo>
                  <a:lnTo>
                    <a:pt x="685364" y="461661"/>
                  </a:lnTo>
                  <a:lnTo>
                    <a:pt x="724090" y="433879"/>
                  </a:lnTo>
                  <a:lnTo>
                    <a:pt x="763913" y="409365"/>
                  </a:lnTo>
                  <a:lnTo>
                    <a:pt x="804835" y="388119"/>
                  </a:lnTo>
                  <a:lnTo>
                    <a:pt x="846855" y="370142"/>
                  </a:lnTo>
                  <a:lnTo>
                    <a:pt x="889974" y="355434"/>
                  </a:lnTo>
                  <a:lnTo>
                    <a:pt x="934190" y="343994"/>
                  </a:lnTo>
                  <a:lnTo>
                    <a:pt x="979505" y="335822"/>
                  </a:lnTo>
                  <a:lnTo>
                    <a:pt x="1025918" y="330919"/>
                  </a:lnTo>
                  <a:lnTo>
                    <a:pt x="1073429" y="329285"/>
                  </a:lnTo>
                  <a:lnTo>
                    <a:pt x="1664408" y="329285"/>
                  </a:lnTo>
                  <a:lnTo>
                    <a:pt x="1661067" y="298799"/>
                  </a:lnTo>
                  <a:lnTo>
                    <a:pt x="1629440" y="230662"/>
                  </a:lnTo>
                  <a:lnTo>
                    <a:pt x="1601766" y="198599"/>
                  </a:lnTo>
                  <a:lnTo>
                    <a:pt x="1566187" y="167873"/>
                  </a:lnTo>
                  <a:lnTo>
                    <a:pt x="1522701" y="138484"/>
                  </a:lnTo>
                  <a:lnTo>
                    <a:pt x="1471309" y="110433"/>
                  </a:lnTo>
                  <a:lnTo>
                    <a:pt x="1412011" y="83718"/>
                  </a:lnTo>
                  <a:lnTo>
                    <a:pt x="1355402" y="61510"/>
                  </a:lnTo>
                  <a:lnTo>
                    <a:pt x="1300388" y="42717"/>
                  </a:lnTo>
                  <a:lnTo>
                    <a:pt x="1246967" y="27340"/>
                  </a:lnTo>
                  <a:lnTo>
                    <a:pt x="1195142" y="15379"/>
                  </a:lnTo>
                  <a:lnTo>
                    <a:pt x="1144911" y="6835"/>
                  </a:lnTo>
                  <a:lnTo>
                    <a:pt x="1096276" y="1708"/>
                  </a:lnTo>
                  <a:lnTo>
                    <a:pt x="1049235" y="0"/>
                  </a:lnTo>
                  <a:close/>
                </a:path>
                <a:path w="1790065" h="2065020">
                  <a:moveTo>
                    <a:pt x="1664408" y="329285"/>
                  </a:moveTo>
                  <a:lnTo>
                    <a:pt x="1073429" y="329285"/>
                  </a:lnTo>
                  <a:lnTo>
                    <a:pt x="1089529" y="330332"/>
                  </a:lnTo>
                  <a:lnTo>
                    <a:pt x="1108071" y="333473"/>
                  </a:lnTo>
                  <a:lnTo>
                    <a:pt x="1152486" y="346024"/>
                  </a:lnTo>
                  <a:lnTo>
                    <a:pt x="1206673" y="367423"/>
                  </a:lnTo>
                  <a:lnTo>
                    <a:pt x="1270622" y="398119"/>
                  </a:lnTo>
                  <a:lnTo>
                    <a:pt x="1261030" y="450380"/>
                  </a:lnTo>
                  <a:lnTo>
                    <a:pt x="1252716" y="501132"/>
                  </a:lnTo>
                  <a:lnTo>
                    <a:pt x="1245681" y="550374"/>
                  </a:lnTo>
                  <a:lnTo>
                    <a:pt x="1239926" y="598106"/>
                  </a:lnTo>
                  <a:lnTo>
                    <a:pt x="1235449" y="644210"/>
                  </a:lnTo>
                  <a:lnTo>
                    <a:pt x="1232250" y="688567"/>
                  </a:lnTo>
                  <a:lnTo>
                    <a:pt x="1230330" y="731178"/>
                  </a:lnTo>
                  <a:lnTo>
                    <a:pt x="1229690" y="772045"/>
                  </a:lnTo>
                  <a:lnTo>
                    <a:pt x="1229954" y="805888"/>
                  </a:lnTo>
                  <a:lnTo>
                    <a:pt x="1232072" y="880171"/>
                  </a:lnTo>
                  <a:lnTo>
                    <a:pt x="1233924" y="920612"/>
                  </a:lnTo>
                  <a:lnTo>
                    <a:pt x="1236306" y="963252"/>
                  </a:lnTo>
                  <a:lnTo>
                    <a:pt x="1239217" y="1008091"/>
                  </a:lnTo>
                  <a:lnTo>
                    <a:pt x="1242748" y="1056255"/>
                  </a:lnTo>
                  <a:lnTo>
                    <a:pt x="1246627" y="1104368"/>
                  </a:lnTo>
                  <a:lnTo>
                    <a:pt x="1251125" y="1155805"/>
                  </a:lnTo>
                  <a:lnTo>
                    <a:pt x="1256153" y="1209442"/>
                  </a:lnTo>
                  <a:lnTo>
                    <a:pt x="1261710" y="1265277"/>
                  </a:lnTo>
                  <a:lnTo>
                    <a:pt x="1267795" y="1323313"/>
                  </a:lnTo>
                  <a:lnTo>
                    <a:pt x="1274410" y="1383547"/>
                  </a:lnTo>
                  <a:lnTo>
                    <a:pt x="1281554" y="1445981"/>
                  </a:lnTo>
                  <a:lnTo>
                    <a:pt x="1289227" y="1510614"/>
                  </a:lnTo>
                  <a:lnTo>
                    <a:pt x="1243014" y="1550199"/>
                  </a:lnTo>
                  <a:lnTo>
                    <a:pt x="1201117" y="1584131"/>
                  </a:lnTo>
                  <a:lnTo>
                    <a:pt x="1163537" y="1612407"/>
                  </a:lnTo>
                  <a:lnTo>
                    <a:pt x="1130275" y="1635027"/>
                  </a:lnTo>
                  <a:lnTo>
                    <a:pt x="1058284" y="1671886"/>
                  </a:lnTo>
                  <a:lnTo>
                    <a:pt x="1012240" y="1688164"/>
                  </a:lnTo>
                  <a:lnTo>
                    <a:pt x="963199" y="1700825"/>
                  </a:lnTo>
                  <a:lnTo>
                    <a:pt x="911161" y="1709868"/>
                  </a:lnTo>
                  <a:lnTo>
                    <a:pt x="856126" y="1715294"/>
                  </a:lnTo>
                  <a:lnTo>
                    <a:pt x="798093" y="1717103"/>
                  </a:lnTo>
                  <a:lnTo>
                    <a:pt x="1717233" y="1717103"/>
                  </a:lnTo>
                  <a:lnTo>
                    <a:pt x="1685895" y="1636660"/>
                  </a:lnTo>
                  <a:lnTo>
                    <a:pt x="1665887" y="1583202"/>
                  </a:lnTo>
                  <a:lnTo>
                    <a:pt x="1649143" y="1536426"/>
                  </a:lnTo>
                  <a:lnTo>
                    <a:pt x="1635664" y="1496332"/>
                  </a:lnTo>
                  <a:lnTo>
                    <a:pt x="1618500" y="1436192"/>
                  </a:lnTo>
                  <a:lnTo>
                    <a:pt x="1609658" y="1395949"/>
                  </a:lnTo>
                  <a:lnTo>
                    <a:pt x="1602257" y="1351757"/>
                  </a:lnTo>
                  <a:lnTo>
                    <a:pt x="1596298" y="1303617"/>
                  </a:lnTo>
                  <a:lnTo>
                    <a:pt x="1591780" y="1251527"/>
                  </a:lnTo>
                  <a:lnTo>
                    <a:pt x="1588704" y="1195488"/>
                  </a:lnTo>
                  <a:lnTo>
                    <a:pt x="1587070" y="1135500"/>
                  </a:lnTo>
                  <a:lnTo>
                    <a:pt x="1586877" y="1071562"/>
                  </a:lnTo>
                  <a:lnTo>
                    <a:pt x="1587474" y="1009735"/>
                  </a:lnTo>
                  <a:lnTo>
                    <a:pt x="1588332" y="950757"/>
                  </a:lnTo>
                  <a:lnTo>
                    <a:pt x="1589451" y="894626"/>
                  </a:lnTo>
                  <a:lnTo>
                    <a:pt x="1590832" y="841344"/>
                  </a:lnTo>
                  <a:lnTo>
                    <a:pt x="1592473" y="790911"/>
                  </a:lnTo>
                  <a:lnTo>
                    <a:pt x="1594376" y="743326"/>
                  </a:lnTo>
                  <a:lnTo>
                    <a:pt x="1596541" y="698591"/>
                  </a:lnTo>
                  <a:lnTo>
                    <a:pt x="1598968" y="656704"/>
                  </a:lnTo>
                  <a:lnTo>
                    <a:pt x="1603400" y="595611"/>
                  </a:lnTo>
                  <a:lnTo>
                    <a:pt x="1608498" y="541812"/>
                  </a:lnTo>
                  <a:lnTo>
                    <a:pt x="1614265" y="495305"/>
                  </a:lnTo>
                  <a:lnTo>
                    <a:pt x="1620701" y="456090"/>
                  </a:lnTo>
                  <a:lnTo>
                    <a:pt x="1644087" y="403934"/>
                  </a:lnTo>
                  <a:lnTo>
                    <a:pt x="1655716" y="382306"/>
                  </a:lnTo>
                  <a:lnTo>
                    <a:pt x="1662694" y="359285"/>
                  </a:lnTo>
                  <a:lnTo>
                    <a:pt x="1665020" y="334873"/>
                  </a:lnTo>
                  <a:lnTo>
                    <a:pt x="1664408" y="32928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511271" y="9384791"/>
              <a:ext cx="3136392" cy="1060704"/>
            </a:xfrm>
            <a:prstGeom prst="rect">
              <a:avLst/>
            </a:prstGeom>
          </p:spPr>
        </p:pic>
      </p:grpSp>
    </p:spTree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01929" y="4362439"/>
            <a:ext cx="8385809" cy="3893820"/>
          </a:xfrm>
          <a:custGeom>
            <a:avLst/>
            <a:gdLst/>
            <a:ahLst/>
            <a:cxnLst/>
            <a:rect l="l" t="t" r="r" b="b"/>
            <a:pathLst>
              <a:path w="8385809" h="3893820">
                <a:moveTo>
                  <a:pt x="902271" y="0"/>
                </a:moveTo>
                <a:lnTo>
                  <a:pt x="859195" y="3953"/>
                </a:lnTo>
                <a:lnTo>
                  <a:pt x="819254" y="15813"/>
                </a:lnTo>
                <a:lnTo>
                  <a:pt x="782452" y="35581"/>
                </a:lnTo>
                <a:lnTo>
                  <a:pt x="748792" y="63258"/>
                </a:lnTo>
                <a:lnTo>
                  <a:pt x="720712" y="96510"/>
                </a:lnTo>
                <a:lnTo>
                  <a:pt x="700654" y="133018"/>
                </a:lnTo>
                <a:lnTo>
                  <a:pt x="688618" y="172781"/>
                </a:lnTo>
                <a:lnTo>
                  <a:pt x="684606" y="215798"/>
                </a:lnTo>
                <a:lnTo>
                  <a:pt x="688618" y="258006"/>
                </a:lnTo>
                <a:lnTo>
                  <a:pt x="700654" y="297191"/>
                </a:lnTo>
                <a:lnTo>
                  <a:pt x="720712" y="333354"/>
                </a:lnTo>
                <a:lnTo>
                  <a:pt x="748792" y="366496"/>
                </a:lnTo>
                <a:lnTo>
                  <a:pt x="782452" y="394166"/>
                </a:lnTo>
                <a:lnTo>
                  <a:pt x="819254" y="413931"/>
                </a:lnTo>
                <a:lnTo>
                  <a:pt x="859195" y="425789"/>
                </a:lnTo>
                <a:lnTo>
                  <a:pt x="902271" y="429742"/>
                </a:lnTo>
                <a:lnTo>
                  <a:pt x="945405" y="425789"/>
                </a:lnTo>
                <a:lnTo>
                  <a:pt x="985518" y="413931"/>
                </a:lnTo>
                <a:lnTo>
                  <a:pt x="1022609" y="394166"/>
                </a:lnTo>
                <a:lnTo>
                  <a:pt x="1056678" y="366496"/>
                </a:lnTo>
                <a:lnTo>
                  <a:pt x="1085164" y="333354"/>
                </a:lnTo>
                <a:lnTo>
                  <a:pt x="1105512" y="297191"/>
                </a:lnTo>
                <a:lnTo>
                  <a:pt x="1117721" y="258006"/>
                </a:lnTo>
                <a:lnTo>
                  <a:pt x="1121791" y="215798"/>
                </a:lnTo>
                <a:lnTo>
                  <a:pt x="1117721" y="172781"/>
                </a:lnTo>
                <a:lnTo>
                  <a:pt x="1105512" y="133018"/>
                </a:lnTo>
                <a:lnTo>
                  <a:pt x="1085164" y="96510"/>
                </a:lnTo>
                <a:lnTo>
                  <a:pt x="1056678" y="63258"/>
                </a:lnTo>
                <a:lnTo>
                  <a:pt x="1022609" y="35581"/>
                </a:lnTo>
                <a:lnTo>
                  <a:pt x="985518" y="15813"/>
                </a:lnTo>
                <a:lnTo>
                  <a:pt x="945405" y="3953"/>
                </a:lnTo>
                <a:lnTo>
                  <a:pt x="902271" y="0"/>
                </a:lnTo>
                <a:close/>
              </a:path>
              <a:path w="8385809" h="3893820">
                <a:moveTo>
                  <a:pt x="191617" y="3006331"/>
                </a:moveTo>
                <a:lnTo>
                  <a:pt x="121159" y="3019818"/>
                </a:lnTo>
                <a:lnTo>
                  <a:pt x="58597" y="3060280"/>
                </a:lnTo>
                <a:lnTo>
                  <a:pt x="32961" y="3088534"/>
                </a:lnTo>
                <a:lnTo>
                  <a:pt x="3662" y="3152713"/>
                </a:lnTo>
                <a:lnTo>
                  <a:pt x="0" y="3188639"/>
                </a:lnTo>
                <a:lnTo>
                  <a:pt x="1395" y="3208873"/>
                </a:lnTo>
                <a:lnTo>
                  <a:pt x="12558" y="3253526"/>
                </a:lnTo>
                <a:lnTo>
                  <a:pt x="49626" y="3337983"/>
                </a:lnTo>
                <a:lnTo>
                  <a:pt x="77578" y="3394942"/>
                </a:lnTo>
                <a:lnTo>
                  <a:pt x="106181" y="3448822"/>
                </a:lnTo>
                <a:lnTo>
                  <a:pt x="135434" y="3499624"/>
                </a:lnTo>
                <a:lnTo>
                  <a:pt x="165339" y="3547346"/>
                </a:lnTo>
                <a:lnTo>
                  <a:pt x="195895" y="3591990"/>
                </a:lnTo>
                <a:lnTo>
                  <a:pt x="227102" y="3633554"/>
                </a:lnTo>
                <a:lnTo>
                  <a:pt x="258961" y="3672040"/>
                </a:lnTo>
                <a:lnTo>
                  <a:pt x="291470" y="3707447"/>
                </a:lnTo>
                <a:lnTo>
                  <a:pt x="324631" y="3739775"/>
                </a:lnTo>
                <a:lnTo>
                  <a:pt x="358442" y="3769024"/>
                </a:lnTo>
                <a:lnTo>
                  <a:pt x="392905" y="3795194"/>
                </a:lnTo>
                <a:lnTo>
                  <a:pt x="428019" y="3818286"/>
                </a:lnTo>
                <a:lnTo>
                  <a:pt x="463784" y="3838298"/>
                </a:lnTo>
                <a:lnTo>
                  <a:pt x="500200" y="3855232"/>
                </a:lnTo>
                <a:lnTo>
                  <a:pt x="537267" y="3869087"/>
                </a:lnTo>
                <a:lnTo>
                  <a:pt x="574986" y="3879863"/>
                </a:lnTo>
                <a:lnTo>
                  <a:pt x="613355" y="3887560"/>
                </a:lnTo>
                <a:lnTo>
                  <a:pt x="652376" y="3892178"/>
                </a:lnTo>
                <a:lnTo>
                  <a:pt x="692048" y="3893718"/>
                </a:lnTo>
                <a:lnTo>
                  <a:pt x="739320" y="3891430"/>
                </a:lnTo>
                <a:lnTo>
                  <a:pt x="785142" y="3884565"/>
                </a:lnTo>
                <a:lnTo>
                  <a:pt x="829511" y="3873123"/>
                </a:lnTo>
                <a:lnTo>
                  <a:pt x="872429" y="3857105"/>
                </a:lnTo>
                <a:lnTo>
                  <a:pt x="913896" y="3836511"/>
                </a:lnTo>
                <a:lnTo>
                  <a:pt x="953912" y="3811340"/>
                </a:lnTo>
                <a:lnTo>
                  <a:pt x="992476" y="3781592"/>
                </a:lnTo>
                <a:lnTo>
                  <a:pt x="1029590" y="3747268"/>
                </a:lnTo>
                <a:lnTo>
                  <a:pt x="1065252" y="3708367"/>
                </a:lnTo>
                <a:lnTo>
                  <a:pt x="1099464" y="3664889"/>
                </a:lnTo>
                <a:lnTo>
                  <a:pt x="1128804" y="3622362"/>
                </a:lnTo>
                <a:lnTo>
                  <a:pt x="1155055" y="3578867"/>
                </a:lnTo>
                <a:lnTo>
                  <a:pt x="1178218" y="3534405"/>
                </a:lnTo>
                <a:lnTo>
                  <a:pt x="1183031" y="3523513"/>
                </a:lnTo>
                <a:lnTo>
                  <a:pt x="692048" y="3523513"/>
                </a:lnTo>
                <a:lnTo>
                  <a:pt x="646007" y="3517698"/>
                </a:lnTo>
                <a:lnTo>
                  <a:pt x="602754" y="3500254"/>
                </a:lnTo>
                <a:lnTo>
                  <a:pt x="562292" y="3471183"/>
                </a:lnTo>
                <a:lnTo>
                  <a:pt x="524624" y="3430485"/>
                </a:lnTo>
                <a:lnTo>
                  <a:pt x="490203" y="3374443"/>
                </a:lnTo>
                <a:lnTo>
                  <a:pt x="461367" y="3325377"/>
                </a:lnTo>
                <a:lnTo>
                  <a:pt x="438115" y="3283288"/>
                </a:lnTo>
                <a:lnTo>
                  <a:pt x="420446" y="3248177"/>
                </a:lnTo>
                <a:lnTo>
                  <a:pt x="386618" y="3184015"/>
                </a:lnTo>
                <a:lnTo>
                  <a:pt x="353169" y="3129724"/>
                </a:lnTo>
                <a:lnTo>
                  <a:pt x="320100" y="3085303"/>
                </a:lnTo>
                <a:lnTo>
                  <a:pt x="287410" y="3050753"/>
                </a:lnTo>
                <a:lnTo>
                  <a:pt x="255099" y="3026074"/>
                </a:lnTo>
                <a:lnTo>
                  <a:pt x="223169" y="3011267"/>
                </a:lnTo>
                <a:lnTo>
                  <a:pt x="191617" y="3006331"/>
                </a:lnTo>
                <a:close/>
              </a:path>
              <a:path w="8385809" h="3893820">
                <a:moveTo>
                  <a:pt x="948778" y="837158"/>
                </a:moveTo>
                <a:lnTo>
                  <a:pt x="909652" y="841692"/>
                </a:lnTo>
                <a:lnTo>
                  <a:pt x="842215" y="877969"/>
                </a:lnTo>
                <a:lnTo>
                  <a:pt x="813904" y="909713"/>
                </a:lnTo>
                <a:lnTo>
                  <a:pt x="790709" y="947271"/>
                </a:lnTo>
                <a:lnTo>
                  <a:pt x="774139" y="987383"/>
                </a:lnTo>
                <a:lnTo>
                  <a:pt x="764196" y="1030053"/>
                </a:lnTo>
                <a:lnTo>
                  <a:pt x="760882" y="1075283"/>
                </a:lnTo>
                <a:lnTo>
                  <a:pt x="824141" y="2100338"/>
                </a:lnTo>
                <a:lnTo>
                  <a:pt x="829922" y="2180452"/>
                </a:lnTo>
                <a:lnTo>
                  <a:pt x="835426" y="2257760"/>
                </a:lnTo>
                <a:lnTo>
                  <a:pt x="840653" y="2332262"/>
                </a:lnTo>
                <a:lnTo>
                  <a:pt x="845604" y="2403958"/>
                </a:lnTo>
                <a:lnTo>
                  <a:pt x="850278" y="2472848"/>
                </a:lnTo>
                <a:lnTo>
                  <a:pt x="854675" y="2538933"/>
                </a:lnTo>
                <a:lnTo>
                  <a:pt x="858795" y="2602211"/>
                </a:lnTo>
                <a:lnTo>
                  <a:pt x="862639" y="2662684"/>
                </a:lnTo>
                <a:lnTo>
                  <a:pt x="866205" y="2720351"/>
                </a:lnTo>
                <a:lnTo>
                  <a:pt x="869495" y="2775212"/>
                </a:lnTo>
                <a:lnTo>
                  <a:pt x="872509" y="2827267"/>
                </a:lnTo>
                <a:lnTo>
                  <a:pt x="875245" y="2876516"/>
                </a:lnTo>
                <a:lnTo>
                  <a:pt x="877705" y="2922960"/>
                </a:lnTo>
                <a:lnTo>
                  <a:pt x="879888" y="2966597"/>
                </a:lnTo>
                <a:lnTo>
                  <a:pt x="881958" y="3011267"/>
                </a:lnTo>
                <a:lnTo>
                  <a:pt x="884775" y="3080675"/>
                </a:lnTo>
                <a:lnTo>
                  <a:pt x="886650" y="3142697"/>
                </a:lnTo>
                <a:lnTo>
                  <a:pt x="887321" y="3184015"/>
                </a:lnTo>
                <a:lnTo>
                  <a:pt x="887387" y="3214687"/>
                </a:lnTo>
                <a:lnTo>
                  <a:pt x="879712" y="3261198"/>
                </a:lnTo>
                <a:lnTo>
                  <a:pt x="867852" y="3307708"/>
                </a:lnTo>
                <a:lnTo>
                  <a:pt x="851809" y="3354219"/>
                </a:lnTo>
                <a:lnTo>
                  <a:pt x="831583" y="3400729"/>
                </a:lnTo>
                <a:lnTo>
                  <a:pt x="801231" y="3454445"/>
                </a:lnTo>
                <a:lnTo>
                  <a:pt x="767859" y="3492815"/>
                </a:lnTo>
                <a:lnTo>
                  <a:pt x="731465" y="3515838"/>
                </a:lnTo>
                <a:lnTo>
                  <a:pt x="692048" y="3523513"/>
                </a:lnTo>
                <a:lnTo>
                  <a:pt x="1183031" y="3523513"/>
                </a:lnTo>
                <a:lnTo>
                  <a:pt x="1215278" y="3442577"/>
                </a:lnTo>
                <a:lnTo>
                  <a:pt x="1229176" y="3395213"/>
                </a:lnTo>
                <a:lnTo>
                  <a:pt x="1239985" y="3346881"/>
                </a:lnTo>
                <a:lnTo>
                  <a:pt x="1247706" y="3297581"/>
                </a:lnTo>
                <a:lnTo>
                  <a:pt x="1252339" y="3247315"/>
                </a:lnTo>
                <a:lnTo>
                  <a:pt x="1253883" y="3196082"/>
                </a:lnTo>
                <a:lnTo>
                  <a:pt x="1203642" y="2050110"/>
                </a:lnTo>
                <a:lnTo>
                  <a:pt x="1142250" y="978547"/>
                </a:lnTo>
                <a:lnTo>
                  <a:pt x="1123649" y="930644"/>
                </a:lnTo>
                <a:lnTo>
                  <a:pt x="1075283" y="883666"/>
                </a:lnTo>
                <a:lnTo>
                  <a:pt x="1012031" y="848787"/>
                </a:lnTo>
                <a:lnTo>
                  <a:pt x="980403" y="840065"/>
                </a:lnTo>
                <a:lnTo>
                  <a:pt x="948778" y="837158"/>
                </a:lnTo>
                <a:close/>
              </a:path>
              <a:path w="8385809" h="3893820">
                <a:moveTo>
                  <a:pt x="3362569" y="2755176"/>
                </a:moveTo>
                <a:lnTo>
                  <a:pt x="2994710" y="2755176"/>
                </a:lnTo>
                <a:lnTo>
                  <a:pt x="3010628" y="2809180"/>
                </a:lnTo>
                <a:lnTo>
                  <a:pt x="3032340" y="2853374"/>
                </a:lnTo>
                <a:lnTo>
                  <a:pt x="3059823" y="2887729"/>
                </a:lnTo>
                <a:lnTo>
                  <a:pt x="3093101" y="2912274"/>
                </a:lnTo>
                <a:lnTo>
                  <a:pt x="3132167" y="2927000"/>
                </a:lnTo>
                <a:lnTo>
                  <a:pt x="3177019" y="2931909"/>
                </a:lnTo>
                <a:lnTo>
                  <a:pt x="3214578" y="2928713"/>
                </a:lnTo>
                <a:lnTo>
                  <a:pt x="3280625" y="2903137"/>
                </a:lnTo>
                <a:lnTo>
                  <a:pt x="3332720" y="2853364"/>
                </a:lnTo>
                <a:lnTo>
                  <a:pt x="3359689" y="2787795"/>
                </a:lnTo>
                <a:lnTo>
                  <a:pt x="3362569" y="2755176"/>
                </a:lnTo>
                <a:close/>
              </a:path>
              <a:path w="8385809" h="3893820">
                <a:moveTo>
                  <a:pt x="2004999" y="799947"/>
                </a:moveTo>
                <a:lnTo>
                  <a:pt x="1958233" y="804443"/>
                </a:lnTo>
                <a:lnTo>
                  <a:pt x="1918390" y="817931"/>
                </a:lnTo>
                <a:lnTo>
                  <a:pt x="1885471" y="840412"/>
                </a:lnTo>
                <a:lnTo>
                  <a:pt x="1859478" y="871884"/>
                </a:lnTo>
                <a:lnTo>
                  <a:pt x="1840409" y="912349"/>
                </a:lnTo>
                <a:lnTo>
                  <a:pt x="1828266" y="961809"/>
                </a:lnTo>
                <a:lnTo>
                  <a:pt x="1819351" y="1015576"/>
                </a:lnTo>
                <a:lnTo>
                  <a:pt x="1811129" y="1068944"/>
                </a:lnTo>
                <a:lnTo>
                  <a:pt x="1803848" y="1120166"/>
                </a:lnTo>
                <a:lnTo>
                  <a:pt x="1797260" y="1170989"/>
                </a:lnTo>
                <a:lnTo>
                  <a:pt x="1791447" y="1220831"/>
                </a:lnTo>
                <a:lnTo>
                  <a:pt x="1786410" y="1269692"/>
                </a:lnTo>
                <a:lnTo>
                  <a:pt x="1782148" y="1317570"/>
                </a:lnTo>
                <a:lnTo>
                  <a:pt x="1778661" y="1364467"/>
                </a:lnTo>
                <a:lnTo>
                  <a:pt x="1775949" y="1410383"/>
                </a:lnTo>
                <a:lnTo>
                  <a:pt x="1774012" y="1455316"/>
                </a:lnTo>
                <a:lnTo>
                  <a:pt x="1772850" y="1499267"/>
                </a:lnTo>
                <a:lnTo>
                  <a:pt x="1772462" y="1542237"/>
                </a:lnTo>
                <a:lnTo>
                  <a:pt x="1772713" y="1587915"/>
                </a:lnTo>
                <a:lnTo>
                  <a:pt x="1773466" y="1634340"/>
                </a:lnTo>
                <a:lnTo>
                  <a:pt x="1774721" y="1681512"/>
                </a:lnTo>
                <a:lnTo>
                  <a:pt x="1776478" y="1729430"/>
                </a:lnTo>
                <a:lnTo>
                  <a:pt x="1778738" y="1778095"/>
                </a:lnTo>
                <a:lnTo>
                  <a:pt x="1781499" y="1827506"/>
                </a:lnTo>
                <a:lnTo>
                  <a:pt x="1784762" y="1877664"/>
                </a:lnTo>
                <a:lnTo>
                  <a:pt x="1788527" y="1928569"/>
                </a:lnTo>
                <a:lnTo>
                  <a:pt x="1792794" y="1980220"/>
                </a:lnTo>
                <a:lnTo>
                  <a:pt x="1797660" y="2033594"/>
                </a:lnTo>
                <a:lnTo>
                  <a:pt x="1802835" y="2085763"/>
                </a:lnTo>
                <a:lnTo>
                  <a:pt x="1808608" y="2139654"/>
                </a:lnTo>
                <a:lnTo>
                  <a:pt x="1814883" y="2194293"/>
                </a:lnTo>
                <a:lnTo>
                  <a:pt x="1821661" y="2249678"/>
                </a:lnTo>
                <a:lnTo>
                  <a:pt x="1828940" y="2305810"/>
                </a:lnTo>
                <a:lnTo>
                  <a:pt x="1836721" y="2362689"/>
                </a:lnTo>
                <a:lnTo>
                  <a:pt x="1845005" y="2420315"/>
                </a:lnTo>
                <a:lnTo>
                  <a:pt x="1855616" y="2475807"/>
                </a:lnTo>
                <a:lnTo>
                  <a:pt x="1870703" y="2527869"/>
                </a:lnTo>
                <a:lnTo>
                  <a:pt x="1890267" y="2576500"/>
                </a:lnTo>
                <a:lnTo>
                  <a:pt x="1914307" y="2621702"/>
                </a:lnTo>
                <a:lnTo>
                  <a:pt x="1942823" y="2663473"/>
                </a:lnTo>
                <a:lnTo>
                  <a:pt x="1975816" y="2701814"/>
                </a:lnTo>
                <a:lnTo>
                  <a:pt x="2013284" y="2736725"/>
                </a:lnTo>
                <a:lnTo>
                  <a:pt x="2055228" y="2768206"/>
                </a:lnTo>
                <a:lnTo>
                  <a:pt x="2096535" y="2793495"/>
                </a:lnTo>
                <a:lnTo>
                  <a:pt x="2140458" y="2815412"/>
                </a:lnTo>
                <a:lnTo>
                  <a:pt x="2186996" y="2833957"/>
                </a:lnTo>
                <a:lnTo>
                  <a:pt x="2236149" y="2849130"/>
                </a:lnTo>
                <a:lnTo>
                  <a:pt x="2287918" y="2860932"/>
                </a:lnTo>
                <a:lnTo>
                  <a:pt x="2342303" y="2869361"/>
                </a:lnTo>
                <a:lnTo>
                  <a:pt x="2399304" y="2874419"/>
                </a:lnTo>
                <a:lnTo>
                  <a:pt x="2458923" y="2876105"/>
                </a:lnTo>
                <a:lnTo>
                  <a:pt x="2513473" y="2875106"/>
                </a:lnTo>
                <a:lnTo>
                  <a:pt x="2566855" y="2872107"/>
                </a:lnTo>
                <a:lnTo>
                  <a:pt x="2619068" y="2867110"/>
                </a:lnTo>
                <a:lnTo>
                  <a:pt x="2670113" y="2860114"/>
                </a:lnTo>
                <a:lnTo>
                  <a:pt x="2719990" y="2851120"/>
                </a:lnTo>
                <a:lnTo>
                  <a:pt x="2768698" y="2840126"/>
                </a:lnTo>
                <a:lnTo>
                  <a:pt x="2816238" y="2827134"/>
                </a:lnTo>
                <a:lnTo>
                  <a:pt x="2862609" y="2812142"/>
                </a:lnTo>
                <a:lnTo>
                  <a:pt x="2907812" y="2795152"/>
                </a:lnTo>
                <a:lnTo>
                  <a:pt x="2951845" y="2776163"/>
                </a:lnTo>
                <a:lnTo>
                  <a:pt x="2994710" y="2755176"/>
                </a:lnTo>
                <a:lnTo>
                  <a:pt x="3362569" y="2755176"/>
                </a:lnTo>
                <a:lnTo>
                  <a:pt x="3363061" y="2749600"/>
                </a:lnTo>
                <a:lnTo>
                  <a:pt x="3362654" y="2726464"/>
                </a:lnTo>
                <a:lnTo>
                  <a:pt x="3361432" y="2697978"/>
                </a:lnTo>
                <a:lnTo>
                  <a:pt x="3359348" y="2663473"/>
                </a:lnTo>
                <a:lnTo>
                  <a:pt x="3353696" y="2585776"/>
                </a:lnTo>
                <a:lnTo>
                  <a:pt x="3351660" y="2551941"/>
                </a:lnTo>
                <a:lnTo>
                  <a:pt x="3350438" y="2523453"/>
                </a:lnTo>
                <a:lnTo>
                  <a:pt x="3350031" y="2500312"/>
                </a:lnTo>
                <a:lnTo>
                  <a:pt x="3350029" y="2498458"/>
                </a:lnTo>
                <a:lnTo>
                  <a:pt x="2458923" y="2498458"/>
                </a:lnTo>
                <a:lnTo>
                  <a:pt x="2400792" y="2494038"/>
                </a:lnTo>
                <a:lnTo>
                  <a:pt x="2341727" y="2480779"/>
                </a:lnTo>
                <a:lnTo>
                  <a:pt x="2281729" y="2459154"/>
                </a:lnTo>
                <a:lnTo>
                  <a:pt x="2220798" y="2429624"/>
                </a:lnTo>
                <a:lnTo>
                  <a:pt x="2209524" y="2389566"/>
                </a:lnTo>
                <a:lnTo>
                  <a:pt x="2199085" y="2345940"/>
                </a:lnTo>
                <a:lnTo>
                  <a:pt x="2189481" y="2298747"/>
                </a:lnTo>
                <a:lnTo>
                  <a:pt x="2180711" y="2247986"/>
                </a:lnTo>
                <a:lnTo>
                  <a:pt x="2172775" y="2193656"/>
                </a:lnTo>
                <a:lnTo>
                  <a:pt x="2165674" y="2135758"/>
                </a:lnTo>
                <a:lnTo>
                  <a:pt x="2159406" y="2074291"/>
                </a:lnTo>
                <a:lnTo>
                  <a:pt x="2155519" y="2029121"/>
                </a:lnTo>
                <a:lnTo>
                  <a:pt x="2152040" y="1982166"/>
                </a:lnTo>
                <a:lnTo>
                  <a:pt x="2148971" y="1933425"/>
                </a:lnTo>
                <a:lnTo>
                  <a:pt x="2146312" y="1882898"/>
                </a:lnTo>
                <a:lnTo>
                  <a:pt x="2144061" y="1830585"/>
                </a:lnTo>
                <a:lnTo>
                  <a:pt x="2142220" y="1776487"/>
                </a:lnTo>
                <a:lnTo>
                  <a:pt x="2140788" y="1720603"/>
                </a:lnTo>
                <a:lnTo>
                  <a:pt x="2139765" y="1662933"/>
                </a:lnTo>
                <a:lnTo>
                  <a:pt x="2139151" y="1603477"/>
                </a:lnTo>
                <a:lnTo>
                  <a:pt x="2138946" y="1542237"/>
                </a:lnTo>
                <a:lnTo>
                  <a:pt x="2139696" y="1506888"/>
                </a:lnTo>
                <a:lnTo>
                  <a:pt x="2141943" y="1466579"/>
                </a:lnTo>
                <a:lnTo>
                  <a:pt x="2145690" y="1421309"/>
                </a:lnTo>
                <a:lnTo>
                  <a:pt x="2150935" y="1371078"/>
                </a:lnTo>
                <a:lnTo>
                  <a:pt x="2157679" y="1315888"/>
                </a:lnTo>
                <a:lnTo>
                  <a:pt x="2175632" y="1184673"/>
                </a:lnTo>
                <a:lnTo>
                  <a:pt x="2183185" y="1121794"/>
                </a:lnTo>
                <a:lnTo>
                  <a:pt x="2188580" y="1067099"/>
                </a:lnTo>
                <a:lnTo>
                  <a:pt x="2191817" y="1020591"/>
                </a:lnTo>
                <a:lnTo>
                  <a:pt x="2192896" y="982268"/>
                </a:lnTo>
                <a:lnTo>
                  <a:pt x="2189524" y="944073"/>
                </a:lnTo>
                <a:lnTo>
                  <a:pt x="2162549" y="878495"/>
                </a:lnTo>
                <a:lnTo>
                  <a:pt x="2110343" y="828729"/>
                </a:lnTo>
                <a:lnTo>
                  <a:pt x="2043368" y="803145"/>
                </a:lnTo>
                <a:lnTo>
                  <a:pt x="2004999" y="799947"/>
                </a:lnTo>
                <a:close/>
              </a:path>
              <a:path w="8385809" h="3893820">
                <a:moveTo>
                  <a:pt x="3195624" y="811110"/>
                </a:moveTo>
                <a:lnTo>
                  <a:pt x="3146172" y="815864"/>
                </a:lnTo>
                <a:lnTo>
                  <a:pt x="3104469" y="830127"/>
                </a:lnTo>
                <a:lnTo>
                  <a:pt x="3070517" y="853898"/>
                </a:lnTo>
                <a:lnTo>
                  <a:pt x="3044316" y="887179"/>
                </a:lnTo>
                <a:lnTo>
                  <a:pt x="3025866" y="929969"/>
                </a:lnTo>
                <a:lnTo>
                  <a:pt x="3015170" y="982268"/>
                </a:lnTo>
                <a:lnTo>
                  <a:pt x="3010302" y="1025065"/>
                </a:lnTo>
                <a:lnTo>
                  <a:pt x="3005794" y="1068944"/>
                </a:lnTo>
                <a:lnTo>
                  <a:pt x="3001647" y="1113906"/>
                </a:lnTo>
                <a:lnTo>
                  <a:pt x="2997860" y="1159949"/>
                </a:lnTo>
                <a:lnTo>
                  <a:pt x="2994434" y="1207075"/>
                </a:lnTo>
                <a:lnTo>
                  <a:pt x="2991369" y="1255283"/>
                </a:lnTo>
                <a:lnTo>
                  <a:pt x="2988664" y="1304574"/>
                </a:lnTo>
                <a:lnTo>
                  <a:pt x="2986319" y="1354946"/>
                </a:lnTo>
                <a:lnTo>
                  <a:pt x="2984335" y="1406401"/>
                </a:lnTo>
                <a:lnTo>
                  <a:pt x="2982712" y="1458937"/>
                </a:lnTo>
                <a:lnTo>
                  <a:pt x="2981449" y="1512556"/>
                </a:lnTo>
                <a:lnTo>
                  <a:pt x="2980547" y="1567257"/>
                </a:lnTo>
                <a:lnTo>
                  <a:pt x="2980006" y="1623040"/>
                </a:lnTo>
                <a:lnTo>
                  <a:pt x="2979880" y="1662933"/>
                </a:lnTo>
                <a:lnTo>
                  <a:pt x="2979842" y="1681512"/>
                </a:lnTo>
                <a:lnTo>
                  <a:pt x="2983547" y="2040801"/>
                </a:lnTo>
                <a:lnTo>
                  <a:pt x="2985401" y="2418461"/>
                </a:lnTo>
                <a:lnTo>
                  <a:pt x="2935235" y="2432343"/>
                </a:lnTo>
                <a:lnTo>
                  <a:pt x="2885530" y="2444904"/>
                </a:lnTo>
                <a:lnTo>
                  <a:pt x="2836286" y="2456143"/>
                </a:lnTo>
                <a:lnTo>
                  <a:pt x="2787502" y="2466060"/>
                </a:lnTo>
                <a:lnTo>
                  <a:pt x="2739178" y="2474655"/>
                </a:lnTo>
                <a:lnTo>
                  <a:pt x="2691316" y="2481928"/>
                </a:lnTo>
                <a:lnTo>
                  <a:pt x="2643915" y="2487879"/>
                </a:lnTo>
                <a:lnTo>
                  <a:pt x="2596975" y="2492507"/>
                </a:lnTo>
                <a:lnTo>
                  <a:pt x="2550496" y="2495813"/>
                </a:lnTo>
                <a:lnTo>
                  <a:pt x="2504479" y="2497797"/>
                </a:lnTo>
                <a:lnTo>
                  <a:pt x="2458923" y="2498458"/>
                </a:lnTo>
                <a:lnTo>
                  <a:pt x="3350029" y="2498458"/>
                </a:lnTo>
                <a:lnTo>
                  <a:pt x="3349916" y="2424969"/>
                </a:lnTo>
                <a:lnTo>
                  <a:pt x="3349696" y="2362689"/>
                </a:lnTo>
                <a:lnTo>
                  <a:pt x="3349310" y="2280558"/>
                </a:lnTo>
                <a:lnTo>
                  <a:pt x="3348614" y="2163353"/>
                </a:lnTo>
                <a:lnTo>
                  <a:pt x="3347711" y="2029121"/>
                </a:lnTo>
                <a:lnTo>
                  <a:pt x="3347360" y="1972901"/>
                </a:lnTo>
                <a:lnTo>
                  <a:pt x="3347039" y="1916394"/>
                </a:lnTo>
                <a:lnTo>
                  <a:pt x="3346777" y="1864072"/>
                </a:lnTo>
                <a:lnTo>
                  <a:pt x="3346572" y="1815936"/>
                </a:lnTo>
                <a:lnTo>
                  <a:pt x="3346329" y="1720603"/>
                </a:lnTo>
                <a:lnTo>
                  <a:pt x="3346310" y="1696643"/>
                </a:lnTo>
                <a:lnTo>
                  <a:pt x="3379800" y="993432"/>
                </a:lnTo>
                <a:lnTo>
                  <a:pt x="3378054" y="955989"/>
                </a:lnTo>
                <a:lnTo>
                  <a:pt x="3352941" y="890876"/>
                </a:lnTo>
                <a:lnTo>
                  <a:pt x="3300965" y="840411"/>
                </a:lnTo>
                <a:lnTo>
                  <a:pt x="3233993" y="814366"/>
                </a:lnTo>
                <a:lnTo>
                  <a:pt x="3195624" y="811110"/>
                </a:lnTo>
                <a:close/>
              </a:path>
              <a:path w="8385809" h="3893820">
                <a:moveTo>
                  <a:pt x="6152711" y="1197673"/>
                </a:moveTo>
                <a:lnTo>
                  <a:pt x="4760112" y="1197673"/>
                </a:lnTo>
                <a:lnTo>
                  <a:pt x="4777162" y="1235773"/>
                </a:lnTo>
                <a:lnTo>
                  <a:pt x="4791112" y="1273873"/>
                </a:lnTo>
                <a:lnTo>
                  <a:pt x="4801963" y="1324673"/>
                </a:lnTo>
                <a:lnTo>
                  <a:pt x="4809714" y="1375473"/>
                </a:lnTo>
                <a:lnTo>
                  <a:pt x="4814365" y="1438973"/>
                </a:lnTo>
                <a:lnTo>
                  <a:pt x="4815916" y="1502473"/>
                </a:lnTo>
                <a:lnTo>
                  <a:pt x="4816185" y="1540573"/>
                </a:lnTo>
                <a:lnTo>
                  <a:pt x="4816994" y="1578673"/>
                </a:lnTo>
                <a:lnTo>
                  <a:pt x="4818343" y="1616773"/>
                </a:lnTo>
                <a:lnTo>
                  <a:pt x="4820230" y="1654873"/>
                </a:lnTo>
                <a:lnTo>
                  <a:pt x="4822657" y="1705673"/>
                </a:lnTo>
                <a:lnTo>
                  <a:pt x="4825624" y="1756473"/>
                </a:lnTo>
                <a:lnTo>
                  <a:pt x="4829130" y="1807273"/>
                </a:lnTo>
                <a:lnTo>
                  <a:pt x="4833175" y="1858073"/>
                </a:lnTo>
                <a:lnTo>
                  <a:pt x="4837760" y="1921573"/>
                </a:lnTo>
                <a:lnTo>
                  <a:pt x="4842885" y="1972373"/>
                </a:lnTo>
                <a:lnTo>
                  <a:pt x="4848549" y="2035873"/>
                </a:lnTo>
                <a:lnTo>
                  <a:pt x="4854753" y="2099373"/>
                </a:lnTo>
                <a:lnTo>
                  <a:pt x="4868239" y="2239073"/>
                </a:lnTo>
                <a:lnTo>
                  <a:pt x="4874443" y="2302573"/>
                </a:lnTo>
                <a:lnTo>
                  <a:pt x="4880107" y="2353373"/>
                </a:lnTo>
                <a:lnTo>
                  <a:pt x="4885232" y="2416873"/>
                </a:lnTo>
                <a:lnTo>
                  <a:pt x="4889817" y="2467673"/>
                </a:lnTo>
                <a:lnTo>
                  <a:pt x="4893862" y="2531173"/>
                </a:lnTo>
                <a:lnTo>
                  <a:pt x="4897368" y="2581973"/>
                </a:lnTo>
                <a:lnTo>
                  <a:pt x="4900335" y="2632773"/>
                </a:lnTo>
                <a:lnTo>
                  <a:pt x="4902762" y="2670873"/>
                </a:lnTo>
                <a:lnTo>
                  <a:pt x="4904649" y="2721673"/>
                </a:lnTo>
                <a:lnTo>
                  <a:pt x="4905998" y="2759773"/>
                </a:lnTo>
                <a:lnTo>
                  <a:pt x="4906807" y="2797873"/>
                </a:lnTo>
                <a:lnTo>
                  <a:pt x="4907076" y="2835973"/>
                </a:lnTo>
                <a:lnTo>
                  <a:pt x="4910274" y="2874073"/>
                </a:lnTo>
                <a:lnTo>
                  <a:pt x="4919867" y="2912173"/>
                </a:lnTo>
                <a:lnTo>
                  <a:pt x="4958232" y="2962973"/>
                </a:lnTo>
                <a:lnTo>
                  <a:pt x="5016603" y="3001073"/>
                </a:lnTo>
                <a:lnTo>
                  <a:pt x="5051192" y="3013773"/>
                </a:lnTo>
                <a:lnTo>
                  <a:pt x="5127585" y="3013773"/>
                </a:lnTo>
                <a:lnTo>
                  <a:pt x="5193166" y="2988373"/>
                </a:lnTo>
                <a:lnTo>
                  <a:pt x="5242929" y="2937573"/>
                </a:lnTo>
                <a:lnTo>
                  <a:pt x="5268508" y="2874073"/>
                </a:lnTo>
                <a:lnTo>
                  <a:pt x="5271706" y="2835973"/>
                </a:lnTo>
                <a:lnTo>
                  <a:pt x="5271352" y="2797873"/>
                </a:lnTo>
                <a:lnTo>
                  <a:pt x="5270292" y="2747073"/>
                </a:lnTo>
                <a:lnTo>
                  <a:pt x="5268524" y="2708973"/>
                </a:lnTo>
                <a:lnTo>
                  <a:pt x="5266050" y="2658173"/>
                </a:lnTo>
                <a:lnTo>
                  <a:pt x="5262868" y="2620073"/>
                </a:lnTo>
                <a:lnTo>
                  <a:pt x="5258980" y="2569273"/>
                </a:lnTo>
                <a:lnTo>
                  <a:pt x="5254386" y="2518473"/>
                </a:lnTo>
                <a:lnTo>
                  <a:pt x="5249084" y="2454973"/>
                </a:lnTo>
                <a:lnTo>
                  <a:pt x="5243076" y="2404173"/>
                </a:lnTo>
                <a:lnTo>
                  <a:pt x="5236362" y="2340673"/>
                </a:lnTo>
                <a:lnTo>
                  <a:pt x="5180545" y="1845373"/>
                </a:lnTo>
                <a:lnTo>
                  <a:pt x="5177622" y="1794573"/>
                </a:lnTo>
                <a:lnTo>
                  <a:pt x="5175230" y="1743773"/>
                </a:lnTo>
                <a:lnTo>
                  <a:pt x="5173370" y="1705673"/>
                </a:lnTo>
                <a:lnTo>
                  <a:pt x="5172042" y="1654873"/>
                </a:lnTo>
                <a:lnTo>
                  <a:pt x="5171246" y="1604073"/>
                </a:lnTo>
                <a:lnTo>
                  <a:pt x="5171048" y="1565973"/>
                </a:lnTo>
                <a:lnTo>
                  <a:pt x="5171115" y="1527873"/>
                </a:lnTo>
                <a:lnTo>
                  <a:pt x="5171249" y="1502473"/>
                </a:lnTo>
                <a:lnTo>
                  <a:pt x="5193260" y="1477073"/>
                </a:lnTo>
                <a:lnTo>
                  <a:pt x="5222095" y="1451673"/>
                </a:lnTo>
                <a:lnTo>
                  <a:pt x="5257752" y="1426273"/>
                </a:lnTo>
                <a:lnTo>
                  <a:pt x="5300231" y="1388173"/>
                </a:lnTo>
                <a:lnTo>
                  <a:pt x="5349532" y="1362773"/>
                </a:lnTo>
                <a:lnTo>
                  <a:pt x="5405653" y="1324673"/>
                </a:lnTo>
                <a:lnTo>
                  <a:pt x="5464976" y="1286573"/>
                </a:lnTo>
                <a:lnTo>
                  <a:pt x="5517684" y="1261173"/>
                </a:lnTo>
                <a:lnTo>
                  <a:pt x="5563779" y="1235773"/>
                </a:lnTo>
                <a:lnTo>
                  <a:pt x="5603260" y="1223073"/>
                </a:lnTo>
                <a:lnTo>
                  <a:pt x="5636128" y="1210373"/>
                </a:lnTo>
                <a:lnTo>
                  <a:pt x="6155418" y="1210373"/>
                </a:lnTo>
                <a:lnTo>
                  <a:pt x="6152711" y="1197673"/>
                </a:lnTo>
                <a:close/>
              </a:path>
              <a:path w="8385809" h="3893820">
                <a:moveTo>
                  <a:pt x="6155418" y="1210373"/>
                </a:moveTo>
                <a:lnTo>
                  <a:pt x="5691701" y="1210373"/>
                </a:lnTo>
                <a:lnTo>
                  <a:pt x="5720125" y="1235773"/>
                </a:lnTo>
                <a:lnTo>
                  <a:pt x="5747656" y="1273873"/>
                </a:lnTo>
                <a:lnTo>
                  <a:pt x="5774294" y="1311973"/>
                </a:lnTo>
                <a:lnTo>
                  <a:pt x="5800039" y="1375473"/>
                </a:lnTo>
                <a:lnTo>
                  <a:pt x="5816858" y="1426273"/>
                </a:lnTo>
                <a:lnTo>
                  <a:pt x="5831592" y="1477073"/>
                </a:lnTo>
                <a:lnTo>
                  <a:pt x="5844244" y="1527873"/>
                </a:lnTo>
                <a:lnTo>
                  <a:pt x="5854812" y="1578673"/>
                </a:lnTo>
                <a:lnTo>
                  <a:pt x="5863297" y="1629473"/>
                </a:lnTo>
                <a:lnTo>
                  <a:pt x="5926543" y="2200973"/>
                </a:lnTo>
                <a:lnTo>
                  <a:pt x="5932632" y="2277173"/>
                </a:lnTo>
                <a:lnTo>
                  <a:pt x="5938722" y="2340673"/>
                </a:lnTo>
                <a:lnTo>
                  <a:pt x="5944811" y="2391473"/>
                </a:lnTo>
                <a:lnTo>
                  <a:pt x="5950900" y="2454973"/>
                </a:lnTo>
                <a:lnTo>
                  <a:pt x="5975256" y="2658173"/>
                </a:lnTo>
                <a:lnTo>
                  <a:pt x="5981345" y="2696273"/>
                </a:lnTo>
                <a:lnTo>
                  <a:pt x="5987434" y="2747073"/>
                </a:lnTo>
                <a:lnTo>
                  <a:pt x="5993523" y="2785173"/>
                </a:lnTo>
                <a:lnTo>
                  <a:pt x="6005717" y="2835973"/>
                </a:lnTo>
                <a:lnTo>
                  <a:pt x="6024939" y="2874073"/>
                </a:lnTo>
                <a:lnTo>
                  <a:pt x="6084467" y="2924873"/>
                </a:lnTo>
                <a:lnTo>
                  <a:pt x="6124774" y="2937573"/>
                </a:lnTo>
                <a:lnTo>
                  <a:pt x="6210596" y="2937573"/>
                </a:lnTo>
                <a:lnTo>
                  <a:pt x="6278504" y="2912173"/>
                </a:lnTo>
                <a:lnTo>
                  <a:pt x="6307924" y="2886773"/>
                </a:lnTo>
                <a:lnTo>
                  <a:pt x="6348383" y="2835973"/>
                </a:lnTo>
                <a:lnTo>
                  <a:pt x="6357106" y="2797873"/>
                </a:lnTo>
                <a:lnTo>
                  <a:pt x="6358153" y="2759773"/>
                </a:lnTo>
                <a:lnTo>
                  <a:pt x="6350424" y="2696273"/>
                </a:lnTo>
                <a:lnTo>
                  <a:pt x="6342831" y="2632773"/>
                </a:lnTo>
                <a:lnTo>
                  <a:pt x="6335372" y="2556573"/>
                </a:lnTo>
                <a:lnTo>
                  <a:pt x="6328049" y="2493073"/>
                </a:lnTo>
                <a:lnTo>
                  <a:pt x="6320860" y="2429573"/>
                </a:lnTo>
                <a:lnTo>
                  <a:pt x="6313806" y="2378773"/>
                </a:lnTo>
                <a:lnTo>
                  <a:pt x="6306888" y="2315273"/>
                </a:lnTo>
                <a:lnTo>
                  <a:pt x="6300104" y="2264473"/>
                </a:lnTo>
                <a:lnTo>
                  <a:pt x="6293455" y="2200973"/>
                </a:lnTo>
                <a:lnTo>
                  <a:pt x="6286942" y="2150173"/>
                </a:lnTo>
                <a:lnTo>
                  <a:pt x="6280563" y="2099373"/>
                </a:lnTo>
                <a:lnTo>
                  <a:pt x="6274320" y="2048573"/>
                </a:lnTo>
                <a:lnTo>
                  <a:pt x="6268211" y="2010473"/>
                </a:lnTo>
                <a:lnTo>
                  <a:pt x="6262238" y="1959673"/>
                </a:lnTo>
                <a:lnTo>
                  <a:pt x="6256399" y="1921573"/>
                </a:lnTo>
                <a:lnTo>
                  <a:pt x="6250696" y="1870773"/>
                </a:lnTo>
                <a:lnTo>
                  <a:pt x="6245128" y="1832673"/>
                </a:lnTo>
                <a:lnTo>
                  <a:pt x="6239695" y="1794573"/>
                </a:lnTo>
                <a:lnTo>
                  <a:pt x="6234397" y="1769173"/>
                </a:lnTo>
                <a:lnTo>
                  <a:pt x="6229234" y="1731073"/>
                </a:lnTo>
                <a:lnTo>
                  <a:pt x="6224206" y="1692973"/>
                </a:lnTo>
                <a:lnTo>
                  <a:pt x="6213732" y="1616773"/>
                </a:lnTo>
                <a:lnTo>
                  <a:pt x="6203891" y="1527873"/>
                </a:lnTo>
                <a:lnTo>
                  <a:pt x="6194682" y="1464373"/>
                </a:lnTo>
                <a:lnTo>
                  <a:pt x="6186106" y="1400873"/>
                </a:lnTo>
                <a:lnTo>
                  <a:pt x="6178162" y="1337373"/>
                </a:lnTo>
                <a:lnTo>
                  <a:pt x="6170851" y="1286573"/>
                </a:lnTo>
                <a:lnTo>
                  <a:pt x="6164172" y="1248473"/>
                </a:lnTo>
                <a:lnTo>
                  <a:pt x="6158125" y="1223073"/>
                </a:lnTo>
                <a:lnTo>
                  <a:pt x="6155418" y="1210373"/>
                </a:lnTo>
                <a:close/>
              </a:path>
              <a:path w="8385809" h="3893820">
                <a:moveTo>
                  <a:pt x="4006839" y="727773"/>
                </a:moveTo>
                <a:lnTo>
                  <a:pt x="3938382" y="727773"/>
                </a:lnTo>
                <a:lnTo>
                  <a:pt x="3908586" y="740473"/>
                </a:lnTo>
                <a:lnTo>
                  <a:pt x="3858404" y="778573"/>
                </a:lnTo>
                <a:lnTo>
                  <a:pt x="3838017" y="816673"/>
                </a:lnTo>
                <a:lnTo>
                  <a:pt x="3820767" y="854773"/>
                </a:lnTo>
                <a:lnTo>
                  <a:pt x="3806654" y="892873"/>
                </a:lnTo>
                <a:lnTo>
                  <a:pt x="3795677" y="943673"/>
                </a:lnTo>
                <a:lnTo>
                  <a:pt x="3787837" y="1007173"/>
                </a:lnTo>
                <a:lnTo>
                  <a:pt x="3783132" y="1070673"/>
                </a:lnTo>
                <a:lnTo>
                  <a:pt x="3781564" y="1146873"/>
                </a:lnTo>
                <a:lnTo>
                  <a:pt x="3782055" y="1184973"/>
                </a:lnTo>
                <a:lnTo>
                  <a:pt x="3783528" y="1223073"/>
                </a:lnTo>
                <a:lnTo>
                  <a:pt x="3785982" y="1273873"/>
                </a:lnTo>
                <a:lnTo>
                  <a:pt x="3789418" y="1324673"/>
                </a:lnTo>
                <a:lnTo>
                  <a:pt x="3793834" y="1375473"/>
                </a:lnTo>
                <a:lnTo>
                  <a:pt x="3804632" y="1502473"/>
                </a:lnTo>
                <a:lnTo>
                  <a:pt x="3809051" y="1565973"/>
                </a:lnTo>
                <a:lnTo>
                  <a:pt x="3812489" y="1616773"/>
                </a:lnTo>
                <a:lnTo>
                  <a:pt x="3814944" y="1667573"/>
                </a:lnTo>
                <a:lnTo>
                  <a:pt x="3816417" y="1705673"/>
                </a:lnTo>
                <a:lnTo>
                  <a:pt x="3816908" y="1743773"/>
                </a:lnTo>
                <a:lnTo>
                  <a:pt x="3816491" y="1769173"/>
                </a:lnTo>
                <a:lnTo>
                  <a:pt x="3815238" y="1807273"/>
                </a:lnTo>
                <a:lnTo>
                  <a:pt x="3813150" y="1858073"/>
                </a:lnTo>
                <a:lnTo>
                  <a:pt x="3810228" y="1908873"/>
                </a:lnTo>
                <a:lnTo>
                  <a:pt x="3806470" y="1959673"/>
                </a:lnTo>
                <a:lnTo>
                  <a:pt x="3801877" y="2010473"/>
                </a:lnTo>
                <a:lnTo>
                  <a:pt x="3791020" y="2137473"/>
                </a:lnTo>
                <a:lnTo>
                  <a:pt x="3786425" y="2188273"/>
                </a:lnTo>
                <a:lnTo>
                  <a:pt x="3782665" y="2239073"/>
                </a:lnTo>
                <a:lnTo>
                  <a:pt x="3779739" y="2289873"/>
                </a:lnTo>
                <a:lnTo>
                  <a:pt x="3777649" y="2327973"/>
                </a:lnTo>
                <a:lnTo>
                  <a:pt x="3776394" y="2366073"/>
                </a:lnTo>
                <a:lnTo>
                  <a:pt x="3775976" y="2404173"/>
                </a:lnTo>
                <a:lnTo>
                  <a:pt x="3777436" y="2480373"/>
                </a:lnTo>
                <a:lnTo>
                  <a:pt x="3781816" y="2556573"/>
                </a:lnTo>
                <a:lnTo>
                  <a:pt x="3789116" y="2620073"/>
                </a:lnTo>
                <a:lnTo>
                  <a:pt x="3799335" y="2670873"/>
                </a:lnTo>
                <a:lnTo>
                  <a:pt x="3812475" y="2721673"/>
                </a:lnTo>
                <a:lnTo>
                  <a:pt x="3828534" y="2759773"/>
                </a:lnTo>
                <a:lnTo>
                  <a:pt x="3847512" y="2797873"/>
                </a:lnTo>
                <a:lnTo>
                  <a:pt x="3869411" y="2835973"/>
                </a:lnTo>
                <a:lnTo>
                  <a:pt x="3894228" y="2848673"/>
                </a:lnTo>
                <a:lnTo>
                  <a:pt x="3921966" y="2874073"/>
                </a:lnTo>
                <a:lnTo>
                  <a:pt x="3952623" y="2886773"/>
                </a:lnTo>
                <a:lnTo>
                  <a:pt x="4023116" y="2886773"/>
                </a:lnTo>
                <a:lnTo>
                  <a:pt x="4057591" y="2874073"/>
                </a:lnTo>
                <a:lnTo>
                  <a:pt x="4089625" y="2848673"/>
                </a:lnTo>
                <a:lnTo>
                  <a:pt x="4119219" y="2835973"/>
                </a:lnTo>
                <a:lnTo>
                  <a:pt x="4144041" y="2810573"/>
                </a:lnTo>
                <a:lnTo>
                  <a:pt x="4161774" y="2772473"/>
                </a:lnTo>
                <a:lnTo>
                  <a:pt x="4172415" y="2734373"/>
                </a:lnTo>
                <a:lnTo>
                  <a:pt x="4175963" y="2708973"/>
                </a:lnTo>
                <a:lnTo>
                  <a:pt x="4174858" y="2683573"/>
                </a:lnTo>
                <a:lnTo>
                  <a:pt x="4171543" y="2645473"/>
                </a:lnTo>
                <a:lnTo>
                  <a:pt x="4166019" y="2607373"/>
                </a:lnTo>
                <a:lnTo>
                  <a:pt x="4150550" y="2505773"/>
                </a:lnTo>
                <a:lnTo>
                  <a:pt x="4145026" y="2467673"/>
                </a:lnTo>
                <a:lnTo>
                  <a:pt x="4141711" y="2429573"/>
                </a:lnTo>
                <a:lnTo>
                  <a:pt x="4140606" y="2404173"/>
                </a:lnTo>
                <a:lnTo>
                  <a:pt x="4141174" y="2366073"/>
                </a:lnTo>
                <a:lnTo>
                  <a:pt x="4142880" y="2315273"/>
                </a:lnTo>
                <a:lnTo>
                  <a:pt x="4145722" y="2264473"/>
                </a:lnTo>
                <a:lnTo>
                  <a:pt x="4149703" y="2213673"/>
                </a:lnTo>
                <a:lnTo>
                  <a:pt x="4154821" y="2150173"/>
                </a:lnTo>
                <a:lnTo>
                  <a:pt x="4167330" y="2010473"/>
                </a:lnTo>
                <a:lnTo>
                  <a:pt x="4172445" y="1946973"/>
                </a:lnTo>
                <a:lnTo>
                  <a:pt x="4176423" y="1883473"/>
                </a:lnTo>
                <a:lnTo>
                  <a:pt x="4179265" y="1832673"/>
                </a:lnTo>
                <a:lnTo>
                  <a:pt x="4180970" y="1794573"/>
                </a:lnTo>
                <a:lnTo>
                  <a:pt x="4181538" y="1756473"/>
                </a:lnTo>
                <a:lnTo>
                  <a:pt x="4211885" y="1718373"/>
                </a:lnTo>
                <a:lnTo>
                  <a:pt x="4237813" y="1680273"/>
                </a:lnTo>
                <a:lnTo>
                  <a:pt x="4259325" y="1654873"/>
                </a:lnTo>
                <a:lnTo>
                  <a:pt x="4276420" y="1629473"/>
                </a:lnTo>
                <a:lnTo>
                  <a:pt x="4495939" y="1388173"/>
                </a:lnTo>
                <a:lnTo>
                  <a:pt x="4534132" y="1350073"/>
                </a:lnTo>
                <a:lnTo>
                  <a:pt x="4149915" y="1350073"/>
                </a:lnTo>
                <a:lnTo>
                  <a:pt x="4146194" y="1146873"/>
                </a:lnTo>
                <a:lnTo>
                  <a:pt x="4146775" y="1121473"/>
                </a:lnTo>
                <a:lnTo>
                  <a:pt x="4148518" y="1096073"/>
                </a:lnTo>
                <a:lnTo>
                  <a:pt x="4151423" y="1070673"/>
                </a:lnTo>
                <a:lnTo>
                  <a:pt x="4159559" y="994473"/>
                </a:lnTo>
                <a:lnTo>
                  <a:pt x="4162469" y="969073"/>
                </a:lnTo>
                <a:lnTo>
                  <a:pt x="4164216" y="943673"/>
                </a:lnTo>
                <a:lnTo>
                  <a:pt x="4164799" y="930973"/>
                </a:lnTo>
                <a:lnTo>
                  <a:pt x="4161020" y="892873"/>
                </a:lnTo>
                <a:lnTo>
                  <a:pt x="4149683" y="854773"/>
                </a:lnTo>
                <a:lnTo>
                  <a:pt x="4130788" y="816673"/>
                </a:lnTo>
                <a:lnTo>
                  <a:pt x="4073347" y="765873"/>
                </a:lnTo>
                <a:lnTo>
                  <a:pt x="4040849" y="740473"/>
                </a:lnTo>
                <a:lnTo>
                  <a:pt x="4006839" y="727773"/>
                </a:lnTo>
                <a:close/>
              </a:path>
              <a:path w="8385809" h="3893820">
                <a:moveTo>
                  <a:pt x="4854706" y="829373"/>
                </a:moveTo>
                <a:lnTo>
                  <a:pt x="4715649" y="829373"/>
                </a:lnTo>
                <a:lnTo>
                  <a:pt x="4674494" y="842073"/>
                </a:lnTo>
                <a:lnTo>
                  <a:pt x="4631061" y="854773"/>
                </a:lnTo>
                <a:lnTo>
                  <a:pt x="4585349" y="880173"/>
                </a:lnTo>
                <a:lnTo>
                  <a:pt x="4537359" y="905573"/>
                </a:lnTo>
                <a:lnTo>
                  <a:pt x="4487092" y="943673"/>
                </a:lnTo>
                <a:lnTo>
                  <a:pt x="4434547" y="981773"/>
                </a:lnTo>
                <a:lnTo>
                  <a:pt x="4393919" y="1019873"/>
                </a:lnTo>
                <a:lnTo>
                  <a:pt x="4355541" y="1057973"/>
                </a:lnTo>
                <a:lnTo>
                  <a:pt x="4319414" y="1096073"/>
                </a:lnTo>
                <a:lnTo>
                  <a:pt x="4285537" y="1134173"/>
                </a:lnTo>
                <a:lnTo>
                  <a:pt x="4253911" y="1172273"/>
                </a:lnTo>
                <a:lnTo>
                  <a:pt x="4224535" y="1210373"/>
                </a:lnTo>
                <a:lnTo>
                  <a:pt x="4197411" y="1261173"/>
                </a:lnTo>
                <a:lnTo>
                  <a:pt x="4172537" y="1299273"/>
                </a:lnTo>
                <a:lnTo>
                  <a:pt x="4149915" y="1350073"/>
                </a:lnTo>
                <a:lnTo>
                  <a:pt x="4534132" y="1350073"/>
                </a:lnTo>
                <a:lnTo>
                  <a:pt x="4572175" y="1311973"/>
                </a:lnTo>
                <a:lnTo>
                  <a:pt x="4722828" y="1210373"/>
                </a:lnTo>
                <a:lnTo>
                  <a:pt x="4760112" y="1197673"/>
                </a:lnTo>
                <a:lnTo>
                  <a:pt x="6152711" y="1197673"/>
                </a:lnTo>
                <a:lnTo>
                  <a:pt x="6147930" y="1172273"/>
                </a:lnTo>
                <a:lnTo>
                  <a:pt x="6127647" y="1121473"/>
                </a:lnTo>
                <a:lnTo>
                  <a:pt x="6121891" y="1108773"/>
                </a:lnTo>
                <a:lnTo>
                  <a:pt x="5156365" y="1108773"/>
                </a:lnTo>
                <a:lnTo>
                  <a:pt x="5134900" y="1057973"/>
                </a:lnTo>
                <a:lnTo>
                  <a:pt x="5110423" y="1019873"/>
                </a:lnTo>
                <a:lnTo>
                  <a:pt x="5082932" y="981773"/>
                </a:lnTo>
                <a:lnTo>
                  <a:pt x="5052428" y="943673"/>
                </a:lnTo>
                <a:lnTo>
                  <a:pt x="5018910" y="905573"/>
                </a:lnTo>
                <a:lnTo>
                  <a:pt x="4982379" y="880173"/>
                </a:lnTo>
                <a:lnTo>
                  <a:pt x="4942835" y="867473"/>
                </a:lnTo>
                <a:lnTo>
                  <a:pt x="4900277" y="842073"/>
                </a:lnTo>
                <a:lnTo>
                  <a:pt x="4854706" y="829373"/>
                </a:lnTo>
                <a:close/>
              </a:path>
              <a:path w="8385809" h="3893820">
                <a:moveTo>
                  <a:pt x="5774184" y="842073"/>
                </a:moveTo>
                <a:lnTo>
                  <a:pt x="5622931" y="842073"/>
                </a:lnTo>
                <a:lnTo>
                  <a:pt x="5528772" y="867473"/>
                </a:lnTo>
                <a:lnTo>
                  <a:pt x="5484199" y="880173"/>
                </a:lnTo>
                <a:lnTo>
                  <a:pt x="5441297" y="892873"/>
                </a:lnTo>
                <a:lnTo>
                  <a:pt x="5400065" y="905573"/>
                </a:lnTo>
                <a:lnTo>
                  <a:pt x="5354021" y="930973"/>
                </a:lnTo>
                <a:lnTo>
                  <a:pt x="5310148" y="956373"/>
                </a:lnTo>
                <a:lnTo>
                  <a:pt x="5268447" y="994473"/>
                </a:lnTo>
                <a:lnTo>
                  <a:pt x="5228916" y="1032573"/>
                </a:lnTo>
                <a:lnTo>
                  <a:pt x="5191555" y="1070673"/>
                </a:lnTo>
                <a:lnTo>
                  <a:pt x="5156365" y="1108773"/>
                </a:lnTo>
                <a:lnTo>
                  <a:pt x="6121891" y="1108773"/>
                </a:lnTo>
                <a:lnTo>
                  <a:pt x="6104625" y="1070673"/>
                </a:lnTo>
                <a:lnTo>
                  <a:pt x="6078864" y="1032573"/>
                </a:lnTo>
                <a:lnTo>
                  <a:pt x="6050365" y="994473"/>
                </a:lnTo>
                <a:lnTo>
                  <a:pt x="6019126" y="956373"/>
                </a:lnTo>
                <a:lnTo>
                  <a:pt x="5985149" y="930973"/>
                </a:lnTo>
                <a:lnTo>
                  <a:pt x="5948433" y="905573"/>
                </a:lnTo>
                <a:lnTo>
                  <a:pt x="5908979" y="880173"/>
                </a:lnTo>
                <a:lnTo>
                  <a:pt x="5866786" y="867473"/>
                </a:lnTo>
                <a:lnTo>
                  <a:pt x="5821854" y="854773"/>
                </a:lnTo>
                <a:lnTo>
                  <a:pt x="5774184" y="842073"/>
                </a:lnTo>
                <a:close/>
              </a:path>
              <a:path w="8385809" h="3893820">
                <a:moveTo>
                  <a:pt x="6942086" y="738555"/>
                </a:moveTo>
                <a:lnTo>
                  <a:pt x="6892209" y="745416"/>
                </a:lnTo>
                <a:lnTo>
                  <a:pt x="6848608" y="765997"/>
                </a:lnTo>
                <a:lnTo>
                  <a:pt x="6811284" y="800299"/>
                </a:lnTo>
                <a:lnTo>
                  <a:pt x="6780237" y="848321"/>
                </a:lnTo>
                <a:lnTo>
                  <a:pt x="6762824" y="886421"/>
                </a:lnTo>
                <a:lnTo>
                  <a:pt x="6749280" y="927796"/>
                </a:lnTo>
                <a:lnTo>
                  <a:pt x="6739604" y="972446"/>
                </a:lnTo>
                <a:lnTo>
                  <a:pt x="6733798" y="1020368"/>
                </a:lnTo>
                <a:lnTo>
                  <a:pt x="6731863" y="1071562"/>
                </a:lnTo>
                <a:lnTo>
                  <a:pt x="6759778" y="1449209"/>
                </a:lnTo>
                <a:lnTo>
                  <a:pt x="6762680" y="1494182"/>
                </a:lnTo>
                <a:lnTo>
                  <a:pt x="6765433" y="1539800"/>
                </a:lnTo>
                <a:lnTo>
                  <a:pt x="6768038" y="1586062"/>
                </a:lnTo>
                <a:lnTo>
                  <a:pt x="6770493" y="1632968"/>
                </a:lnTo>
                <a:lnTo>
                  <a:pt x="6772800" y="1680519"/>
                </a:lnTo>
                <a:lnTo>
                  <a:pt x="6774993" y="1729571"/>
                </a:lnTo>
                <a:lnTo>
                  <a:pt x="6776966" y="1777556"/>
                </a:lnTo>
                <a:lnTo>
                  <a:pt x="6778826" y="1827042"/>
                </a:lnTo>
                <a:lnTo>
                  <a:pt x="6780537" y="1877172"/>
                </a:lnTo>
                <a:lnTo>
                  <a:pt x="6782100" y="1927947"/>
                </a:lnTo>
                <a:lnTo>
                  <a:pt x="6783513" y="1979368"/>
                </a:lnTo>
                <a:lnTo>
                  <a:pt x="6784778" y="2031433"/>
                </a:lnTo>
                <a:lnTo>
                  <a:pt x="6785894" y="2084143"/>
                </a:lnTo>
                <a:lnTo>
                  <a:pt x="6786861" y="2137498"/>
                </a:lnTo>
                <a:lnTo>
                  <a:pt x="6787680" y="2191499"/>
                </a:lnTo>
                <a:lnTo>
                  <a:pt x="6787680" y="2933776"/>
                </a:lnTo>
                <a:lnTo>
                  <a:pt x="6782104" y="3677920"/>
                </a:lnTo>
                <a:lnTo>
                  <a:pt x="6785300" y="3716987"/>
                </a:lnTo>
                <a:lnTo>
                  <a:pt x="6810876" y="3783958"/>
                </a:lnTo>
                <a:lnTo>
                  <a:pt x="6860639" y="3834653"/>
                </a:lnTo>
                <a:lnTo>
                  <a:pt x="6926218" y="3860694"/>
                </a:lnTo>
                <a:lnTo>
                  <a:pt x="6964413" y="3863949"/>
                </a:lnTo>
                <a:lnTo>
                  <a:pt x="7002608" y="3860694"/>
                </a:lnTo>
                <a:lnTo>
                  <a:pt x="7068186" y="3834653"/>
                </a:lnTo>
                <a:lnTo>
                  <a:pt x="7117950" y="3783958"/>
                </a:lnTo>
                <a:lnTo>
                  <a:pt x="7143525" y="3716987"/>
                </a:lnTo>
                <a:lnTo>
                  <a:pt x="7146721" y="3677920"/>
                </a:lnTo>
                <a:lnTo>
                  <a:pt x="7150442" y="2788666"/>
                </a:lnTo>
                <a:lnTo>
                  <a:pt x="7880375" y="2788666"/>
                </a:lnTo>
                <a:lnTo>
                  <a:pt x="7945769" y="2758296"/>
                </a:lnTo>
                <a:lnTo>
                  <a:pt x="7987019" y="2734414"/>
                </a:lnTo>
                <a:lnTo>
                  <a:pt x="8026712" y="2707724"/>
                </a:lnTo>
                <a:lnTo>
                  <a:pt x="8064849" y="2678224"/>
                </a:lnTo>
                <a:lnTo>
                  <a:pt x="8101430" y="2645914"/>
                </a:lnTo>
                <a:lnTo>
                  <a:pt x="8136454" y="2610795"/>
                </a:lnTo>
                <a:lnTo>
                  <a:pt x="8169922" y="2572867"/>
                </a:lnTo>
                <a:lnTo>
                  <a:pt x="8199650" y="2534938"/>
                </a:lnTo>
                <a:lnTo>
                  <a:pt x="8227175" y="2495567"/>
                </a:lnTo>
                <a:lnTo>
                  <a:pt x="8240392" y="2474264"/>
                </a:lnTo>
                <a:lnTo>
                  <a:pt x="7559725" y="2474264"/>
                </a:lnTo>
                <a:lnTo>
                  <a:pt x="7509029" y="2473044"/>
                </a:lnTo>
                <a:lnTo>
                  <a:pt x="7458334" y="2469382"/>
                </a:lnTo>
                <a:lnTo>
                  <a:pt x="7407639" y="2463279"/>
                </a:lnTo>
                <a:lnTo>
                  <a:pt x="7356944" y="2454735"/>
                </a:lnTo>
                <a:lnTo>
                  <a:pt x="7306250" y="2443748"/>
                </a:lnTo>
                <a:lnTo>
                  <a:pt x="7255555" y="2430320"/>
                </a:lnTo>
                <a:lnTo>
                  <a:pt x="7204860" y="2414448"/>
                </a:lnTo>
                <a:lnTo>
                  <a:pt x="7154163" y="2396134"/>
                </a:lnTo>
                <a:lnTo>
                  <a:pt x="7154080" y="2341566"/>
                </a:lnTo>
                <a:lnTo>
                  <a:pt x="7153829" y="2287294"/>
                </a:lnTo>
                <a:lnTo>
                  <a:pt x="7153365" y="2229043"/>
                </a:lnTo>
                <a:lnTo>
                  <a:pt x="7152770" y="2175680"/>
                </a:lnTo>
                <a:lnTo>
                  <a:pt x="7152073" y="2126255"/>
                </a:lnTo>
                <a:lnTo>
                  <a:pt x="7151153" y="2073167"/>
                </a:lnTo>
                <a:lnTo>
                  <a:pt x="7150066" y="2020376"/>
                </a:lnTo>
                <a:lnTo>
                  <a:pt x="7148795" y="1967269"/>
                </a:lnTo>
                <a:lnTo>
                  <a:pt x="7147390" y="1915681"/>
                </a:lnTo>
                <a:lnTo>
                  <a:pt x="7145800" y="1863778"/>
                </a:lnTo>
                <a:lnTo>
                  <a:pt x="7144043" y="1812171"/>
                </a:lnTo>
                <a:lnTo>
                  <a:pt x="7142119" y="1760860"/>
                </a:lnTo>
                <a:lnTo>
                  <a:pt x="7140027" y="1709845"/>
                </a:lnTo>
                <a:lnTo>
                  <a:pt x="7137767" y="1659126"/>
                </a:lnTo>
                <a:lnTo>
                  <a:pt x="7135340" y="1608704"/>
                </a:lnTo>
                <a:lnTo>
                  <a:pt x="7132745" y="1558577"/>
                </a:lnTo>
                <a:lnTo>
                  <a:pt x="7129983" y="1508747"/>
                </a:lnTo>
                <a:lnTo>
                  <a:pt x="7178764" y="1463476"/>
                </a:lnTo>
                <a:lnTo>
                  <a:pt x="7224653" y="1423169"/>
                </a:lnTo>
                <a:lnTo>
                  <a:pt x="7267648" y="1387824"/>
                </a:lnTo>
                <a:lnTo>
                  <a:pt x="7307749" y="1357440"/>
                </a:lnTo>
                <a:lnTo>
                  <a:pt x="7344957" y="1332017"/>
                </a:lnTo>
                <a:lnTo>
                  <a:pt x="7379271" y="1311554"/>
                </a:lnTo>
                <a:lnTo>
                  <a:pt x="7426087" y="1288247"/>
                </a:lnTo>
                <a:lnTo>
                  <a:pt x="7474766" y="1269178"/>
                </a:lnTo>
                <a:lnTo>
                  <a:pt x="7525305" y="1254347"/>
                </a:lnTo>
                <a:lnTo>
                  <a:pt x="7577705" y="1243753"/>
                </a:lnTo>
                <a:lnTo>
                  <a:pt x="7631965" y="1237396"/>
                </a:lnTo>
                <a:lnTo>
                  <a:pt x="7688084" y="1235278"/>
                </a:lnTo>
                <a:lnTo>
                  <a:pt x="8262638" y="1235278"/>
                </a:lnTo>
                <a:lnTo>
                  <a:pt x="8246198" y="1201788"/>
                </a:lnTo>
                <a:lnTo>
                  <a:pt x="8219905" y="1155147"/>
                </a:lnTo>
                <a:lnTo>
                  <a:pt x="8191524" y="1111961"/>
                </a:lnTo>
                <a:lnTo>
                  <a:pt x="8169104" y="1082725"/>
                </a:lnTo>
                <a:lnTo>
                  <a:pt x="7094639" y="1082725"/>
                </a:lnTo>
                <a:lnTo>
                  <a:pt x="7096846" y="1057960"/>
                </a:lnTo>
                <a:lnTo>
                  <a:pt x="7099752" y="1032032"/>
                </a:lnTo>
                <a:lnTo>
                  <a:pt x="7103356" y="1004939"/>
                </a:lnTo>
                <a:lnTo>
                  <a:pt x="7107656" y="976680"/>
                </a:lnTo>
                <a:lnTo>
                  <a:pt x="7110099" y="956104"/>
                </a:lnTo>
                <a:lnTo>
                  <a:pt x="7111846" y="939012"/>
                </a:lnTo>
                <a:lnTo>
                  <a:pt x="7112895" y="925396"/>
                </a:lnTo>
                <a:lnTo>
                  <a:pt x="7113244" y="915289"/>
                </a:lnTo>
                <a:lnTo>
                  <a:pt x="7110163" y="879537"/>
                </a:lnTo>
                <a:lnTo>
                  <a:pt x="7085512" y="816753"/>
                </a:lnTo>
                <a:lnTo>
                  <a:pt x="7037839" y="767337"/>
                </a:lnTo>
                <a:lnTo>
                  <a:pt x="6976912" y="741753"/>
                </a:lnTo>
                <a:lnTo>
                  <a:pt x="6942086" y="738555"/>
                </a:lnTo>
                <a:close/>
              </a:path>
              <a:path w="8385809" h="3893820">
                <a:moveTo>
                  <a:pt x="7880375" y="2788666"/>
                </a:moveTo>
                <a:lnTo>
                  <a:pt x="7150442" y="2788666"/>
                </a:lnTo>
                <a:lnTo>
                  <a:pt x="7205673" y="2802618"/>
                </a:lnTo>
                <a:lnTo>
                  <a:pt x="7259740" y="2814711"/>
                </a:lnTo>
                <a:lnTo>
                  <a:pt x="7312644" y="2824944"/>
                </a:lnTo>
                <a:lnTo>
                  <a:pt x="7364385" y="2833317"/>
                </a:lnTo>
                <a:lnTo>
                  <a:pt x="7414964" y="2839830"/>
                </a:lnTo>
                <a:lnTo>
                  <a:pt x="7464380" y="2844481"/>
                </a:lnTo>
                <a:lnTo>
                  <a:pt x="7512634" y="2847273"/>
                </a:lnTo>
                <a:lnTo>
                  <a:pt x="7559725" y="2848203"/>
                </a:lnTo>
                <a:lnTo>
                  <a:pt x="7613430" y="2846798"/>
                </a:lnTo>
                <a:lnTo>
                  <a:pt x="7665577" y="2842584"/>
                </a:lnTo>
                <a:lnTo>
                  <a:pt x="7716168" y="2835560"/>
                </a:lnTo>
                <a:lnTo>
                  <a:pt x="7765202" y="2825726"/>
                </a:lnTo>
                <a:lnTo>
                  <a:pt x="7812678" y="2813083"/>
                </a:lnTo>
                <a:lnTo>
                  <a:pt x="7858598" y="2797630"/>
                </a:lnTo>
                <a:lnTo>
                  <a:pt x="7880375" y="2788666"/>
                </a:lnTo>
                <a:close/>
              </a:path>
              <a:path w="8385809" h="3893820">
                <a:moveTo>
                  <a:pt x="8262638" y="1235278"/>
                </a:moveTo>
                <a:lnTo>
                  <a:pt x="7688084" y="1235278"/>
                </a:lnTo>
                <a:lnTo>
                  <a:pt x="7734194" y="1238714"/>
                </a:lnTo>
                <a:lnTo>
                  <a:pt x="7776851" y="1249022"/>
                </a:lnTo>
                <a:lnTo>
                  <a:pt x="7816053" y="1266202"/>
                </a:lnTo>
                <a:lnTo>
                  <a:pt x="7851800" y="1290254"/>
                </a:lnTo>
                <a:lnTo>
                  <a:pt x="7884092" y="1321178"/>
                </a:lnTo>
                <a:lnTo>
                  <a:pt x="7912930" y="1358974"/>
                </a:lnTo>
                <a:lnTo>
                  <a:pt x="7938312" y="1403642"/>
                </a:lnTo>
                <a:lnTo>
                  <a:pt x="7954039" y="1439013"/>
                </a:lnTo>
                <a:lnTo>
                  <a:pt x="7968111" y="1477790"/>
                </a:lnTo>
                <a:lnTo>
                  <a:pt x="7980528" y="1519972"/>
                </a:lnTo>
                <a:lnTo>
                  <a:pt x="7991289" y="1565560"/>
                </a:lnTo>
                <a:lnTo>
                  <a:pt x="8000395" y="1614552"/>
                </a:lnTo>
                <a:lnTo>
                  <a:pt x="8007845" y="1666949"/>
                </a:lnTo>
                <a:lnTo>
                  <a:pt x="8013640" y="1722752"/>
                </a:lnTo>
                <a:lnTo>
                  <a:pt x="8017779" y="1781959"/>
                </a:lnTo>
                <a:lnTo>
                  <a:pt x="8020263" y="1844571"/>
                </a:lnTo>
                <a:lnTo>
                  <a:pt x="8021091" y="1910588"/>
                </a:lnTo>
                <a:lnTo>
                  <a:pt x="8019434" y="1969186"/>
                </a:lnTo>
                <a:lnTo>
                  <a:pt x="8014464" y="2024994"/>
                </a:lnTo>
                <a:lnTo>
                  <a:pt x="8006179" y="2078013"/>
                </a:lnTo>
                <a:lnTo>
                  <a:pt x="7994581" y="2128242"/>
                </a:lnTo>
                <a:lnTo>
                  <a:pt x="7979669" y="2175680"/>
                </a:lnTo>
                <a:lnTo>
                  <a:pt x="7961442" y="2220328"/>
                </a:lnTo>
                <a:lnTo>
                  <a:pt x="7939901" y="2262185"/>
                </a:lnTo>
                <a:lnTo>
                  <a:pt x="7915046" y="2301252"/>
                </a:lnTo>
                <a:lnTo>
                  <a:pt x="7882636" y="2341802"/>
                </a:lnTo>
                <a:lnTo>
                  <a:pt x="7846797" y="2376945"/>
                </a:lnTo>
                <a:lnTo>
                  <a:pt x="7807527" y="2406681"/>
                </a:lnTo>
                <a:lnTo>
                  <a:pt x="7764827" y="2431011"/>
                </a:lnTo>
                <a:lnTo>
                  <a:pt x="7718697" y="2449934"/>
                </a:lnTo>
                <a:lnTo>
                  <a:pt x="7669137" y="2463451"/>
                </a:lnTo>
                <a:lnTo>
                  <a:pt x="7616146" y="2471561"/>
                </a:lnTo>
                <a:lnTo>
                  <a:pt x="7559725" y="2474264"/>
                </a:lnTo>
                <a:lnTo>
                  <a:pt x="8240392" y="2474264"/>
                </a:lnTo>
                <a:lnTo>
                  <a:pt x="8275619" y="2412496"/>
                </a:lnTo>
                <a:lnTo>
                  <a:pt x="8296539" y="2368796"/>
                </a:lnTo>
                <a:lnTo>
                  <a:pt x="8315256" y="2323654"/>
                </a:lnTo>
                <a:lnTo>
                  <a:pt x="8331771" y="2277070"/>
                </a:lnTo>
                <a:lnTo>
                  <a:pt x="8346084" y="2229043"/>
                </a:lnTo>
                <a:lnTo>
                  <a:pt x="8358195" y="2179573"/>
                </a:lnTo>
                <a:lnTo>
                  <a:pt x="8368104" y="2128661"/>
                </a:lnTo>
                <a:lnTo>
                  <a:pt x="8375811" y="2076306"/>
                </a:lnTo>
                <a:lnTo>
                  <a:pt x="8381317" y="2022509"/>
                </a:lnTo>
                <a:lnTo>
                  <a:pt x="8384620" y="1967269"/>
                </a:lnTo>
                <a:lnTo>
                  <a:pt x="8385721" y="1910588"/>
                </a:lnTo>
                <a:lnTo>
                  <a:pt x="8385009" y="1848483"/>
                </a:lnTo>
                <a:lnTo>
                  <a:pt x="8382873" y="1788144"/>
                </a:lnTo>
                <a:lnTo>
                  <a:pt x="8379314" y="1729571"/>
                </a:lnTo>
                <a:lnTo>
                  <a:pt x="8374331" y="1672764"/>
                </a:lnTo>
                <a:lnTo>
                  <a:pt x="8367924" y="1617722"/>
                </a:lnTo>
                <a:lnTo>
                  <a:pt x="8360094" y="1564445"/>
                </a:lnTo>
                <a:lnTo>
                  <a:pt x="8350840" y="1512935"/>
                </a:lnTo>
                <a:lnTo>
                  <a:pt x="8340162" y="1463189"/>
                </a:lnTo>
                <a:lnTo>
                  <a:pt x="8328061" y="1415209"/>
                </a:lnTo>
                <a:lnTo>
                  <a:pt x="8314536" y="1368995"/>
                </a:lnTo>
                <a:lnTo>
                  <a:pt x="8299587" y="1324545"/>
                </a:lnTo>
                <a:lnTo>
                  <a:pt x="8283214" y="1281861"/>
                </a:lnTo>
                <a:lnTo>
                  <a:pt x="8265418" y="1240942"/>
                </a:lnTo>
                <a:lnTo>
                  <a:pt x="8262638" y="1235278"/>
                </a:lnTo>
                <a:close/>
              </a:path>
              <a:path w="8385809" h="3893820">
                <a:moveTo>
                  <a:pt x="7688084" y="863206"/>
                </a:moveTo>
                <a:lnTo>
                  <a:pt x="7642454" y="864730"/>
                </a:lnTo>
                <a:lnTo>
                  <a:pt x="7596101" y="869302"/>
                </a:lnTo>
                <a:lnTo>
                  <a:pt x="7549026" y="876923"/>
                </a:lnTo>
                <a:lnTo>
                  <a:pt x="7501226" y="887594"/>
                </a:lnTo>
                <a:lnTo>
                  <a:pt x="7452701" y="901313"/>
                </a:lnTo>
                <a:lnTo>
                  <a:pt x="7403452" y="918083"/>
                </a:lnTo>
                <a:lnTo>
                  <a:pt x="7360704" y="934883"/>
                </a:lnTo>
                <a:lnTo>
                  <a:pt x="7317499" y="953923"/>
                </a:lnTo>
                <a:lnTo>
                  <a:pt x="7273838" y="975203"/>
                </a:lnTo>
                <a:lnTo>
                  <a:pt x="7229721" y="998723"/>
                </a:lnTo>
                <a:lnTo>
                  <a:pt x="7185148" y="1024483"/>
                </a:lnTo>
                <a:lnTo>
                  <a:pt x="7140121" y="1052484"/>
                </a:lnTo>
                <a:lnTo>
                  <a:pt x="7094639" y="1082725"/>
                </a:lnTo>
                <a:lnTo>
                  <a:pt x="8169104" y="1082725"/>
                </a:lnTo>
                <a:lnTo>
                  <a:pt x="8128498" y="1035954"/>
                </a:lnTo>
                <a:lnTo>
                  <a:pt x="8093854" y="1003132"/>
                </a:lnTo>
                <a:lnTo>
                  <a:pt x="8057121" y="973765"/>
                </a:lnTo>
                <a:lnTo>
                  <a:pt x="8018300" y="947853"/>
                </a:lnTo>
                <a:lnTo>
                  <a:pt x="7977391" y="925396"/>
                </a:lnTo>
                <a:lnTo>
                  <a:pt x="7934394" y="906393"/>
                </a:lnTo>
                <a:lnTo>
                  <a:pt x="7889309" y="890846"/>
                </a:lnTo>
                <a:lnTo>
                  <a:pt x="7842135" y="878753"/>
                </a:lnTo>
                <a:lnTo>
                  <a:pt x="7792873" y="870116"/>
                </a:lnTo>
                <a:lnTo>
                  <a:pt x="7741523" y="864933"/>
                </a:lnTo>
                <a:lnTo>
                  <a:pt x="7688084" y="8632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99130" y="4152217"/>
            <a:ext cx="8437880" cy="3112770"/>
          </a:xfrm>
          <a:custGeom>
            <a:avLst/>
            <a:gdLst/>
            <a:ahLst/>
            <a:cxnLst/>
            <a:rect l="l" t="t" r="r" b="b"/>
            <a:pathLst>
              <a:path w="8437880" h="3112770">
                <a:moveTo>
                  <a:pt x="241846" y="0"/>
                </a:moveTo>
                <a:lnTo>
                  <a:pt x="193477" y="3796"/>
                </a:lnTo>
                <a:lnTo>
                  <a:pt x="152549" y="15187"/>
                </a:lnTo>
                <a:lnTo>
                  <a:pt x="119061" y="34171"/>
                </a:lnTo>
                <a:lnTo>
                  <a:pt x="74409" y="94919"/>
                </a:lnTo>
                <a:lnTo>
                  <a:pt x="63246" y="136684"/>
                </a:lnTo>
                <a:lnTo>
                  <a:pt x="59524" y="186042"/>
                </a:lnTo>
                <a:lnTo>
                  <a:pt x="59469" y="231762"/>
                </a:lnTo>
                <a:lnTo>
                  <a:pt x="59304" y="278484"/>
                </a:lnTo>
                <a:lnTo>
                  <a:pt x="59029" y="326208"/>
                </a:lnTo>
                <a:lnTo>
                  <a:pt x="58644" y="374935"/>
                </a:lnTo>
                <a:lnTo>
                  <a:pt x="58149" y="424664"/>
                </a:lnTo>
                <a:lnTo>
                  <a:pt x="57544" y="475394"/>
                </a:lnTo>
                <a:lnTo>
                  <a:pt x="56829" y="527127"/>
                </a:lnTo>
                <a:lnTo>
                  <a:pt x="56004" y="579861"/>
                </a:lnTo>
                <a:lnTo>
                  <a:pt x="55069" y="633597"/>
                </a:lnTo>
                <a:lnTo>
                  <a:pt x="54024" y="688335"/>
                </a:lnTo>
                <a:lnTo>
                  <a:pt x="52868" y="744074"/>
                </a:lnTo>
                <a:lnTo>
                  <a:pt x="51603" y="800815"/>
                </a:lnTo>
                <a:lnTo>
                  <a:pt x="48853" y="916300"/>
                </a:lnTo>
                <a:lnTo>
                  <a:pt x="47588" y="973040"/>
                </a:lnTo>
                <a:lnTo>
                  <a:pt x="46432" y="1028779"/>
                </a:lnTo>
                <a:lnTo>
                  <a:pt x="45387" y="1083516"/>
                </a:lnTo>
                <a:lnTo>
                  <a:pt x="44452" y="1137251"/>
                </a:lnTo>
                <a:lnTo>
                  <a:pt x="43627" y="1189984"/>
                </a:lnTo>
                <a:lnTo>
                  <a:pt x="42912" y="1241716"/>
                </a:lnTo>
                <a:lnTo>
                  <a:pt x="42307" y="1292446"/>
                </a:lnTo>
                <a:lnTo>
                  <a:pt x="41812" y="1342175"/>
                </a:lnTo>
                <a:lnTo>
                  <a:pt x="41427" y="1390902"/>
                </a:lnTo>
                <a:lnTo>
                  <a:pt x="41152" y="1438627"/>
                </a:lnTo>
                <a:lnTo>
                  <a:pt x="40987" y="1485351"/>
                </a:lnTo>
                <a:lnTo>
                  <a:pt x="40932" y="1531073"/>
                </a:lnTo>
                <a:lnTo>
                  <a:pt x="40810" y="1567041"/>
                </a:lnTo>
                <a:lnTo>
                  <a:pt x="40447" y="1605684"/>
                </a:lnTo>
                <a:lnTo>
                  <a:pt x="39840" y="1647001"/>
                </a:lnTo>
                <a:lnTo>
                  <a:pt x="38992" y="1690994"/>
                </a:lnTo>
                <a:lnTo>
                  <a:pt x="37901" y="1737662"/>
                </a:lnTo>
                <a:lnTo>
                  <a:pt x="36568" y="1787005"/>
                </a:lnTo>
                <a:lnTo>
                  <a:pt x="34992" y="1839024"/>
                </a:lnTo>
                <a:lnTo>
                  <a:pt x="33175" y="1893717"/>
                </a:lnTo>
                <a:lnTo>
                  <a:pt x="31116" y="1951085"/>
                </a:lnTo>
                <a:lnTo>
                  <a:pt x="28814" y="2011129"/>
                </a:lnTo>
                <a:lnTo>
                  <a:pt x="26271" y="2073848"/>
                </a:lnTo>
                <a:lnTo>
                  <a:pt x="23486" y="2139241"/>
                </a:lnTo>
                <a:lnTo>
                  <a:pt x="17433" y="2275379"/>
                </a:lnTo>
                <a:lnTo>
                  <a:pt x="14648" y="2340773"/>
                </a:lnTo>
                <a:lnTo>
                  <a:pt x="12106" y="2403492"/>
                </a:lnTo>
                <a:lnTo>
                  <a:pt x="9806" y="2463535"/>
                </a:lnTo>
                <a:lnTo>
                  <a:pt x="7748" y="2520904"/>
                </a:lnTo>
                <a:lnTo>
                  <a:pt x="5932" y="2575597"/>
                </a:lnTo>
                <a:lnTo>
                  <a:pt x="4358" y="2627615"/>
                </a:lnTo>
                <a:lnTo>
                  <a:pt x="3026" y="2676958"/>
                </a:lnTo>
                <a:lnTo>
                  <a:pt x="1937" y="2723626"/>
                </a:lnTo>
                <a:lnTo>
                  <a:pt x="1089" y="2767619"/>
                </a:lnTo>
                <a:lnTo>
                  <a:pt x="484" y="2808937"/>
                </a:lnTo>
                <a:lnTo>
                  <a:pt x="121" y="2847580"/>
                </a:lnTo>
                <a:lnTo>
                  <a:pt x="0" y="2883547"/>
                </a:lnTo>
                <a:lnTo>
                  <a:pt x="3720" y="2933891"/>
                </a:lnTo>
                <a:lnTo>
                  <a:pt x="14882" y="2976491"/>
                </a:lnTo>
                <a:lnTo>
                  <a:pt x="33485" y="3011345"/>
                </a:lnTo>
                <a:lnTo>
                  <a:pt x="93014" y="3057819"/>
                </a:lnTo>
                <a:lnTo>
                  <a:pt x="133940" y="3069438"/>
                </a:lnTo>
                <a:lnTo>
                  <a:pt x="182308" y="3073311"/>
                </a:lnTo>
                <a:lnTo>
                  <a:pt x="232849" y="3068143"/>
                </a:lnTo>
                <a:lnTo>
                  <a:pt x="275328" y="3052639"/>
                </a:lnTo>
                <a:lnTo>
                  <a:pt x="309745" y="3026800"/>
                </a:lnTo>
                <a:lnTo>
                  <a:pt x="336100" y="2990625"/>
                </a:lnTo>
                <a:lnTo>
                  <a:pt x="354395" y="2944115"/>
                </a:lnTo>
                <a:lnTo>
                  <a:pt x="364629" y="2887268"/>
                </a:lnTo>
                <a:lnTo>
                  <a:pt x="367752" y="2825718"/>
                </a:lnTo>
                <a:lnTo>
                  <a:pt x="370508" y="2767566"/>
                </a:lnTo>
                <a:lnTo>
                  <a:pt x="372896" y="2712813"/>
                </a:lnTo>
                <a:lnTo>
                  <a:pt x="374918" y="2661459"/>
                </a:lnTo>
                <a:lnTo>
                  <a:pt x="376572" y="2613503"/>
                </a:lnTo>
                <a:lnTo>
                  <a:pt x="377859" y="2568947"/>
                </a:lnTo>
                <a:lnTo>
                  <a:pt x="378778" y="2527790"/>
                </a:lnTo>
                <a:lnTo>
                  <a:pt x="379514" y="2455672"/>
                </a:lnTo>
                <a:lnTo>
                  <a:pt x="407415" y="1531073"/>
                </a:lnTo>
                <a:lnTo>
                  <a:pt x="407471" y="1485351"/>
                </a:lnTo>
                <a:lnTo>
                  <a:pt x="407636" y="1438627"/>
                </a:lnTo>
                <a:lnTo>
                  <a:pt x="407911" y="1390902"/>
                </a:lnTo>
                <a:lnTo>
                  <a:pt x="408296" y="1342175"/>
                </a:lnTo>
                <a:lnTo>
                  <a:pt x="408791" y="1292446"/>
                </a:lnTo>
                <a:lnTo>
                  <a:pt x="409396" y="1241716"/>
                </a:lnTo>
                <a:lnTo>
                  <a:pt x="410111" y="1189984"/>
                </a:lnTo>
                <a:lnTo>
                  <a:pt x="410936" y="1137251"/>
                </a:lnTo>
                <a:lnTo>
                  <a:pt x="411871" y="1083516"/>
                </a:lnTo>
                <a:lnTo>
                  <a:pt x="412916" y="1028779"/>
                </a:lnTo>
                <a:lnTo>
                  <a:pt x="414072" y="973040"/>
                </a:lnTo>
                <a:lnTo>
                  <a:pt x="415337" y="916300"/>
                </a:lnTo>
                <a:lnTo>
                  <a:pt x="418090" y="800815"/>
                </a:lnTo>
                <a:lnTo>
                  <a:pt x="419357" y="744074"/>
                </a:lnTo>
                <a:lnTo>
                  <a:pt x="420514" y="688335"/>
                </a:lnTo>
                <a:lnTo>
                  <a:pt x="421561" y="633597"/>
                </a:lnTo>
                <a:lnTo>
                  <a:pt x="422498" y="579861"/>
                </a:lnTo>
                <a:lnTo>
                  <a:pt x="423324" y="527127"/>
                </a:lnTo>
                <a:lnTo>
                  <a:pt x="424039" y="475394"/>
                </a:lnTo>
                <a:lnTo>
                  <a:pt x="424645" y="424664"/>
                </a:lnTo>
                <a:lnTo>
                  <a:pt x="425140" y="374935"/>
                </a:lnTo>
                <a:lnTo>
                  <a:pt x="425526" y="326208"/>
                </a:lnTo>
                <a:lnTo>
                  <a:pt x="425801" y="278484"/>
                </a:lnTo>
                <a:lnTo>
                  <a:pt x="425966" y="231762"/>
                </a:lnTo>
                <a:lnTo>
                  <a:pt x="426021" y="186042"/>
                </a:lnTo>
                <a:lnTo>
                  <a:pt x="422262" y="136684"/>
                </a:lnTo>
                <a:lnTo>
                  <a:pt x="410986" y="94919"/>
                </a:lnTo>
                <a:lnTo>
                  <a:pt x="392193" y="60748"/>
                </a:lnTo>
                <a:lnTo>
                  <a:pt x="332054" y="15187"/>
                </a:lnTo>
                <a:lnTo>
                  <a:pt x="290708" y="3796"/>
                </a:lnTo>
                <a:lnTo>
                  <a:pt x="241846" y="0"/>
                </a:lnTo>
                <a:close/>
              </a:path>
              <a:path w="8437880" h="3112770">
                <a:moveTo>
                  <a:pt x="1334147" y="206502"/>
                </a:moveTo>
                <a:lnTo>
                  <a:pt x="1291013" y="210455"/>
                </a:lnTo>
                <a:lnTo>
                  <a:pt x="1250900" y="222315"/>
                </a:lnTo>
                <a:lnTo>
                  <a:pt x="1213809" y="242083"/>
                </a:lnTo>
                <a:lnTo>
                  <a:pt x="1179741" y="269760"/>
                </a:lnTo>
                <a:lnTo>
                  <a:pt x="1151254" y="303012"/>
                </a:lnTo>
                <a:lnTo>
                  <a:pt x="1130906" y="339520"/>
                </a:lnTo>
                <a:lnTo>
                  <a:pt x="1118697" y="379283"/>
                </a:lnTo>
                <a:lnTo>
                  <a:pt x="1114628" y="422300"/>
                </a:lnTo>
                <a:lnTo>
                  <a:pt x="1118697" y="465324"/>
                </a:lnTo>
                <a:lnTo>
                  <a:pt x="1130906" y="505091"/>
                </a:lnTo>
                <a:lnTo>
                  <a:pt x="1151254" y="541601"/>
                </a:lnTo>
                <a:lnTo>
                  <a:pt x="1179741" y="574852"/>
                </a:lnTo>
                <a:lnTo>
                  <a:pt x="1213809" y="602522"/>
                </a:lnTo>
                <a:lnTo>
                  <a:pt x="1250900" y="622287"/>
                </a:lnTo>
                <a:lnTo>
                  <a:pt x="1291013" y="634145"/>
                </a:lnTo>
                <a:lnTo>
                  <a:pt x="1334147" y="638098"/>
                </a:lnTo>
                <a:lnTo>
                  <a:pt x="1377229" y="634145"/>
                </a:lnTo>
                <a:lnTo>
                  <a:pt x="1417169" y="622287"/>
                </a:lnTo>
                <a:lnTo>
                  <a:pt x="1453968" y="602522"/>
                </a:lnTo>
                <a:lnTo>
                  <a:pt x="1487627" y="574852"/>
                </a:lnTo>
                <a:lnTo>
                  <a:pt x="1515712" y="541601"/>
                </a:lnTo>
                <a:lnTo>
                  <a:pt x="1535769" y="505091"/>
                </a:lnTo>
                <a:lnTo>
                  <a:pt x="1547802" y="465324"/>
                </a:lnTo>
                <a:lnTo>
                  <a:pt x="1551812" y="422300"/>
                </a:lnTo>
                <a:lnTo>
                  <a:pt x="1547802" y="379283"/>
                </a:lnTo>
                <a:lnTo>
                  <a:pt x="1535769" y="339520"/>
                </a:lnTo>
                <a:lnTo>
                  <a:pt x="1515712" y="303012"/>
                </a:lnTo>
                <a:lnTo>
                  <a:pt x="1487627" y="269760"/>
                </a:lnTo>
                <a:lnTo>
                  <a:pt x="1453968" y="242083"/>
                </a:lnTo>
                <a:lnTo>
                  <a:pt x="1417169" y="222315"/>
                </a:lnTo>
                <a:lnTo>
                  <a:pt x="1377229" y="210455"/>
                </a:lnTo>
                <a:lnTo>
                  <a:pt x="1334147" y="206502"/>
                </a:lnTo>
                <a:close/>
              </a:path>
              <a:path w="8437880" h="3112770">
                <a:moveTo>
                  <a:pt x="1272768" y="1088313"/>
                </a:moveTo>
                <a:lnTo>
                  <a:pt x="1234568" y="1091568"/>
                </a:lnTo>
                <a:lnTo>
                  <a:pt x="1168987" y="1117610"/>
                </a:lnTo>
                <a:lnTo>
                  <a:pt x="1119224" y="1168421"/>
                </a:lnTo>
                <a:lnTo>
                  <a:pt x="1093645" y="1236326"/>
                </a:lnTo>
                <a:lnTo>
                  <a:pt x="1090447" y="1276210"/>
                </a:lnTo>
                <a:lnTo>
                  <a:pt x="1090217" y="1316136"/>
                </a:lnTo>
                <a:lnTo>
                  <a:pt x="1089529" y="1358200"/>
                </a:lnTo>
                <a:lnTo>
                  <a:pt x="1088381" y="1402400"/>
                </a:lnTo>
                <a:lnTo>
                  <a:pt x="1086773" y="1448736"/>
                </a:lnTo>
                <a:lnTo>
                  <a:pt x="1084706" y="1497209"/>
                </a:lnTo>
                <a:lnTo>
                  <a:pt x="1082180" y="1547818"/>
                </a:lnTo>
                <a:lnTo>
                  <a:pt x="1079193" y="1600562"/>
                </a:lnTo>
                <a:lnTo>
                  <a:pt x="1075747" y="1655441"/>
                </a:lnTo>
                <a:lnTo>
                  <a:pt x="1067939" y="1769472"/>
                </a:lnTo>
                <a:lnTo>
                  <a:pt x="1064494" y="1824353"/>
                </a:lnTo>
                <a:lnTo>
                  <a:pt x="1061509" y="1877098"/>
                </a:lnTo>
                <a:lnTo>
                  <a:pt x="1058982" y="1927707"/>
                </a:lnTo>
                <a:lnTo>
                  <a:pt x="1056914" y="1976180"/>
                </a:lnTo>
                <a:lnTo>
                  <a:pt x="1055305" y="2022516"/>
                </a:lnTo>
                <a:lnTo>
                  <a:pt x="1054156" y="2066717"/>
                </a:lnTo>
                <a:lnTo>
                  <a:pt x="1053466" y="2108783"/>
                </a:lnTo>
                <a:lnTo>
                  <a:pt x="1053236" y="2148713"/>
                </a:lnTo>
                <a:lnTo>
                  <a:pt x="1053369" y="2182862"/>
                </a:lnTo>
                <a:lnTo>
                  <a:pt x="1053768" y="2221530"/>
                </a:lnTo>
                <a:lnTo>
                  <a:pt x="1054433" y="2264717"/>
                </a:lnTo>
                <a:lnTo>
                  <a:pt x="1055363" y="2312422"/>
                </a:lnTo>
                <a:lnTo>
                  <a:pt x="1056560" y="2364645"/>
                </a:lnTo>
                <a:lnTo>
                  <a:pt x="1058023" y="2421387"/>
                </a:lnTo>
                <a:lnTo>
                  <a:pt x="1061479" y="2543905"/>
                </a:lnTo>
                <a:lnTo>
                  <a:pt x="1062942" y="2600645"/>
                </a:lnTo>
                <a:lnTo>
                  <a:pt x="1064139" y="2652867"/>
                </a:lnTo>
                <a:lnTo>
                  <a:pt x="1065069" y="2700571"/>
                </a:lnTo>
                <a:lnTo>
                  <a:pt x="1065734" y="2743757"/>
                </a:lnTo>
                <a:lnTo>
                  <a:pt x="1066133" y="2782427"/>
                </a:lnTo>
                <a:lnTo>
                  <a:pt x="1066266" y="2816580"/>
                </a:lnTo>
                <a:lnTo>
                  <a:pt x="1069464" y="2855647"/>
                </a:lnTo>
                <a:lnTo>
                  <a:pt x="1095043" y="2922618"/>
                </a:lnTo>
                <a:lnTo>
                  <a:pt x="1144806" y="2973313"/>
                </a:lnTo>
                <a:lnTo>
                  <a:pt x="1210382" y="2999355"/>
                </a:lnTo>
                <a:lnTo>
                  <a:pt x="1248575" y="3002610"/>
                </a:lnTo>
                <a:lnTo>
                  <a:pt x="1287527" y="2999355"/>
                </a:lnTo>
                <a:lnTo>
                  <a:pt x="1353573" y="2973313"/>
                </a:lnTo>
                <a:lnTo>
                  <a:pt x="1402639" y="2922618"/>
                </a:lnTo>
                <a:lnTo>
                  <a:pt x="1427755" y="2855647"/>
                </a:lnTo>
                <a:lnTo>
                  <a:pt x="1430896" y="2816580"/>
                </a:lnTo>
                <a:lnTo>
                  <a:pt x="1430763" y="2782427"/>
                </a:lnTo>
                <a:lnTo>
                  <a:pt x="1430364" y="2743757"/>
                </a:lnTo>
                <a:lnTo>
                  <a:pt x="1429699" y="2700571"/>
                </a:lnTo>
                <a:lnTo>
                  <a:pt x="1428768" y="2652867"/>
                </a:lnTo>
                <a:lnTo>
                  <a:pt x="1427572" y="2600645"/>
                </a:lnTo>
                <a:lnTo>
                  <a:pt x="1426109" y="2543905"/>
                </a:lnTo>
                <a:lnTo>
                  <a:pt x="1422652" y="2421387"/>
                </a:lnTo>
                <a:lnTo>
                  <a:pt x="1421190" y="2364645"/>
                </a:lnTo>
                <a:lnTo>
                  <a:pt x="1419993" y="2312422"/>
                </a:lnTo>
                <a:lnTo>
                  <a:pt x="1419062" y="2264717"/>
                </a:lnTo>
                <a:lnTo>
                  <a:pt x="1418397" y="2221530"/>
                </a:lnTo>
                <a:lnTo>
                  <a:pt x="1417999" y="2182862"/>
                </a:lnTo>
                <a:lnTo>
                  <a:pt x="1417866" y="2148713"/>
                </a:lnTo>
                <a:lnTo>
                  <a:pt x="1418096" y="2108783"/>
                </a:lnTo>
                <a:lnTo>
                  <a:pt x="1418785" y="2066717"/>
                </a:lnTo>
                <a:lnTo>
                  <a:pt x="1419935" y="2022516"/>
                </a:lnTo>
                <a:lnTo>
                  <a:pt x="1421544" y="1976180"/>
                </a:lnTo>
                <a:lnTo>
                  <a:pt x="1423612" y="1927707"/>
                </a:lnTo>
                <a:lnTo>
                  <a:pt x="1426138" y="1877098"/>
                </a:lnTo>
                <a:lnTo>
                  <a:pt x="1429124" y="1824353"/>
                </a:lnTo>
                <a:lnTo>
                  <a:pt x="1432568" y="1769472"/>
                </a:lnTo>
                <a:lnTo>
                  <a:pt x="1440377" y="1655441"/>
                </a:lnTo>
                <a:lnTo>
                  <a:pt x="1443823" y="1600562"/>
                </a:lnTo>
                <a:lnTo>
                  <a:pt x="1446809" y="1547818"/>
                </a:lnTo>
                <a:lnTo>
                  <a:pt x="1449336" y="1497209"/>
                </a:lnTo>
                <a:lnTo>
                  <a:pt x="1451403" y="1448736"/>
                </a:lnTo>
                <a:lnTo>
                  <a:pt x="1453010" y="1402400"/>
                </a:lnTo>
                <a:lnTo>
                  <a:pt x="1454158" y="1358200"/>
                </a:lnTo>
                <a:lnTo>
                  <a:pt x="1454847" y="1316136"/>
                </a:lnTo>
                <a:lnTo>
                  <a:pt x="1455077" y="1276210"/>
                </a:lnTo>
                <a:lnTo>
                  <a:pt x="1451879" y="1236326"/>
                </a:lnTo>
                <a:lnTo>
                  <a:pt x="1426300" y="1168421"/>
                </a:lnTo>
                <a:lnTo>
                  <a:pt x="1376536" y="1117610"/>
                </a:lnTo>
                <a:lnTo>
                  <a:pt x="1310961" y="1091568"/>
                </a:lnTo>
                <a:lnTo>
                  <a:pt x="1272768" y="1088313"/>
                </a:lnTo>
                <a:close/>
              </a:path>
              <a:path w="8437880" h="3112770">
                <a:moveTo>
                  <a:pt x="2088083" y="1026922"/>
                </a:moveTo>
                <a:lnTo>
                  <a:pt x="2016920" y="1040409"/>
                </a:lnTo>
                <a:lnTo>
                  <a:pt x="1959711" y="1080871"/>
                </a:lnTo>
                <a:lnTo>
                  <a:pt x="1922038" y="1141795"/>
                </a:lnTo>
                <a:lnTo>
                  <a:pt x="1909483" y="1216672"/>
                </a:lnTo>
                <a:lnTo>
                  <a:pt x="1914082" y="1266746"/>
                </a:lnTo>
                <a:lnTo>
                  <a:pt x="1927880" y="1309069"/>
                </a:lnTo>
                <a:lnTo>
                  <a:pt x="1950877" y="1343640"/>
                </a:lnTo>
                <a:lnTo>
                  <a:pt x="1983071" y="1370461"/>
                </a:lnTo>
                <a:lnTo>
                  <a:pt x="2024463" y="1389530"/>
                </a:lnTo>
                <a:lnTo>
                  <a:pt x="2075052" y="1400848"/>
                </a:lnTo>
                <a:lnTo>
                  <a:pt x="2142142" y="1407038"/>
                </a:lnTo>
                <a:lnTo>
                  <a:pt x="2366318" y="1425407"/>
                </a:lnTo>
                <a:lnTo>
                  <a:pt x="2451895" y="1430756"/>
                </a:lnTo>
                <a:lnTo>
                  <a:pt x="2488057" y="1432471"/>
                </a:lnTo>
                <a:lnTo>
                  <a:pt x="2525255" y="2518918"/>
                </a:lnTo>
                <a:lnTo>
                  <a:pt x="2524907" y="2558684"/>
                </a:lnTo>
                <a:lnTo>
                  <a:pt x="2523863" y="2607287"/>
                </a:lnTo>
                <a:lnTo>
                  <a:pt x="2522120" y="2664725"/>
                </a:lnTo>
                <a:lnTo>
                  <a:pt x="2517239" y="2797272"/>
                </a:lnTo>
                <a:lnTo>
                  <a:pt x="2515496" y="2854713"/>
                </a:lnTo>
                <a:lnTo>
                  <a:pt x="2514452" y="2903318"/>
                </a:lnTo>
                <a:lnTo>
                  <a:pt x="2514104" y="2943085"/>
                </a:lnTo>
                <a:lnTo>
                  <a:pt x="2517533" y="2977846"/>
                </a:lnTo>
                <a:lnTo>
                  <a:pt x="2544971" y="3038306"/>
                </a:lnTo>
                <a:lnTo>
                  <a:pt x="2597642" y="3085163"/>
                </a:lnTo>
                <a:lnTo>
                  <a:pt x="2662289" y="3109352"/>
                </a:lnTo>
                <a:lnTo>
                  <a:pt x="2698280" y="3112376"/>
                </a:lnTo>
                <a:lnTo>
                  <a:pt x="2733409" y="3109009"/>
                </a:lnTo>
                <a:lnTo>
                  <a:pt x="2793246" y="3082071"/>
                </a:lnTo>
                <a:lnTo>
                  <a:pt x="2839184" y="3028196"/>
                </a:lnTo>
                <a:lnTo>
                  <a:pt x="2856941" y="2991158"/>
                </a:lnTo>
                <a:lnTo>
                  <a:pt x="2871224" y="2947385"/>
                </a:lnTo>
                <a:lnTo>
                  <a:pt x="2882031" y="2896879"/>
                </a:lnTo>
                <a:lnTo>
                  <a:pt x="2889364" y="2839640"/>
                </a:lnTo>
                <a:lnTo>
                  <a:pt x="2893222" y="2775666"/>
                </a:lnTo>
                <a:lnTo>
                  <a:pt x="2893606" y="2704960"/>
                </a:lnTo>
                <a:lnTo>
                  <a:pt x="2891688" y="2607287"/>
                </a:lnTo>
                <a:lnTo>
                  <a:pt x="2889885" y="2528227"/>
                </a:lnTo>
                <a:lnTo>
                  <a:pt x="2854540" y="1428750"/>
                </a:lnTo>
                <a:lnTo>
                  <a:pt x="2995927" y="1410896"/>
                </a:lnTo>
                <a:lnTo>
                  <a:pt x="3046530" y="1405314"/>
                </a:lnTo>
                <a:lnTo>
                  <a:pt x="3083737" y="1401964"/>
                </a:lnTo>
                <a:lnTo>
                  <a:pt x="3107550" y="1400848"/>
                </a:lnTo>
                <a:lnTo>
                  <a:pt x="3344281" y="1400848"/>
                </a:lnTo>
                <a:lnTo>
                  <a:pt x="3364512" y="1395033"/>
                </a:lnTo>
                <a:lnTo>
                  <a:pt x="3422878" y="1355267"/>
                </a:lnTo>
                <a:lnTo>
                  <a:pt x="3461248" y="1295041"/>
                </a:lnTo>
                <a:lnTo>
                  <a:pt x="3474034" y="1220393"/>
                </a:lnTo>
                <a:lnTo>
                  <a:pt x="3469495" y="1169349"/>
                </a:lnTo>
                <a:lnTo>
                  <a:pt x="3455879" y="1126339"/>
                </a:lnTo>
                <a:lnTo>
                  <a:pt x="3433185" y="1091365"/>
                </a:lnTo>
                <a:lnTo>
                  <a:pt x="3401412" y="1064428"/>
                </a:lnTo>
                <a:lnTo>
                  <a:pt x="3388696" y="1058545"/>
                </a:lnTo>
                <a:lnTo>
                  <a:pt x="2478747" y="1058545"/>
                </a:lnTo>
                <a:lnTo>
                  <a:pt x="2088083" y="1026922"/>
                </a:lnTo>
                <a:close/>
              </a:path>
              <a:path w="8437880" h="3112770">
                <a:moveTo>
                  <a:pt x="3344281" y="1400848"/>
                </a:moveTo>
                <a:lnTo>
                  <a:pt x="3107550" y="1400848"/>
                </a:lnTo>
                <a:lnTo>
                  <a:pt x="3127957" y="1401081"/>
                </a:lnTo>
                <a:lnTo>
                  <a:pt x="3150108" y="1401779"/>
                </a:lnTo>
                <a:lnTo>
                  <a:pt x="3174001" y="1402943"/>
                </a:lnTo>
                <a:lnTo>
                  <a:pt x="3225274" y="1406195"/>
                </a:lnTo>
                <a:lnTo>
                  <a:pt x="3249167" y="1407358"/>
                </a:lnTo>
                <a:lnTo>
                  <a:pt x="3271318" y="1408057"/>
                </a:lnTo>
                <a:lnTo>
                  <a:pt x="3291725" y="1408290"/>
                </a:lnTo>
                <a:lnTo>
                  <a:pt x="3329920" y="1404975"/>
                </a:lnTo>
                <a:lnTo>
                  <a:pt x="3344281" y="1400848"/>
                </a:lnTo>
                <a:close/>
              </a:path>
              <a:path w="8437880" h="3112770">
                <a:moveTo>
                  <a:pt x="2648038" y="394398"/>
                </a:moveTo>
                <a:lnTo>
                  <a:pt x="2575955" y="407188"/>
                </a:lnTo>
                <a:lnTo>
                  <a:pt x="2515958" y="445554"/>
                </a:lnTo>
                <a:lnTo>
                  <a:pt x="2475496" y="503459"/>
                </a:lnTo>
                <a:lnTo>
                  <a:pt x="2462009" y="574852"/>
                </a:lnTo>
                <a:lnTo>
                  <a:pt x="2462344" y="606664"/>
                </a:lnTo>
                <a:lnTo>
                  <a:pt x="2463349" y="645545"/>
                </a:lnTo>
                <a:lnTo>
                  <a:pt x="2465024" y="691496"/>
                </a:lnTo>
                <a:lnTo>
                  <a:pt x="2467367" y="744517"/>
                </a:lnTo>
                <a:lnTo>
                  <a:pt x="2470378" y="804608"/>
                </a:lnTo>
                <a:lnTo>
                  <a:pt x="2473394" y="865661"/>
                </a:lnTo>
                <a:lnTo>
                  <a:pt x="2475738" y="921581"/>
                </a:lnTo>
                <a:lnTo>
                  <a:pt x="2477411" y="972368"/>
                </a:lnTo>
                <a:lnTo>
                  <a:pt x="2478413" y="1018023"/>
                </a:lnTo>
                <a:lnTo>
                  <a:pt x="2478747" y="1058545"/>
                </a:lnTo>
                <a:lnTo>
                  <a:pt x="3388696" y="1058545"/>
                </a:lnTo>
                <a:lnTo>
                  <a:pt x="3384661" y="1056678"/>
                </a:lnTo>
                <a:lnTo>
                  <a:pt x="2843377" y="1056678"/>
                </a:lnTo>
                <a:lnTo>
                  <a:pt x="2845244" y="941336"/>
                </a:lnTo>
                <a:lnTo>
                  <a:pt x="2848965" y="833437"/>
                </a:lnTo>
                <a:lnTo>
                  <a:pt x="2848615" y="786814"/>
                </a:lnTo>
                <a:lnTo>
                  <a:pt x="2847567" y="743680"/>
                </a:lnTo>
                <a:lnTo>
                  <a:pt x="2845820" y="704032"/>
                </a:lnTo>
                <a:lnTo>
                  <a:pt x="2834220" y="603774"/>
                </a:lnTo>
                <a:lnTo>
                  <a:pt x="2820703" y="548226"/>
                </a:lnTo>
                <a:lnTo>
                  <a:pt x="2802826" y="501224"/>
                </a:lnTo>
                <a:lnTo>
                  <a:pt x="2780588" y="462767"/>
                </a:lnTo>
                <a:lnTo>
                  <a:pt x="2753991" y="432856"/>
                </a:lnTo>
                <a:lnTo>
                  <a:pt x="2687716" y="398671"/>
                </a:lnTo>
                <a:lnTo>
                  <a:pt x="2648038" y="394398"/>
                </a:lnTo>
                <a:close/>
              </a:path>
              <a:path w="8437880" h="3112770">
                <a:moveTo>
                  <a:pt x="3107550" y="1026922"/>
                </a:moveTo>
                <a:lnTo>
                  <a:pt x="3086267" y="1028112"/>
                </a:lnTo>
                <a:lnTo>
                  <a:pt x="3049209" y="1031682"/>
                </a:lnTo>
                <a:lnTo>
                  <a:pt x="2996376" y="1037634"/>
                </a:lnTo>
                <a:lnTo>
                  <a:pt x="2843377" y="1056678"/>
                </a:lnTo>
                <a:lnTo>
                  <a:pt x="3384661" y="1056678"/>
                </a:lnTo>
                <a:lnTo>
                  <a:pt x="3331388" y="1038827"/>
                </a:lnTo>
                <a:lnTo>
                  <a:pt x="3291501" y="1033618"/>
                </a:lnTo>
                <a:lnTo>
                  <a:pt x="3240899" y="1029897"/>
                </a:lnTo>
                <a:lnTo>
                  <a:pt x="3179582" y="1027665"/>
                </a:lnTo>
                <a:lnTo>
                  <a:pt x="3107550" y="1026922"/>
                </a:lnTo>
                <a:close/>
              </a:path>
              <a:path w="8437880" h="3112770">
                <a:moveTo>
                  <a:pt x="3883355" y="1026922"/>
                </a:moveTo>
                <a:lnTo>
                  <a:pt x="3812192" y="1040409"/>
                </a:lnTo>
                <a:lnTo>
                  <a:pt x="3754983" y="1080871"/>
                </a:lnTo>
                <a:lnTo>
                  <a:pt x="3717310" y="1141795"/>
                </a:lnTo>
                <a:lnTo>
                  <a:pt x="3704755" y="1216672"/>
                </a:lnTo>
                <a:lnTo>
                  <a:pt x="3709354" y="1266746"/>
                </a:lnTo>
                <a:lnTo>
                  <a:pt x="3723152" y="1309069"/>
                </a:lnTo>
                <a:lnTo>
                  <a:pt x="3746149" y="1343640"/>
                </a:lnTo>
                <a:lnTo>
                  <a:pt x="3778343" y="1370461"/>
                </a:lnTo>
                <a:lnTo>
                  <a:pt x="3819735" y="1389530"/>
                </a:lnTo>
                <a:lnTo>
                  <a:pt x="3870325" y="1400848"/>
                </a:lnTo>
                <a:lnTo>
                  <a:pt x="3937414" y="1407038"/>
                </a:lnTo>
                <a:lnTo>
                  <a:pt x="4161590" y="1425407"/>
                </a:lnTo>
                <a:lnTo>
                  <a:pt x="4247167" y="1430756"/>
                </a:lnTo>
                <a:lnTo>
                  <a:pt x="4283329" y="1432471"/>
                </a:lnTo>
                <a:lnTo>
                  <a:pt x="4320527" y="2518918"/>
                </a:lnTo>
                <a:lnTo>
                  <a:pt x="4320179" y="2558684"/>
                </a:lnTo>
                <a:lnTo>
                  <a:pt x="4319135" y="2607287"/>
                </a:lnTo>
                <a:lnTo>
                  <a:pt x="4317392" y="2664725"/>
                </a:lnTo>
                <a:lnTo>
                  <a:pt x="4312511" y="2797272"/>
                </a:lnTo>
                <a:lnTo>
                  <a:pt x="4310768" y="2854713"/>
                </a:lnTo>
                <a:lnTo>
                  <a:pt x="4309724" y="2903318"/>
                </a:lnTo>
                <a:lnTo>
                  <a:pt x="4309376" y="2943085"/>
                </a:lnTo>
                <a:lnTo>
                  <a:pt x="4312805" y="2977846"/>
                </a:lnTo>
                <a:lnTo>
                  <a:pt x="4340243" y="3038306"/>
                </a:lnTo>
                <a:lnTo>
                  <a:pt x="4392914" y="3085163"/>
                </a:lnTo>
                <a:lnTo>
                  <a:pt x="4457556" y="3109352"/>
                </a:lnTo>
                <a:lnTo>
                  <a:pt x="4493539" y="3112376"/>
                </a:lnTo>
                <a:lnTo>
                  <a:pt x="4528672" y="3109009"/>
                </a:lnTo>
                <a:lnTo>
                  <a:pt x="4588513" y="3082071"/>
                </a:lnTo>
                <a:lnTo>
                  <a:pt x="4634454" y="3028196"/>
                </a:lnTo>
                <a:lnTo>
                  <a:pt x="4652212" y="2991158"/>
                </a:lnTo>
                <a:lnTo>
                  <a:pt x="4666495" y="2947385"/>
                </a:lnTo>
                <a:lnTo>
                  <a:pt x="4677303" y="2896879"/>
                </a:lnTo>
                <a:lnTo>
                  <a:pt x="4684636" y="2839640"/>
                </a:lnTo>
                <a:lnTo>
                  <a:pt x="4688494" y="2775666"/>
                </a:lnTo>
                <a:lnTo>
                  <a:pt x="4688878" y="2704960"/>
                </a:lnTo>
                <a:lnTo>
                  <a:pt x="4686960" y="2607287"/>
                </a:lnTo>
                <a:lnTo>
                  <a:pt x="4685157" y="2528227"/>
                </a:lnTo>
                <a:lnTo>
                  <a:pt x="4649812" y="1428750"/>
                </a:lnTo>
                <a:lnTo>
                  <a:pt x="4791199" y="1410896"/>
                </a:lnTo>
                <a:lnTo>
                  <a:pt x="4841802" y="1405314"/>
                </a:lnTo>
                <a:lnTo>
                  <a:pt x="4879009" y="1401964"/>
                </a:lnTo>
                <a:lnTo>
                  <a:pt x="4902822" y="1400848"/>
                </a:lnTo>
                <a:lnTo>
                  <a:pt x="5139553" y="1400848"/>
                </a:lnTo>
                <a:lnTo>
                  <a:pt x="5159784" y="1395033"/>
                </a:lnTo>
                <a:lnTo>
                  <a:pt x="5218150" y="1355267"/>
                </a:lnTo>
                <a:lnTo>
                  <a:pt x="5256520" y="1295041"/>
                </a:lnTo>
                <a:lnTo>
                  <a:pt x="5269306" y="1220393"/>
                </a:lnTo>
                <a:lnTo>
                  <a:pt x="5264767" y="1169349"/>
                </a:lnTo>
                <a:lnTo>
                  <a:pt x="5251151" y="1126339"/>
                </a:lnTo>
                <a:lnTo>
                  <a:pt x="5228457" y="1091365"/>
                </a:lnTo>
                <a:lnTo>
                  <a:pt x="5196684" y="1064428"/>
                </a:lnTo>
                <a:lnTo>
                  <a:pt x="5183968" y="1058545"/>
                </a:lnTo>
                <a:lnTo>
                  <a:pt x="4274019" y="1058545"/>
                </a:lnTo>
                <a:lnTo>
                  <a:pt x="3883355" y="1026922"/>
                </a:lnTo>
                <a:close/>
              </a:path>
              <a:path w="8437880" h="3112770">
                <a:moveTo>
                  <a:pt x="5139553" y="1400848"/>
                </a:moveTo>
                <a:lnTo>
                  <a:pt x="4902822" y="1400848"/>
                </a:lnTo>
                <a:lnTo>
                  <a:pt x="4923229" y="1401081"/>
                </a:lnTo>
                <a:lnTo>
                  <a:pt x="4945380" y="1401779"/>
                </a:lnTo>
                <a:lnTo>
                  <a:pt x="4969273" y="1402943"/>
                </a:lnTo>
                <a:lnTo>
                  <a:pt x="5020546" y="1406195"/>
                </a:lnTo>
                <a:lnTo>
                  <a:pt x="5044440" y="1407358"/>
                </a:lnTo>
                <a:lnTo>
                  <a:pt x="5066590" y="1408057"/>
                </a:lnTo>
                <a:lnTo>
                  <a:pt x="5086997" y="1408290"/>
                </a:lnTo>
                <a:lnTo>
                  <a:pt x="5125192" y="1404975"/>
                </a:lnTo>
                <a:lnTo>
                  <a:pt x="5139553" y="1400848"/>
                </a:lnTo>
                <a:close/>
              </a:path>
              <a:path w="8437880" h="3112770">
                <a:moveTo>
                  <a:pt x="4443310" y="394398"/>
                </a:moveTo>
                <a:lnTo>
                  <a:pt x="4371227" y="407188"/>
                </a:lnTo>
                <a:lnTo>
                  <a:pt x="4311230" y="445554"/>
                </a:lnTo>
                <a:lnTo>
                  <a:pt x="4270768" y="503459"/>
                </a:lnTo>
                <a:lnTo>
                  <a:pt x="4257281" y="574852"/>
                </a:lnTo>
                <a:lnTo>
                  <a:pt x="4257616" y="606664"/>
                </a:lnTo>
                <a:lnTo>
                  <a:pt x="4258621" y="645545"/>
                </a:lnTo>
                <a:lnTo>
                  <a:pt x="4260296" y="691496"/>
                </a:lnTo>
                <a:lnTo>
                  <a:pt x="4262639" y="744517"/>
                </a:lnTo>
                <a:lnTo>
                  <a:pt x="4265650" y="804608"/>
                </a:lnTo>
                <a:lnTo>
                  <a:pt x="4268666" y="865661"/>
                </a:lnTo>
                <a:lnTo>
                  <a:pt x="4271010" y="921581"/>
                </a:lnTo>
                <a:lnTo>
                  <a:pt x="4272683" y="972368"/>
                </a:lnTo>
                <a:lnTo>
                  <a:pt x="4273685" y="1018023"/>
                </a:lnTo>
                <a:lnTo>
                  <a:pt x="4274019" y="1058545"/>
                </a:lnTo>
                <a:lnTo>
                  <a:pt x="5183968" y="1058545"/>
                </a:lnTo>
                <a:lnTo>
                  <a:pt x="5179933" y="1056678"/>
                </a:lnTo>
                <a:lnTo>
                  <a:pt x="4638649" y="1056678"/>
                </a:lnTo>
                <a:lnTo>
                  <a:pt x="4640516" y="941336"/>
                </a:lnTo>
                <a:lnTo>
                  <a:pt x="4644237" y="833437"/>
                </a:lnTo>
                <a:lnTo>
                  <a:pt x="4643887" y="786814"/>
                </a:lnTo>
                <a:lnTo>
                  <a:pt x="4642839" y="743680"/>
                </a:lnTo>
                <a:lnTo>
                  <a:pt x="4641092" y="704032"/>
                </a:lnTo>
                <a:lnTo>
                  <a:pt x="4629492" y="603774"/>
                </a:lnTo>
                <a:lnTo>
                  <a:pt x="4615975" y="548226"/>
                </a:lnTo>
                <a:lnTo>
                  <a:pt x="4598098" y="501224"/>
                </a:lnTo>
                <a:lnTo>
                  <a:pt x="4575860" y="462767"/>
                </a:lnTo>
                <a:lnTo>
                  <a:pt x="4549263" y="432856"/>
                </a:lnTo>
                <a:lnTo>
                  <a:pt x="4482988" y="398671"/>
                </a:lnTo>
                <a:lnTo>
                  <a:pt x="4443310" y="394398"/>
                </a:lnTo>
                <a:close/>
              </a:path>
              <a:path w="8437880" h="3112770">
                <a:moveTo>
                  <a:pt x="4902822" y="1026922"/>
                </a:moveTo>
                <a:lnTo>
                  <a:pt x="4881539" y="1028112"/>
                </a:lnTo>
                <a:lnTo>
                  <a:pt x="4844481" y="1031682"/>
                </a:lnTo>
                <a:lnTo>
                  <a:pt x="4791648" y="1037634"/>
                </a:lnTo>
                <a:lnTo>
                  <a:pt x="4638649" y="1056678"/>
                </a:lnTo>
                <a:lnTo>
                  <a:pt x="5179933" y="1056678"/>
                </a:lnTo>
                <a:lnTo>
                  <a:pt x="5126660" y="1038827"/>
                </a:lnTo>
                <a:lnTo>
                  <a:pt x="5086773" y="1033618"/>
                </a:lnTo>
                <a:lnTo>
                  <a:pt x="5036171" y="1029897"/>
                </a:lnTo>
                <a:lnTo>
                  <a:pt x="4974854" y="1027665"/>
                </a:lnTo>
                <a:lnTo>
                  <a:pt x="4902822" y="1026922"/>
                </a:lnTo>
                <a:close/>
              </a:path>
              <a:path w="8437880" h="3112770">
                <a:moveTo>
                  <a:pt x="5944654" y="0"/>
                </a:moveTo>
                <a:lnTo>
                  <a:pt x="5896285" y="3796"/>
                </a:lnTo>
                <a:lnTo>
                  <a:pt x="5855357" y="15187"/>
                </a:lnTo>
                <a:lnTo>
                  <a:pt x="5821869" y="34171"/>
                </a:lnTo>
                <a:lnTo>
                  <a:pt x="5777217" y="94919"/>
                </a:lnTo>
                <a:lnTo>
                  <a:pt x="5766054" y="136684"/>
                </a:lnTo>
                <a:lnTo>
                  <a:pt x="5762332" y="186042"/>
                </a:lnTo>
                <a:lnTo>
                  <a:pt x="5762277" y="231762"/>
                </a:lnTo>
                <a:lnTo>
                  <a:pt x="5762112" y="278484"/>
                </a:lnTo>
                <a:lnTo>
                  <a:pt x="5761837" y="326208"/>
                </a:lnTo>
                <a:lnTo>
                  <a:pt x="5761452" y="374935"/>
                </a:lnTo>
                <a:lnTo>
                  <a:pt x="5760957" y="424664"/>
                </a:lnTo>
                <a:lnTo>
                  <a:pt x="5760352" y="475394"/>
                </a:lnTo>
                <a:lnTo>
                  <a:pt x="5759637" y="527127"/>
                </a:lnTo>
                <a:lnTo>
                  <a:pt x="5758812" y="579861"/>
                </a:lnTo>
                <a:lnTo>
                  <a:pt x="5757877" y="633597"/>
                </a:lnTo>
                <a:lnTo>
                  <a:pt x="5756832" y="688335"/>
                </a:lnTo>
                <a:lnTo>
                  <a:pt x="5755676" y="744074"/>
                </a:lnTo>
                <a:lnTo>
                  <a:pt x="5754411" y="800815"/>
                </a:lnTo>
                <a:lnTo>
                  <a:pt x="5751661" y="916300"/>
                </a:lnTo>
                <a:lnTo>
                  <a:pt x="5750396" y="973040"/>
                </a:lnTo>
                <a:lnTo>
                  <a:pt x="5749240" y="1028779"/>
                </a:lnTo>
                <a:lnTo>
                  <a:pt x="5748195" y="1083516"/>
                </a:lnTo>
                <a:lnTo>
                  <a:pt x="5747260" y="1137251"/>
                </a:lnTo>
                <a:lnTo>
                  <a:pt x="5746435" y="1189984"/>
                </a:lnTo>
                <a:lnTo>
                  <a:pt x="5745720" y="1241716"/>
                </a:lnTo>
                <a:lnTo>
                  <a:pt x="5745115" y="1292446"/>
                </a:lnTo>
                <a:lnTo>
                  <a:pt x="5744620" y="1342175"/>
                </a:lnTo>
                <a:lnTo>
                  <a:pt x="5744235" y="1390902"/>
                </a:lnTo>
                <a:lnTo>
                  <a:pt x="5743960" y="1438627"/>
                </a:lnTo>
                <a:lnTo>
                  <a:pt x="5743795" y="1485351"/>
                </a:lnTo>
                <a:lnTo>
                  <a:pt x="5743740" y="1531073"/>
                </a:lnTo>
                <a:lnTo>
                  <a:pt x="5743618" y="1567041"/>
                </a:lnTo>
                <a:lnTo>
                  <a:pt x="5743255" y="1605684"/>
                </a:lnTo>
                <a:lnTo>
                  <a:pt x="5742648" y="1647001"/>
                </a:lnTo>
                <a:lnTo>
                  <a:pt x="5741800" y="1690994"/>
                </a:lnTo>
                <a:lnTo>
                  <a:pt x="5740709" y="1737662"/>
                </a:lnTo>
                <a:lnTo>
                  <a:pt x="5739376" y="1787005"/>
                </a:lnTo>
                <a:lnTo>
                  <a:pt x="5737800" y="1839024"/>
                </a:lnTo>
                <a:lnTo>
                  <a:pt x="5735983" y="1893717"/>
                </a:lnTo>
                <a:lnTo>
                  <a:pt x="5733924" y="1951085"/>
                </a:lnTo>
                <a:lnTo>
                  <a:pt x="5731622" y="2011129"/>
                </a:lnTo>
                <a:lnTo>
                  <a:pt x="5729079" y="2073848"/>
                </a:lnTo>
                <a:lnTo>
                  <a:pt x="5726294" y="2139241"/>
                </a:lnTo>
                <a:lnTo>
                  <a:pt x="5720241" y="2275379"/>
                </a:lnTo>
                <a:lnTo>
                  <a:pt x="5717456" y="2340773"/>
                </a:lnTo>
                <a:lnTo>
                  <a:pt x="5714914" y="2403492"/>
                </a:lnTo>
                <a:lnTo>
                  <a:pt x="5712614" y="2463535"/>
                </a:lnTo>
                <a:lnTo>
                  <a:pt x="5710556" y="2520904"/>
                </a:lnTo>
                <a:lnTo>
                  <a:pt x="5708740" y="2575597"/>
                </a:lnTo>
                <a:lnTo>
                  <a:pt x="5707166" y="2627615"/>
                </a:lnTo>
                <a:lnTo>
                  <a:pt x="5705834" y="2676958"/>
                </a:lnTo>
                <a:lnTo>
                  <a:pt x="5704745" y="2723626"/>
                </a:lnTo>
                <a:lnTo>
                  <a:pt x="5703897" y="2767619"/>
                </a:lnTo>
                <a:lnTo>
                  <a:pt x="5703292" y="2808937"/>
                </a:lnTo>
                <a:lnTo>
                  <a:pt x="5702929" y="2847580"/>
                </a:lnTo>
                <a:lnTo>
                  <a:pt x="5702808" y="2883547"/>
                </a:lnTo>
                <a:lnTo>
                  <a:pt x="5706528" y="2933891"/>
                </a:lnTo>
                <a:lnTo>
                  <a:pt x="5717690" y="2976491"/>
                </a:lnTo>
                <a:lnTo>
                  <a:pt x="5736293" y="3011345"/>
                </a:lnTo>
                <a:lnTo>
                  <a:pt x="5795822" y="3057819"/>
                </a:lnTo>
                <a:lnTo>
                  <a:pt x="5836748" y="3069438"/>
                </a:lnTo>
                <a:lnTo>
                  <a:pt x="5885116" y="3073311"/>
                </a:lnTo>
                <a:lnTo>
                  <a:pt x="5935657" y="3068143"/>
                </a:lnTo>
                <a:lnTo>
                  <a:pt x="5978136" y="3052639"/>
                </a:lnTo>
                <a:lnTo>
                  <a:pt x="6012553" y="3026800"/>
                </a:lnTo>
                <a:lnTo>
                  <a:pt x="6038908" y="2990625"/>
                </a:lnTo>
                <a:lnTo>
                  <a:pt x="6057203" y="2944115"/>
                </a:lnTo>
                <a:lnTo>
                  <a:pt x="6067437" y="2887268"/>
                </a:lnTo>
                <a:lnTo>
                  <a:pt x="6070560" y="2825718"/>
                </a:lnTo>
                <a:lnTo>
                  <a:pt x="6073316" y="2767566"/>
                </a:lnTo>
                <a:lnTo>
                  <a:pt x="6075704" y="2712813"/>
                </a:lnTo>
                <a:lnTo>
                  <a:pt x="6077726" y="2661459"/>
                </a:lnTo>
                <a:lnTo>
                  <a:pt x="6079380" y="2613503"/>
                </a:lnTo>
                <a:lnTo>
                  <a:pt x="6080667" y="2568947"/>
                </a:lnTo>
                <a:lnTo>
                  <a:pt x="6081586" y="2527790"/>
                </a:lnTo>
                <a:lnTo>
                  <a:pt x="6082322" y="2455672"/>
                </a:lnTo>
                <a:lnTo>
                  <a:pt x="6110224" y="1531073"/>
                </a:lnTo>
                <a:lnTo>
                  <a:pt x="6110279" y="1485351"/>
                </a:lnTo>
                <a:lnTo>
                  <a:pt x="6110444" y="1438627"/>
                </a:lnTo>
                <a:lnTo>
                  <a:pt x="6110719" y="1390902"/>
                </a:lnTo>
                <a:lnTo>
                  <a:pt x="6111104" y="1342175"/>
                </a:lnTo>
                <a:lnTo>
                  <a:pt x="6111599" y="1292446"/>
                </a:lnTo>
                <a:lnTo>
                  <a:pt x="6112204" y="1241716"/>
                </a:lnTo>
                <a:lnTo>
                  <a:pt x="6112919" y="1189984"/>
                </a:lnTo>
                <a:lnTo>
                  <a:pt x="6113744" y="1137251"/>
                </a:lnTo>
                <a:lnTo>
                  <a:pt x="6114679" y="1083516"/>
                </a:lnTo>
                <a:lnTo>
                  <a:pt x="6115724" y="1028779"/>
                </a:lnTo>
                <a:lnTo>
                  <a:pt x="6116880" y="973040"/>
                </a:lnTo>
                <a:lnTo>
                  <a:pt x="6118145" y="916300"/>
                </a:lnTo>
                <a:lnTo>
                  <a:pt x="6120898" y="800815"/>
                </a:lnTo>
                <a:lnTo>
                  <a:pt x="6122165" y="744074"/>
                </a:lnTo>
                <a:lnTo>
                  <a:pt x="6123322" y="688335"/>
                </a:lnTo>
                <a:lnTo>
                  <a:pt x="6124369" y="633597"/>
                </a:lnTo>
                <a:lnTo>
                  <a:pt x="6125306" y="579861"/>
                </a:lnTo>
                <a:lnTo>
                  <a:pt x="6126132" y="527127"/>
                </a:lnTo>
                <a:lnTo>
                  <a:pt x="6126847" y="475394"/>
                </a:lnTo>
                <a:lnTo>
                  <a:pt x="6127453" y="424664"/>
                </a:lnTo>
                <a:lnTo>
                  <a:pt x="6127948" y="374935"/>
                </a:lnTo>
                <a:lnTo>
                  <a:pt x="6128334" y="326208"/>
                </a:lnTo>
                <a:lnTo>
                  <a:pt x="6128609" y="278484"/>
                </a:lnTo>
                <a:lnTo>
                  <a:pt x="6128774" y="231762"/>
                </a:lnTo>
                <a:lnTo>
                  <a:pt x="6128829" y="186042"/>
                </a:lnTo>
                <a:lnTo>
                  <a:pt x="6125070" y="136684"/>
                </a:lnTo>
                <a:lnTo>
                  <a:pt x="6113794" y="94919"/>
                </a:lnTo>
                <a:lnTo>
                  <a:pt x="6095001" y="60748"/>
                </a:lnTo>
                <a:lnTo>
                  <a:pt x="6034862" y="15187"/>
                </a:lnTo>
                <a:lnTo>
                  <a:pt x="5993516" y="3796"/>
                </a:lnTo>
                <a:lnTo>
                  <a:pt x="5944654" y="0"/>
                </a:lnTo>
                <a:close/>
              </a:path>
              <a:path w="8437880" h="3112770">
                <a:moveTo>
                  <a:pt x="7500188" y="1049248"/>
                </a:moveTo>
                <a:lnTo>
                  <a:pt x="7447604" y="1050643"/>
                </a:lnTo>
                <a:lnTo>
                  <a:pt x="7396358" y="1054829"/>
                </a:lnTo>
                <a:lnTo>
                  <a:pt x="7346449" y="1061805"/>
                </a:lnTo>
                <a:lnTo>
                  <a:pt x="7297877" y="1071572"/>
                </a:lnTo>
                <a:lnTo>
                  <a:pt x="7250642" y="1084130"/>
                </a:lnTo>
                <a:lnTo>
                  <a:pt x="7204744" y="1099478"/>
                </a:lnTo>
                <a:lnTo>
                  <a:pt x="7160183" y="1117616"/>
                </a:lnTo>
                <a:lnTo>
                  <a:pt x="7116959" y="1138545"/>
                </a:lnTo>
                <a:lnTo>
                  <a:pt x="7075072" y="1162264"/>
                </a:lnTo>
                <a:lnTo>
                  <a:pt x="7034522" y="1188774"/>
                </a:lnTo>
                <a:lnTo>
                  <a:pt x="6995310" y="1218075"/>
                </a:lnTo>
                <a:lnTo>
                  <a:pt x="6957434" y="1250166"/>
                </a:lnTo>
                <a:lnTo>
                  <a:pt x="6920896" y="1285048"/>
                </a:lnTo>
                <a:lnTo>
                  <a:pt x="6885694" y="1322720"/>
                </a:lnTo>
                <a:lnTo>
                  <a:pt x="6851830" y="1363182"/>
                </a:lnTo>
                <a:lnTo>
                  <a:pt x="6819303" y="1406436"/>
                </a:lnTo>
                <a:lnTo>
                  <a:pt x="6792536" y="1445495"/>
                </a:lnTo>
                <a:lnTo>
                  <a:pt x="6767392" y="1485637"/>
                </a:lnTo>
                <a:lnTo>
                  <a:pt x="6743870" y="1526860"/>
                </a:lnTo>
                <a:lnTo>
                  <a:pt x="6721971" y="1569165"/>
                </a:lnTo>
                <a:lnTo>
                  <a:pt x="6701693" y="1612551"/>
                </a:lnTo>
                <a:lnTo>
                  <a:pt x="6683038" y="1657018"/>
                </a:lnTo>
                <a:lnTo>
                  <a:pt x="6666006" y="1702568"/>
                </a:lnTo>
                <a:lnTo>
                  <a:pt x="6650595" y="1749198"/>
                </a:lnTo>
                <a:lnTo>
                  <a:pt x="6636807" y="1796911"/>
                </a:lnTo>
                <a:lnTo>
                  <a:pt x="6624641" y="1845705"/>
                </a:lnTo>
                <a:lnTo>
                  <a:pt x="6614097" y="1895580"/>
                </a:lnTo>
                <a:lnTo>
                  <a:pt x="6605175" y="1946538"/>
                </a:lnTo>
                <a:lnTo>
                  <a:pt x="6597876" y="1998576"/>
                </a:lnTo>
                <a:lnTo>
                  <a:pt x="6592198" y="2051696"/>
                </a:lnTo>
                <a:lnTo>
                  <a:pt x="6588143" y="2105898"/>
                </a:lnTo>
                <a:lnTo>
                  <a:pt x="6585710" y="2161182"/>
                </a:lnTo>
                <a:lnTo>
                  <a:pt x="6584899" y="2217547"/>
                </a:lnTo>
                <a:lnTo>
                  <a:pt x="6586164" y="2272529"/>
                </a:lnTo>
                <a:lnTo>
                  <a:pt x="6589958" y="2325857"/>
                </a:lnTo>
                <a:lnTo>
                  <a:pt x="6596283" y="2377533"/>
                </a:lnTo>
                <a:lnTo>
                  <a:pt x="6605138" y="2427555"/>
                </a:lnTo>
                <a:lnTo>
                  <a:pt x="6616523" y="2475923"/>
                </a:lnTo>
                <a:lnTo>
                  <a:pt x="6630437" y="2522638"/>
                </a:lnTo>
                <a:lnTo>
                  <a:pt x="6646882" y="2567700"/>
                </a:lnTo>
                <a:lnTo>
                  <a:pt x="6665893" y="2611176"/>
                </a:lnTo>
                <a:lnTo>
                  <a:pt x="6687363" y="2652862"/>
                </a:lnTo>
                <a:lnTo>
                  <a:pt x="6711398" y="2692963"/>
                </a:lnTo>
                <a:lnTo>
                  <a:pt x="6737964" y="2731410"/>
                </a:lnTo>
                <a:lnTo>
                  <a:pt x="6767060" y="2768204"/>
                </a:lnTo>
                <a:lnTo>
                  <a:pt x="6798687" y="2803344"/>
                </a:lnTo>
                <a:lnTo>
                  <a:pt x="6832844" y="2836830"/>
                </a:lnTo>
                <a:lnTo>
                  <a:pt x="6869531" y="2868663"/>
                </a:lnTo>
                <a:lnTo>
                  <a:pt x="6904969" y="2895757"/>
                </a:lnTo>
                <a:lnTo>
                  <a:pt x="6941829" y="2920984"/>
                </a:lnTo>
                <a:lnTo>
                  <a:pt x="6980111" y="2944341"/>
                </a:lnTo>
                <a:lnTo>
                  <a:pt x="7019815" y="2965831"/>
                </a:lnTo>
                <a:lnTo>
                  <a:pt x="7060941" y="2985452"/>
                </a:lnTo>
                <a:lnTo>
                  <a:pt x="7103489" y="3003204"/>
                </a:lnTo>
                <a:lnTo>
                  <a:pt x="7147460" y="3019087"/>
                </a:lnTo>
                <a:lnTo>
                  <a:pt x="7192852" y="3033103"/>
                </a:lnTo>
                <a:lnTo>
                  <a:pt x="7239667" y="3045249"/>
                </a:lnTo>
                <a:lnTo>
                  <a:pt x="7287903" y="3055527"/>
                </a:lnTo>
                <a:lnTo>
                  <a:pt x="7337561" y="3063936"/>
                </a:lnTo>
                <a:lnTo>
                  <a:pt x="7388642" y="3070477"/>
                </a:lnTo>
                <a:lnTo>
                  <a:pt x="7441145" y="3075148"/>
                </a:lnTo>
                <a:lnTo>
                  <a:pt x="7495069" y="3077952"/>
                </a:lnTo>
                <a:lnTo>
                  <a:pt x="7550416" y="3078886"/>
                </a:lnTo>
                <a:lnTo>
                  <a:pt x="7599584" y="3077841"/>
                </a:lnTo>
                <a:lnTo>
                  <a:pt x="7648999" y="3074704"/>
                </a:lnTo>
                <a:lnTo>
                  <a:pt x="7698660" y="3069477"/>
                </a:lnTo>
                <a:lnTo>
                  <a:pt x="7748566" y="3062159"/>
                </a:lnTo>
                <a:lnTo>
                  <a:pt x="7798720" y="3052750"/>
                </a:lnTo>
                <a:lnTo>
                  <a:pt x="7849119" y="3041250"/>
                </a:lnTo>
                <a:lnTo>
                  <a:pt x="7899765" y="3027659"/>
                </a:lnTo>
                <a:lnTo>
                  <a:pt x="7950656" y="3011976"/>
                </a:lnTo>
                <a:lnTo>
                  <a:pt x="8001794" y="2994202"/>
                </a:lnTo>
                <a:lnTo>
                  <a:pt x="8053179" y="2974338"/>
                </a:lnTo>
                <a:lnTo>
                  <a:pt x="8104809" y="2952381"/>
                </a:lnTo>
                <a:lnTo>
                  <a:pt x="8162602" y="2924846"/>
                </a:lnTo>
                <a:lnTo>
                  <a:pt x="8214890" y="2896357"/>
                </a:lnTo>
                <a:lnTo>
                  <a:pt x="8261674" y="2866915"/>
                </a:lnTo>
                <a:lnTo>
                  <a:pt x="8302954" y="2836519"/>
                </a:lnTo>
                <a:lnTo>
                  <a:pt x="8338731" y="2805169"/>
                </a:lnTo>
                <a:lnTo>
                  <a:pt x="8369003" y="2772866"/>
                </a:lnTo>
                <a:lnTo>
                  <a:pt x="8391874" y="2742158"/>
                </a:lnTo>
                <a:lnTo>
                  <a:pt x="7550416" y="2742158"/>
                </a:lnTo>
                <a:lnTo>
                  <a:pt x="7492460" y="2740564"/>
                </a:lnTo>
                <a:lnTo>
                  <a:pt x="7436592" y="2735782"/>
                </a:lnTo>
                <a:lnTo>
                  <a:pt x="7382813" y="2727810"/>
                </a:lnTo>
                <a:lnTo>
                  <a:pt x="7331122" y="2716650"/>
                </a:lnTo>
                <a:lnTo>
                  <a:pt x="7281520" y="2702299"/>
                </a:lnTo>
                <a:lnTo>
                  <a:pt x="7234006" y="2684759"/>
                </a:lnTo>
                <a:lnTo>
                  <a:pt x="7188581" y="2664028"/>
                </a:lnTo>
                <a:lnTo>
                  <a:pt x="7145243" y="2640145"/>
                </a:lnTo>
                <a:lnTo>
                  <a:pt x="7103993" y="2613150"/>
                </a:lnTo>
                <a:lnTo>
                  <a:pt x="7064830" y="2583043"/>
                </a:lnTo>
                <a:lnTo>
                  <a:pt x="7027754" y="2549822"/>
                </a:lnTo>
                <a:lnTo>
                  <a:pt x="6992767" y="2513488"/>
                </a:lnTo>
                <a:lnTo>
                  <a:pt x="6959867" y="2474040"/>
                </a:lnTo>
                <a:lnTo>
                  <a:pt x="6929056" y="2431478"/>
                </a:lnTo>
                <a:lnTo>
                  <a:pt x="7651530" y="2089175"/>
                </a:lnTo>
                <a:lnTo>
                  <a:pt x="6897433" y="2089175"/>
                </a:lnTo>
                <a:lnTo>
                  <a:pt x="6910364" y="2031499"/>
                </a:lnTo>
                <a:lnTo>
                  <a:pt x="6924356" y="1976291"/>
                </a:lnTo>
                <a:lnTo>
                  <a:pt x="6939407" y="1923550"/>
                </a:lnTo>
                <a:lnTo>
                  <a:pt x="6955518" y="1873276"/>
                </a:lnTo>
                <a:lnTo>
                  <a:pt x="6972688" y="1825469"/>
                </a:lnTo>
                <a:lnTo>
                  <a:pt x="6990918" y="1780130"/>
                </a:lnTo>
                <a:lnTo>
                  <a:pt x="7010207" y="1737258"/>
                </a:lnTo>
                <a:lnTo>
                  <a:pt x="7030555" y="1696854"/>
                </a:lnTo>
                <a:lnTo>
                  <a:pt x="7051963" y="1658918"/>
                </a:lnTo>
                <a:lnTo>
                  <a:pt x="7074430" y="1623449"/>
                </a:lnTo>
                <a:lnTo>
                  <a:pt x="7097956" y="1590448"/>
                </a:lnTo>
                <a:lnTo>
                  <a:pt x="7122540" y="1559915"/>
                </a:lnTo>
                <a:lnTo>
                  <a:pt x="7156968" y="1523016"/>
                </a:lnTo>
                <a:lnTo>
                  <a:pt x="7193279" y="1490459"/>
                </a:lnTo>
                <a:lnTo>
                  <a:pt x="7231473" y="1462243"/>
                </a:lnTo>
                <a:lnTo>
                  <a:pt x="7271550" y="1438368"/>
                </a:lnTo>
                <a:lnTo>
                  <a:pt x="7313511" y="1418835"/>
                </a:lnTo>
                <a:lnTo>
                  <a:pt x="7357355" y="1403642"/>
                </a:lnTo>
                <a:lnTo>
                  <a:pt x="7403083" y="1392790"/>
                </a:lnTo>
                <a:lnTo>
                  <a:pt x="7450693" y="1386279"/>
                </a:lnTo>
                <a:lnTo>
                  <a:pt x="7500188" y="1384109"/>
                </a:lnTo>
                <a:lnTo>
                  <a:pt x="8216378" y="1384109"/>
                </a:lnTo>
                <a:lnTo>
                  <a:pt x="8205933" y="1357021"/>
                </a:lnTo>
                <a:lnTo>
                  <a:pt x="8184334" y="1316205"/>
                </a:lnTo>
                <a:lnTo>
                  <a:pt x="8157934" y="1278143"/>
                </a:lnTo>
                <a:lnTo>
                  <a:pt x="8126735" y="1242833"/>
                </a:lnTo>
                <a:lnTo>
                  <a:pt x="8090737" y="1210277"/>
                </a:lnTo>
                <a:lnTo>
                  <a:pt x="8049938" y="1180475"/>
                </a:lnTo>
                <a:lnTo>
                  <a:pt x="8004340" y="1153426"/>
                </a:lnTo>
                <a:lnTo>
                  <a:pt x="7964140" y="1133631"/>
                </a:lnTo>
                <a:lnTo>
                  <a:pt x="7921670" y="1115920"/>
                </a:lnTo>
                <a:lnTo>
                  <a:pt x="7876930" y="1100294"/>
                </a:lnTo>
                <a:lnTo>
                  <a:pt x="7829919" y="1086750"/>
                </a:lnTo>
                <a:lnTo>
                  <a:pt x="7780639" y="1075291"/>
                </a:lnTo>
                <a:lnTo>
                  <a:pt x="7729088" y="1065915"/>
                </a:lnTo>
                <a:lnTo>
                  <a:pt x="7675267" y="1058623"/>
                </a:lnTo>
                <a:lnTo>
                  <a:pt x="7619177" y="1053415"/>
                </a:lnTo>
                <a:lnTo>
                  <a:pt x="7560817" y="1050290"/>
                </a:lnTo>
                <a:lnTo>
                  <a:pt x="7500188" y="1049248"/>
                </a:lnTo>
                <a:close/>
              </a:path>
              <a:path w="8437880" h="3112770">
                <a:moveTo>
                  <a:pt x="8270379" y="2433345"/>
                </a:moveTo>
                <a:lnTo>
                  <a:pt x="8234681" y="2439565"/>
                </a:lnTo>
                <a:lnTo>
                  <a:pt x="8200148" y="2458226"/>
                </a:lnTo>
                <a:lnTo>
                  <a:pt x="8166777" y="2489329"/>
                </a:lnTo>
                <a:lnTo>
                  <a:pt x="8134565" y="2532875"/>
                </a:lnTo>
                <a:lnTo>
                  <a:pt x="8113306" y="2560531"/>
                </a:lnTo>
                <a:lnTo>
                  <a:pt x="8051650" y="2611176"/>
                </a:lnTo>
                <a:lnTo>
                  <a:pt x="8011254" y="2634166"/>
                </a:lnTo>
                <a:lnTo>
                  <a:pt x="7964481" y="2655599"/>
                </a:lnTo>
                <a:lnTo>
                  <a:pt x="7911329" y="2675476"/>
                </a:lnTo>
                <a:lnTo>
                  <a:pt x="7851800" y="2693797"/>
                </a:lnTo>
                <a:lnTo>
                  <a:pt x="7795370" y="2708575"/>
                </a:lnTo>
                <a:lnTo>
                  <a:pt x="7741419" y="2720666"/>
                </a:lnTo>
                <a:lnTo>
                  <a:pt x="7689950" y="2730069"/>
                </a:lnTo>
                <a:lnTo>
                  <a:pt x="7640959" y="2736786"/>
                </a:lnTo>
                <a:lnTo>
                  <a:pt x="7594448" y="2740815"/>
                </a:lnTo>
                <a:lnTo>
                  <a:pt x="7550416" y="2742158"/>
                </a:lnTo>
                <a:lnTo>
                  <a:pt x="8391874" y="2742158"/>
                </a:lnTo>
                <a:lnTo>
                  <a:pt x="8413035" y="2705402"/>
                </a:lnTo>
                <a:lnTo>
                  <a:pt x="8435051" y="2634127"/>
                </a:lnTo>
                <a:lnTo>
                  <a:pt x="8437803" y="2597061"/>
                </a:lnTo>
                <a:lnTo>
                  <a:pt x="8434605" y="2565492"/>
                </a:lnTo>
                <a:lnTo>
                  <a:pt x="8409026" y="2508285"/>
                </a:lnTo>
                <a:lnTo>
                  <a:pt x="8360194" y="2461077"/>
                </a:lnTo>
                <a:lnTo>
                  <a:pt x="8302062" y="2436426"/>
                </a:lnTo>
                <a:lnTo>
                  <a:pt x="8270379" y="2433345"/>
                </a:lnTo>
                <a:close/>
              </a:path>
              <a:path w="8437880" h="3112770">
                <a:moveTo>
                  <a:pt x="8216378" y="1384109"/>
                </a:moveTo>
                <a:lnTo>
                  <a:pt x="7500188" y="1384109"/>
                </a:lnTo>
                <a:lnTo>
                  <a:pt x="7556576" y="1385597"/>
                </a:lnTo>
                <a:lnTo>
                  <a:pt x="7610396" y="1390062"/>
                </a:lnTo>
                <a:lnTo>
                  <a:pt x="7661649" y="1397503"/>
                </a:lnTo>
                <a:lnTo>
                  <a:pt x="7710334" y="1407920"/>
                </a:lnTo>
                <a:lnTo>
                  <a:pt x="7756451" y="1421314"/>
                </a:lnTo>
                <a:lnTo>
                  <a:pt x="7800002" y="1437684"/>
                </a:lnTo>
                <a:lnTo>
                  <a:pt x="7840986" y="1457030"/>
                </a:lnTo>
                <a:lnTo>
                  <a:pt x="7879402" y="1479353"/>
                </a:lnTo>
                <a:lnTo>
                  <a:pt x="7915252" y="1504652"/>
                </a:lnTo>
                <a:lnTo>
                  <a:pt x="7948536" y="1532928"/>
                </a:lnTo>
                <a:lnTo>
                  <a:pt x="7920891" y="1555268"/>
                </a:lnTo>
                <a:lnTo>
                  <a:pt x="7890048" y="1578316"/>
                </a:lnTo>
                <a:lnTo>
                  <a:pt x="7856008" y="1602072"/>
                </a:lnTo>
                <a:lnTo>
                  <a:pt x="7818770" y="1626534"/>
                </a:lnTo>
                <a:lnTo>
                  <a:pt x="7778335" y="1651704"/>
                </a:lnTo>
                <a:lnTo>
                  <a:pt x="7734702" y="1677580"/>
                </a:lnTo>
                <a:lnTo>
                  <a:pt x="7687871" y="1704164"/>
                </a:lnTo>
                <a:lnTo>
                  <a:pt x="7637842" y="1731456"/>
                </a:lnTo>
                <a:lnTo>
                  <a:pt x="7584614" y="1759454"/>
                </a:lnTo>
                <a:lnTo>
                  <a:pt x="7528189" y="1788160"/>
                </a:lnTo>
                <a:lnTo>
                  <a:pt x="7468565" y="1817573"/>
                </a:lnTo>
                <a:lnTo>
                  <a:pt x="6897433" y="2089175"/>
                </a:lnTo>
                <a:lnTo>
                  <a:pt x="7651530" y="2089175"/>
                </a:lnTo>
                <a:lnTo>
                  <a:pt x="7763370" y="2035598"/>
                </a:lnTo>
                <a:lnTo>
                  <a:pt x="7817481" y="2008772"/>
                </a:lnTo>
                <a:lnTo>
                  <a:pt x="7866448" y="1983783"/>
                </a:lnTo>
                <a:lnTo>
                  <a:pt x="7910269" y="1960632"/>
                </a:lnTo>
                <a:lnTo>
                  <a:pt x="7948945" y="1939319"/>
                </a:lnTo>
                <a:lnTo>
                  <a:pt x="7982477" y="1919843"/>
                </a:lnTo>
                <a:lnTo>
                  <a:pt x="8034108" y="1886407"/>
                </a:lnTo>
                <a:lnTo>
                  <a:pt x="8083378" y="1847745"/>
                </a:lnTo>
                <a:lnTo>
                  <a:pt x="8126079" y="1808037"/>
                </a:lnTo>
                <a:lnTo>
                  <a:pt x="8162211" y="1767283"/>
                </a:lnTo>
                <a:lnTo>
                  <a:pt x="8191774" y="1725482"/>
                </a:lnTo>
                <a:lnTo>
                  <a:pt x="8214768" y="1682634"/>
                </a:lnTo>
                <a:lnTo>
                  <a:pt x="8231192" y="1638740"/>
                </a:lnTo>
                <a:lnTo>
                  <a:pt x="8241047" y="1593799"/>
                </a:lnTo>
                <a:lnTo>
                  <a:pt x="8244332" y="1547812"/>
                </a:lnTo>
                <a:lnTo>
                  <a:pt x="8241932" y="1495985"/>
                </a:lnTo>
                <a:lnTo>
                  <a:pt x="8234732" y="1446911"/>
                </a:lnTo>
                <a:lnTo>
                  <a:pt x="8222732" y="1400590"/>
                </a:lnTo>
                <a:lnTo>
                  <a:pt x="8216378" y="13841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861683" y="4152217"/>
            <a:ext cx="6730365" cy="3103245"/>
          </a:xfrm>
          <a:custGeom>
            <a:avLst/>
            <a:gdLst/>
            <a:ahLst/>
            <a:cxnLst/>
            <a:rect l="l" t="t" r="r" b="b"/>
            <a:pathLst>
              <a:path w="6730365" h="3103245">
                <a:moveTo>
                  <a:pt x="241846" y="0"/>
                </a:moveTo>
                <a:lnTo>
                  <a:pt x="193477" y="3796"/>
                </a:lnTo>
                <a:lnTo>
                  <a:pt x="152549" y="15187"/>
                </a:lnTo>
                <a:lnTo>
                  <a:pt x="119061" y="34171"/>
                </a:lnTo>
                <a:lnTo>
                  <a:pt x="74409" y="94919"/>
                </a:lnTo>
                <a:lnTo>
                  <a:pt x="63246" y="136684"/>
                </a:lnTo>
                <a:lnTo>
                  <a:pt x="59524" y="186042"/>
                </a:lnTo>
                <a:lnTo>
                  <a:pt x="59469" y="231762"/>
                </a:lnTo>
                <a:lnTo>
                  <a:pt x="59304" y="278484"/>
                </a:lnTo>
                <a:lnTo>
                  <a:pt x="59029" y="326208"/>
                </a:lnTo>
                <a:lnTo>
                  <a:pt x="58644" y="374935"/>
                </a:lnTo>
                <a:lnTo>
                  <a:pt x="58149" y="424664"/>
                </a:lnTo>
                <a:lnTo>
                  <a:pt x="57544" y="475394"/>
                </a:lnTo>
                <a:lnTo>
                  <a:pt x="56829" y="527127"/>
                </a:lnTo>
                <a:lnTo>
                  <a:pt x="56004" y="579861"/>
                </a:lnTo>
                <a:lnTo>
                  <a:pt x="55069" y="633597"/>
                </a:lnTo>
                <a:lnTo>
                  <a:pt x="54024" y="688335"/>
                </a:lnTo>
                <a:lnTo>
                  <a:pt x="52868" y="744074"/>
                </a:lnTo>
                <a:lnTo>
                  <a:pt x="51603" y="800815"/>
                </a:lnTo>
                <a:lnTo>
                  <a:pt x="48853" y="916300"/>
                </a:lnTo>
                <a:lnTo>
                  <a:pt x="47588" y="973040"/>
                </a:lnTo>
                <a:lnTo>
                  <a:pt x="46432" y="1028779"/>
                </a:lnTo>
                <a:lnTo>
                  <a:pt x="45387" y="1083516"/>
                </a:lnTo>
                <a:lnTo>
                  <a:pt x="44452" y="1137251"/>
                </a:lnTo>
                <a:lnTo>
                  <a:pt x="43627" y="1189984"/>
                </a:lnTo>
                <a:lnTo>
                  <a:pt x="42912" y="1241716"/>
                </a:lnTo>
                <a:lnTo>
                  <a:pt x="42307" y="1292446"/>
                </a:lnTo>
                <a:lnTo>
                  <a:pt x="41812" y="1342175"/>
                </a:lnTo>
                <a:lnTo>
                  <a:pt x="41427" y="1390902"/>
                </a:lnTo>
                <a:lnTo>
                  <a:pt x="41152" y="1438627"/>
                </a:lnTo>
                <a:lnTo>
                  <a:pt x="40987" y="1485351"/>
                </a:lnTo>
                <a:lnTo>
                  <a:pt x="40932" y="1531073"/>
                </a:lnTo>
                <a:lnTo>
                  <a:pt x="40810" y="1567041"/>
                </a:lnTo>
                <a:lnTo>
                  <a:pt x="40447" y="1605684"/>
                </a:lnTo>
                <a:lnTo>
                  <a:pt x="39840" y="1647001"/>
                </a:lnTo>
                <a:lnTo>
                  <a:pt x="38992" y="1690994"/>
                </a:lnTo>
                <a:lnTo>
                  <a:pt x="37901" y="1737662"/>
                </a:lnTo>
                <a:lnTo>
                  <a:pt x="36568" y="1787005"/>
                </a:lnTo>
                <a:lnTo>
                  <a:pt x="34992" y="1839024"/>
                </a:lnTo>
                <a:lnTo>
                  <a:pt x="33175" y="1893717"/>
                </a:lnTo>
                <a:lnTo>
                  <a:pt x="31116" y="1951085"/>
                </a:lnTo>
                <a:lnTo>
                  <a:pt x="28814" y="2011129"/>
                </a:lnTo>
                <a:lnTo>
                  <a:pt x="26271" y="2073848"/>
                </a:lnTo>
                <a:lnTo>
                  <a:pt x="23486" y="2139241"/>
                </a:lnTo>
                <a:lnTo>
                  <a:pt x="17433" y="2275379"/>
                </a:lnTo>
                <a:lnTo>
                  <a:pt x="14648" y="2340773"/>
                </a:lnTo>
                <a:lnTo>
                  <a:pt x="12106" y="2403492"/>
                </a:lnTo>
                <a:lnTo>
                  <a:pt x="9806" y="2463535"/>
                </a:lnTo>
                <a:lnTo>
                  <a:pt x="7748" y="2520904"/>
                </a:lnTo>
                <a:lnTo>
                  <a:pt x="5932" y="2575597"/>
                </a:lnTo>
                <a:lnTo>
                  <a:pt x="4358" y="2627615"/>
                </a:lnTo>
                <a:lnTo>
                  <a:pt x="3026" y="2676958"/>
                </a:lnTo>
                <a:lnTo>
                  <a:pt x="1937" y="2723626"/>
                </a:lnTo>
                <a:lnTo>
                  <a:pt x="1089" y="2767619"/>
                </a:lnTo>
                <a:lnTo>
                  <a:pt x="484" y="2808937"/>
                </a:lnTo>
                <a:lnTo>
                  <a:pt x="121" y="2847580"/>
                </a:lnTo>
                <a:lnTo>
                  <a:pt x="0" y="2883547"/>
                </a:lnTo>
                <a:lnTo>
                  <a:pt x="3720" y="2933891"/>
                </a:lnTo>
                <a:lnTo>
                  <a:pt x="14882" y="2976491"/>
                </a:lnTo>
                <a:lnTo>
                  <a:pt x="33485" y="3011345"/>
                </a:lnTo>
                <a:lnTo>
                  <a:pt x="93014" y="3057819"/>
                </a:lnTo>
                <a:lnTo>
                  <a:pt x="133940" y="3069438"/>
                </a:lnTo>
                <a:lnTo>
                  <a:pt x="182308" y="3073311"/>
                </a:lnTo>
                <a:lnTo>
                  <a:pt x="232849" y="3068143"/>
                </a:lnTo>
                <a:lnTo>
                  <a:pt x="275328" y="3052639"/>
                </a:lnTo>
                <a:lnTo>
                  <a:pt x="309745" y="3026800"/>
                </a:lnTo>
                <a:lnTo>
                  <a:pt x="336100" y="2990625"/>
                </a:lnTo>
                <a:lnTo>
                  <a:pt x="354395" y="2944115"/>
                </a:lnTo>
                <a:lnTo>
                  <a:pt x="364629" y="2887268"/>
                </a:lnTo>
                <a:lnTo>
                  <a:pt x="367752" y="2825718"/>
                </a:lnTo>
                <a:lnTo>
                  <a:pt x="370508" y="2767566"/>
                </a:lnTo>
                <a:lnTo>
                  <a:pt x="372896" y="2712813"/>
                </a:lnTo>
                <a:lnTo>
                  <a:pt x="374918" y="2661459"/>
                </a:lnTo>
                <a:lnTo>
                  <a:pt x="376572" y="2613503"/>
                </a:lnTo>
                <a:lnTo>
                  <a:pt x="377859" y="2568947"/>
                </a:lnTo>
                <a:lnTo>
                  <a:pt x="378778" y="2527790"/>
                </a:lnTo>
                <a:lnTo>
                  <a:pt x="379514" y="2455672"/>
                </a:lnTo>
                <a:lnTo>
                  <a:pt x="407415" y="1531073"/>
                </a:lnTo>
                <a:lnTo>
                  <a:pt x="407471" y="1485351"/>
                </a:lnTo>
                <a:lnTo>
                  <a:pt x="407636" y="1438627"/>
                </a:lnTo>
                <a:lnTo>
                  <a:pt x="407911" y="1390902"/>
                </a:lnTo>
                <a:lnTo>
                  <a:pt x="408296" y="1342175"/>
                </a:lnTo>
                <a:lnTo>
                  <a:pt x="408791" y="1292446"/>
                </a:lnTo>
                <a:lnTo>
                  <a:pt x="409396" y="1241716"/>
                </a:lnTo>
                <a:lnTo>
                  <a:pt x="410111" y="1189984"/>
                </a:lnTo>
                <a:lnTo>
                  <a:pt x="410936" y="1137251"/>
                </a:lnTo>
                <a:lnTo>
                  <a:pt x="411871" y="1083516"/>
                </a:lnTo>
                <a:lnTo>
                  <a:pt x="412916" y="1028779"/>
                </a:lnTo>
                <a:lnTo>
                  <a:pt x="414072" y="973040"/>
                </a:lnTo>
                <a:lnTo>
                  <a:pt x="415337" y="916300"/>
                </a:lnTo>
                <a:lnTo>
                  <a:pt x="418090" y="800815"/>
                </a:lnTo>
                <a:lnTo>
                  <a:pt x="419357" y="744074"/>
                </a:lnTo>
                <a:lnTo>
                  <a:pt x="420514" y="688335"/>
                </a:lnTo>
                <a:lnTo>
                  <a:pt x="421561" y="633597"/>
                </a:lnTo>
                <a:lnTo>
                  <a:pt x="422498" y="579861"/>
                </a:lnTo>
                <a:lnTo>
                  <a:pt x="423324" y="527127"/>
                </a:lnTo>
                <a:lnTo>
                  <a:pt x="424039" y="475394"/>
                </a:lnTo>
                <a:lnTo>
                  <a:pt x="424645" y="424664"/>
                </a:lnTo>
                <a:lnTo>
                  <a:pt x="425140" y="374935"/>
                </a:lnTo>
                <a:lnTo>
                  <a:pt x="425526" y="326208"/>
                </a:lnTo>
                <a:lnTo>
                  <a:pt x="425801" y="278484"/>
                </a:lnTo>
                <a:lnTo>
                  <a:pt x="425966" y="231762"/>
                </a:lnTo>
                <a:lnTo>
                  <a:pt x="426021" y="186042"/>
                </a:lnTo>
                <a:lnTo>
                  <a:pt x="422262" y="136684"/>
                </a:lnTo>
                <a:lnTo>
                  <a:pt x="410986" y="94919"/>
                </a:lnTo>
                <a:lnTo>
                  <a:pt x="392193" y="60748"/>
                </a:lnTo>
                <a:lnTo>
                  <a:pt x="332054" y="15187"/>
                </a:lnTo>
                <a:lnTo>
                  <a:pt x="290708" y="3796"/>
                </a:lnTo>
                <a:lnTo>
                  <a:pt x="241846" y="0"/>
                </a:lnTo>
                <a:close/>
              </a:path>
              <a:path w="6730365" h="3103245">
                <a:moveTo>
                  <a:pt x="1812264" y="1064120"/>
                </a:moveTo>
                <a:lnTo>
                  <a:pt x="1758256" y="1065427"/>
                </a:lnTo>
                <a:lnTo>
                  <a:pt x="1705664" y="1069347"/>
                </a:lnTo>
                <a:lnTo>
                  <a:pt x="1654489" y="1075881"/>
                </a:lnTo>
                <a:lnTo>
                  <a:pt x="1604729" y="1085029"/>
                </a:lnTo>
                <a:lnTo>
                  <a:pt x="1556386" y="1096791"/>
                </a:lnTo>
                <a:lnTo>
                  <a:pt x="1509458" y="1111166"/>
                </a:lnTo>
                <a:lnTo>
                  <a:pt x="1463947" y="1128155"/>
                </a:lnTo>
                <a:lnTo>
                  <a:pt x="1419853" y="1147757"/>
                </a:lnTo>
                <a:lnTo>
                  <a:pt x="1377174" y="1169972"/>
                </a:lnTo>
                <a:lnTo>
                  <a:pt x="1335911" y="1194802"/>
                </a:lnTo>
                <a:lnTo>
                  <a:pt x="1296065" y="1222244"/>
                </a:lnTo>
                <a:lnTo>
                  <a:pt x="1257635" y="1252300"/>
                </a:lnTo>
                <a:lnTo>
                  <a:pt x="1220621" y="1284969"/>
                </a:lnTo>
                <a:lnTo>
                  <a:pt x="1185023" y="1320252"/>
                </a:lnTo>
                <a:lnTo>
                  <a:pt x="1150841" y="1358148"/>
                </a:lnTo>
                <a:lnTo>
                  <a:pt x="1118075" y="1398657"/>
                </a:lnTo>
                <a:lnTo>
                  <a:pt x="1086726" y="1441780"/>
                </a:lnTo>
                <a:lnTo>
                  <a:pt x="1059736" y="1482170"/>
                </a:lnTo>
                <a:lnTo>
                  <a:pt x="1034577" y="1523345"/>
                </a:lnTo>
                <a:lnTo>
                  <a:pt x="1011250" y="1565304"/>
                </a:lnTo>
                <a:lnTo>
                  <a:pt x="989754" y="1608048"/>
                </a:lnTo>
                <a:lnTo>
                  <a:pt x="970090" y="1651578"/>
                </a:lnTo>
                <a:lnTo>
                  <a:pt x="952257" y="1695891"/>
                </a:lnTo>
                <a:lnTo>
                  <a:pt x="936255" y="1740990"/>
                </a:lnTo>
                <a:lnTo>
                  <a:pt x="922085" y="1786874"/>
                </a:lnTo>
                <a:lnTo>
                  <a:pt x="909707" y="1833718"/>
                </a:lnTo>
                <a:lnTo>
                  <a:pt x="899238" y="1880996"/>
                </a:lnTo>
                <a:lnTo>
                  <a:pt x="890562" y="1929234"/>
                </a:lnTo>
                <a:lnTo>
                  <a:pt x="883716" y="1978257"/>
                </a:lnTo>
                <a:lnTo>
                  <a:pt x="878703" y="2028066"/>
                </a:lnTo>
                <a:lnTo>
                  <a:pt x="875520" y="2078660"/>
                </a:lnTo>
                <a:lnTo>
                  <a:pt x="874169" y="2130038"/>
                </a:lnTo>
                <a:lnTo>
                  <a:pt x="874648" y="2182202"/>
                </a:lnTo>
                <a:lnTo>
                  <a:pt x="877442" y="2239210"/>
                </a:lnTo>
                <a:lnTo>
                  <a:pt x="882352" y="2294647"/>
                </a:lnTo>
                <a:lnTo>
                  <a:pt x="889379" y="2348513"/>
                </a:lnTo>
                <a:lnTo>
                  <a:pt x="898524" y="2400809"/>
                </a:lnTo>
                <a:lnTo>
                  <a:pt x="909785" y="2451534"/>
                </a:lnTo>
                <a:lnTo>
                  <a:pt x="923163" y="2500689"/>
                </a:lnTo>
                <a:lnTo>
                  <a:pt x="938658" y="2548272"/>
                </a:lnTo>
                <a:lnTo>
                  <a:pt x="956269" y="2594285"/>
                </a:lnTo>
                <a:lnTo>
                  <a:pt x="975998" y="2638727"/>
                </a:lnTo>
                <a:lnTo>
                  <a:pt x="997843" y="2681597"/>
                </a:lnTo>
                <a:lnTo>
                  <a:pt x="1021805" y="2722897"/>
                </a:lnTo>
                <a:lnTo>
                  <a:pt x="1047884" y="2762626"/>
                </a:lnTo>
                <a:lnTo>
                  <a:pt x="1076080" y="2800783"/>
                </a:lnTo>
                <a:lnTo>
                  <a:pt x="1106392" y="2837369"/>
                </a:lnTo>
                <a:lnTo>
                  <a:pt x="1138821" y="2872384"/>
                </a:lnTo>
                <a:lnTo>
                  <a:pt x="1176944" y="2909231"/>
                </a:lnTo>
                <a:lnTo>
                  <a:pt x="1216282" y="2942873"/>
                </a:lnTo>
                <a:lnTo>
                  <a:pt x="1256834" y="2973311"/>
                </a:lnTo>
                <a:lnTo>
                  <a:pt x="1298600" y="3000545"/>
                </a:lnTo>
                <a:lnTo>
                  <a:pt x="1341582" y="3024574"/>
                </a:lnTo>
                <a:lnTo>
                  <a:pt x="1385777" y="3045399"/>
                </a:lnTo>
                <a:lnTo>
                  <a:pt x="1431188" y="3063020"/>
                </a:lnTo>
                <a:lnTo>
                  <a:pt x="1477813" y="3077437"/>
                </a:lnTo>
                <a:lnTo>
                  <a:pt x="1525653" y="3088650"/>
                </a:lnTo>
                <a:lnTo>
                  <a:pt x="1574708" y="3096659"/>
                </a:lnTo>
                <a:lnTo>
                  <a:pt x="1624978" y="3101465"/>
                </a:lnTo>
                <a:lnTo>
                  <a:pt x="1676463" y="3103067"/>
                </a:lnTo>
                <a:lnTo>
                  <a:pt x="1728114" y="3101595"/>
                </a:lnTo>
                <a:lnTo>
                  <a:pt x="1778392" y="3097180"/>
                </a:lnTo>
                <a:lnTo>
                  <a:pt x="1827298" y="3089822"/>
                </a:lnTo>
                <a:lnTo>
                  <a:pt x="1874831" y="3079520"/>
                </a:lnTo>
                <a:lnTo>
                  <a:pt x="1920993" y="3066274"/>
                </a:lnTo>
                <a:lnTo>
                  <a:pt x="1965781" y="3050086"/>
                </a:lnTo>
                <a:lnTo>
                  <a:pt x="2009198" y="3030953"/>
                </a:lnTo>
                <a:lnTo>
                  <a:pt x="2051242" y="3008878"/>
                </a:lnTo>
                <a:lnTo>
                  <a:pt x="2091913" y="2983858"/>
                </a:lnTo>
                <a:lnTo>
                  <a:pt x="2131212" y="2955895"/>
                </a:lnTo>
                <a:lnTo>
                  <a:pt x="2169139" y="2924989"/>
                </a:lnTo>
                <a:lnTo>
                  <a:pt x="2205693" y="2891139"/>
                </a:lnTo>
                <a:lnTo>
                  <a:pt x="2240874" y="2854345"/>
                </a:lnTo>
                <a:lnTo>
                  <a:pt x="2274683" y="2814608"/>
                </a:lnTo>
                <a:lnTo>
                  <a:pt x="2307120" y="2771927"/>
                </a:lnTo>
                <a:lnTo>
                  <a:pt x="2334239" y="2732446"/>
                </a:lnTo>
                <a:lnTo>
                  <a:pt x="2337466" y="2727274"/>
                </a:lnTo>
                <a:lnTo>
                  <a:pt x="1676463" y="2727274"/>
                </a:lnTo>
                <a:lnTo>
                  <a:pt x="1630028" y="2724730"/>
                </a:lnTo>
                <a:lnTo>
                  <a:pt x="1585340" y="2717100"/>
                </a:lnTo>
                <a:lnTo>
                  <a:pt x="1542400" y="2704382"/>
                </a:lnTo>
                <a:lnTo>
                  <a:pt x="1501207" y="2686577"/>
                </a:lnTo>
                <a:lnTo>
                  <a:pt x="1461761" y="2663685"/>
                </a:lnTo>
                <a:lnTo>
                  <a:pt x="1424062" y="2635704"/>
                </a:lnTo>
                <a:lnTo>
                  <a:pt x="1388109" y="2602636"/>
                </a:lnTo>
                <a:lnTo>
                  <a:pt x="1357264" y="2567680"/>
                </a:lnTo>
                <a:lnTo>
                  <a:pt x="1330046" y="2529785"/>
                </a:lnTo>
                <a:lnTo>
                  <a:pt x="1306457" y="2488950"/>
                </a:lnTo>
                <a:lnTo>
                  <a:pt x="1286497" y="2445175"/>
                </a:lnTo>
                <a:lnTo>
                  <a:pt x="1270166" y="2398460"/>
                </a:lnTo>
                <a:lnTo>
                  <a:pt x="1257464" y="2348805"/>
                </a:lnTo>
                <a:lnTo>
                  <a:pt x="1248391" y="2296211"/>
                </a:lnTo>
                <a:lnTo>
                  <a:pt x="1242947" y="2240676"/>
                </a:lnTo>
                <a:lnTo>
                  <a:pt x="1241132" y="2182202"/>
                </a:lnTo>
                <a:lnTo>
                  <a:pt x="1242342" y="2128845"/>
                </a:lnTo>
                <a:lnTo>
                  <a:pt x="1245970" y="2076679"/>
                </a:lnTo>
                <a:lnTo>
                  <a:pt x="1252016" y="2025704"/>
                </a:lnTo>
                <a:lnTo>
                  <a:pt x="1260481" y="1975921"/>
                </a:lnTo>
                <a:lnTo>
                  <a:pt x="1271365" y="1927329"/>
                </a:lnTo>
                <a:lnTo>
                  <a:pt x="1284667" y="1879928"/>
                </a:lnTo>
                <a:lnTo>
                  <a:pt x="1300459" y="1833542"/>
                </a:lnTo>
                <a:lnTo>
                  <a:pt x="1318527" y="1788699"/>
                </a:lnTo>
                <a:lnTo>
                  <a:pt x="1339085" y="1744870"/>
                </a:lnTo>
                <a:lnTo>
                  <a:pt x="1362062" y="1702231"/>
                </a:lnTo>
                <a:lnTo>
                  <a:pt x="1390798" y="1656720"/>
                </a:lnTo>
                <a:lnTo>
                  <a:pt x="1421625" y="1615472"/>
                </a:lnTo>
                <a:lnTo>
                  <a:pt x="1454265" y="1578799"/>
                </a:lnTo>
                <a:lnTo>
                  <a:pt x="1488996" y="1546388"/>
                </a:lnTo>
                <a:lnTo>
                  <a:pt x="1525726" y="1518344"/>
                </a:lnTo>
                <a:lnTo>
                  <a:pt x="1564454" y="1494666"/>
                </a:lnTo>
                <a:lnTo>
                  <a:pt x="1605182" y="1475356"/>
                </a:lnTo>
                <a:lnTo>
                  <a:pt x="1647908" y="1460412"/>
                </a:lnTo>
                <a:lnTo>
                  <a:pt x="1692634" y="1449834"/>
                </a:lnTo>
                <a:lnTo>
                  <a:pt x="1739359" y="1443624"/>
                </a:lnTo>
                <a:lnTo>
                  <a:pt x="1788083" y="1441780"/>
                </a:lnTo>
                <a:lnTo>
                  <a:pt x="2395522" y="1441780"/>
                </a:lnTo>
                <a:lnTo>
                  <a:pt x="2375954" y="1404569"/>
                </a:lnTo>
                <a:lnTo>
                  <a:pt x="2347658" y="1357671"/>
                </a:lnTo>
                <a:lnTo>
                  <a:pt x="2317521" y="1314247"/>
                </a:lnTo>
                <a:lnTo>
                  <a:pt x="2285543" y="1274297"/>
                </a:lnTo>
                <a:lnTo>
                  <a:pt x="2251724" y="1237820"/>
                </a:lnTo>
                <a:lnTo>
                  <a:pt x="2216064" y="1204817"/>
                </a:lnTo>
                <a:lnTo>
                  <a:pt x="2178562" y="1175289"/>
                </a:lnTo>
                <a:lnTo>
                  <a:pt x="2139219" y="1149234"/>
                </a:lnTo>
                <a:lnTo>
                  <a:pt x="2098035" y="1126653"/>
                </a:lnTo>
                <a:lnTo>
                  <a:pt x="2055010" y="1107545"/>
                </a:lnTo>
                <a:lnTo>
                  <a:pt x="2010143" y="1091912"/>
                </a:lnTo>
                <a:lnTo>
                  <a:pt x="1963435" y="1079753"/>
                </a:lnTo>
                <a:lnTo>
                  <a:pt x="1914886" y="1071068"/>
                </a:lnTo>
                <a:lnTo>
                  <a:pt x="1864496" y="1065857"/>
                </a:lnTo>
                <a:lnTo>
                  <a:pt x="1812264" y="1064120"/>
                </a:lnTo>
                <a:close/>
              </a:path>
              <a:path w="6730365" h="3103245">
                <a:moveTo>
                  <a:pt x="2395522" y="1441780"/>
                </a:moveTo>
                <a:lnTo>
                  <a:pt x="1788083" y="1441780"/>
                </a:lnTo>
                <a:lnTo>
                  <a:pt x="1828466" y="1443760"/>
                </a:lnTo>
                <a:lnTo>
                  <a:pt x="1866645" y="1449331"/>
                </a:lnTo>
                <a:lnTo>
                  <a:pt x="1936388" y="1471245"/>
                </a:lnTo>
                <a:lnTo>
                  <a:pt x="1997314" y="1507521"/>
                </a:lnTo>
                <a:lnTo>
                  <a:pt x="2049422" y="1558160"/>
                </a:lnTo>
                <a:lnTo>
                  <a:pt x="2072169" y="1588865"/>
                </a:lnTo>
                <a:lnTo>
                  <a:pt x="2092712" y="1623161"/>
                </a:lnTo>
                <a:lnTo>
                  <a:pt x="2111059" y="1661070"/>
                </a:lnTo>
                <a:lnTo>
                  <a:pt x="2127184" y="1702525"/>
                </a:lnTo>
                <a:lnTo>
                  <a:pt x="2141113" y="1747592"/>
                </a:lnTo>
                <a:lnTo>
                  <a:pt x="2152838" y="1796250"/>
                </a:lnTo>
                <a:lnTo>
                  <a:pt x="2162359" y="1848498"/>
                </a:lnTo>
                <a:lnTo>
                  <a:pt x="2169675" y="1904337"/>
                </a:lnTo>
                <a:lnTo>
                  <a:pt x="2174786" y="1963767"/>
                </a:lnTo>
                <a:lnTo>
                  <a:pt x="2177643" y="2025704"/>
                </a:lnTo>
                <a:lnTo>
                  <a:pt x="2178396" y="2093396"/>
                </a:lnTo>
                <a:lnTo>
                  <a:pt x="2176894" y="2163597"/>
                </a:lnTo>
                <a:lnTo>
                  <a:pt x="2172990" y="2221360"/>
                </a:lnTo>
                <a:lnTo>
                  <a:pt x="2165411" y="2276413"/>
                </a:lnTo>
                <a:lnTo>
                  <a:pt x="2154157" y="2328756"/>
                </a:lnTo>
                <a:lnTo>
                  <a:pt x="2139228" y="2378389"/>
                </a:lnTo>
                <a:lnTo>
                  <a:pt x="2120623" y="2425311"/>
                </a:lnTo>
                <a:lnTo>
                  <a:pt x="2098344" y="2469523"/>
                </a:lnTo>
                <a:lnTo>
                  <a:pt x="2072390" y="2511025"/>
                </a:lnTo>
                <a:lnTo>
                  <a:pt x="2042761" y="2549816"/>
                </a:lnTo>
                <a:lnTo>
                  <a:pt x="2009457" y="2585897"/>
                </a:lnTo>
                <a:lnTo>
                  <a:pt x="1973733" y="2619035"/>
                </a:lnTo>
                <a:lnTo>
                  <a:pt x="1936324" y="2647753"/>
                </a:lnTo>
                <a:lnTo>
                  <a:pt x="1897229" y="2672052"/>
                </a:lnTo>
                <a:lnTo>
                  <a:pt x="1856447" y="2691933"/>
                </a:lnTo>
                <a:lnTo>
                  <a:pt x="1813980" y="2707395"/>
                </a:lnTo>
                <a:lnTo>
                  <a:pt x="1769827" y="2718439"/>
                </a:lnTo>
                <a:lnTo>
                  <a:pt x="1723988" y="2725065"/>
                </a:lnTo>
                <a:lnTo>
                  <a:pt x="1676463" y="2727274"/>
                </a:lnTo>
                <a:lnTo>
                  <a:pt x="2337466" y="2727274"/>
                </a:lnTo>
                <a:lnTo>
                  <a:pt x="2359539" y="2691891"/>
                </a:lnTo>
                <a:lnTo>
                  <a:pt x="2383021" y="2650260"/>
                </a:lnTo>
                <a:lnTo>
                  <a:pt x="2404683" y="2607555"/>
                </a:lnTo>
                <a:lnTo>
                  <a:pt x="2424527" y="2563774"/>
                </a:lnTo>
                <a:lnTo>
                  <a:pt x="2442551" y="2518919"/>
                </a:lnTo>
                <a:lnTo>
                  <a:pt x="2458757" y="2472989"/>
                </a:lnTo>
                <a:lnTo>
                  <a:pt x="2473143" y="2425985"/>
                </a:lnTo>
                <a:lnTo>
                  <a:pt x="2485711" y="2377906"/>
                </a:lnTo>
                <a:lnTo>
                  <a:pt x="2496460" y="2328751"/>
                </a:lnTo>
                <a:lnTo>
                  <a:pt x="2505389" y="2278523"/>
                </a:lnTo>
                <a:lnTo>
                  <a:pt x="2512500" y="2227219"/>
                </a:lnTo>
                <a:lnTo>
                  <a:pt x="2517792" y="2174841"/>
                </a:lnTo>
                <a:lnTo>
                  <a:pt x="2521264" y="2121388"/>
                </a:lnTo>
                <a:lnTo>
                  <a:pt x="2522918" y="2066861"/>
                </a:lnTo>
                <a:lnTo>
                  <a:pt x="2522908" y="2012150"/>
                </a:lnTo>
                <a:lnTo>
                  <a:pt x="2521285" y="1958578"/>
                </a:lnTo>
                <a:lnTo>
                  <a:pt x="2518048" y="1906146"/>
                </a:lnTo>
                <a:lnTo>
                  <a:pt x="2513198" y="1854852"/>
                </a:lnTo>
                <a:lnTo>
                  <a:pt x="2506733" y="1804698"/>
                </a:lnTo>
                <a:lnTo>
                  <a:pt x="2498656" y="1755683"/>
                </a:lnTo>
                <a:lnTo>
                  <a:pt x="2488965" y="1707807"/>
                </a:lnTo>
                <a:lnTo>
                  <a:pt x="2477654" y="1661048"/>
                </a:lnTo>
                <a:lnTo>
                  <a:pt x="2464742" y="1615472"/>
                </a:lnTo>
                <a:lnTo>
                  <a:pt x="2450211" y="1571013"/>
                </a:lnTo>
                <a:lnTo>
                  <a:pt x="2434066" y="1527693"/>
                </a:lnTo>
                <a:lnTo>
                  <a:pt x="2416308" y="1485513"/>
                </a:lnTo>
                <a:lnTo>
                  <a:pt x="2396938" y="1444471"/>
                </a:lnTo>
                <a:lnTo>
                  <a:pt x="2395522" y="1441780"/>
                </a:lnTo>
                <a:close/>
              </a:path>
              <a:path w="6730365" h="3103245">
                <a:moveTo>
                  <a:pt x="3816324" y="1064120"/>
                </a:moveTo>
                <a:lnTo>
                  <a:pt x="3762316" y="1065427"/>
                </a:lnTo>
                <a:lnTo>
                  <a:pt x="3709724" y="1069347"/>
                </a:lnTo>
                <a:lnTo>
                  <a:pt x="3658549" y="1075881"/>
                </a:lnTo>
                <a:lnTo>
                  <a:pt x="3608789" y="1085029"/>
                </a:lnTo>
                <a:lnTo>
                  <a:pt x="3560446" y="1096791"/>
                </a:lnTo>
                <a:lnTo>
                  <a:pt x="3513518" y="1111166"/>
                </a:lnTo>
                <a:lnTo>
                  <a:pt x="3468007" y="1128155"/>
                </a:lnTo>
                <a:lnTo>
                  <a:pt x="3423913" y="1147757"/>
                </a:lnTo>
                <a:lnTo>
                  <a:pt x="3381234" y="1169972"/>
                </a:lnTo>
                <a:lnTo>
                  <a:pt x="3339971" y="1194802"/>
                </a:lnTo>
                <a:lnTo>
                  <a:pt x="3300125" y="1222244"/>
                </a:lnTo>
                <a:lnTo>
                  <a:pt x="3261695" y="1252300"/>
                </a:lnTo>
                <a:lnTo>
                  <a:pt x="3224681" y="1284969"/>
                </a:lnTo>
                <a:lnTo>
                  <a:pt x="3189083" y="1320252"/>
                </a:lnTo>
                <a:lnTo>
                  <a:pt x="3154901" y="1358148"/>
                </a:lnTo>
                <a:lnTo>
                  <a:pt x="3122135" y="1398657"/>
                </a:lnTo>
                <a:lnTo>
                  <a:pt x="3090786" y="1441780"/>
                </a:lnTo>
                <a:lnTo>
                  <a:pt x="3063796" y="1482170"/>
                </a:lnTo>
                <a:lnTo>
                  <a:pt x="3038637" y="1523345"/>
                </a:lnTo>
                <a:lnTo>
                  <a:pt x="3015310" y="1565304"/>
                </a:lnTo>
                <a:lnTo>
                  <a:pt x="2993814" y="1608048"/>
                </a:lnTo>
                <a:lnTo>
                  <a:pt x="2974150" y="1651578"/>
                </a:lnTo>
                <a:lnTo>
                  <a:pt x="2956317" y="1695891"/>
                </a:lnTo>
                <a:lnTo>
                  <a:pt x="2940315" y="1740990"/>
                </a:lnTo>
                <a:lnTo>
                  <a:pt x="2926145" y="1786874"/>
                </a:lnTo>
                <a:lnTo>
                  <a:pt x="2913767" y="1833718"/>
                </a:lnTo>
                <a:lnTo>
                  <a:pt x="2903298" y="1880996"/>
                </a:lnTo>
                <a:lnTo>
                  <a:pt x="2894622" y="1929234"/>
                </a:lnTo>
                <a:lnTo>
                  <a:pt x="2887776" y="1978257"/>
                </a:lnTo>
                <a:lnTo>
                  <a:pt x="2882763" y="2028066"/>
                </a:lnTo>
                <a:lnTo>
                  <a:pt x="2879580" y="2078660"/>
                </a:lnTo>
                <a:lnTo>
                  <a:pt x="2878229" y="2130038"/>
                </a:lnTo>
                <a:lnTo>
                  <a:pt x="2878709" y="2182202"/>
                </a:lnTo>
                <a:lnTo>
                  <a:pt x="2881502" y="2239210"/>
                </a:lnTo>
                <a:lnTo>
                  <a:pt x="2886412" y="2294647"/>
                </a:lnTo>
                <a:lnTo>
                  <a:pt x="2893439" y="2348513"/>
                </a:lnTo>
                <a:lnTo>
                  <a:pt x="2902584" y="2400809"/>
                </a:lnTo>
                <a:lnTo>
                  <a:pt x="2913845" y="2451534"/>
                </a:lnTo>
                <a:lnTo>
                  <a:pt x="2927223" y="2500689"/>
                </a:lnTo>
                <a:lnTo>
                  <a:pt x="2942718" y="2548272"/>
                </a:lnTo>
                <a:lnTo>
                  <a:pt x="2960329" y="2594285"/>
                </a:lnTo>
                <a:lnTo>
                  <a:pt x="2980058" y="2638727"/>
                </a:lnTo>
                <a:lnTo>
                  <a:pt x="3001903" y="2681597"/>
                </a:lnTo>
                <a:lnTo>
                  <a:pt x="3025865" y="2722897"/>
                </a:lnTo>
                <a:lnTo>
                  <a:pt x="3051944" y="2762626"/>
                </a:lnTo>
                <a:lnTo>
                  <a:pt x="3080140" y="2800783"/>
                </a:lnTo>
                <a:lnTo>
                  <a:pt x="3110452" y="2837369"/>
                </a:lnTo>
                <a:lnTo>
                  <a:pt x="3142881" y="2872384"/>
                </a:lnTo>
                <a:lnTo>
                  <a:pt x="3181004" y="2909231"/>
                </a:lnTo>
                <a:lnTo>
                  <a:pt x="3220342" y="2942873"/>
                </a:lnTo>
                <a:lnTo>
                  <a:pt x="3260894" y="2973311"/>
                </a:lnTo>
                <a:lnTo>
                  <a:pt x="3302660" y="3000545"/>
                </a:lnTo>
                <a:lnTo>
                  <a:pt x="3345642" y="3024574"/>
                </a:lnTo>
                <a:lnTo>
                  <a:pt x="3389837" y="3045399"/>
                </a:lnTo>
                <a:lnTo>
                  <a:pt x="3435248" y="3063020"/>
                </a:lnTo>
                <a:lnTo>
                  <a:pt x="3481873" y="3077437"/>
                </a:lnTo>
                <a:lnTo>
                  <a:pt x="3529713" y="3088650"/>
                </a:lnTo>
                <a:lnTo>
                  <a:pt x="3578768" y="3096659"/>
                </a:lnTo>
                <a:lnTo>
                  <a:pt x="3629038" y="3101465"/>
                </a:lnTo>
                <a:lnTo>
                  <a:pt x="3680523" y="3103067"/>
                </a:lnTo>
                <a:lnTo>
                  <a:pt x="3732174" y="3101595"/>
                </a:lnTo>
                <a:lnTo>
                  <a:pt x="3782452" y="3097180"/>
                </a:lnTo>
                <a:lnTo>
                  <a:pt x="3831358" y="3089822"/>
                </a:lnTo>
                <a:lnTo>
                  <a:pt x="3878891" y="3079520"/>
                </a:lnTo>
                <a:lnTo>
                  <a:pt x="3925053" y="3066274"/>
                </a:lnTo>
                <a:lnTo>
                  <a:pt x="3969841" y="3050086"/>
                </a:lnTo>
                <a:lnTo>
                  <a:pt x="4013258" y="3030953"/>
                </a:lnTo>
                <a:lnTo>
                  <a:pt x="4055302" y="3008878"/>
                </a:lnTo>
                <a:lnTo>
                  <a:pt x="4095973" y="2983858"/>
                </a:lnTo>
                <a:lnTo>
                  <a:pt x="4135272" y="2955895"/>
                </a:lnTo>
                <a:lnTo>
                  <a:pt x="4173199" y="2924989"/>
                </a:lnTo>
                <a:lnTo>
                  <a:pt x="4209753" y="2891139"/>
                </a:lnTo>
                <a:lnTo>
                  <a:pt x="4244934" y="2854345"/>
                </a:lnTo>
                <a:lnTo>
                  <a:pt x="4278743" y="2814608"/>
                </a:lnTo>
                <a:lnTo>
                  <a:pt x="4311180" y="2771927"/>
                </a:lnTo>
                <a:lnTo>
                  <a:pt x="4338299" y="2732446"/>
                </a:lnTo>
                <a:lnTo>
                  <a:pt x="4341526" y="2727274"/>
                </a:lnTo>
                <a:lnTo>
                  <a:pt x="3680523" y="2727274"/>
                </a:lnTo>
                <a:lnTo>
                  <a:pt x="3634088" y="2724730"/>
                </a:lnTo>
                <a:lnTo>
                  <a:pt x="3589400" y="2717100"/>
                </a:lnTo>
                <a:lnTo>
                  <a:pt x="3546460" y="2704382"/>
                </a:lnTo>
                <a:lnTo>
                  <a:pt x="3505267" y="2686577"/>
                </a:lnTo>
                <a:lnTo>
                  <a:pt x="3465821" y="2663685"/>
                </a:lnTo>
                <a:lnTo>
                  <a:pt x="3428122" y="2635704"/>
                </a:lnTo>
                <a:lnTo>
                  <a:pt x="3392170" y="2602636"/>
                </a:lnTo>
                <a:lnTo>
                  <a:pt x="3361324" y="2567680"/>
                </a:lnTo>
                <a:lnTo>
                  <a:pt x="3334106" y="2529785"/>
                </a:lnTo>
                <a:lnTo>
                  <a:pt x="3310517" y="2488950"/>
                </a:lnTo>
                <a:lnTo>
                  <a:pt x="3290557" y="2445175"/>
                </a:lnTo>
                <a:lnTo>
                  <a:pt x="3274226" y="2398460"/>
                </a:lnTo>
                <a:lnTo>
                  <a:pt x="3261524" y="2348805"/>
                </a:lnTo>
                <a:lnTo>
                  <a:pt x="3252451" y="2296211"/>
                </a:lnTo>
                <a:lnTo>
                  <a:pt x="3247007" y="2240676"/>
                </a:lnTo>
                <a:lnTo>
                  <a:pt x="3245192" y="2182202"/>
                </a:lnTo>
                <a:lnTo>
                  <a:pt x="3246402" y="2128845"/>
                </a:lnTo>
                <a:lnTo>
                  <a:pt x="3250030" y="2076679"/>
                </a:lnTo>
                <a:lnTo>
                  <a:pt x="3256076" y="2025704"/>
                </a:lnTo>
                <a:lnTo>
                  <a:pt x="3264541" y="1975921"/>
                </a:lnTo>
                <a:lnTo>
                  <a:pt x="3275425" y="1927329"/>
                </a:lnTo>
                <a:lnTo>
                  <a:pt x="3288727" y="1879928"/>
                </a:lnTo>
                <a:lnTo>
                  <a:pt x="3304519" y="1833542"/>
                </a:lnTo>
                <a:lnTo>
                  <a:pt x="3322587" y="1788699"/>
                </a:lnTo>
                <a:lnTo>
                  <a:pt x="3343145" y="1744870"/>
                </a:lnTo>
                <a:lnTo>
                  <a:pt x="3366122" y="1702231"/>
                </a:lnTo>
                <a:lnTo>
                  <a:pt x="3394858" y="1656720"/>
                </a:lnTo>
                <a:lnTo>
                  <a:pt x="3425685" y="1615472"/>
                </a:lnTo>
                <a:lnTo>
                  <a:pt x="3458325" y="1578799"/>
                </a:lnTo>
                <a:lnTo>
                  <a:pt x="3493056" y="1546388"/>
                </a:lnTo>
                <a:lnTo>
                  <a:pt x="3529786" y="1518344"/>
                </a:lnTo>
                <a:lnTo>
                  <a:pt x="3568514" y="1494666"/>
                </a:lnTo>
                <a:lnTo>
                  <a:pt x="3609242" y="1475356"/>
                </a:lnTo>
                <a:lnTo>
                  <a:pt x="3651968" y="1460412"/>
                </a:lnTo>
                <a:lnTo>
                  <a:pt x="3696694" y="1449834"/>
                </a:lnTo>
                <a:lnTo>
                  <a:pt x="3743419" y="1443624"/>
                </a:lnTo>
                <a:lnTo>
                  <a:pt x="3792143" y="1441780"/>
                </a:lnTo>
                <a:lnTo>
                  <a:pt x="4399584" y="1441780"/>
                </a:lnTo>
                <a:lnTo>
                  <a:pt x="4380014" y="1404569"/>
                </a:lnTo>
                <a:lnTo>
                  <a:pt x="4351718" y="1357671"/>
                </a:lnTo>
                <a:lnTo>
                  <a:pt x="4321581" y="1314247"/>
                </a:lnTo>
                <a:lnTo>
                  <a:pt x="4289603" y="1274297"/>
                </a:lnTo>
                <a:lnTo>
                  <a:pt x="4255784" y="1237820"/>
                </a:lnTo>
                <a:lnTo>
                  <a:pt x="4220124" y="1204817"/>
                </a:lnTo>
                <a:lnTo>
                  <a:pt x="4182622" y="1175289"/>
                </a:lnTo>
                <a:lnTo>
                  <a:pt x="4143279" y="1149234"/>
                </a:lnTo>
                <a:lnTo>
                  <a:pt x="4102095" y="1126653"/>
                </a:lnTo>
                <a:lnTo>
                  <a:pt x="4059070" y="1107545"/>
                </a:lnTo>
                <a:lnTo>
                  <a:pt x="4014203" y="1091912"/>
                </a:lnTo>
                <a:lnTo>
                  <a:pt x="3967495" y="1079753"/>
                </a:lnTo>
                <a:lnTo>
                  <a:pt x="3918946" y="1071068"/>
                </a:lnTo>
                <a:lnTo>
                  <a:pt x="3868556" y="1065857"/>
                </a:lnTo>
                <a:lnTo>
                  <a:pt x="3816324" y="1064120"/>
                </a:lnTo>
                <a:close/>
              </a:path>
              <a:path w="6730365" h="3103245">
                <a:moveTo>
                  <a:pt x="4399584" y="1441780"/>
                </a:moveTo>
                <a:lnTo>
                  <a:pt x="3792143" y="1441780"/>
                </a:lnTo>
                <a:lnTo>
                  <a:pt x="3832526" y="1443760"/>
                </a:lnTo>
                <a:lnTo>
                  <a:pt x="3870705" y="1449331"/>
                </a:lnTo>
                <a:lnTo>
                  <a:pt x="3940448" y="1471245"/>
                </a:lnTo>
                <a:lnTo>
                  <a:pt x="4001374" y="1507521"/>
                </a:lnTo>
                <a:lnTo>
                  <a:pt x="4053482" y="1558160"/>
                </a:lnTo>
                <a:lnTo>
                  <a:pt x="4076229" y="1588865"/>
                </a:lnTo>
                <a:lnTo>
                  <a:pt x="4096772" y="1623161"/>
                </a:lnTo>
                <a:lnTo>
                  <a:pt x="4115119" y="1661070"/>
                </a:lnTo>
                <a:lnTo>
                  <a:pt x="4131244" y="1702525"/>
                </a:lnTo>
                <a:lnTo>
                  <a:pt x="4145173" y="1747592"/>
                </a:lnTo>
                <a:lnTo>
                  <a:pt x="4156898" y="1796250"/>
                </a:lnTo>
                <a:lnTo>
                  <a:pt x="4166419" y="1848498"/>
                </a:lnTo>
                <a:lnTo>
                  <a:pt x="4173735" y="1904337"/>
                </a:lnTo>
                <a:lnTo>
                  <a:pt x="4178846" y="1963767"/>
                </a:lnTo>
                <a:lnTo>
                  <a:pt x="4181703" y="2025704"/>
                </a:lnTo>
                <a:lnTo>
                  <a:pt x="4182456" y="2093396"/>
                </a:lnTo>
                <a:lnTo>
                  <a:pt x="4180954" y="2163597"/>
                </a:lnTo>
                <a:lnTo>
                  <a:pt x="4177050" y="2221360"/>
                </a:lnTo>
                <a:lnTo>
                  <a:pt x="4169471" y="2276413"/>
                </a:lnTo>
                <a:lnTo>
                  <a:pt x="4158217" y="2328756"/>
                </a:lnTo>
                <a:lnTo>
                  <a:pt x="4143288" y="2378389"/>
                </a:lnTo>
                <a:lnTo>
                  <a:pt x="4124683" y="2425311"/>
                </a:lnTo>
                <a:lnTo>
                  <a:pt x="4102404" y="2469523"/>
                </a:lnTo>
                <a:lnTo>
                  <a:pt x="4076450" y="2511025"/>
                </a:lnTo>
                <a:lnTo>
                  <a:pt x="4046821" y="2549816"/>
                </a:lnTo>
                <a:lnTo>
                  <a:pt x="4013517" y="2585897"/>
                </a:lnTo>
                <a:lnTo>
                  <a:pt x="3977793" y="2619035"/>
                </a:lnTo>
                <a:lnTo>
                  <a:pt x="3940384" y="2647753"/>
                </a:lnTo>
                <a:lnTo>
                  <a:pt x="3901289" y="2672052"/>
                </a:lnTo>
                <a:lnTo>
                  <a:pt x="3860507" y="2691933"/>
                </a:lnTo>
                <a:lnTo>
                  <a:pt x="3818040" y="2707395"/>
                </a:lnTo>
                <a:lnTo>
                  <a:pt x="3773887" y="2718439"/>
                </a:lnTo>
                <a:lnTo>
                  <a:pt x="3728048" y="2725065"/>
                </a:lnTo>
                <a:lnTo>
                  <a:pt x="3680523" y="2727274"/>
                </a:lnTo>
                <a:lnTo>
                  <a:pt x="4341526" y="2727274"/>
                </a:lnTo>
                <a:lnTo>
                  <a:pt x="4363599" y="2691891"/>
                </a:lnTo>
                <a:lnTo>
                  <a:pt x="4387081" y="2650260"/>
                </a:lnTo>
                <a:lnTo>
                  <a:pt x="4408743" y="2607555"/>
                </a:lnTo>
                <a:lnTo>
                  <a:pt x="4428587" y="2563774"/>
                </a:lnTo>
                <a:lnTo>
                  <a:pt x="4446611" y="2518919"/>
                </a:lnTo>
                <a:lnTo>
                  <a:pt x="4462817" y="2472989"/>
                </a:lnTo>
                <a:lnTo>
                  <a:pt x="4477203" y="2425985"/>
                </a:lnTo>
                <a:lnTo>
                  <a:pt x="4489771" y="2377906"/>
                </a:lnTo>
                <a:lnTo>
                  <a:pt x="4500520" y="2328751"/>
                </a:lnTo>
                <a:lnTo>
                  <a:pt x="4509449" y="2278523"/>
                </a:lnTo>
                <a:lnTo>
                  <a:pt x="4516560" y="2227219"/>
                </a:lnTo>
                <a:lnTo>
                  <a:pt x="4521852" y="2174841"/>
                </a:lnTo>
                <a:lnTo>
                  <a:pt x="4525324" y="2121388"/>
                </a:lnTo>
                <a:lnTo>
                  <a:pt x="4526978" y="2066861"/>
                </a:lnTo>
                <a:lnTo>
                  <a:pt x="4526969" y="2012150"/>
                </a:lnTo>
                <a:lnTo>
                  <a:pt x="4525346" y="1958578"/>
                </a:lnTo>
                <a:lnTo>
                  <a:pt x="4522110" y="1906146"/>
                </a:lnTo>
                <a:lnTo>
                  <a:pt x="4517260" y="1854852"/>
                </a:lnTo>
                <a:lnTo>
                  <a:pt x="4510797" y="1804698"/>
                </a:lnTo>
                <a:lnTo>
                  <a:pt x="4502720" y="1755683"/>
                </a:lnTo>
                <a:lnTo>
                  <a:pt x="4493029" y="1707807"/>
                </a:lnTo>
                <a:lnTo>
                  <a:pt x="4481719" y="1661048"/>
                </a:lnTo>
                <a:lnTo>
                  <a:pt x="4468808" y="1615472"/>
                </a:lnTo>
                <a:lnTo>
                  <a:pt x="4454276" y="1571013"/>
                </a:lnTo>
                <a:lnTo>
                  <a:pt x="4438131" y="1527693"/>
                </a:lnTo>
                <a:lnTo>
                  <a:pt x="4420372" y="1485513"/>
                </a:lnTo>
                <a:lnTo>
                  <a:pt x="4401000" y="1444471"/>
                </a:lnTo>
                <a:lnTo>
                  <a:pt x="4399584" y="1441780"/>
                </a:lnTo>
                <a:close/>
              </a:path>
              <a:path w="6730365" h="3103245">
                <a:moveTo>
                  <a:pt x="6216061" y="2068715"/>
                </a:moveTo>
                <a:lnTo>
                  <a:pt x="5757125" y="2068715"/>
                </a:lnTo>
                <a:lnTo>
                  <a:pt x="6086411" y="2517063"/>
                </a:lnTo>
                <a:lnTo>
                  <a:pt x="6124525" y="2567763"/>
                </a:lnTo>
                <a:lnTo>
                  <a:pt x="6160602" y="2616998"/>
                </a:lnTo>
                <a:lnTo>
                  <a:pt x="6194740" y="2664901"/>
                </a:lnTo>
                <a:lnTo>
                  <a:pt x="6226906" y="2711427"/>
                </a:lnTo>
                <a:lnTo>
                  <a:pt x="6257099" y="2756577"/>
                </a:lnTo>
                <a:lnTo>
                  <a:pt x="6285320" y="2800351"/>
                </a:lnTo>
                <a:lnTo>
                  <a:pt x="6311570" y="2842748"/>
                </a:lnTo>
                <a:lnTo>
                  <a:pt x="6335847" y="2883768"/>
                </a:lnTo>
                <a:lnTo>
                  <a:pt x="6358152" y="2923411"/>
                </a:lnTo>
                <a:lnTo>
                  <a:pt x="6378486" y="2961678"/>
                </a:lnTo>
                <a:lnTo>
                  <a:pt x="6409299" y="3008891"/>
                </a:lnTo>
                <a:lnTo>
                  <a:pt x="6445924" y="3042613"/>
                </a:lnTo>
                <a:lnTo>
                  <a:pt x="6488362" y="3062846"/>
                </a:lnTo>
                <a:lnTo>
                  <a:pt x="6536613" y="3069590"/>
                </a:lnTo>
                <a:lnTo>
                  <a:pt x="6573647" y="3066218"/>
                </a:lnTo>
                <a:lnTo>
                  <a:pt x="6641089" y="3039243"/>
                </a:lnTo>
                <a:lnTo>
                  <a:pt x="6671500" y="3015640"/>
                </a:lnTo>
                <a:lnTo>
                  <a:pt x="6697137" y="2987384"/>
                </a:lnTo>
                <a:lnTo>
                  <a:pt x="6726435" y="2923196"/>
                </a:lnTo>
                <a:lnTo>
                  <a:pt x="6730098" y="2887268"/>
                </a:lnTo>
                <a:lnTo>
                  <a:pt x="6728121" y="2865849"/>
                </a:lnTo>
                <a:lnTo>
                  <a:pt x="6712308" y="2811694"/>
                </a:lnTo>
                <a:lnTo>
                  <a:pt x="6680681" y="2742449"/>
                </a:lnTo>
                <a:lnTo>
                  <a:pt x="6658938" y="2702167"/>
                </a:lnTo>
                <a:lnTo>
                  <a:pt x="6633242" y="2658113"/>
                </a:lnTo>
                <a:lnTo>
                  <a:pt x="6603593" y="2610286"/>
                </a:lnTo>
                <a:lnTo>
                  <a:pt x="6569990" y="2558686"/>
                </a:lnTo>
                <a:lnTo>
                  <a:pt x="6532435" y="2503313"/>
                </a:lnTo>
                <a:lnTo>
                  <a:pt x="6490927" y="2444168"/>
                </a:lnTo>
                <a:lnTo>
                  <a:pt x="6445465" y="2381250"/>
                </a:lnTo>
                <a:lnTo>
                  <a:pt x="6216061" y="2068715"/>
                </a:lnTo>
                <a:close/>
              </a:path>
              <a:path w="6730365" h="3103245">
                <a:moveTo>
                  <a:pt x="5256695" y="9309"/>
                </a:moveTo>
                <a:lnTo>
                  <a:pt x="5218502" y="12564"/>
                </a:lnTo>
                <a:lnTo>
                  <a:pt x="5152926" y="38605"/>
                </a:lnTo>
                <a:lnTo>
                  <a:pt x="5103158" y="89417"/>
                </a:lnTo>
                <a:lnTo>
                  <a:pt x="5077582" y="157321"/>
                </a:lnTo>
                <a:lnTo>
                  <a:pt x="5074386" y="197205"/>
                </a:lnTo>
                <a:lnTo>
                  <a:pt x="5074908" y="240920"/>
                </a:lnTo>
                <a:lnTo>
                  <a:pt x="5076475" y="288358"/>
                </a:lnTo>
                <a:lnTo>
                  <a:pt x="5079090" y="339518"/>
                </a:lnTo>
                <a:lnTo>
                  <a:pt x="5086415" y="449278"/>
                </a:lnTo>
                <a:lnTo>
                  <a:pt x="5089031" y="500438"/>
                </a:lnTo>
                <a:lnTo>
                  <a:pt x="5090601" y="547876"/>
                </a:lnTo>
                <a:lnTo>
                  <a:pt x="5091125" y="591591"/>
                </a:lnTo>
                <a:lnTo>
                  <a:pt x="5091075" y="635024"/>
                </a:lnTo>
                <a:lnTo>
                  <a:pt x="5090926" y="679459"/>
                </a:lnTo>
                <a:lnTo>
                  <a:pt x="5090678" y="724896"/>
                </a:lnTo>
                <a:lnTo>
                  <a:pt x="5090332" y="771334"/>
                </a:lnTo>
                <a:lnTo>
                  <a:pt x="5089885" y="818774"/>
                </a:lnTo>
                <a:lnTo>
                  <a:pt x="5089340" y="867215"/>
                </a:lnTo>
                <a:lnTo>
                  <a:pt x="5088696" y="916658"/>
                </a:lnTo>
                <a:lnTo>
                  <a:pt x="5087854" y="973202"/>
                </a:lnTo>
                <a:lnTo>
                  <a:pt x="5086991" y="1025288"/>
                </a:lnTo>
                <a:lnTo>
                  <a:pt x="5086171" y="1070996"/>
                </a:lnTo>
                <a:lnTo>
                  <a:pt x="5085031" y="1129233"/>
                </a:lnTo>
                <a:lnTo>
                  <a:pt x="5083993" y="1178897"/>
                </a:lnTo>
                <a:lnTo>
                  <a:pt x="5081516" y="1289826"/>
                </a:lnTo>
                <a:lnTo>
                  <a:pt x="5080155" y="1355713"/>
                </a:lnTo>
                <a:lnTo>
                  <a:pt x="5079313" y="1399132"/>
                </a:lnTo>
                <a:lnTo>
                  <a:pt x="5078234" y="1460290"/>
                </a:lnTo>
                <a:lnTo>
                  <a:pt x="5077552" y="1502147"/>
                </a:lnTo>
                <a:lnTo>
                  <a:pt x="5076809" y="1552832"/>
                </a:lnTo>
                <a:lnTo>
                  <a:pt x="5076150" y="1604001"/>
                </a:lnTo>
                <a:lnTo>
                  <a:pt x="5075658" y="1648130"/>
                </a:lnTo>
                <a:lnTo>
                  <a:pt x="5075177" y="1699143"/>
                </a:lnTo>
                <a:lnTo>
                  <a:pt x="5074831" y="1745998"/>
                </a:lnTo>
                <a:lnTo>
                  <a:pt x="5074610" y="1786918"/>
                </a:lnTo>
                <a:lnTo>
                  <a:pt x="5074386" y="1880819"/>
                </a:lnTo>
                <a:lnTo>
                  <a:pt x="5074122" y="1917028"/>
                </a:lnTo>
                <a:lnTo>
                  <a:pt x="5073329" y="1957027"/>
                </a:lnTo>
                <a:lnTo>
                  <a:pt x="5072007" y="2000813"/>
                </a:lnTo>
                <a:lnTo>
                  <a:pt x="5070158" y="2048389"/>
                </a:lnTo>
                <a:lnTo>
                  <a:pt x="5067780" y="2099755"/>
                </a:lnTo>
                <a:lnTo>
                  <a:pt x="5064873" y="2154909"/>
                </a:lnTo>
                <a:lnTo>
                  <a:pt x="5061439" y="2213853"/>
                </a:lnTo>
                <a:lnTo>
                  <a:pt x="5057477" y="2276587"/>
                </a:lnTo>
                <a:lnTo>
                  <a:pt x="5048497" y="2409639"/>
                </a:lnTo>
                <a:lnTo>
                  <a:pt x="5044536" y="2472376"/>
                </a:lnTo>
                <a:lnTo>
                  <a:pt x="5041103" y="2531323"/>
                </a:lnTo>
                <a:lnTo>
                  <a:pt x="5038199" y="2586479"/>
                </a:lnTo>
                <a:lnTo>
                  <a:pt x="5035823" y="2637845"/>
                </a:lnTo>
                <a:lnTo>
                  <a:pt x="5033975" y="2685422"/>
                </a:lnTo>
                <a:lnTo>
                  <a:pt x="5032655" y="2729209"/>
                </a:lnTo>
                <a:lnTo>
                  <a:pt x="5031864" y="2769207"/>
                </a:lnTo>
                <a:lnTo>
                  <a:pt x="5031600" y="2805417"/>
                </a:lnTo>
                <a:lnTo>
                  <a:pt x="5034535" y="2864715"/>
                </a:lnTo>
                <a:lnTo>
                  <a:pt x="5043342" y="2916107"/>
                </a:lnTo>
                <a:lnTo>
                  <a:pt x="5058021" y="2959593"/>
                </a:lnTo>
                <a:lnTo>
                  <a:pt x="5078571" y="2995172"/>
                </a:lnTo>
                <a:lnTo>
                  <a:pt x="5104993" y="3022846"/>
                </a:lnTo>
                <a:lnTo>
                  <a:pt x="5175456" y="3054473"/>
                </a:lnTo>
                <a:lnTo>
                  <a:pt x="5219496" y="3058426"/>
                </a:lnTo>
                <a:lnTo>
                  <a:pt x="5257689" y="3055169"/>
                </a:lnTo>
                <a:lnTo>
                  <a:pt x="5323265" y="3029119"/>
                </a:lnTo>
                <a:lnTo>
                  <a:pt x="5373028" y="2978311"/>
                </a:lnTo>
                <a:lnTo>
                  <a:pt x="5398607" y="2910408"/>
                </a:lnTo>
                <a:lnTo>
                  <a:pt x="5401805" y="2870530"/>
                </a:lnTo>
                <a:lnTo>
                  <a:pt x="5401974" y="2820683"/>
                </a:lnTo>
                <a:lnTo>
                  <a:pt x="5402504" y="2769207"/>
                </a:lnTo>
                <a:lnTo>
                  <a:pt x="5403327" y="2720252"/>
                </a:lnTo>
                <a:lnTo>
                  <a:pt x="5404510" y="2669668"/>
                </a:lnTo>
                <a:lnTo>
                  <a:pt x="5406099" y="2616998"/>
                </a:lnTo>
                <a:lnTo>
                  <a:pt x="5407894" y="2567719"/>
                </a:lnTo>
                <a:lnTo>
                  <a:pt x="5410090" y="2516441"/>
                </a:lnTo>
                <a:lnTo>
                  <a:pt x="5412626" y="2464874"/>
                </a:lnTo>
                <a:lnTo>
                  <a:pt x="5415501" y="2413060"/>
                </a:lnTo>
                <a:lnTo>
                  <a:pt x="5418714" y="2361000"/>
                </a:lnTo>
                <a:lnTo>
                  <a:pt x="5422265" y="2308694"/>
                </a:lnTo>
                <a:lnTo>
                  <a:pt x="5528304" y="2235795"/>
                </a:lnTo>
                <a:lnTo>
                  <a:pt x="5575743" y="2202571"/>
                </a:lnTo>
                <a:lnTo>
                  <a:pt x="5619461" y="2171498"/>
                </a:lnTo>
                <a:lnTo>
                  <a:pt x="5659458" y="2142576"/>
                </a:lnTo>
                <a:lnTo>
                  <a:pt x="5695734" y="2115804"/>
                </a:lnTo>
                <a:lnTo>
                  <a:pt x="5728290" y="2091184"/>
                </a:lnTo>
                <a:lnTo>
                  <a:pt x="5757125" y="2068715"/>
                </a:lnTo>
                <a:lnTo>
                  <a:pt x="6216061" y="2068715"/>
                </a:lnTo>
                <a:lnTo>
                  <a:pt x="6053560" y="1847329"/>
                </a:lnTo>
                <a:lnTo>
                  <a:pt x="5439016" y="1847329"/>
                </a:lnTo>
                <a:lnTo>
                  <a:pt x="5438519" y="1797529"/>
                </a:lnTo>
                <a:lnTo>
                  <a:pt x="5438170" y="1745998"/>
                </a:lnTo>
                <a:lnTo>
                  <a:pt x="5438053" y="1714989"/>
                </a:lnTo>
                <a:lnTo>
                  <a:pt x="5438093" y="1595116"/>
                </a:lnTo>
                <a:lnTo>
                  <a:pt x="5438350" y="1548531"/>
                </a:lnTo>
                <a:lnTo>
                  <a:pt x="5438750" y="1502147"/>
                </a:lnTo>
                <a:lnTo>
                  <a:pt x="5439363" y="1448932"/>
                </a:lnTo>
                <a:lnTo>
                  <a:pt x="5440123" y="1397902"/>
                </a:lnTo>
                <a:lnTo>
                  <a:pt x="5440993" y="1349332"/>
                </a:lnTo>
                <a:lnTo>
                  <a:pt x="5442038" y="1299533"/>
                </a:lnTo>
                <a:lnTo>
                  <a:pt x="5443238" y="1249733"/>
                </a:lnTo>
                <a:lnTo>
                  <a:pt x="5444591" y="1199934"/>
                </a:lnTo>
                <a:lnTo>
                  <a:pt x="5457621" y="600900"/>
                </a:lnTo>
                <a:lnTo>
                  <a:pt x="5457038" y="556194"/>
                </a:lnTo>
                <a:lnTo>
                  <a:pt x="5455291" y="507650"/>
                </a:lnTo>
                <a:lnTo>
                  <a:pt x="5452381" y="455268"/>
                </a:lnTo>
                <a:lnTo>
                  <a:pt x="5444245" y="342832"/>
                </a:lnTo>
                <a:lnTo>
                  <a:pt x="5441340" y="290453"/>
                </a:lnTo>
                <a:lnTo>
                  <a:pt x="5439597" y="241910"/>
                </a:lnTo>
                <a:lnTo>
                  <a:pt x="5439016" y="197205"/>
                </a:lnTo>
                <a:lnTo>
                  <a:pt x="5435818" y="157321"/>
                </a:lnTo>
                <a:lnTo>
                  <a:pt x="5410234" y="89417"/>
                </a:lnTo>
                <a:lnTo>
                  <a:pt x="5360468" y="38605"/>
                </a:lnTo>
                <a:lnTo>
                  <a:pt x="5294889" y="12564"/>
                </a:lnTo>
                <a:lnTo>
                  <a:pt x="5256695" y="9309"/>
                </a:lnTo>
                <a:close/>
              </a:path>
              <a:path w="6730365" h="3103245">
                <a:moveTo>
                  <a:pt x="6467792" y="937615"/>
                </a:moveTo>
                <a:lnTo>
                  <a:pt x="6399422" y="953433"/>
                </a:lnTo>
                <a:lnTo>
                  <a:pt x="6335699" y="1000874"/>
                </a:lnTo>
                <a:lnTo>
                  <a:pt x="5926429" y="1423174"/>
                </a:lnTo>
                <a:lnTo>
                  <a:pt x="5890256" y="1458443"/>
                </a:lnTo>
                <a:lnTo>
                  <a:pt x="5853863" y="1493271"/>
                </a:lnTo>
                <a:lnTo>
                  <a:pt x="5817250" y="1527660"/>
                </a:lnTo>
                <a:lnTo>
                  <a:pt x="5780416" y="1561608"/>
                </a:lnTo>
                <a:lnTo>
                  <a:pt x="5743363" y="1595116"/>
                </a:lnTo>
                <a:lnTo>
                  <a:pt x="5706090" y="1628184"/>
                </a:lnTo>
                <a:lnTo>
                  <a:pt x="5668596" y="1660811"/>
                </a:lnTo>
                <a:lnTo>
                  <a:pt x="5630883" y="1692999"/>
                </a:lnTo>
                <a:lnTo>
                  <a:pt x="5592950" y="1724745"/>
                </a:lnTo>
                <a:lnTo>
                  <a:pt x="5554796" y="1756052"/>
                </a:lnTo>
                <a:lnTo>
                  <a:pt x="5516423" y="1786918"/>
                </a:lnTo>
                <a:lnTo>
                  <a:pt x="5477829" y="1817344"/>
                </a:lnTo>
                <a:lnTo>
                  <a:pt x="5439016" y="1847329"/>
                </a:lnTo>
                <a:lnTo>
                  <a:pt x="6053560" y="1847329"/>
                </a:lnTo>
                <a:lnTo>
                  <a:pt x="6039904" y="1828723"/>
                </a:lnTo>
                <a:lnTo>
                  <a:pt x="6081347" y="1790507"/>
                </a:lnTo>
                <a:lnTo>
                  <a:pt x="6121962" y="1752595"/>
                </a:lnTo>
                <a:lnTo>
                  <a:pt x="6161749" y="1714989"/>
                </a:lnTo>
                <a:lnTo>
                  <a:pt x="6200707" y="1677688"/>
                </a:lnTo>
                <a:lnTo>
                  <a:pt x="6238837" y="1640692"/>
                </a:lnTo>
                <a:lnTo>
                  <a:pt x="6276138" y="1604001"/>
                </a:lnTo>
                <a:lnTo>
                  <a:pt x="6312612" y="1567616"/>
                </a:lnTo>
                <a:lnTo>
                  <a:pt x="6348256" y="1531535"/>
                </a:lnTo>
                <a:lnTo>
                  <a:pt x="6383073" y="1495760"/>
                </a:lnTo>
                <a:lnTo>
                  <a:pt x="6417061" y="1460290"/>
                </a:lnTo>
                <a:lnTo>
                  <a:pt x="6450221" y="1425126"/>
                </a:lnTo>
                <a:lnTo>
                  <a:pt x="6482552" y="1390267"/>
                </a:lnTo>
                <a:lnTo>
                  <a:pt x="6514055" y="1355713"/>
                </a:lnTo>
                <a:lnTo>
                  <a:pt x="6544729" y="1321464"/>
                </a:lnTo>
                <a:lnTo>
                  <a:pt x="6574575" y="1287521"/>
                </a:lnTo>
                <a:lnTo>
                  <a:pt x="6603593" y="1253883"/>
                </a:lnTo>
                <a:lnTo>
                  <a:pt x="6627196" y="1223069"/>
                </a:lnTo>
                <a:lnTo>
                  <a:pt x="6654171" y="1160747"/>
                </a:lnTo>
                <a:lnTo>
                  <a:pt x="6657543" y="1129233"/>
                </a:lnTo>
                <a:lnTo>
                  <a:pt x="6653880" y="1092259"/>
                </a:lnTo>
                <a:lnTo>
                  <a:pt x="6624581" y="1025288"/>
                </a:lnTo>
                <a:lnTo>
                  <a:pt x="6598945" y="995286"/>
                </a:lnTo>
                <a:lnTo>
                  <a:pt x="6568767" y="970057"/>
                </a:lnTo>
                <a:lnTo>
                  <a:pt x="6503192" y="941220"/>
                </a:lnTo>
                <a:lnTo>
                  <a:pt x="6467792" y="9376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90770" y="4161525"/>
            <a:ext cx="8755862" cy="321468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93306" y="5090212"/>
            <a:ext cx="4749800" cy="2286000"/>
          </a:xfrm>
          <a:custGeom>
            <a:avLst/>
            <a:gdLst/>
            <a:ahLst/>
            <a:cxnLst/>
            <a:rect l="l" t="t" r="r" b="b"/>
            <a:pathLst>
              <a:path w="4749800" h="2286000">
                <a:moveTo>
                  <a:pt x="2376735" y="469900"/>
                </a:moveTo>
                <a:lnTo>
                  <a:pt x="984123" y="469900"/>
                </a:lnTo>
                <a:lnTo>
                  <a:pt x="1001178" y="508000"/>
                </a:lnTo>
                <a:lnTo>
                  <a:pt x="1015132" y="546100"/>
                </a:lnTo>
                <a:lnTo>
                  <a:pt x="1025985" y="596900"/>
                </a:lnTo>
                <a:lnTo>
                  <a:pt x="1033737" y="647700"/>
                </a:lnTo>
                <a:lnTo>
                  <a:pt x="1038389" y="711200"/>
                </a:lnTo>
                <a:lnTo>
                  <a:pt x="1039939" y="774700"/>
                </a:lnTo>
                <a:lnTo>
                  <a:pt x="1040209" y="812800"/>
                </a:lnTo>
                <a:lnTo>
                  <a:pt x="1041018" y="850900"/>
                </a:lnTo>
                <a:lnTo>
                  <a:pt x="1042366" y="889000"/>
                </a:lnTo>
                <a:lnTo>
                  <a:pt x="1044253" y="927100"/>
                </a:lnTo>
                <a:lnTo>
                  <a:pt x="1046680" y="977900"/>
                </a:lnTo>
                <a:lnTo>
                  <a:pt x="1049647" y="1028700"/>
                </a:lnTo>
                <a:lnTo>
                  <a:pt x="1053153" y="1079500"/>
                </a:lnTo>
                <a:lnTo>
                  <a:pt x="1057198" y="1130300"/>
                </a:lnTo>
                <a:lnTo>
                  <a:pt x="1061783" y="1193800"/>
                </a:lnTo>
                <a:lnTo>
                  <a:pt x="1066908" y="1244600"/>
                </a:lnTo>
                <a:lnTo>
                  <a:pt x="1072572" y="1308100"/>
                </a:lnTo>
                <a:lnTo>
                  <a:pt x="1078776" y="1371600"/>
                </a:lnTo>
                <a:lnTo>
                  <a:pt x="1092260" y="1511300"/>
                </a:lnTo>
                <a:lnTo>
                  <a:pt x="1098462" y="1574800"/>
                </a:lnTo>
                <a:lnTo>
                  <a:pt x="1104126" y="1625600"/>
                </a:lnTo>
                <a:lnTo>
                  <a:pt x="1109250" y="1689100"/>
                </a:lnTo>
                <a:lnTo>
                  <a:pt x="1113835" y="1739900"/>
                </a:lnTo>
                <a:lnTo>
                  <a:pt x="1117881" y="1803400"/>
                </a:lnTo>
                <a:lnTo>
                  <a:pt x="1121387" y="1854200"/>
                </a:lnTo>
                <a:lnTo>
                  <a:pt x="1124355" y="1905000"/>
                </a:lnTo>
                <a:lnTo>
                  <a:pt x="1126783" y="1943100"/>
                </a:lnTo>
                <a:lnTo>
                  <a:pt x="1128671" y="1993900"/>
                </a:lnTo>
                <a:lnTo>
                  <a:pt x="1130020" y="2032000"/>
                </a:lnTo>
                <a:lnTo>
                  <a:pt x="1130830" y="2070100"/>
                </a:lnTo>
                <a:lnTo>
                  <a:pt x="1131100" y="2108200"/>
                </a:lnTo>
                <a:lnTo>
                  <a:pt x="1134296" y="2146300"/>
                </a:lnTo>
                <a:lnTo>
                  <a:pt x="1143885" y="2184400"/>
                </a:lnTo>
                <a:lnTo>
                  <a:pt x="1182255" y="2235200"/>
                </a:lnTo>
                <a:lnTo>
                  <a:pt x="1240621" y="2273300"/>
                </a:lnTo>
                <a:lnTo>
                  <a:pt x="1275213" y="2286000"/>
                </a:lnTo>
                <a:lnTo>
                  <a:pt x="1351603" y="2286000"/>
                </a:lnTo>
                <a:lnTo>
                  <a:pt x="1417182" y="2260600"/>
                </a:lnTo>
                <a:lnTo>
                  <a:pt x="1466947" y="2209800"/>
                </a:lnTo>
                <a:lnTo>
                  <a:pt x="1492531" y="2146300"/>
                </a:lnTo>
                <a:lnTo>
                  <a:pt x="1495729" y="2108200"/>
                </a:lnTo>
                <a:lnTo>
                  <a:pt x="1495376" y="2070100"/>
                </a:lnTo>
                <a:lnTo>
                  <a:pt x="1494315" y="2019300"/>
                </a:lnTo>
                <a:lnTo>
                  <a:pt x="1492547" y="1981200"/>
                </a:lnTo>
                <a:lnTo>
                  <a:pt x="1490072" y="1930400"/>
                </a:lnTo>
                <a:lnTo>
                  <a:pt x="1486890" y="1892300"/>
                </a:lnTo>
                <a:lnTo>
                  <a:pt x="1483001" y="1841500"/>
                </a:lnTo>
                <a:lnTo>
                  <a:pt x="1478404" y="1790700"/>
                </a:lnTo>
                <a:lnTo>
                  <a:pt x="1473101" y="1727200"/>
                </a:lnTo>
                <a:lnTo>
                  <a:pt x="1467090" y="1676400"/>
                </a:lnTo>
                <a:lnTo>
                  <a:pt x="1460373" y="1612900"/>
                </a:lnTo>
                <a:lnTo>
                  <a:pt x="1404569" y="1117600"/>
                </a:lnTo>
                <a:lnTo>
                  <a:pt x="1401645" y="1066800"/>
                </a:lnTo>
                <a:lnTo>
                  <a:pt x="1399253" y="1016000"/>
                </a:lnTo>
                <a:lnTo>
                  <a:pt x="1397392" y="977900"/>
                </a:lnTo>
                <a:lnTo>
                  <a:pt x="1396063" y="927100"/>
                </a:lnTo>
                <a:lnTo>
                  <a:pt x="1395265" y="876300"/>
                </a:lnTo>
                <a:lnTo>
                  <a:pt x="1395064" y="838200"/>
                </a:lnTo>
                <a:lnTo>
                  <a:pt x="1395128" y="800100"/>
                </a:lnTo>
                <a:lnTo>
                  <a:pt x="1395260" y="774700"/>
                </a:lnTo>
                <a:lnTo>
                  <a:pt x="1417275" y="749300"/>
                </a:lnTo>
                <a:lnTo>
                  <a:pt x="1446111" y="723900"/>
                </a:lnTo>
                <a:lnTo>
                  <a:pt x="1481767" y="698500"/>
                </a:lnTo>
                <a:lnTo>
                  <a:pt x="1524245" y="660400"/>
                </a:lnTo>
                <a:lnTo>
                  <a:pt x="1573543" y="635000"/>
                </a:lnTo>
                <a:lnTo>
                  <a:pt x="1629664" y="596900"/>
                </a:lnTo>
                <a:lnTo>
                  <a:pt x="1688992" y="558800"/>
                </a:lnTo>
                <a:lnTo>
                  <a:pt x="1741703" y="533400"/>
                </a:lnTo>
                <a:lnTo>
                  <a:pt x="1787799" y="508000"/>
                </a:lnTo>
                <a:lnTo>
                  <a:pt x="1827279" y="495300"/>
                </a:lnTo>
                <a:lnTo>
                  <a:pt x="1860144" y="482600"/>
                </a:lnTo>
                <a:lnTo>
                  <a:pt x="2379442" y="482600"/>
                </a:lnTo>
                <a:lnTo>
                  <a:pt x="2376735" y="469900"/>
                </a:lnTo>
                <a:close/>
              </a:path>
              <a:path w="4749800" h="2286000">
                <a:moveTo>
                  <a:pt x="2379442" y="482600"/>
                </a:moveTo>
                <a:lnTo>
                  <a:pt x="1915717" y="482600"/>
                </a:lnTo>
                <a:lnTo>
                  <a:pt x="1944145" y="508000"/>
                </a:lnTo>
                <a:lnTo>
                  <a:pt x="1971678" y="546100"/>
                </a:lnTo>
                <a:lnTo>
                  <a:pt x="1998317" y="584200"/>
                </a:lnTo>
                <a:lnTo>
                  <a:pt x="2024062" y="647700"/>
                </a:lnTo>
                <a:lnTo>
                  <a:pt x="2040881" y="698500"/>
                </a:lnTo>
                <a:lnTo>
                  <a:pt x="2055616" y="749300"/>
                </a:lnTo>
                <a:lnTo>
                  <a:pt x="2068267" y="800100"/>
                </a:lnTo>
                <a:lnTo>
                  <a:pt x="2078835" y="850900"/>
                </a:lnTo>
                <a:lnTo>
                  <a:pt x="2087321" y="901700"/>
                </a:lnTo>
                <a:lnTo>
                  <a:pt x="2150567" y="1473200"/>
                </a:lnTo>
                <a:lnTo>
                  <a:pt x="2156656" y="1549400"/>
                </a:lnTo>
                <a:lnTo>
                  <a:pt x="2162745" y="1612900"/>
                </a:lnTo>
                <a:lnTo>
                  <a:pt x="2168834" y="1663700"/>
                </a:lnTo>
                <a:lnTo>
                  <a:pt x="2174922" y="1727200"/>
                </a:lnTo>
                <a:lnTo>
                  <a:pt x="2199274" y="1930400"/>
                </a:lnTo>
                <a:lnTo>
                  <a:pt x="2205361" y="1968500"/>
                </a:lnTo>
                <a:lnTo>
                  <a:pt x="2211448" y="2019300"/>
                </a:lnTo>
                <a:lnTo>
                  <a:pt x="2217534" y="2057400"/>
                </a:lnTo>
                <a:lnTo>
                  <a:pt x="2229733" y="2108200"/>
                </a:lnTo>
                <a:lnTo>
                  <a:pt x="2248959" y="2146300"/>
                </a:lnTo>
                <a:lnTo>
                  <a:pt x="2308490" y="2197100"/>
                </a:lnTo>
                <a:lnTo>
                  <a:pt x="2348798" y="2209800"/>
                </a:lnTo>
                <a:lnTo>
                  <a:pt x="2434619" y="2209800"/>
                </a:lnTo>
                <a:lnTo>
                  <a:pt x="2502522" y="2184400"/>
                </a:lnTo>
                <a:lnTo>
                  <a:pt x="2531935" y="2159000"/>
                </a:lnTo>
                <a:lnTo>
                  <a:pt x="2572399" y="2108200"/>
                </a:lnTo>
                <a:lnTo>
                  <a:pt x="2581118" y="2070100"/>
                </a:lnTo>
                <a:lnTo>
                  <a:pt x="2582164" y="2032000"/>
                </a:lnTo>
                <a:lnTo>
                  <a:pt x="2574437" y="1968500"/>
                </a:lnTo>
                <a:lnTo>
                  <a:pt x="2566845" y="1905000"/>
                </a:lnTo>
                <a:lnTo>
                  <a:pt x="2559388" y="1828800"/>
                </a:lnTo>
                <a:lnTo>
                  <a:pt x="2552065" y="1765300"/>
                </a:lnTo>
                <a:lnTo>
                  <a:pt x="2544878" y="1701800"/>
                </a:lnTo>
                <a:lnTo>
                  <a:pt x="2537825" y="1651000"/>
                </a:lnTo>
                <a:lnTo>
                  <a:pt x="2530907" y="1587500"/>
                </a:lnTo>
                <a:lnTo>
                  <a:pt x="2524124" y="1536700"/>
                </a:lnTo>
                <a:lnTo>
                  <a:pt x="2517476" y="1473200"/>
                </a:lnTo>
                <a:lnTo>
                  <a:pt x="2510963" y="1422400"/>
                </a:lnTo>
                <a:lnTo>
                  <a:pt x="2504585" y="1371600"/>
                </a:lnTo>
                <a:lnTo>
                  <a:pt x="2498342" y="1320800"/>
                </a:lnTo>
                <a:lnTo>
                  <a:pt x="2492234" y="1282700"/>
                </a:lnTo>
                <a:lnTo>
                  <a:pt x="2486261" y="1231900"/>
                </a:lnTo>
                <a:lnTo>
                  <a:pt x="2480422" y="1193800"/>
                </a:lnTo>
                <a:lnTo>
                  <a:pt x="2474719" y="1143000"/>
                </a:lnTo>
                <a:lnTo>
                  <a:pt x="2469151" y="1104900"/>
                </a:lnTo>
                <a:lnTo>
                  <a:pt x="2463718" y="1066800"/>
                </a:lnTo>
                <a:lnTo>
                  <a:pt x="2458420" y="1041400"/>
                </a:lnTo>
                <a:lnTo>
                  <a:pt x="2453257" y="1003300"/>
                </a:lnTo>
                <a:lnTo>
                  <a:pt x="2448229" y="965200"/>
                </a:lnTo>
                <a:lnTo>
                  <a:pt x="2437756" y="889000"/>
                </a:lnTo>
                <a:lnTo>
                  <a:pt x="2427914" y="800100"/>
                </a:lnTo>
                <a:lnTo>
                  <a:pt x="2418706" y="736600"/>
                </a:lnTo>
                <a:lnTo>
                  <a:pt x="2410129" y="673100"/>
                </a:lnTo>
                <a:lnTo>
                  <a:pt x="2402185" y="609600"/>
                </a:lnTo>
                <a:lnTo>
                  <a:pt x="2394874" y="558800"/>
                </a:lnTo>
                <a:lnTo>
                  <a:pt x="2388195" y="520700"/>
                </a:lnTo>
                <a:lnTo>
                  <a:pt x="2382149" y="495300"/>
                </a:lnTo>
                <a:lnTo>
                  <a:pt x="2379442" y="482600"/>
                </a:lnTo>
                <a:close/>
              </a:path>
              <a:path w="4749800" h="2286000">
                <a:moveTo>
                  <a:pt x="230862" y="0"/>
                </a:moveTo>
                <a:lnTo>
                  <a:pt x="162405" y="0"/>
                </a:lnTo>
                <a:lnTo>
                  <a:pt x="132609" y="12700"/>
                </a:lnTo>
                <a:lnTo>
                  <a:pt x="82427" y="50800"/>
                </a:lnTo>
                <a:lnTo>
                  <a:pt x="62041" y="88900"/>
                </a:lnTo>
                <a:lnTo>
                  <a:pt x="44791" y="127000"/>
                </a:lnTo>
                <a:lnTo>
                  <a:pt x="30677" y="165100"/>
                </a:lnTo>
                <a:lnTo>
                  <a:pt x="19701" y="215900"/>
                </a:lnTo>
                <a:lnTo>
                  <a:pt x="11860" y="279400"/>
                </a:lnTo>
                <a:lnTo>
                  <a:pt x="7156" y="342900"/>
                </a:lnTo>
                <a:lnTo>
                  <a:pt x="5588" y="419100"/>
                </a:lnTo>
                <a:lnTo>
                  <a:pt x="6078" y="457200"/>
                </a:lnTo>
                <a:lnTo>
                  <a:pt x="7548" y="495300"/>
                </a:lnTo>
                <a:lnTo>
                  <a:pt x="10001" y="546100"/>
                </a:lnTo>
                <a:lnTo>
                  <a:pt x="13435" y="596900"/>
                </a:lnTo>
                <a:lnTo>
                  <a:pt x="17852" y="647700"/>
                </a:lnTo>
                <a:lnTo>
                  <a:pt x="28655" y="774700"/>
                </a:lnTo>
                <a:lnTo>
                  <a:pt x="33075" y="838200"/>
                </a:lnTo>
                <a:lnTo>
                  <a:pt x="36512" y="889000"/>
                </a:lnTo>
                <a:lnTo>
                  <a:pt x="38967" y="939800"/>
                </a:lnTo>
                <a:lnTo>
                  <a:pt x="40441" y="977900"/>
                </a:lnTo>
                <a:lnTo>
                  <a:pt x="40932" y="1016000"/>
                </a:lnTo>
                <a:lnTo>
                  <a:pt x="40514" y="1041400"/>
                </a:lnTo>
                <a:lnTo>
                  <a:pt x="39261" y="1079500"/>
                </a:lnTo>
                <a:lnTo>
                  <a:pt x="37173" y="1130300"/>
                </a:lnTo>
                <a:lnTo>
                  <a:pt x="34249" y="1181100"/>
                </a:lnTo>
                <a:lnTo>
                  <a:pt x="30488" y="1231900"/>
                </a:lnTo>
                <a:lnTo>
                  <a:pt x="25892" y="1282700"/>
                </a:lnTo>
                <a:lnTo>
                  <a:pt x="15031" y="1409700"/>
                </a:lnTo>
                <a:lnTo>
                  <a:pt x="10438" y="1460500"/>
                </a:lnTo>
                <a:lnTo>
                  <a:pt x="6680" y="1511300"/>
                </a:lnTo>
                <a:lnTo>
                  <a:pt x="3757" y="1562100"/>
                </a:lnTo>
                <a:lnTo>
                  <a:pt x="1670" y="1600200"/>
                </a:lnTo>
                <a:lnTo>
                  <a:pt x="417" y="1638300"/>
                </a:lnTo>
                <a:lnTo>
                  <a:pt x="0" y="1676400"/>
                </a:lnTo>
                <a:lnTo>
                  <a:pt x="1459" y="1752600"/>
                </a:lnTo>
                <a:lnTo>
                  <a:pt x="5839" y="1828800"/>
                </a:lnTo>
                <a:lnTo>
                  <a:pt x="13139" y="1892300"/>
                </a:lnTo>
                <a:lnTo>
                  <a:pt x="23359" y="1943100"/>
                </a:lnTo>
                <a:lnTo>
                  <a:pt x="36498" y="1993900"/>
                </a:lnTo>
                <a:lnTo>
                  <a:pt x="52557" y="2032000"/>
                </a:lnTo>
                <a:lnTo>
                  <a:pt x="71536" y="2070100"/>
                </a:lnTo>
                <a:lnTo>
                  <a:pt x="93434" y="2108200"/>
                </a:lnTo>
                <a:lnTo>
                  <a:pt x="118252" y="2120900"/>
                </a:lnTo>
                <a:lnTo>
                  <a:pt x="145989" y="2146300"/>
                </a:lnTo>
                <a:lnTo>
                  <a:pt x="176646" y="2159000"/>
                </a:lnTo>
                <a:lnTo>
                  <a:pt x="247139" y="2159000"/>
                </a:lnTo>
                <a:lnTo>
                  <a:pt x="281612" y="2146300"/>
                </a:lnTo>
                <a:lnTo>
                  <a:pt x="313643" y="2120900"/>
                </a:lnTo>
                <a:lnTo>
                  <a:pt x="343230" y="2108200"/>
                </a:lnTo>
                <a:lnTo>
                  <a:pt x="368057" y="2082800"/>
                </a:lnTo>
                <a:lnTo>
                  <a:pt x="385789" y="2044700"/>
                </a:lnTo>
                <a:lnTo>
                  <a:pt x="396427" y="2006600"/>
                </a:lnTo>
                <a:lnTo>
                  <a:pt x="399973" y="1981200"/>
                </a:lnTo>
                <a:lnTo>
                  <a:pt x="398869" y="1955800"/>
                </a:lnTo>
                <a:lnTo>
                  <a:pt x="395555" y="1917700"/>
                </a:lnTo>
                <a:lnTo>
                  <a:pt x="390035" y="1879600"/>
                </a:lnTo>
                <a:lnTo>
                  <a:pt x="374573" y="1778000"/>
                </a:lnTo>
                <a:lnTo>
                  <a:pt x="369049" y="1739900"/>
                </a:lnTo>
                <a:lnTo>
                  <a:pt x="365734" y="1701800"/>
                </a:lnTo>
                <a:lnTo>
                  <a:pt x="364629" y="1676400"/>
                </a:lnTo>
                <a:lnTo>
                  <a:pt x="365198" y="1638300"/>
                </a:lnTo>
                <a:lnTo>
                  <a:pt x="366903" y="1587500"/>
                </a:lnTo>
                <a:lnTo>
                  <a:pt x="369744" y="1536700"/>
                </a:lnTo>
                <a:lnTo>
                  <a:pt x="373722" y="1485900"/>
                </a:lnTo>
                <a:lnTo>
                  <a:pt x="378837" y="1422400"/>
                </a:lnTo>
                <a:lnTo>
                  <a:pt x="391346" y="1282700"/>
                </a:lnTo>
                <a:lnTo>
                  <a:pt x="396464" y="1219200"/>
                </a:lnTo>
                <a:lnTo>
                  <a:pt x="400445" y="1155700"/>
                </a:lnTo>
                <a:lnTo>
                  <a:pt x="403288" y="1104900"/>
                </a:lnTo>
                <a:lnTo>
                  <a:pt x="404993" y="1066800"/>
                </a:lnTo>
                <a:lnTo>
                  <a:pt x="405561" y="1028700"/>
                </a:lnTo>
                <a:lnTo>
                  <a:pt x="435908" y="990600"/>
                </a:lnTo>
                <a:lnTo>
                  <a:pt x="461835" y="952500"/>
                </a:lnTo>
                <a:lnTo>
                  <a:pt x="483342" y="927100"/>
                </a:lnTo>
                <a:lnTo>
                  <a:pt x="500430" y="901700"/>
                </a:lnTo>
                <a:lnTo>
                  <a:pt x="719963" y="660400"/>
                </a:lnTo>
                <a:lnTo>
                  <a:pt x="758155" y="622300"/>
                </a:lnTo>
                <a:lnTo>
                  <a:pt x="373926" y="622300"/>
                </a:lnTo>
                <a:lnTo>
                  <a:pt x="370217" y="419100"/>
                </a:lnTo>
                <a:lnTo>
                  <a:pt x="370798" y="393700"/>
                </a:lnTo>
                <a:lnTo>
                  <a:pt x="372541" y="368300"/>
                </a:lnTo>
                <a:lnTo>
                  <a:pt x="375446" y="342900"/>
                </a:lnTo>
                <a:lnTo>
                  <a:pt x="383581" y="266700"/>
                </a:lnTo>
                <a:lnTo>
                  <a:pt x="386486" y="241300"/>
                </a:lnTo>
                <a:lnTo>
                  <a:pt x="388229" y="215900"/>
                </a:lnTo>
                <a:lnTo>
                  <a:pt x="388810" y="203200"/>
                </a:lnTo>
                <a:lnTo>
                  <a:pt x="385031" y="165100"/>
                </a:lnTo>
                <a:lnTo>
                  <a:pt x="373695" y="127000"/>
                </a:lnTo>
                <a:lnTo>
                  <a:pt x="354804" y="88900"/>
                </a:lnTo>
                <a:lnTo>
                  <a:pt x="297371" y="38100"/>
                </a:lnTo>
                <a:lnTo>
                  <a:pt x="264872" y="12700"/>
                </a:lnTo>
                <a:lnTo>
                  <a:pt x="230862" y="0"/>
                </a:lnTo>
                <a:close/>
              </a:path>
              <a:path w="4749800" h="2286000">
                <a:moveTo>
                  <a:pt x="1078729" y="101600"/>
                </a:moveTo>
                <a:lnTo>
                  <a:pt x="939668" y="101600"/>
                </a:lnTo>
                <a:lnTo>
                  <a:pt x="898512" y="114300"/>
                </a:lnTo>
                <a:lnTo>
                  <a:pt x="855079" y="127000"/>
                </a:lnTo>
                <a:lnTo>
                  <a:pt x="809368" y="152400"/>
                </a:lnTo>
                <a:lnTo>
                  <a:pt x="761380" y="177800"/>
                </a:lnTo>
                <a:lnTo>
                  <a:pt x="711115" y="215900"/>
                </a:lnTo>
                <a:lnTo>
                  <a:pt x="658571" y="254000"/>
                </a:lnTo>
                <a:lnTo>
                  <a:pt x="617939" y="292100"/>
                </a:lnTo>
                <a:lnTo>
                  <a:pt x="579559" y="330200"/>
                </a:lnTo>
                <a:lnTo>
                  <a:pt x="543431" y="368300"/>
                </a:lnTo>
                <a:lnTo>
                  <a:pt x="509554" y="406400"/>
                </a:lnTo>
                <a:lnTo>
                  <a:pt x="477928" y="444500"/>
                </a:lnTo>
                <a:lnTo>
                  <a:pt x="448552" y="482600"/>
                </a:lnTo>
                <a:lnTo>
                  <a:pt x="421427" y="533400"/>
                </a:lnTo>
                <a:lnTo>
                  <a:pt x="396551" y="571500"/>
                </a:lnTo>
                <a:lnTo>
                  <a:pt x="373926" y="622300"/>
                </a:lnTo>
                <a:lnTo>
                  <a:pt x="758155" y="622300"/>
                </a:lnTo>
                <a:lnTo>
                  <a:pt x="796195" y="584200"/>
                </a:lnTo>
                <a:lnTo>
                  <a:pt x="946840" y="482600"/>
                </a:lnTo>
                <a:lnTo>
                  <a:pt x="984123" y="469900"/>
                </a:lnTo>
                <a:lnTo>
                  <a:pt x="2376735" y="469900"/>
                </a:lnTo>
                <a:lnTo>
                  <a:pt x="2371953" y="444500"/>
                </a:lnTo>
                <a:lnTo>
                  <a:pt x="2351670" y="393700"/>
                </a:lnTo>
                <a:lnTo>
                  <a:pt x="2345915" y="381000"/>
                </a:lnTo>
                <a:lnTo>
                  <a:pt x="1380388" y="381000"/>
                </a:lnTo>
                <a:lnTo>
                  <a:pt x="1358924" y="330200"/>
                </a:lnTo>
                <a:lnTo>
                  <a:pt x="1334446" y="292100"/>
                </a:lnTo>
                <a:lnTo>
                  <a:pt x="1306955" y="254000"/>
                </a:lnTo>
                <a:lnTo>
                  <a:pt x="1276451" y="215900"/>
                </a:lnTo>
                <a:lnTo>
                  <a:pt x="1242933" y="177800"/>
                </a:lnTo>
                <a:lnTo>
                  <a:pt x="1206403" y="152400"/>
                </a:lnTo>
                <a:lnTo>
                  <a:pt x="1166858" y="139700"/>
                </a:lnTo>
                <a:lnTo>
                  <a:pt x="1124300" y="114300"/>
                </a:lnTo>
                <a:lnTo>
                  <a:pt x="1078729" y="101600"/>
                </a:lnTo>
                <a:close/>
              </a:path>
              <a:path w="4749800" h="2286000">
                <a:moveTo>
                  <a:pt x="1998197" y="114300"/>
                </a:moveTo>
                <a:lnTo>
                  <a:pt x="1846950" y="114300"/>
                </a:lnTo>
                <a:lnTo>
                  <a:pt x="1752795" y="139700"/>
                </a:lnTo>
                <a:lnTo>
                  <a:pt x="1708222" y="152400"/>
                </a:lnTo>
                <a:lnTo>
                  <a:pt x="1665320" y="165100"/>
                </a:lnTo>
                <a:lnTo>
                  <a:pt x="1624088" y="177800"/>
                </a:lnTo>
                <a:lnTo>
                  <a:pt x="1578044" y="203200"/>
                </a:lnTo>
                <a:lnTo>
                  <a:pt x="1534172" y="228600"/>
                </a:lnTo>
                <a:lnTo>
                  <a:pt x="1492470" y="266700"/>
                </a:lnTo>
                <a:lnTo>
                  <a:pt x="1452939" y="304800"/>
                </a:lnTo>
                <a:lnTo>
                  <a:pt x="1415579" y="342900"/>
                </a:lnTo>
                <a:lnTo>
                  <a:pt x="1380388" y="381000"/>
                </a:lnTo>
                <a:lnTo>
                  <a:pt x="2345915" y="381000"/>
                </a:lnTo>
                <a:lnTo>
                  <a:pt x="2328648" y="342900"/>
                </a:lnTo>
                <a:lnTo>
                  <a:pt x="2302887" y="304800"/>
                </a:lnTo>
                <a:lnTo>
                  <a:pt x="2274387" y="266700"/>
                </a:lnTo>
                <a:lnTo>
                  <a:pt x="2243149" y="228600"/>
                </a:lnTo>
                <a:lnTo>
                  <a:pt x="2209171" y="203200"/>
                </a:lnTo>
                <a:lnTo>
                  <a:pt x="2172454" y="177800"/>
                </a:lnTo>
                <a:lnTo>
                  <a:pt x="2132998" y="152400"/>
                </a:lnTo>
                <a:lnTo>
                  <a:pt x="2090804" y="139700"/>
                </a:lnTo>
                <a:lnTo>
                  <a:pt x="2045870" y="127000"/>
                </a:lnTo>
                <a:lnTo>
                  <a:pt x="1998197" y="114300"/>
                </a:lnTo>
                <a:close/>
              </a:path>
              <a:path w="4749800" h="2286000">
                <a:moveTo>
                  <a:pt x="3811651" y="111252"/>
                </a:moveTo>
                <a:lnTo>
                  <a:pt x="3759067" y="112647"/>
                </a:lnTo>
                <a:lnTo>
                  <a:pt x="3707821" y="116833"/>
                </a:lnTo>
                <a:lnTo>
                  <a:pt x="3657912" y="123809"/>
                </a:lnTo>
                <a:lnTo>
                  <a:pt x="3609340" y="133576"/>
                </a:lnTo>
                <a:lnTo>
                  <a:pt x="3562104" y="146133"/>
                </a:lnTo>
                <a:lnTo>
                  <a:pt x="3516206" y="161481"/>
                </a:lnTo>
                <a:lnTo>
                  <a:pt x="3471646" y="179619"/>
                </a:lnTo>
                <a:lnTo>
                  <a:pt x="3428422" y="200548"/>
                </a:lnTo>
                <a:lnTo>
                  <a:pt x="3386535" y="224268"/>
                </a:lnTo>
                <a:lnTo>
                  <a:pt x="3345985" y="250778"/>
                </a:lnTo>
                <a:lnTo>
                  <a:pt x="3306773" y="280078"/>
                </a:lnTo>
                <a:lnTo>
                  <a:pt x="3268897" y="312169"/>
                </a:lnTo>
                <a:lnTo>
                  <a:pt x="3232358" y="347051"/>
                </a:lnTo>
                <a:lnTo>
                  <a:pt x="3197157" y="384723"/>
                </a:lnTo>
                <a:lnTo>
                  <a:pt x="3163293" y="425186"/>
                </a:lnTo>
                <a:lnTo>
                  <a:pt x="3130765" y="468439"/>
                </a:lnTo>
                <a:lnTo>
                  <a:pt x="3103999" y="507499"/>
                </a:lnTo>
                <a:lnTo>
                  <a:pt x="3078855" y="547640"/>
                </a:lnTo>
                <a:lnTo>
                  <a:pt x="3055333" y="588863"/>
                </a:lnTo>
                <a:lnTo>
                  <a:pt x="3033433" y="631168"/>
                </a:lnTo>
                <a:lnTo>
                  <a:pt x="3013156" y="674554"/>
                </a:lnTo>
                <a:lnTo>
                  <a:pt x="2994501" y="719022"/>
                </a:lnTo>
                <a:lnTo>
                  <a:pt x="2977468" y="764571"/>
                </a:lnTo>
                <a:lnTo>
                  <a:pt x="2962058" y="811202"/>
                </a:lnTo>
                <a:lnTo>
                  <a:pt x="2948270" y="858914"/>
                </a:lnTo>
                <a:lnTo>
                  <a:pt x="2936103" y="907708"/>
                </a:lnTo>
                <a:lnTo>
                  <a:pt x="2925560" y="957584"/>
                </a:lnTo>
                <a:lnTo>
                  <a:pt x="2916638" y="1008541"/>
                </a:lnTo>
                <a:lnTo>
                  <a:pt x="2909338" y="1060580"/>
                </a:lnTo>
                <a:lnTo>
                  <a:pt x="2903661" y="1113700"/>
                </a:lnTo>
                <a:lnTo>
                  <a:pt x="2899606" y="1167902"/>
                </a:lnTo>
                <a:lnTo>
                  <a:pt x="2897173" y="1223185"/>
                </a:lnTo>
                <a:lnTo>
                  <a:pt x="2896362" y="1279550"/>
                </a:lnTo>
                <a:lnTo>
                  <a:pt x="2897626" y="1334532"/>
                </a:lnTo>
                <a:lnTo>
                  <a:pt x="2901421" y="1387861"/>
                </a:lnTo>
                <a:lnTo>
                  <a:pt x="2907746" y="1439536"/>
                </a:lnTo>
                <a:lnTo>
                  <a:pt x="2916601" y="1489558"/>
                </a:lnTo>
                <a:lnTo>
                  <a:pt x="2927985" y="1537927"/>
                </a:lnTo>
                <a:lnTo>
                  <a:pt x="2941900" y="1584642"/>
                </a:lnTo>
                <a:lnTo>
                  <a:pt x="2958345" y="1629703"/>
                </a:lnTo>
                <a:lnTo>
                  <a:pt x="2977358" y="1673185"/>
                </a:lnTo>
                <a:lnTo>
                  <a:pt x="2998826" y="1714866"/>
                </a:lnTo>
                <a:lnTo>
                  <a:pt x="3022861" y="1754966"/>
                </a:lnTo>
                <a:lnTo>
                  <a:pt x="3049427" y="1793414"/>
                </a:lnTo>
                <a:lnTo>
                  <a:pt x="3078523" y="1830207"/>
                </a:lnTo>
                <a:lnTo>
                  <a:pt x="3110150" y="1865347"/>
                </a:lnTo>
                <a:lnTo>
                  <a:pt x="3144306" y="1898834"/>
                </a:lnTo>
                <a:lnTo>
                  <a:pt x="3180994" y="1930666"/>
                </a:lnTo>
                <a:lnTo>
                  <a:pt x="3216432" y="1957761"/>
                </a:lnTo>
                <a:lnTo>
                  <a:pt x="3253292" y="1982987"/>
                </a:lnTo>
                <a:lnTo>
                  <a:pt x="3291574" y="2006345"/>
                </a:lnTo>
                <a:lnTo>
                  <a:pt x="3331278" y="2027834"/>
                </a:lnTo>
                <a:lnTo>
                  <a:pt x="3372404" y="2047455"/>
                </a:lnTo>
                <a:lnTo>
                  <a:pt x="3414952" y="2065207"/>
                </a:lnTo>
                <a:lnTo>
                  <a:pt x="3458923" y="2081091"/>
                </a:lnTo>
                <a:lnTo>
                  <a:pt x="3504315" y="2095106"/>
                </a:lnTo>
                <a:lnTo>
                  <a:pt x="3551129" y="2107252"/>
                </a:lnTo>
                <a:lnTo>
                  <a:pt x="3599366" y="2117530"/>
                </a:lnTo>
                <a:lnTo>
                  <a:pt x="3649024" y="2125939"/>
                </a:lnTo>
                <a:lnTo>
                  <a:pt x="3700105" y="2132480"/>
                </a:lnTo>
                <a:lnTo>
                  <a:pt x="3752608" y="2137152"/>
                </a:lnTo>
                <a:lnTo>
                  <a:pt x="3806532" y="2139955"/>
                </a:lnTo>
                <a:lnTo>
                  <a:pt x="3861879" y="2140889"/>
                </a:lnTo>
                <a:lnTo>
                  <a:pt x="3911047" y="2139844"/>
                </a:lnTo>
                <a:lnTo>
                  <a:pt x="3960462" y="2136708"/>
                </a:lnTo>
                <a:lnTo>
                  <a:pt x="4010122" y="2131481"/>
                </a:lnTo>
                <a:lnTo>
                  <a:pt x="4060029" y="2124162"/>
                </a:lnTo>
                <a:lnTo>
                  <a:pt x="4110181" y="2114753"/>
                </a:lnTo>
                <a:lnTo>
                  <a:pt x="4160580" y="2103253"/>
                </a:lnTo>
                <a:lnTo>
                  <a:pt x="4211224" y="2089662"/>
                </a:lnTo>
                <a:lnTo>
                  <a:pt x="4262114" y="2073980"/>
                </a:lnTo>
                <a:lnTo>
                  <a:pt x="4313250" y="2056206"/>
                </a:lnTo>
                <a:lnTo>
                  <a:pt x="4364632" y="2036341"/>
                </a:lnTo>
                <a:lnTo>
                  <a:pt x="4416259" y="2014385"/>
                </a:lnTo>
                <a:lnTo>
                  <a:pt x="4474055" y="1986850"/>
                </a:lnTo>
                <a:lnTo>
                  <a:pt x="4526346" y="1958361"/>
                </a:lnTo>
                <a:lnTo>
                  <a:pt x="4573132" y="1928918"/>
                </a:lnTo>
                <a:lnTo>
                  <a:pt x="4614414" y="1898522"/>
                </a:lnTo>
                <a:lnTo>
                  <a:pt x="4650191" y="1867173"/>
                </a:lnTo>
                <a:lnTo>
                  <a:pt x="4680464" y="1834870"/>
                </a:lnTo>
                <a:lnTo>
                  <a:pt x="4703336" y="1804162"/>
                </a:lnTo>
                <a:lnTo>
                  <a:pt x="3861879" y="1804162"/>
                </a:lnTo>
                <a:lnTo>
                  <a:pt x="3803923" y="1802567"/>
                </a:lnTo>
                <a:lnTo>
                  <a:pt x="3748055" y="1797785"/>
                </a:lnTo>
                <a:lnTo>
                  <a:pt x="3694276" y="1789814"/>
                </a:lnTo>
                <a:lnTo>
                  <a:pt x="3642585" y="1778653"/>
                </a:lnTo>
                <a:lnTo>
                  <a:pt x="3592982" y="1764303"/>
                </a:lnTo>
                <a:lnTo>
                  <a:pt x="3545469" y="1746762"/>
                </a:lnTo>
                <a:lnTo>
                  <a:pt x="3500043" y="1726031"/>
                </a:lnTo>
                <a:lnTo>
                  <a:pt x="3456706" y="1702149"/>
                </a:lnTo>
                <a:lnTo>
                  <a:pt x="3415455" y="1675154"/>
                </a:lnTo>
                <a:lnTo>
                  <a:pt x="3376292" y="1645047"/>
                </a:lnTo>
                <a:lnTo>
                  <a:pt x="3339217" y="1611828"/>
                </a:lnTo>
                <a:lnTo>
                  <a:pt x="3304229" y="1575496"/>
                </a:lnTo>
                <a:lnTo>
                  <a:pt x="3271330" y="1536052"/>
                </a:lnTo>
                <a:lnTo>
                  <a:pt x="3240519" y="1493494"/>
                </a:lnTo>
                <a:lnTo>
                  <a:pt x="3962995" y="1151178"/>
                </a:lnTo>
                <a:lnTo>
                  <a:pt x="3208896" y="1151178"/>
                </a:lnTo>
                <a:lnTo>
                  <a:pt x="3221827" y="1093503"/>
                </a:lnTo>
                <a:lnTo>
                  <a:pt x="3235819" y="1038294"/>
                </a:lnTo>
                <a:lnTo>
                  <a:pt x="3250870" y="985553"/>
                </a:lnTo>
                <a:lnTo>
                  <a:pt x="3266980" y="935279"/>
                </a:lnTo>
                <a:lnTo>
                  <a:pt x="3284151" y="887473"/>
                </a:lnTo>
                <a:lnTo>
                  <a:pt x="3302381" y="842133"/>
                </a:lnTo>
                <a:lnTo>
                  <a:pt x="3321670" y="799262"/>
                </a:lnTo>
                <a:lnTo>
                  <a:pt x="3342018" y="758857"/>
                </a:lnTo>
                <a:lnTo>
                  <a:pt x="3363426" y="720921"/>
                </a:lnTo>
                <a:lnTo>
                  <a:pt x="3385893" y="685452"/>
                </a:lnTo>
                <a:lnTo>
                  <a:pt x="3409418" y="652451"/>
                </a:lnTo>
                <a:lnTo>
                  <a:pt x="3434003" y="621919"/>
                </a:lnTo>
                <a:lnTo>
                  <a:pt x="3468431" y="585020"/>
                </a:lnTo>
                <a:lnTo>
                  <a:pt x="3504741" y="552463"/>
                </a:lnTo>
                <a:lnTo>
                  <a:pt x="3542935" y="524247"/>
                </a:lnTo>
                <a:lnTo>
                  <a:pt x="3583013" y="500372"/>
                </a:lnTo>
                <a:lnTo>
                  <a:pt x="3624974" y="480838"/>
                </a:lnTo>
                <a:lnTo>
                  <a:pt x="3668818" y="465645"/>
                </a:lnTo>
                <a:lnTo>
                  <a:pt x="3714545" y="454794"/>
                </a:lnTo>
                <a:lnTo>
                  <a:pt x="3762156" y="448283"/>
                </a:lnTo>
                <a:lnTo>
                  <a:pt x="3811651" y="446112"/>
                </a:lnTo>
                <a:lnTo>
                  <a:pt x="4527840" y="446112"/>
                </a:lnTo>
                <a:lnTo>
                  <a:pt x="4517396" y="419024"/>
                </a:lnTo>
                <a:lnTo>
                  <a:pt x="4495796" y="378209"/>
                </a:lnTo>
                <a:lnTo>
                  <a:pt x="4469397" y="340146"/>
                </a:lnTo>
                <a:lnTo>
                  <a:pt x="4438198" y="304837"/>
                </a:lnTo>
                <a:lnTo>
                  <a:pt x="4402199" y="272281"/>
                </a:lnTo>
                <a:lnTo>
                  <a:pt x="4361401" y="242478"/>
                </a:lnTo>
                <a:lnTo>
                  <a:pt x="4315802" y="215430"/>
                </a:lnTo>
                <a:lnTo>
                  <a:pt x="4275600" y="195635"/>
                </a:lnTo>
                <a:lnTo>
                  <a:pt x="4233128" y="177924"/>
                </a:lnTo>
                <a:lnTo>
                  <a:pt x="4188387" y="162297"/>
                </a:lnTo>
                <a:lnTo>
                  <a:pt x="4141377" y="148754"/>
                </a:lnTo>
                <a:lnTo>
                  <a:pt x="4092097" y="137294"/>
                </a:lnTo>
                <a:lnTo>
                  <a:pt x="4040547" y="127919"/>
                </a:lnTo>
                <a:lnTo>
                  <a:pt x="3986728" y="120627"/>
                </a:lnTo>
                <a:lnTo>
                  <a:pt x="3930638" y="115418"/>
                </a:lnTo>
                <a:lnTo>
                  <a:pt x="3872279" y="112293"/>
                </a:lnTo>
                <a:lnTo>
                  <a:pt x="3811651" y="111252"/>
                </a:lnTo>
                <a:close/>
              </a:path>
              <a:path w="4749800" h="2286000">
                <a:moveTo>
                  <a:pt x="4581829" y="1495348"/>
                </a:moveTo>
                <a:lnTo>
                  <a:pt x="4546137" y="1501568"/>
                </a:lnTo>
                <a:lnTo>
                  <a:pt x="4511605" y="1520229"/>
                </a:lnTo>
                <a:lnTo>
                  <a:pt x="4478234" y="1551332"/>
                </a:lnTo>
                <a:lnTo>
                  <a:pt x="4446028" y="1594878"/>
                </a:lnTo>
                <a:lnTo>
                  <a:pt x="4424768" y="1622538"/>
                </a:lnTo>
                <a:lnTo>
                  <a:pt x="4363112" y="1673185"/>
                </a:lnTo>
                <a:lnTo>
                  <a:pt x="4322715" y="1696173"/>
                </a:lnTo>
                <a:lnTo>
                  <a:pt x="4275939" y="1717604"/>
                </a:lnTo>
                <a:lnTo>
                  <a:pt x="4222784" y="1737480"/>
                </a:lnTo>
                <a:lnTo>
                  <a:pt x="4163250" y="1755800"/>
                </a:lnTo>
                <a:lnTo>
                  <a:pt x="4106820" y="1770579"/>
                </a:lnTo>
                <a:lnTo>
                  <a:pt x="4052870" y="1782669"/>
                </a:lnTo>
                <a:lnTo>
                  <a:pt x="4001401" y="1792073"/>
                </a:lnTo>
                <a:lnTo>
                  <a:pt x="3952413" y="1798789"/>
                </a:lnTo>
                <a:lnTo>
                  <a:pt x="3905906" y="1802818"/>
                </a:lnTo>
                <a:lnTo>
                  <a:pt x="3861879" y="1804162"/>
                </a:lnTo>
                <a:lnTo>
                  <a:pt x="4703336" y="1804162"/>
                </a:lnTo>
                <a:lnTo>
                  <a:pt x="4724498" y="1767405"/>
                </a:lnTo>
                <a:lnTo>
                  <a:pt x="4746514" y="1696130"/>
                </a:lnTo>
                <a:lnTo>
                  <a:pt x="4749266" y="1659064"/>
                </a:lnTo>
                <a:lnTo>
                  <a:pt x="4746068" y="1627496"/>
                </a:lnTo>
                <a:lnTo>
                  <a:pt x="4720489" y="1570289"/>
                </a:lnTo>
                <a:lnTo>
                  <a:pt x="4671657" y="1523080"/>
                </a:lnTo>
                <a:lnTo>
                  <a:pt x="4613520" y="1498430"/>
                </a:lnTo>
                <a:lnTo>
                  <a:pt x="4581829" y="1495348"/>
                </a:lnTo>
                <a:close/>
              </a:path>
              <a:path w="4749800" h="2286000">
                <a:moveTo>
                  <a:pt x="4527840" y="446112"/>
                </a:moveTo>
                <a:lnTo>
                  <a:pt x="3811651" y="446112"/>
                </a:lnTo>
                <a:lnTo>
                  <a:pt x="3868039" y="447601"/>
                </a:lnTo>
                <a:lnTo>
                  <a:pt x="3921859" y="452065"/>
                </a:lnTo>
                <a:lnTo>
                  <a:pt x="3973111" y="459506"/>
                </a:lnTo>
                <a:lnTo>
                  <a:pt x="4021796" y="469924"/>
                </a:lnTo>
                <a:lnTo>
                  <a:pt x="4067914" y="483319"/>
                </a:lnTo>
                <a:lnTo>
                  <a:pt x="4111465" y="499690"/>
                </a:lnTo>
                <a:lnTo>
                  <a:pt x="4152448" y="519038"/>
                </a:lnTo>
                <a:lnTo>
                  <a:pt x="4190865" y="541363"/>
                </a:lnTo>
                <a:lnTo>
                  <a:pt x="4226715" y="566665"/>
                </a:lnTo>
                <a:lnTo>
                  <a:pt x="4259999" y="594944"/>
                </a:lnTo>
                <a:lnTo>
                  <a:pt x="4232353" y="617281"/>
                </a:lnTo>
                <a:lnTo>
                  <a:pt x="4201510" y="640327"/>
                </a:lnTo>
                <a:lnTo>
                  <a:pt x="4167469" y="664080"/>
                </a:lnTo>
                <a:lnTo>
                  <a:pt x="4130230" y="688541"/>
                </a:lnTo>
                <a:lnTo>
                  <a:pt x="4089794" y="713709"/>
                </a:lnTo>
                <a:lnTo>
                  <a:pt x="4046160" y="739585"/>
                </a:lnTo>
                <a:lnTo>
                  <a:pt x="3999328" y="766168"/>
                </a:lnTo>
                <a:lnTo>
                  <a:pt x="3949299" y="793459"/>
                </a:lnTo>
                <a:lnTo>
                  <a:pt x="3896072" y="821458"/>
                </a:lnTo>
                <a:lnTo>
                  <a:pt x="3839649" y="850163"/>
                </a:lnTo>
                <a:lnTo>
                  <a:pt x="3780028" y="879576"/>
                </a:lnTo>
                <a:lnTo>
                  <a:pt x="3208896" y="1151178"/>
                </a:lnTo>
                <a:lnTo>
                  <a:pt x="3962995" y="1151178"/>
                </a:lnTo>
                <a:lnTo>
                  <a:pt x="4074832" y="1097601"/>
                </a:lnTo>
                <a:lnTo>
                  <a:pt x="4128944" y="1070775"/>
                </a:lnTo>
                <a:lnTo>
                  <a:pt x="4177910" y="1045786"/>
                </a:lnTo>
                <a:lnTo>
                  <a:pt x="4221732" y="1022635"/>
                </a:lnTo>
                <a:lnTo>
                  <a:pt x="4260408" y="1001322"/>
                </a:lnTo>
                <a:lnTo>
                  <a:pt x="4293940" y="981847"/>
                </a:lnTo>
                <a:lnTo>
                  <a:pt x="4345571" y="948410"/>
                </a:lnTo>
                <a:lnTo>
                  <a:pt x="4394841" y="909749"/>
                </a:lnTo>
                <a:lnTo>
                  <a:pt x="4437542" y="870041"/>
                </a:lnTo>
                <a:lnTo>
                  <a:pt x="4473674" y="829286"/>
                </a:lnTo>
                <a:lnTo>
                  <a:pt x="4503237" y="787485"/>
                </a:lnTo>
                <a:lnTo>
                  <a:pt x="4526231" y="744638"/>
                </a:lnTo>
                <a:lnTo>
                  <a:pt x="4542655" y="700743"/>
                </a:lnTo>
                <a:lnTo>
                  <a:pt x="4552509" y="655803"/>
                </a:lnTo>
                <a:lnTo>
                  <a:pt x="4555794" y="609815"/>
                </a:lnTo>
                <a:lnTo>
                  <a:pt x="4553394" y="557989"/>
                </a:lnTo>
                <a:lnTo>
                  <a:pt x="4546195" y="508915"/>
                </a:lnTo>
                <a:lnTo>
                  <a:pt x="4534195" y="462593"/>
                </a:lnTo>
                <a:lnTo>
                  <a:pt x="4527840" y="4461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46646" y="5090212"/>
            <a:ext cx="4639945" cy="3132455"/>
          </a:xfrm>
          <a:custGeom>
            <a:avLst/>
            <a:gdLst/>
            <a:ahLst/>
            <a:cxnLst/>
            <a:rect l="l" t="t" r="r" b="b"/>
            <a:pathLst>
              <a:path w="4639945" h="3132454">
                <a:moveTo>
                  <a:pt x="2376735" y="469900"/>
                </a:moveTo>
                <a:lnTo>
                  <a:pt x="984123" y="469900"/>
                </a:lnTo>
                <a:lnTo>
                  <a:pt x="1001178" y="508000"/>
                </a:lnTo>
                <a:lnTo>
                  <a:pt x="1015132" y="546100"/>
                </a:lnTo>
                <a:lnTo>
                  <a:pt x="1025985" y="596900"/>
                </a:lnTo>
                <a:lnTo>
                  <a:pt x="1033737" y="647700"/>
                </a:lnTo>
                <a:lnTo>
                  <a:pt x="1038389" y="711200"/>
                </a:lnTo>
                <a:lnTo>
                  <a:pt x="1039939" y="774700"/>
                </a:lnTo>
                <a:lnTo>
                  <a:pt x="1040209" y="812800"/>
                </a:lnTo>
                <a:lnTo>
                  <a:pt x="1041018" y="850900"/>
                </a:lnTo>
                <a:lnTo>
                  <a:pt x="1042366" y="889000"/>
                </a:lnTo>
                <a:lnTo>
                  <a:pt x="1044253" y="927100"/>
                </a:lnTo>
                <a:lnTo>
                  <a:pt x="1046680" y="977900"/>
                </a:lnTo>
                <a:lnTo>
                  <a:pt x="1049647" y="1028700"/>
                </a:lnTo>
                <a:lnTo>
                  <a:pt x="1053153" y="1079500"/>
                </a:lnTo>
                <a:lnTo>
                  <a:pt x="1057198" y="1130300"/>
                </a:lnTo>
                <a:lnTo>
                  <a:pt x="1061783" y="1193800"/>
                </a:lnTo>
                <a:lnTo>
                  <a:pt x="1066908" y="1244600"/>
                </a:lnTo>
                <a:lnTo>
                  <a:pt x="1072572" y="1308100"/>
                </a:lnTo>
                <a:lnTo>
                  <a:pt x="1078776" y="1371600"/>
                </a:lnTo>
                <a:lnTo>
                  <a:pt x="1092260" y="1511300"/>
                </a:lnTo>
                <a:lnTo>
                  <a:pt x="1098462" y="1574800"/>
                </a:lnTo>
                <a:lnTo>
                  <a:pt x="1104126" y="1625600"/>
                </a:lnTo>
                <a:lnTo>
                  <a:pt x="1109250" y="1689100"/>
                </a:lnTo>
                <a:lnTo>
                  <a:pt x="1113835" y="1739900"/>
                </a:lnTo>
                <a:lnTo>
                  <a:pt x="1117881" y="1803400"/>
                </a:lnTo>
                <a:lnTo>
                  <a:pt x="1121387" y="1854200"/>
                </a:lnTo>
                <a:lnTo>
                  <a:pt x="1124355" y="1905000"/>
                </a:lnTo>
                <a:lnTo>
                  <a:pt x="1126783" y="1943100"/>
                </a:lnTo>
                <a:lnTo>
                  <a:pt x="1128671" y="1993900"/>
                </a:lnTo>
                <a:lnTo>
                  <a:pt x="1130020" y="2032000"/>
                </a:lnTo>
                <a:lnTo>
                  <a:pt x="1130830" y="2070100"/>
                </a:lnTo>
                <a:lnTo>
                  <a:pt x="1131100" y="2108200"/>
                </a:lnTo>
                <a:lnTo>
                  <a:pt x="1134296" y="2146300"/>
                </a:lnTo>
                <a:lnTo>
                  <a:pt x="1143885" y="2184400"/>
                </a:lnTo>
                <a:lnTo>
                  <a:pt x="1182255" y="2235200"/>
                </a:lnTo>
                <a:lnTo>
                  <a:pt x="1240621" y="2273300"/>
                </a:lnTo>
                <a:lnTo>
                  <a:pt x="1275213" y="2286000"/>
                </a:lnTo>
                <a:lnTo>
                  <a:pt x="1351603" y="2286000"/>
                </a:lnTo>
                <a:lnTo>
                  <a:pt x="1417182" y="2260600"/>
                </a:lnTo>
                <a:lnTo>
                  <a:pt x="1466947" y="2209800"/>
                </a:lnTo>
                <a:lnTo>
                  <a:pt x="1492531" y="2146300"/>
                </a:lnTo>
                <a:lnTo>
                  <a:pt x="1495729" y="2108200"/>
                </a:lnTo>
                <a:lnTo>
                  <a:pt x="1495376" y="2070100"/>
                </a:lnTo>
                <a:lnTo>
                  <a:pt x="1494315" y="2019300"/>
                </a:lnTo>
                <a:lnTo>
                  <a:pt x="1492547" y="1981200"/>
                </a:lnTo>
                <a:lnTo>
                  <a:pt x="1490072" y="1930400"/>
                </a:lnTo>
                <a:lnTo>
                  <a:pt x="1486890" y="1892300"/>
                </a:lnTo>
                <a:lnTo>
                  <a:pt x="1483001" y="1841500"/>
                </a:lnTo>
                <a:lnTo>
                  <a:pt x="1478404" y="1790700"/>
                </a:lnTo>
                <a:lnTo>
                  <a:pt x="1473101" y="1727200"/>
                </a:lnTo>
                <a:lnTo>
                  <a:pt x="1467090" y="1676400"/>
                </a:lnTo>
                <a:lnTo>
                  <a:pt x="1460373" y="1612900"/>
                </a:lnTo>
                <a:lnTo>
                  <a:pt x="1404569" y="1117600"/>
                </a:lnTo>
                <a:lnTo>
                  <a:pt x="1401645" y="1066800"/>
                </a:lnTo>
                <a:lnTo>
                  <a:pt x="1399253" y="1016000"/>
                </a:lnTo>
                <a:lnTo>
                  <a:pt x="1397392" y="977900"/>
                </a:lnTo>
                <a:lnTo>
                  <a:pt x="1396063" y="927100"/>
                </a:lnTo>
                <a:lnTo>
                  <a:pt x="1395265" y="876300"/>
                </a:lnTo>
                <a:lnTo>
                  <a:pt x="1395064" y="838200"/>
                </a:lnTo>
                <a:lnTo>
                  <a:pt x="1395128" y="800100"/>
                </a:lnTo>
                <a:lnTo>
                  <a:pt x="1395260" y="774700"/>
                </a:lnTo>
                <a:lnTo>
                  <a:pt x="1417275" y="749300"/>
                </a:lnTo>
                <a:lnTo>
                  <a:pt x="1446111" y="723900"/>
                </a:lnTo>
                <a:lnTo>
                  <a:pt x="1481767" y="698500"/>
                </a:lnTo>
                <a:lnTo>
                  <a:pt x="1524245" y="660400"/>
                </a:lnTo>
                <a:lnTo>
                  <a:pt x="1573543" y="635000"/>
                </a:lnTo>
                <a:lnTo>
                  <a:pt x="1629664" y="596900"/>
                </a:lnTo>
                <a:lnTo>
                  <a:pt x="1688992" y="558800"/>
                </a:lnTo>
                <a:lnTo>
                  <a:pt x="1741703" y="533400"/>
                </a:lnTo>
                <a:lnTo>
                  <a:pt x="1787799" y="508000"/>
                </a:lnTo>
                <a:lnTo>
                  <a:pt x="1827279" y="495300"/>
                </a:lnTo>
                <a:lnTo>
                  <a:pt x="1860144" y="482600"/>
                </a:lnTo>
                <a:lnTo>
                  <a:pt x="2379442" y="482600"/>
                </a:lnTo>
                <a:lnTo>
                  <a:pt x="2376735" y="469900"/>
                </a:lnTo>
                <a:close/>
              </a:path>
              <a:path w="4639945" h="3132454">
                <a:moveTo>
                  <a:pt x="2379442" y="482600"/>
                </a:moveTo>
                <a:lnTo>
                  <a:pt x="1915717" y="482600"/>
                </a:lnTo>
                <a:lnTo>
                  <a:pt x="1944145" y="508000"/>
                </a:lnTo>
                <a:lnTo>
                  <a:pt x="1971678" y="546100"/>
                </a:lnTo>
                <a:lnTo>
                  <a:pt x="1998317" y="584200"/>
                </a:lnTo>
                <a:lnTo>
                  <a:pt x="2024062" y="647700"/>
                </a:lnTo>
                <a:lnTo>
                  <a:pt x="2040881" y="698500"/>
                </a:lnTo>
                <a:lnTo>
                  <a:pt x="2055616" y="749300"/>
                </a:lnTo>
                <a:lnTo>
                  <a:pt x="2068267" y="800100"/>
                </a:lnTo>
                <a:lnTo>
                  <a:pt x="2078835" y="850900"/>
                </a:lnTo>
                <a:lnTo>
                  <a:pt x="2087321" y="901700"/>
                </a:lnTo>
                <a:lnTo>
                  <a:pt x="2150567" y="1473200"/>
                </a:lnTo>
                <a:lnTo>
                  <a:pt x="2156656" y="1549400"/>
                </a:lnTo>
                <a:lnTo>
                  <a:pt x="2162745" y="1612900"/>
                </a:lnTo>
                <a:lnTo>
                  <a:pt x="2168834" y="1663700"/>
                </a:lnTo>
                <a:lnTo>
                  <a:pt x="2174922" y="1727200"/>
                </a:lnTo>
                <a:lnTo>
                  <a:pt x="2199274" y="1930400"/>
                </a:lnTo>
                <a:lnTo>
                  <a:pt x="2205361" y="1968500"/>
                </a:lnTo>
                <a:lnTo>
                  <a:pt x="2211448" y="2019300"/>
                </a:lnTo>
                <a:lnTo>
                  <a:pt x="2217534" y="2057400"/>
                </a:lnTo>
                <a:lnTo>
                  <a:pt x="2229733" y="2108200"/>
                </a:lnTo>
                <a:lnTo>
                  <a:pt x="2248959" y="2146300"/>
                </a:lnTo>
                <a:lnTo>
                  <a:pt x="2308490" y="2197100"/>
                </a:lnTo>
                <a:lnTo>
                  <a:pt x="2348798" y="2209800"/>
                </a:lnTo>
                <a:lnTo>
                  <a:pt x="2434619" y="2209800"/>
                </a:lnTo>
                <a:lnTo>
                  <a:pt x="2502522" y="2184400"/>
                </a:lnTo>
                <a:lnTo>
                  <a:pt x="2531935" y="2159000"/>
                </a:lnTo>
                <a:lnTo>
                  <a:pt x="2572399" y="2108200"/>
                </a:lnTo>
                <a:lnTo>
                  <a:pt x="2581118" y="2070100"/>
                </a:lnTo>
                <a:lnTo>
                  <a:pt x="2582164" y="2032000"/>
                </a:lnTo>
                <a:lnTo>
                  <a:pt x="2574437" y="1968500"/>
                </a:lnTo>
                <a:lnTo>
                  <a:pt x="2566845" y="1905000"/>
                </a:lnTo>
                <a:lnTo>
                  <a:pt x="2559388" y="1828800"/>
                </a:lnTo>
                <a:lnTo>
                  <a:pt x="2552065" y="1765300"/>
                </a:lnTo>
                <a:lnTo>
                  <a:pt x="2544878" y="1701800"/>
                </a:lnTo>
                <a:lnTo>
                  <a:pt x="2537825" y="1651000"/>
                </a:lnTo>
                <a:lnTo>
                  <a:pt x="2530907" y="1587500"/>
                </a:lnTo>
                <a:lnTo>
                  <a:pt x="2524124" y="1536700"/>
                </a:lnTo>
                <a:lnTo>
                  <a:pt x="2517476" y="1473200"/>
                </a:lnTo>
                <a:lnTo>
                  <a:pt x="2510963" y="1422400"/>
                </a:lnTo>
                <a:lnTo>
                  <a:pt x="2504585" y="1371600"/>
                </a:lnTo>
                <a:lnTo>
                  <a:pt x="2498342" y="1320800"/>
                </a:lnTo>
                <a:lnTo>
                  <a:pt x="2492234" y="1282700"/>
                </a:lnTo>
                <a:lnTo>
                  <a:pt x="2486261" y="1231900"/>
                </a:lnTo>
                <a:lnTo>
                  <a:pt x="2480422" y="1193800"/>
                </a:lnTo>
                <a:lnTo>
                  <a:pt x="2474719" y="1143000"/>
                </a:lnTo>
                <a:lnTo>
                  <a:pt x="2469151" y="1104900"/>
                </a:lnTo>
                <a:lnTo>
                  <a:pt x="2463718" y="1066800"/>
                </a:lnTo>
                <a:lnTo>
                  <a:pt x="2458420" y="1041400"/>
                </a:lnTo>
                <a:lnTo>
                  <a:pt x="2453257" y="1003300"/>
                </a:lnTo>
                <a:lnTo>
                  <a:pt x="2448229" y="965200"/>
                </a:lnTo>
                <a:lnTo>
                  <a:pt x="2437756" y="889000"/>
                </a:lnTo>
                <a:lnTo>
                  <a:pt x="2427914" y="800100"/>
                </a:lnTo>
                <a:lnTo>
                  <a:pt x="2418706" y="736600"/>
                </a:lnTo>
                <a:lnTo>
                  <a:pt x="2410129" y="673100"/>
                </a:lnTo>
                <a:lnTo>
                  <a:pt x="2402185" y="609600"/>
                </a:lnTo>
                <a:lnTo>
                  <a:pt x="2394874" y="558800"/>
                </a:lnTo>
                <a:lnTo>
                  <a:pt x="2388195" y="520700"/>
                </a:lnTo>
                <a:lnTo>
                  <a:pt x="2382149" y="495300"/>
                </a:lnTo>
                <a:lnTo>
                  <a:pt x="2379442" y="482600"/>
                </a:lnTo>
                <a:close/>
              </a:path>
              <a:path w="4639945" h="3132454">
                <a:moveTo>
                  <a:pt x="230862" y="0"/>
                </a:moveTo>
                <a:lnTo>
                  <a:pt x="162405" y="0"/>
                </a:lnTo>
                <a:lnTo>
                  <a:pt x="132609" y="12700"/>
                </a:lnTo>
                <a:lnTo>
                  <a:pt x="82427" y="50800"/>
                </a:lnTo>
                <a:lnTo>
                  <a:pt x="62041" y="88900"/>
                </a:lnTo>
                <a:lnTo>
                  <a:pt x="44791" y="127000"/>
                </a:lnTo>
                <a:lnTo>
                  <a:pt x="30677" y="165100"/>
                </a:lnTo>
                <a:lnTo>
                  <a:pt x="19701" y="215900"/>
                </a:lnTo>
                <a:lnTo>
                  <a:pt x="11860" y="279400"/>
                </a:lnTo>
                <a:lnTo>
                  <a:pt x="7156" y="342900"/>
                </a:lnTo>
                <a:lnTo>
                  <a:pt x="5588" y="419100"/>
                </a:lnTo>
                <a:lnTo>
                  <a:pt x="6078" y="457200"/>
                </a:lnTo>
                <a:lnTo>
                  <a:pt x="7548" y="495300"/>
                </a:lnTo>
                <a:lnTo>
                  <a:pt x="10001" y="546100"/>
                </a:lnTo>
                <a:lnTo>
                  <a:pt x="13435" y="596900"/>
                </a:lnTo>
                <a:lnTo>
                  <a:pt x="17852" y="647700"/>
                </a:lnTo>
                <a:lnTo>
                  <a:pt x="28655" y="774700"/>
                </a:lnTo>
                <a:lnTo>
                  <a:pt x="33075" y="838200"/>
                </a:lnTo>
                <a:lnTo>
                  <a:pt x="36512" y="889000"/>
                </a:lnTo>
                <a:lnTo>
                  <a:pt x="38967" y="939800"/>
                </a:lnTo>
                <a:lnTo>
                  <a:pt x="40441" y="977900"/>
                </a:lnTo>
                <a:lnTo>
                  <a:pt x="40932" y="1016000"/>
                </a:lnTo>
                <a:lnTo>
                  <a:pt x="40514" y="1041400"/>
                </a:lnTo>
                <a:lnTo>
                  <a:pt x="39261" y="1079500"/>
                </a:lnTo>
                <a:lnTo>
                  <a:pt x="37173" y="1130300"/>
                </a:lnTo>
                <a:lnTo>
                  <a:pt x="34249" y="1181100"/>
                </a:lnTo>
                <a:lnTo>
                  <a:pt x="30488" y="1231900"/>
                </a:lnTo>
                <a:lnTo>
                  <a:pt x="25892" y="1282700"/>
                </a:lnTo>
                <a:lnTo>
                  <a:pt x="15031" y="1409700"/>
                </a:lnTo>
                <a:lnTo>
                  <a:pt x="10438" y="1460500"/>
                </a:lnTo>
                <a:lnTo>
                  <a:pt x="6680" y="1511300"/>
                </a:lnTo>
                <a:lnTo>
                  <a:pt x="3757" y="1562100"/>
                </a:lnTo>
                <a:lnTo>
                  <a:pt x="1670" y="1600200"/>
                </a:lnTo>
                <a:lnTo>
                  <a:pt x="417" y="1638300"/>
                </a:lnTo>
                <a:lnTo>
                  <a:pt x="0" y="1676400"/>
                </a:lnTo>
                <a:lnTo>
                  <a:pt x="1459" y="1752600"/>
                </a:lnTo>
                <a:lnTo>
                  <a:pt x="5839" y="1828800"/>
                </a:lnTo>
                <a:lnTo>
                  <a:pt x="13139" y="1892300"/>
                </a:lnTo>
                <a:lnTo>
                  <a:pt x="23359" y="1943100"/>
                </a:lnTo>
                <a:lnTo>
                  <a:pt x="36498" y="1993900"/>
                </a:lnTo>
                <a:lnTo>
                  <a:pt x="52557" y="2032000"/>
                </a:lnTo>
                <a:lnTo>
                  <a:pt x="71536" y="2070100"/>
                </a:lnTo>
                <a:lnTo>
                  <a:pt x="93434" y="2108200"/>
                </a:lnTo>
                <a:lnTo>
                  <a:pt x="118252" y="2120900"/>
                </a:lnTo>
                <a:lnTo>
                  <a:pt x="145989" y="2146300"/>
                </a:lnTo>
                <a:lnTo>
                  <a:pt x="176646" y="2159000"/>
                </a:lnTo>
                <a:lnTo>
                  <a:pt x="247139" y="2159000"/>
                </a:lnTo>
                <a:lnTo>
                  <a:pt x="281612" y="2146300"/>
                </a:lnTo>
                <a:lnTo>
                  <a:pt x="313643" y="2120900"/>
                </a:lnTo>
                <a:lnTo>
                  <a:pt x="343230" y="2108200"/>
                </a:lnTo>
                <a:lnTo>
                  <a:pt x="368057" y="2082800"/>
                </a:lnTo>
                <a:lnTo>
                  <a:pt x="385789" y="2044700"/>
                </a:lnTo>
                <a:lnTo>
                  <a:pt x="396427" y="2006600"/>
                </a:lnTo>
                <a:lnTo>
                  <a:pt x="399973" y="1981200"/>
                </a:lnTo>
                <a:lnTo>
                  <a:pt x="398869" y="1955800"/>
                </a:lnTo>
                <a:lnTo>
                  <a:pt x="395555" y="1917700"/>
                </a:lnTo>
                <a:lnTo>
                  <a:pt x="390035" y="1879600"/>
                </a:lnTo>
                <a:lnTo>
                  <a:pt x="374573" y="1778000"/>
                </a:lnTo>
                <a:lnTo>
                  <a:pt x="369049" y="1739900"/>
                </a:lnTo>
                <a:lnTo>
                  <a:pt x="365734" y="1701800"/>
                </a:lnTo>
                <a:lnTo>
                  <a:pt x="364629" y="1676400"/>
                </a:lnTo>
                <a:lnTo>
                  <a:pt x="365198" y="1638300"/>
                </a:lnTo>
                <a:lnTo>
                  <a:pt x="366903" y="1587500"/>
                </a:lnTo>
                <a:lnTo>
                  <a:pt x="369744" y="1536700"/>
                </a:lnTo>
                <a:lnTo>
                  <a:pt x="373722" y="1485900"/>
                </a:lnTo>
                <a:lnTo>
                  <a:pt x="378837" y="1422400"/>
                </a:lnTo>
                <a:lnTo>
                  <a:pt x="391346" y="1282700"/>
                </a:lnTo>
                <a:lnTo>
                  <a:pt x="396464" y="1219200"/>
                </a:lnTo>
                <a:lnTo>
                  <a:pt x="400445" y="1155700"/>
                </a:lnTo>
                <a:lnTo>
                  <a:pt x="403288" y="1104900"/>
                </a:lnTo>
                <a:lnTo>
                  <a:pt x="404993" y="1066800"/>
                </a:lnTo>
                <a:lnTo>
                  <a:pt x="405561" y="1028700"/>
                </a:lnTo>
                <a:lnTo>
                  <a:pt x="435908" y="990600"/>
                </a:lnTo>
                <a:lnTo>
                  <a:pt x="461835" y="952500"/>
                </a:lnTo>
                <a:lnTo>
                  <a:pt x="483342" y="927100"/>
                </a:lnTo>
                <a:lnTo>
                  <a:pt x="500430" y="901700"/>
                </a:lnTo>
                <a:lnTo>
                  <a:pt x="719963" y="660400"/>
                </a:lnTo>
                <a:lnTo>
                  <a:pt x="758155" y="622300"/>
                </a:lnTo>
                <a:lnTo>
                  <a:pt x="373926" y="622300"/>
                </a:lnTo>
                <a:lnTo>
                  <a:pt x="370217" y="419100"/>
                </a:lnTo>
                <a:lnTo>
                  <a:pt x="370798" y="393700"/>
                </a:lnTo>
                <a:lnTo>
                  <a:pt x="372541" y="368300"/>
                </a:lnTo>
                <a:lnTo>
                  <a:pt x="375446" y="342900"/>
                </a:lnTo>
                <a:lnTo>
                  <a:pt x="383581" y="266700"/>
                </a:lnTo>
                <a:lnTo>
                  <a:pt x="386486" y="241300"/>
                </a:lnTo>
                <a:lnTo>
                  <a:pt x="388229" y="215900"/>
                </a:lnTo>
                <a:lnTo>
                  <a:pt x="388810" y="203200"/>
                </a:lnTo>
                <a:lnTo>
                  <a:pt x="385031" y="165100"/>
                </a:lnTo>
                <a:lnTo>
                  <a:pt x="373695" y="127000"/>
                </a:lnTo>
                <a:lnTo>
                  <a:pt x="354804" y="88900"/>
                </a:lnTo>
                <a:lnTo>
                  <a:pt x="297371" y="38100"/>
                </a:lnTo>
                <a:lnTo>
                  <a:pt x="264872" y="12700"/>
                </a:lnTo>
                <a:lnTo>
                  <a:pt x="230862" y="0"/>
                </a:lnTo>
                <a:close/>
              </a:path>
              <a:path w="4639945" h="3132454">
                <a:moveTo>
                  <a:pt x="1078729" y="101600"/>
                </a:moveTo>
                <a:lnTo>
                  <a:pt x="939668" y="101600"/>
                </a:lnTo>
                <a:lnTo>
                  <a:pt x="898512" y="114300"/>
                </a:lnTo>
                <a:lnTo>
                  <a:pt x="855079" y="127000"/>
                </a:lnTo>
                <a:lnTo>
                  <a:pt x="809368" y="152400"/>
                </a:lnTo>
                <a:lnTo>
                  <a:pt x="761380" y="177800"/>
                </a:lnTo>
                <a:lnTo>
                  <a:pt x="711115" y="215900"/>
                </a:lnTo>
                <a:lnTo>
                  <a:pt x="658571" y="254000"/>
                </a:lnTo>
                <a:lnTo>
                  <a:pt x="617939" y="292100"/>
                </a:lnTo>
                <a:lnTo>
                  <a:pt x="579559" y="330200"/>
                </a:lnTo>
                <a:lnTo>
                  <a:pt x="543431" y="368300"/>
                </a:lnTo>
                <a:lnTo>
                  <a:pt x="509554" y="406400"/>
                </a:lnTo>
                <a:lnTo>
                  <a:pt x="477928" y="444500"/>
                </a:lnTo>
                <a:lnTo>
                  <a:pt x="448552" y="482600"/>
                </a:lnTo>
                <a:lnTo>
                  <a:pt x="421427" y="533400"/>
                </a:lnTo>
                <a:lnTo>
                  <a:pt x="396551" y="571500"/>
                </a:lnTo>
                <a:lnTo>
                  <a:pt x="373926" y="622300"/>
                </a:lnTo>
                <a:lnTo>
                  <a:pt x="758155" y="622300"/>
                </a:lnTo>
                <a:lnTo>
                  <a:pt x="796195" y="584200"/>
                </a:lnTo>
                <a:lnTo>
                  <a:pt x="946840" y="482600"/>
                </a:lnTo>
                <a:lnTo>
                  <a:pt x="984123" y="469900"/>
                </a:lnTo>
                <a:lnTo>
                  <a:pt x="2376735" y="469900"/>
                </a:lnTo>
                <a:lnTo>
                  <a:pt x="2371953" y="444500"/>
                </a:lnTo>
                <a:lnTo>
                  <a:pt x="2351670" y="393700"/>
                </a:lnTo>
                <a:lnTo>
                  <a:pt x="2345915" y="381000"/>
                </a:lnTo>
                <a:lnTo>
                  <a:pt x="1380388" y="381000"/>
                </a:lnTo>
                <a:lnTo>
                  <a:pt x="1358924" y="330200"/>
                </a:lnTo>
                <a:lnTo>
                  <a:pt x="1334446" y="292100"/>
                </a:lnTo>
                <a:lnTo>
                  <a:pt x="1306955" y="254000"/>
                </a:lnTo>
                <a:lnTo>
                  <a:pt x="1276451" y="215900"/>
                </a:lnTo>
                <a:lnTo>
                  <a:pt x="1242933" y="177800"/>
                </a:lnTo>
                <a:lnTo>
                  <a:pt x="1206403" y="152400"/>
                </a:lnTo>
                <a:lnTo>
                  <a:pt x="1166858" y="139700"/>
                </a:lnTo>
                <a:lnTo>
                  <a:pt x="1124300" y="114300"/>
                </a:lnTo>
                <a:lnTo>
                  <a:pt x="1078729" y="101600"/>
                </a:lnTo>
                <a:close/>
              </a:path>
              <a:path w="4639945" h="3132454">
                <a:moveTo>
                  <a:pt x="1998197" y="114300"/>
                </a:moveTo>
                <a:lnTo>
                  <a:pt x="1846950" y="114300"/>
                </a:lnTo>
                <a:lnTo>
                  <a:pt x="1752795" y="139700"/>
                </a:lnTo>
                <a:lnTo>
                  <a:pt x="1708222" y="152400"/>
                </a:lnTo>
                <a:lnTo>
                  <a:pt x="1665320" y="165100"/>
                </a:lnTo>
                <a:lnTo>
                  <a:pt x="1624088" y="177800"/>
                </a:lnTo>
                <a:lnTo>
                  <a:pt x="1578044" y="203200"/>
                </a:lnTo>
                <a:lnTo>
                  <a:pt x="1534172" y="228600"/>
                </a:lnTo>
                <a:lnTo>
                  <a:pt x="1492470" y="266700"/>
                </a:lnTo>
                <a:lnTo>
                  <a:pt x="1452939" y="304800"/>
                </a:lnTo>
                <a:lnTo>
                  <a:pt x="1415579" y="342900"/>
                </a:lnTo>
                <a:lnTo>
                  <a:pt x="1380388" y="381000"/>
                </a:lnTo>
                <a:lnTo>
                  <a:pt x="2345915" y="381000"/>
                </a:lnTo>
                <a:lnTo>
                  <a:pt x="2328648" y="342900"/>
                </a:lnTo>
                <a:lnTo>
                  <a:pt x="2302887" y="304800"/>
                </a:lnTo>
                <a:lnTo>
                  <a:pt x="2274387" y="266700"/>
                </a:lnTo>
                <a:lnTo>
                  <a:pt x="2243149" y="228600"/>
                </a:lnTo>
                <a:lnTo>
                  <a:pt x="2209171" y="203200"/>
                </a:lnTo>
                <a:lnTo>
                  <a:pt x="2172454" y="177800"/>
                </a:lnTo>
                <a:lnTo>
                  <a:pt x="2132998" y="152400"/>
                </a:lnTo>
                <a:lnTo>
                  <a:pt x="2090804" y="139700"/>
                </a:lnTo>
                <a:lnTo>
                  <a:pt x="2045870" y="127000"/>
                </a:lnTo>
                <a:lnTo>
                  <a:pt x="1998197" y="114300"/>
                </a:lnTo>
                <a:close/>
              </a:path>
              <a:path w="4639945" h="3132454">
                <a:moveTo>
                  <a:pt x="2916821" y="124269"/>
                </a:moveTo>
                <a:lnTo>
                  <a:pt x="2847754" y="138688"/>
                </a:lnTo>
                <a:lnTo>
                  <a:pt x="2785668" y="181940"/>
                </a:lnTo>
                <a:lnTo>
                  <a:pt x="2760032" y="211936"/>
                </a:lnTo>
                <a:lnTo>
                  <a:pt x="2730733" y="278911"/>
                </a:lnTo>
                <a:lnTo>
                  <a:pt x="2727071" y="315887"/>
                </a:lnTo>
                <a:lnTo>
                  <a:pt x="2730209" y="346464"/>
                </a:lnTo>
                <a:lnTo>
                  <a:pt x="2739626" y="380531"/>
                </a:lnTo>
                <a:lnTo>
                  <a:pt x="2755322" y="418087"/>
                </a:lnTo>
                <a:lnTo>
                  <a:pt x="2777299" y="459130"/>
                </a:lnTo>
                <a:lnTo>
                  <a:pt x="2861005" y="594944"/>
                </a:lnTo>
                <a:lnTo>
                  <a:pt x="3527018" y="1876717"/>
                </a:lnTo>
                <a:lnTo>
                  <a:pt x="3492835" y="1952872"/>
                </a:lnTo>
                <a:lnTo>
                  <a:pt x="3460171" y="2026362"/>
                </a:lnTo>
                <a:lnTo>
                  <a:pt x="3429027" y="2097187"/>
                </a:lnTo>
                <a:lnTo>
                  <a:pt x="3399401" y="2165345"/>
                </a:lnTo>
                <a:lnTo>
                  <a:pt x="3371295" y="2230838"/>
                </a:lnTo>
                <a:lnTo>
                  <a:pt x="3344709" y="2293664"/>
                </a:lnTo>
                <a:lnTo>
                  <a:pt x="3319641" y="2353825"/>
                </a:lnTo>
                <a:lnTo>
                  <a:pt x="3296093" y="2411321"/>
                </a:lnTo>
                <a:lnTo>
                  <a:pt x="3274064" y="2466150"/>
                </a:lnTo>
                <a:lnTo>
                  <a:pt x="3253554" y="2518314"/>
                </a:lnTo>
                <a:lnTo>
                  <a:pt x="3234563" y="2567812"/>
                </a:lnTo>
                <a:lnTo>
                  <a:pt x="3217092" y="2614644"/>
                </a:lnTo>
                <a:lnTo>
                  <a:pt x="3201140" y="2658811"/>
                </a:lnTo>
                <a:lnTo>
                  <a:pt x="3186707" y="2700312"/>
                </a:lnTo>
                <a:lnTo>
                  <a:pt x="3173793" y="2739147"/>
                </a:lnTo>
                <a:lnTo>
                  <a:pt x="3152524" y="2808821"/>
                </a:lnTo>
                <a:lnTo>
                  <a:pt x="3137331" y="2867832"/>
                </a:lnTo>
                <a:lnTo>
                  <a:pt x="3128216" y="2916181"/>
                </a:lnTo>
                <a:lnTo>
                  <a:pt x="3125177" y="2953867"/>
                </a:lnTo>
                <a:lnTo>
                  <a:pt x="3128723" y="2990434"/>
                </a:lnTo>
                <a:lnTo>
                  <a:pt x="3157094" y="3054147"/>
                </a:lnTo>
                <a:lnTo>
                  <a:pt x="3211632" y="3103678"/>
                </a:lnTo>
                <a:lnTo>
                  <a:pt x="3279069" y="3129257"/>
                </a:lnTo>
                <a:lnTo>
                  <a:pt x="3316795" y="3132455"/>
                </a:lnTo>
                <a:lnTo>
                  <a:pt x="3361593" y="3127097"/>
                </a:lnTo>
                <a:lnTo>
                  <a:pt x="3400736" y="3111025"/>
                </a:lnTo>
                <a:lnTo>
                  <a:pt x="3434224" y="3084237"/>
                </a:lnTo>
                <a:lnTo>
                  <a:pt x="3462056" y="3046732"/>
                </a:lnTo>
                <a:lnTo>
                  <a:pt x="3484232" y="2998508"/>
                </a:lnTo>
                <a:lnTo>
                  <a:pt x="3607015" y="2637599"/>
                </a:lnTo>
                <a:lnTo>
                  <a:pt x="3621415" y="2599056"/>
                </a:lnTo>
                <a:lnTo>
                  <a:pt x="3636503" y="2559490"/>
                </a:lnTo>
                <a:lnTo>
                  <a:pt x="3652281" y="2518902"/>
                </a:lnTo>
                <a:lnTo>
                  <a:pt x="3668748" y="2477291"/>
                </a:lnTo>
                <a:lnTo>
                  <a:pt x="3685905" y="2434659"/>
                </a:lnTo>
                <a:lnTo>
                  <a:pt x="3703750" y="2391004"/>
                </a:lnTo>
                <a:lnTo>
                  <a:pt x="3722285" y="2346327"/>
                </a:lnTo>
                <a:lnTo>
                  <a:pt x="3741509" y="2300628"/>
                </a:lnTo>
                <a:lnTo>
                  <a:pt x="3761422" y="2253907"/>
                </a:lnTo>
                <a:lnTo>
                  <a:pt x="3782024" y="2206163"/>
                </a:lnTo>
                <a:lnTo>
                  <a:pt x="3803315" y="2157398"/>
                </a:lnTo>
                <a:lnTo>
                  <a:pt x="3825295" y="2107610"/>
                </a:lnTo>
                <a:lnTo>
                  <a:pt x="3847965" y="2056801"/>
                </a:lnTo>
                <a:lnTo>
                  <a:pt x="3871323" y="2004969"/>
                </a:lnTo>
                <a:lnTo>
                  <a:pt x="3895370" y="1952115"/>
                </a:lnTo>
                <a:lnTo>
                  <a:pt x="3920106" y="1898240"/>
                </a:lnTo>
                <a:lnTo>
                  <a:pt x="3945531" y="1843342"/>
                </a:lnTo>
                <a:lnTo>
                  <a:pt x="3971645" y="1787423"/>
                </a:lnTo>
                <a:lnTo>
                  <a:pt x="4132567" y="1439532"/>
                </a:lnTo>
                <a:lnTo>
                  <a:pt x="3727932" y="1439532"/>
                </a:lnTo>
                <a:lnTo>
                  <a:pt x="3702079" y="1382070"/>
                </a:lnTo>
                <a:lnTo>
                  <a:pt x="3676345" y="1325557"/>
                </a:lnTo>
                <a:lnTo>
                  <a:pt x="3650730" y="1269994"/>
                </a:lnTo>
                <a:lnTo>
                  <a:pt x="3625233" y="1215379"/>
                </a:lnTo>
                <a:lnTo>
                  <a:pt x="3599855" y="1161714"/>
                </a:lnTo>
                <a:lnTo>
                  <a:pt x="3574596" y="1108998"/>
                </a:lnTo>
                <a:lnTo>
                  <a:pt x="3549455" y="1057231"/>
                </a:lnTo>
                <a:lnTo>
                  <a:pt x="3524433" y="1006414"/>
                </a:lnTo>
                <a:lnTo>
                  <a:pt x="3499529" y="956545"/>
                </a:lnTo>
                <a:lnTo>
                  <a:pt x="3474744" y="907626"/>
                </a:lnTo>
                <a:lnTo>
                  <a:pt x="3450078" y="859656"/>
                </a:lnTo>
                <a:lnTo>
                  <a:pt x="3425531" y="812635"/>
                </a:lnTo>
                <a:lnTo>
                  <a:pt x="3401102" y="766563"/>
                </a:lnTo>
                <a:lnTo>
                  <a:pt x="3376791" y="721440"/>
                </a:lnTo>
                <a:lnTo>
                  <a:pt x="3352600" y="677267"/>
                </a:lnTo>
                <a:lnTo>
                  <a:pt x="3328527" y="634043"/>
                </a:lnTo>
                <a:lnTo>
                  <a:pt x="3304572" y="591767"/>
                </a:lnTo>
                <a:lnTo>
                  <a:pt x="3280736" y="550441"/>
                </a:lnTo>
                <a:lnTo>
                  <a:pt x="3257019" y="510064"/>
                </a:lnTo>
                <a:lnTo>
                  <a:pt x="3233421" y="470636"/>
                </a:lnTo>
                <a:lnTo>
                  <a:pt x="3209941" y="432158"/>
                </a:lnTo>
                <a:lnTo>
                  <a:pt x="3186579" y="394628"/>
                </a:lnTo>
                <a:lnTo>
                  <a:pt x="3163336" y="358048"/>
                </a:lnTo>
                <a:lnTo>
                  <a:pt x="3140212" y="322416"/>
                </a:lnTo>
                <a:lnTo>
                  <a:pt x="3117207" y="287734"/>
                </a:lnTo>
                <a:lnTo>
                  <a:pt x="3094320" y="254001"/>
                </a:lnTo>
                <a:lnTo>
                  <a:pt x="3071551" y="221217"/>
                </a:lnTo>
                <a:lnTo>
                  <a:pt x="3048901" y="189382"/>
                </a:lnTo>
                <a:lnTo>
                  <a:pt x="3023208" y="160895"/>
                </a:lnTo>
                <a:lnTo>
                  <a:pt x="2957167" y="128339"/>
                </a:lnTo>
                <a:lnTo>
                  <a:pt x="2916821" y="124269"/>
                </a:lnTo>
                <a:close/>
              </a:path>
              <a:path w="4639945" h="3132454">
                <a:moveTo>
                  <a:pt x="4446028" y="120548"/>
                </a:moveTo>
                <a:lnTo>
                  <a:pt x="4399985" y="127058"/>
                </a:lnTo>
                <a:lnTo>
                  <a:pt x="4358590" y="146591"/>
                </a:lnTo>
                <a:lnTo>
                  <a:pt x="4321847" y="179146"/>
                </a:lnTo>
                <a:lnTo>
                  <a:pt x="4289755" y="224726"/>
                </a:lnTo>
                <a:lnTo>
                  <a:pt x="4268511" y="262198"/>
                </a:lnTo>
                <a:lnTo>
                  <a:pt x="4247134" y="300771"/>
                </a:lnTo>
                <a:lnTo>
                  <a:pt x="4225625" y="340444"/>
                </a:lnTo>
                <a:lnTo>
                  <a:pt x="4203984" y="381218"/>
                </a:lnTo>
                <a:lnTo>
                  <a:pt x="4182210" y="423093"/>
                </a:lnTo>
                <a:lnTo>
                  <a:pt x="4160305" y="466068"/>
                </a:lnTo>
                <a:lnTo>
                  <a:pt x="4138267" y="510144"/>
                </a:lnTo>
                <a:lnTo>
                  <a:pt x="4116097" y="555320"/>
                </a:lnTo>
                <a:lnTo>
                  <a:pt x="4093795" y="601597"/>
                </a:lnTo>
                <a:lnTo>
                  <a:pt x="4071361" y="648975"/>
                </a:lnTo>
                <a:lnTo>
                  <a:pt x="4048795" y="697453"/>
                </a:lnTo>
                <a:lnTo>
                  <a:pt x="4026097" y="747032"/>
                </a:lnTo>
                <a:lnTo>
                  <a:pt x="4003268" y="797712"/>
                </a:lnTo>
                <a:lnTo>
                  <a:pt x="3727932" y="1439532"/>
                </a:lnTo>
                <a:lnTo>
                  <a:pt x="4132567" y="1439532"/>
                </a:lnTo>
                <a:lnTo>
                  <a:pt x="4615319" y="395884"/>
                </a:lnTo>
                <a:lnTo>
                  <a:pt x="4633458" y="346581"/>
                </a:lnTo>
                <a:lnTo>
                  <a:pt x="4639500" y="302869"/>
                </a:lnTo>
                <a:lnTo>
                  <a:pt x="4635838" y="266936"/>
                </a:lnTo>
                <a:lnTo>
                  <a:pt x="4606539" y="202751"/>
                </a:lnTo>
                <a:lnTo>
                  <a:pt x="4580902" y="174498"/>
                </a:lnTo>
                <a:lnTo>
                  <a:pt x="4550498" y="150895"/>
                </a:lnTo>
                <a:lnTo>
                  <a:pt x="4483061" y="123920"/>
                </a:lnTo>
                <a:lnTo>
                  <a:pt x="4446028" y="1205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425505" y="5114028"/>
            <a:ext cx="3567429" cy="2164080"/>
          </a:xfrm>
          <a:custGeom>
            <a:avLst/>
            <a:gdLst/>
            <a:ahLst/>
            <a:cxnLst/>
            <a:rect l="l" t="t" r="r" b="b"/>
            <a:pathLst>
              <a:path w="3567429" h="2164079">
                <a:moveTo>
                  <a:pt x="1514871" y="418579"/>
                </a:moveTo>
                <a:lnTo>
                  <a:pt x="1060399" y="418579"/>
                </a:lnTo>
                <a:lnTo>
                  <a:pt x="1088678" y="422597"/>
                </a:lnTo>
                <a:lnTo>
                  <a:pt x="1113980" y="434652"/>
                </a:lnTo>
                <a:lnTo>
                  <a:pt x="1155653" y="482872"/>
                </a:lnTo>
                <a:lnTo>
                  <a:pt x="1172024" y="519037"/>
                </a:lnTo>
                <a:lnTo>
                  <a:pt x="1185418" y="563239"/>
                </a:lnTo>
                <a:lnTo>
                  <a:pt x="1195836" y="615476"/>
                </a:lnTo>
                <a:lnTo>
                  <a:pt x="1203277" y="675750"/>
                </a:lnTo>
                <a:lnTo>
                  <a:pt x="1207742" y="744061"/>
                </a:lnTo>
                <a:lnTo>
                  <a:pt x="1209140" y="815795"/>
                </a:lnTo>
                <a:lnTo>
                  <a:pt x="1209205" y="822274"/>
                </a:lnTo>
                <a:lnTo>
                  <a:pt x="1208823" y="850990"/>
                </a:lnTo>
                <a:lnTo>
                  <a:pt x="1207601" y="890638"/>
                </a:lnTo>
                <a:lnTo>
                  <a:pt x="1205565" y="939354"/>
                </a:lnTo>
                <a:lnTo>
                  <a:pt x="1199872" y="1054928"/>
                </a:lnTo>
                <a:lnTo>
                  <a:pt x="1197840" y="1103647"/>
                </a:lnTo>
                <a:lnTo>
                  <a:pt x="1196619" y="1143296"/>
                </a:lnTo>
                <a:lnTo>
                  <a:pt x="1196212" y="1173873"/>
                </a:lnTo>
                <a:lnTo>
                  <a:pt x="1196619" y="1221749"/>
                </a:lnTo>
                <a:lnTo>
                  <a:pt x="1197839" y="1270497"/>
                </a:lnTo>
                <a:lnTo>
                  <a:pt x="1199873" y="1320117"/>
                </a:lnTo>
                <a:lnTo>
                  <a:pt x="1202720" y="1370609"/>
                </a:lnTo>
                <a:lnTo>
                  <a:pt x="1206381" y="1421972"/>
                </a:lnTo>
                <a:lnTo>
                  <a:pt x="1210855" y="1474207"/>
                </a:lnTo>
                <a:lnTo>
                  <a:pt x="1216144" y="1527313"/>
                </a:lnTo>
                <a:lnTo>
                  <a:pt x="1222247" y="1581289"/>
                </a:lnTo>
                <a:lnTo>
                  <a:pt x="1274343" y="1988705"/>
                </a:lnTo>
                <a:lnTo>
                  <a:pt x="1285039" y="2042140"/>
                </a:lnTo>
                <a:lnTo>
                  <a:pt x="1303488" y="2085860"/>
                </a:lnTo>
                <a:lnTo>
                  <a:pt x="1329689" y="2119864"/>
                </a:lnTo>
                <a:lnTo>
                  <a:pt x="1363642" y="2144153"/>
                </a:lnTo>
                <a:lnTo>
                  <a:pt x="1405345" y="2158726"/>
                </a:lnTo>
                <a:lnTo>
                  <a:pt x="1454797" y="2163584"/>
                </a:lnTo>
                <a:lnTo>
                  <a:pt x="1493107" y="2160386"/>
                </a:lnTo>
                <a:lnTo>
                  <a:pt x="1559616" y="2134807"/>
                </a:lnTo>
                <a:lnTo>
                  <a:pt x="1611011" y="2084927"/>
                </a:lnTo>
                <a:lnTo>
                  <a:pt x="1637514" y="2018419"/>
                </a:lnTo>
                <a:lnTo>
                  <a:pt x="1640827" y="1979409"/>
                </a:lnTo>
                <a:lnTo>
                  <a:pt x="1640202" y="1939832"/>
                </a:lnTo>
                <a:lnTo>
                  <a:pt x="1638328" y="1897377"/>
                </a:lnTo>
                <a:lnTo>
                  <a:pt x="1635205" y="1852045"/>
                </a:lnTo>
                <a:lnTo>
                  <a:pt x="1630832" y="1803836"/>
                </a:lnTo>
                <a:lnTo>
                  <a:pt x="1625209" y="1752750"/>
                </a:lnTo>
                <a:lnTo>
                  <a:pt x="1618335" y="1698786"/>
                </a:lnTo>
                <a:lnTo>
                  <a:pt x="1610210" y="1641946"/>
                </a:lnTo>
                <a:lnTo>
                  <a:pt x="1591459" y="1522479"/>
                </a:lnTo>
                <a:lnTo>
                  <a:pt x="1583334" y="1465548"/>
                </a:lnTo>
                <a:lnTo>
                  <a:pt x="1576460" y="1411437"/>
                </a:lnTo>
                <a:lnTo>
                  <a:pt x="1570837" y="1360146"/>
                </a:lnTo>
                <a:lnTo>
                  <a:pt x="1566464" y="1311674"/>
                </a:lnTo>
                <a:lnTo>
                  <a:pt x="1563341" y="1266023"/>
                </a:lnTo>
                <a:lnTo>
                  <a:pt x="1561467" y="1223193"/>
                </a:lnTo>
                <a:lnTo>
                  <a:pt x="1560842" y="1183182"/>
                </a:lnTo>
                <a:lnTo>
                  <a:pt x="1562696" y="1010170"/>
                </a:lnTo>
                <a:lnTo>
                  <a:pt x="1562586" y="818958"/>
                </a:lnTo>
                <a:lnTo>
                  <a:pt x="1560482" y="755486"/>
                </a:lnTo>
                <a:lnTo>
                  <a:pt x="1556817" y="692048"/>
                </a:lnTo>
                <a:lnTo>
                  <a:pt x="1551701" y="631958"/>
                </a:lnTo>
                <a:lnTo>
                  <a:pt x="1545134" y="575217"/>
                </a:lnTo>
                <a:lnTo>
                  <a:pt x="1537117" y="521825"/>
                </a:lnTo>
                <a:lnTo>
                  <a:pt x="1527648" y="471781"/>
                </a:lnTo>
                <a:lnTo>
                  <a:pt x="1516728" y="425086"/>
                </a:lnTo>
                <a:lnTo>
                  <a:pt x="1514871" y="418579"/>
                </a:lnTo>
                <a:close/>
              </a:path>
              <a:path w="3567429" h="2164079">
                <a:moveTo>
                  <a:pt x="225107" y="0"/>
                </a:moveTo>
                <a:lnTo>
                  <a:pt x="153249" y="12785"/>
                </a:lnTo>
                <a:lnTo>
                  <a:pt x="93954" y="51155"/>
                </a:lnTo>
                <a:lnTo>
                  <a:pt x="54189" y="109526"/>
                </a:lnTo>
                <a:lnTo>
                  <a:pt x="40932" y="182308"/>
                </a:lnTo>
                <a:lnTo>
                  <a:pt x="41339" y="215679"/>
                </a:lnTo>
                <a:lnTo>
                  <a:pt x="42560" y="256259"/>
                </a:lnTo>
                <a:lnTo>
                  <a:pt x="44650" y="305092"/>
                </a:lnTo>
                <a:lnTo>
                  <a:pt x="50290" y="414041"/>
                </a:lnTo>
                <a:lnTo>
                  <a:pt x="52322" y="461829"/>
                </a:lnTo>
                <a:lnTo>
                  <a:pt x="53542" y="502406"/>
                </a:lnTo>
                <a:lnTo>
                  <a:pt x="53949" y="535774"/>
                </a:lnTo>
                <a:lnTo>
                  <a:pt x="53654" y="576928"/>
                </a:lnTo>
                <a:lnTo>
                  <a:pt x="52851" y="618990"/>
                </a:lnTo>
                <a:lnTo>
                  <a:pt x="51521" y="664057"/>
                </a:lnTo>
                <a:lnTo>
                  <a:pt x="49633" y="712733"/>
                </a:lnTo>
                <a:lnTo>
                  <a:pt x="47205" y="764366"/>
                </a:lnTo>
                <a:lnTo>
                  <a:pt x="44036" y="822274"/>
                </a:lnTo>
                <a:lnTo>
                  <a:pt x="40731" y="876507"/>
                </a:lnTo>
                <a:lnTo>
                  <a:pt x="36685" y="937014"/>
                </a:lnTo>
                <a:lnTo>
                  <a:pt x="32100" y="1000478"/>
                </a:lnTo>
                <a:lnTo>
                  <a:pt x="21849" y="1133327"/>
                </a:lnTo>
                <a:lnTo>
                  <a:pt x="17263" y="1196795"/>
                </a:lnTo>
                <a:lnTo>
                  <a:pt x="13217" y="1257304"/>
                </a:lnTo>
                <a:lnTo>
                  <a:pt x="9710" y="1314854"/>
                </a:lnTo>
                <a:lnTo>
                  <a:pt x="6689" y="1370609"/>
                </a:lnTo>
                <a:lnTo>
                  <a:pt x="4281" y="1421972"/>
                </a:lnTo>
                <a:lnTo>
                  <a:pt x="2427" y="1469757"/>
                </a:lnTo>
                <a:lnTo>
                  <a:pt x="1078" y="1515476"/>
                </a:lnTo>
                <a:lnTo>
                  <a:pt x="269" y="1558237"/>
                </a:lnTo>
                <a:lnTo>
                  <a:pt x="0" y="1598040"/>
                </a:lnTo>
                <a:lnTo>
                  <a:pt x="756" y="1629430"/>
                </a:lnTo>
                <a:lnTo>
                  <a:pt x="3025" y="1667798"/>
                </a:lnTo>
                <a:lnTo>
                  <a:pt x="6804" y="1713144"/>
                </a:lnTo>
                <a:lnTo>
                  <a:pt x="17383" y="1817791"/>
                </a:lnTo>
                <a:lnTo>
                  <a:pt x="21166" y="1863137"/>
                </a:lnTo>
                <a:lnTo>
                  <a:pt x="23436" y="1901507"/>
                </a:lnTo>
                <a:lnTo>
                  <a:pt x="24193" y="1932901"/>
                </a:lnTo>
                <a:lnTo>
                  <a:pt x="27332" y="1972780"/>
                </a:lnTo>
                <a:lnTo>
                  <a:pt x="52445" y="2040683"/>
                </a:lnTo>
                <a:lnTo>
                  <a:pt x="101508" y="2091496"/>
                </a:lnTo>
                <a:lnTo>
                  <a:pt x="167549" y="2117543"/>
                </a:lnTo>
                <a:lnTo>
                  <a:pt x="206501" y="2120798"/>
                </a:lnTo>
                <a:lnTo>
                  <a:pt x="244696" y="2117543"/>
                </a:lnTo>
                <a:lnTo>
                  <a:pt x="310275" y="2091496"/>
                </a:lnTo>
                <a:lnTo>
                  <a:pt x="360039" y="2040683"/>
                </a:lnTo>
                <a:lnTo>
                  <a:pt x="385614" y="1972780"/>
                </a:lnTo>
                <a:lnTo>
                  <a:pt x="388810" y="1932901"/>
                </a:lnTo>
                <a:lnTo>
                  <a:pt x="388112" y="1901507"/>
                </a:lnTo>
                <a:lnTo>
                  <a:pt x="386021" y="1863137"/>
                </a:lnTo>
                <a:lnTo>
                  <a:pt x="382536" y="1817791"/>
                </a:lnTo>
                <a:lnTo>
                  <a:pt x="372775" y="1713144"/>
                </a:lnTo>
                <a:lnTo>
                  <a:pt x="369287" y="1667798"/>
                </a:lnTo>
                <a:lnTo>
                  <a:pt x="367194" y="1629430"/>
                </a:lnTo>
                <a:lnTo>
                  <a:pt x="366496" y="1598040"/>
                </a:lnTo>
                <a:lnTo>
                  <a:pt x="367194" y="1553973"/>
                </a:lnTo>
                <a:lnTo>
                  <a:pt x="369287" y="1509209"/>
                </a:lnTo>
                <a:lnTo>
                  <a:pt x="372775" y="1463747"/>
                </a:lnTo>
                <a:lnTo>
                  <a:pt x="377659" y="1417586"/>
                </a:lnTo>
                <a:lnTo>
                  <a:pt x="383586" y="1365029"/>
                </a:lnTo>
                <a:lnTo>
                  <a:pt x="388353" y="1317124"/>
                </a:lnTo>
                <a:lnTo>
                  <a:pt x="391958" y="1273870"/>
                </a:lnTo>
                <a:lnTo>
                  <a:pt x="394398" y="1235265"/>
                </a:lnTo>
                <a:lnTo>
                  <a:pt x="409721" y="1183022"/>
                </a:lnTo>
                <a:lnTo>
                  <a:pt x="425924" y="1132188"/>
                </a:lnTo>
                <a:lnTo>
                  <a:pt x="443008" y="1082762"/>
                </a:lnTo>
                <a:lnTo>
                  <a:pt x="460973" y="1034745"/>
                </a:lnTo>
                <a:lnTo>
                  <a:pt x="479818" y="988137"/>
                </a:lnTo>
                <a:lnTo>
                  <a:pt x="499544" y="942938"/>
                </a:lnTo>
                <a:lnTo>
                  <a:pt x="520151" y="899148"/>
                </a:lnTo>
                <a:lnTo>
                  <a:pt x="541639" y="856767"/>
                </a:lnTo>
                <a:lnTo>
                  <a:pt x="564008" y="815795"/>
                </a:lnTo>
                <a:lnTo>
                  <a:pt x="587257" y="776232"/>
                </a:lnTo>
                <a:lnTo>
                  <a:pt x="611388" y="738079"/>
                </a:lnTo>
                <a:lnTo>
                  <a:pt x="636399" y="701335"/>
                </a:lnTo>
                <a:lnTo>
                  <a:pt x="662292" y="666000"/>
                </a:lnTo>
                <a:lnTo>
                  <a:pt x="700429" y="618990"/>
                </a:lnTo>
                <a:lnTo>
                  <a:pt x="738938" y="576928"/>
                </a:lnTo>
                <a:lnTo>
                  <a:pt x="777819" y="539815"/>
                </a:lnTo>
                <a:lnTo>
                  <a:pt x="817072" y="507651"/>
                </a:lnTo>
                <a:lnTo>
                  <a:pt x="856697" y="480434"/>
                </a:lnTo>
                <a:lnTo>
                  <a:pt x="894301" y="459498"/>
                </a:lnTo>
                <a:lnTo>
                  <a:pt x="418579" y="459498"/>
                </a:lnTo>
                <a:lnTo>
                  <a:pt x="413003" y="241846"/>
                </a:lnTo>
                <a:lnTo>
                  <a:pt x="405068" y="177680"/>
                </a:lnTo>
                <a:lnTo>
                  <a:pt x="390830" y="123387"/>
                </a:lnTo>
                <a:lnTo>
                  <a:pt x="370289" y="78966"/>
                </a:lnTo>
                <a:lnTo>
                  <a:pt x="343441" y="44414"/>
                </a:lnTo>
                <a:lnTo>
                  <a:pt x="310301" y="19741"/>
                </a:lnTo>
                <a:lnTo>
                  <a:pt x="270855" y="4935"/>
                </a:lnTo>
                <a:lnTo>
                  <a:pt x="225107" y="0"/>
                </a:lnTo>
                <a:close/>
              </a:path>
              <a:path w="3567429" h="2164079">
                <a:moveTo>
                  <a:pt x="1060399" y="42786"/>
                </a:moveTo>
                <a:lnTo>
                  <a:pt x="1019270" y="44418"/>
                </a:lnTo>
                <a:lnTo>
                  <a:pt x="978340" y="49297"/>
                </a:lnTo>
                <a:lnTo>
                  <a:pt x="937507" y="57435"/>
                </a:lnTo>
                <a:lnTo>
                  <a:pt x="896805" y="68830"/>
                </a:lnTo>
                <a:lnTo>
                  <a:pt x="856233" y="83480"/>
                </a:lnTo>
                <a:lnTo>
                  <a:pt x="815792" y="101385"/>
                </a:lnTo>
                <a:lnTo>
                  <a:pt x="775482" y="122546"/>
                </a:lnTo>
                <a:lnTo>
                  <a:pt x="735303" y="146962"/>
                </a:lnTo>
                <a:lnTo>
                  <a:pt x="695254" y="174634"/>
                </a:lnTo>
                <a:lnTo>
                  <a:pt x="655336" y="205562"/>
                </a:lnTo>
                <a:lnTo>
                  <a:pt x="615549" y="239746"/>
                </a:lnTo>
                <a:lnTo>
                  <a:pt x="575894" y="277185"/>
                </a:lnTo>
                <a:lnTo>
                  <a:pt x="536368" y="317880"/>
                </a:lnTo>
                <a:lnTo>
                  <a:pt x="496974" y="361830"/>
                </a:lnTo>
                <a:lnTo>
                  <a:pt x="457711" y="409036"/>
                </a:lnTo>
                <a:lnTo>
                  <a:pt x="418579" y="459498"/>
                </a:lnTo>
                <a:lnTo>
                  <a:pt x="894301" y="459498"/>
                </a:lnTo>
                <a:lnTo>
                  <a:pt x="896694" y="458166"/>
                </a:lnTo>
                <a:lnTo>
                  <a:pt x="937062" y="440847"/>
                </a:lnTo>
                <a:lnTo>
                  <a:pt x="977802" y="428476"/>
                </a:lnTo>
                <a:lnTo>
                  <a:pt x="1018915" y="421053"/>
                </a:lnTo>
                <a:lnTo>
                  <a:pt x="1060399" y="418579"/>
                </a:lnTo>
                <a:lnTo>
                  <a:pt x="1514871" y="418579"/>
                </a:lnTo>
                <a:lnTo>
                  <a:pt x="1504356" y="381740"/>
                </a:lnTo>
                <a:lnTo>
                  <a:pt x="1490533" y="341742"/>
                </a:lnTo>
                <a:lnTo>
                  <a:pt x="1475257" y="305092"/>
                </a:lnTo>
                <a:lnTo>
                  <a:pt x="1452457" y="259568"/>
                </a:lnTo>
                <a:lnTo>
                  <a:pt x="1426674" y="218380"/>
                </a:lnTo>
                <a:lnTo>
                  <a:pt x="1397908" y="181528"/>
                </a:lnTo>
                <a:lnTo>
                  <a:pt x="1366159" y="149011"/>
                </a:lnTo>
                <a:lnTo>
                  <a:pt x="1331427" y="120829"/>
                </a:lnTo>
                <a:lnTo>
                  <a:pt x="1293713" y="96983"/>
                </a:lnTo>
                <a:lnTo>
                  <a:pt x="1253015" y="77472"/>
                </a:lnTo>
                <a:lnTo>
                  <a:pt x="1209335" y="62297"/>
                </a:lnTo>
                <a:lnTo>
                  <a:pt x="1162672" y="51457"/>
                </a:lnTo>
                <a:lnTo>
                  <a:pt x="1113027" y="44954"/>
                </a:lnTo>
                <a:lnTo>
                  <a:pt x="1060399" y="42786"/>
                </a:lnTo>
                <a:close/>
              </a:path>
              <a:path w="3567429" h="2164079">
                <a:moveTo>
                  <a:pt x="2856268" y="102311"/>
                </a:moveTo>
                <a:lnTo>
                  <a:pt x="2802257" y="103617"/>
                </a:lnTo>
                <a:lnTo>
                  <a:pt x="2749664" y="107538"/>
                </a:lnTo>
                <a:lnTo>
                  <a:pt x="2698487" y="114071"/>
                </a:lnTo>
                <a:lnTo>
                  <a:pt x="2648726" y="123219"/>
                </a:lnTo>
                <a:lnTo>
                  <a:pt x="2600381" y="134979"/>
                </a:lnTo>
                <a:lnTo>
                  <a:pt x="2553453" y="149354"/>
                </a:lnTo>
                <a:lnTo>
                  <a:pt x="2507942" y="166342"/>
                </a:lnTo>
                <a:lnTo>
                  <a:pt x="2463847" y="185943"/>
                </a:lnTo>
                <a:lnTo>
                  <a:pt x="2421168" y="208158"/>
                </a:lnTo>
                <a:lnTo>
                  <a:pt x="2379906" y="232987"/>
                </a:lnTo>
                <a:lnTo>
                  <a:pt x="2340060" y="260429"/>
                </a:lnTo>
                <a:lnTo>
                  <a:pt x="2301630" y="290485"/>
                </a:lnTo>
                <a:lnTo>
                  <a:pt x="2264617" y="323155"/>
                </a:lnTo>
                <a:lnTo>
                  <a:pt x="2229021" y="358438"/>
                </a:lnTo>
                <a:lnTo>
                  <a:pt x="2194840" y="396335"/>
                </a:lnTo>
                <a:lnTo>
                  <a:pt x="2162077" y="436846"/>
                </a:lnTo>
                <a:lnTo>
                  <a:pt x="2130729" y="479971"/>
                </a:lnTo>
                <a:lnTo>
                  <a:pt x="2103739" y="520361"/>
                </a:lnTo>
                <a:lnTo>
                  <a:pt x="2078580" y="561536"/>
                </a:lnTo>
                <a:lnTo>
                  <a:pt x="2055252" y="603495"/>
                </a:lnTo>
                <a:lnTo>
                  <a:pt x="2033755" y="646239"/>
                </a:lnTo>
                <a:lnTo>
                  <a:pt x="2014090" y="689768"/>
                </a:lnTo>
                <a:lnTo>
                  <a:pt x="1996256" y="734082"/>
                </a:lnTo>
                <a:lnTo>
                  <a:pt x="1980253" y="779180"/>
                </a:lnTo>
                <a:lnTo>
                  <a:pt x="1966082" y="825063"/>
                </a:lnTo>
                <a:lnTo>
                  <a:pt x="1953703" y="871904"/>
                </a:lnTo>
                <a:lnTo>
                  <a:pt x="1943233" y="919183"/>
                </a:lnTo>
                <a:lnTo>
                  <a:pt x="1934555" y="967421"/>
                </a:lnTo>
                <a:lnTo>
                  <a:pt x="1927709" y="1016443"/>
                </a:lnTo>
                <a:lnTo>
                  <a:pt x="1922695" y="1066250"/>
                </a:lnTo>
                <a:lnTo>
                  <a:pt x="1919511" y="1116842"/>
                </a:lnTo>
                <a:lnTo>
                  <a:pt x="1918160" y="1168219"/>
                </a:lnTo>
                <a:lnTo>
                  <a:pt x="1918639" y="1220381"/>
                </a:lnTo>
                <a:lnTo>
                  <a:pt x="1921435" y="1277390"/>
                </a:lnTo>
                <a:lnTo>
                  <a:pt x="1926347" y="1332829"/>
                </a:lnTo>
                <a:lnTo>
                  <a:pt x="1933376" y="1386698"/>
                </a:lnTo>
                <a:lnTo>
                  <a:pt x="1942522" y="1438995"/>
                </a:lnTo>
                <a:lnTo>
                  <a:pt x="1953784" y="1489721"/>
                </a:lnTo>
                <a:lnTo>
                  <a:pt x="1967163" y="1538877"/>
                </a:lnTo>
                <a:lnTo>
                  <a:pt x="1982658" y="1586461"/>
                </a:lnTo>
                <a:lnTo>
                  <a:pt x="2000270" y="1632474"/>
                </a:lnTo>
                <a:lnTo>
                  <a:pt x="2019998" y="1676917"/>
                </a:lnTo>
                <a:lnTo>
                  <a:pt x="2041842" y="1719788"/>
                </a:lnTo>
                <a:lnTo>
                  <a:pt x="2065804" y="1761088"/>
                </a:lnTo>
                <a:lnTo>
                  <a:pt x="2091881" y="1800817"/>
                </a:lnTo>
                <a:lnTo>
                  <a:pt x="2120075" y="1838974"/>
                </a:lnTo>
                <a:lnTo>
                  <a:pt x="2150385" y="1875560"/>
                </a:lnTo>
                <a:lnTo>
                  <a:pt x="2182812" y="1910575"/>
                </a:lnTo>
                <a:lnTo>
                  <a:pt x="2220938" y="1947422"/>
                </a:lnTo>
                <a:lnTo>
                  <a:pt x="2260278" y="1981064"/>
                </a:lnTo>
                <a:lnTo>
                  <a:pt x="2300832" y="2011502"/>
                </a:lnTo>
                <a:lnTo>
                  <a:pt x="2342600" y="2038736"/>
                </a:lnTo>
                <a:lnTo>
                  <a:pt x="2385582" y="2062765"/>
                </a:lnTo>
                <a:lnTo>
                  <a:pt x="2429778" y="2083590"/>
                </a:lnTo>
                <a:lnTo>
                  <a:pt x="2475188" y="2101211"/>
                </a:lnTo>
                <a:lnTo>
                  <a:pt x="2521813" y="2115628"/>
                </a:lnTo>
                <a:lnTo>
                  <a:pt x="2569651" y="2126841"/>
                </a:lnTo>
                <a:lnTo>
                  <a:pt x="2618705" y="2134850"/>
                </a:lnTo>
                <a:lnTo>
                  <a:pt x="2668972" y="2139656"/>
                </a:lnTo>
                <a:lnTo>
                  <a:pt x="2720454" y="2141258"/>
                </a:lnTo>
                <a:lnTo>
                  <a:pt x="2772107" y="2139786"/>
                </a:lnTo>
                <a:lnTo>
                  <a:pt x="2822386" y="2135371"/>
                </a:lnTo>
                <a:lnTo>
                  <a:pt x="2871293" y="2128012"/>
                </a:lnTo>
                <a:lnTo>
                  <a:pt x="2918828" y="2117711"/>
                </a:lnTo>
                <a:lnTo>
                  <a:pt x="2964989" y="2104465"/>
                </a:lnTo>
                <a:lnTo>
                  <a:pt x="3009778" y="2088276"/>
                </a:lnTo>
                <a:lnTo>
                  <a:pt x="3053194" y="2069144"/>
                </a:lnTo>
                <a:lnTo>
                  <a:pt x="3095237" y="2047068"/>
                </a:lnTo>
                <a:lnTo>
                  <a:pt x="3135908" y="2022049"/>
                </a:lnTo>
                <a:lnTo>
                  <a:pt x="3175206" y="1994086"/>
                </a:lnTo>
                <a:lnTo>
                  <a:pt x="3213132" y="1963180"/>
                </a:lnTo>
                <a:lnTo>
                  <a:pt x="3249685" y="1929330"/>
                </a:lnTo>
                <a:lnTo>
                  <a:pt x="3284866" y="1892536"/>
                </a:lnTo>
                <a:lnTo>
                  <a:pt x="3318674" y="1852799"/>
                </a:lnTo>
                <a:lnTo>
                  <a:pt x="3351110" y="1810118"/>
                </a:lnTo>
                <a:lnTo>
                  <a:pt x="3378232" y="1770637"/>
                </a:lnTo>
                <a:lnTo>
                  <a:pt x="3381459" y="1765465"/>
                </a:lnTo>
                <a:lnTo>
                  <a:pt x="2720454" y="1765465"/>
                </a:lnTo>
                <a:lnTo>
                  <a:pt x="2674022" y="1762921"/>
                </a:lnTo>
                <a:lnTo>
                  <a:pt x="2629336" y="1755291"/>
                </a:lnTo>
                <a:lnTo>
                  <a:pt x="2586396" y="1742573"/>
                </a:lnTo>
                <a:lnTo>
                  <a:pt x="2545202" y="1724768"/>
                </a:lnTo>
                <a:lnTo>
                  <a:pt x="2505754" y="1701876"/>
                </a:lnTo>
                <a:lnTo>
                  <a:pt x="2468053" y="1673895"/>
                </a:lnTo>
                <a:lnTo>
                  <a:pt x="2432100" y="1640827"/>
                </a:lnTo>
                <a:lnTo>
                  <a:pt x="2401255" y="1605871"/>
                </a:lnTo>
                <a:lnTo>
                  <a:pt x="2374039" y="1567976"/>
                </a:lnTo>
                <a:lnTo>
                  <a:pt x="2350452" y="1527140"/>
                </a:lnTo>
                <a:lnTo>
                  <a:pt x="2330494" y="1483364"/>
                </a:lnTo>
                <a:lnTo>
                  <a:pt x="2314165" y="1436649"/>
                </a:lnTo>
                <a:lnTo>
                  <a:pt x="2301464" y="1386992"/>
                </a:lnTo>
                <a:lnTo>
                  <a:pt x="2292393" y="1334396"/>
                </a:lnTo>
                <a:lnTo>
                  <a:pt x="2286950" y="1278858"/>
                </a:lnTo>
                <a:lnTo>
                  <a:pt x="2285136" y="1220381"/>
                </a:lnTo>
                <a:lnTo>
                  <a:pt x="2286345" y="1167026"/>
                </a:lnTo>
                <a:lnTo>
                  <a:pt x="2289973" y="1114863"/>
                </a:lnTo>
                <a:lnTo>
                  <a:pt x="2296019" y="1063891"/>
                </a:lnTo>
                <a:lnTo>
                  <a:pt x="2304484" y="1014109"/>
                </a:lnTo>
                <a:lnTo>
                  <a:pt x="2315367" y="965517"/>
                </a:lnTo>
                <a:lnTo>
                  <a:pt x="2328668" y="918116"/>
                </a:lnTo>
                <a:lnTo>
                  <a:pt x="2344457" y="871731"/>
                </a:lnTo>
                <a:lnTo>
                  <a:pt x="2362524" y="826883"/>
                </a:lnTo>
                <a:lnTo>
                  <a:pt x="2383079" y="783051"/>
                </a:lnTo>
                <a:lnTo>
                  <a:pt x="2406053" y="740409"/>
                </a:lnTo>
                <a:lnTo>
                  <a:pt x="2434789" y="694902"/>
                </a:lnTo>
                <a:lnTo>
                  <a:pt x="2465611" y="653662"/>
                </a:lnTo>
                <a:lnTo>
                  <a:pt x="2498257" y="616985"/>
                </a:lnTo>
                <a:lnTo>
                  <a:pt x="2532990" y="584575"/>
                </a:lnTo>
                <a:lnTo>
                  <a:pt x="2569721" y="556533"/>
                </a:lnTo>
                <a:lnTo>
                  <a:pt x="2608450" y="532856"/>
                </a:lnTo>
                <a:lnTo>
                  <a:pt x="2649178" y="513546"/>
                </a:lnTo>
                <a:lnTo>
                  <a:pt x="2691905" y="498602"/>
                </a:lnTo>
                <a:lnTo>
                  <a:pt x="2736630" y="488025"/>
                </a:lnTo>
                <a:lnTo>
                  <a:pt x="2783353" y="481815"/>
                </a:lnTo>
                <a:lnTo>
                  <a:pt x="2832074" y="479971"/>
                </a:lnTo>
                <a:lnTo>
                  <a:pt x="3439515" y="479971"/>
                </a:lnTo>
                <a:lnTo>
                  <a:pt x="3419944" y="442760"/>
                </a:lnTo>
                <a:lnTo>
                  <a:pt x="3391651" y="395862"/>
                </a:lnTo>
                <a:lnTo>
                  <a:pt x="3361517" y="352438"/>
                </a:lnTo>
                <a:lnTo>
                  <a:pt x="3329541" y="312487"/>
                </a:lnTo>
                <a:lnTo>
                  <a:pt x="3295723" y="276011"/>
                </a:lnTo>
                <a:lnTo>
                  <a:pt x="3260064" y="243008"/>
                </a:lnTo>
                <a:lnTo>
                  <a:pt x="3222563" y="213479"/>
                </a:lnTo>
                <a:lnTo>
                  <a:pt x="3183221" y="187425"/>
                </a:lnTo>
                <a:lnTo>
                  <a:pt x="3142038" y="164843"/>
                </a:lnTo>
                <a:lnTo>
                  <a:pt x="3099013" y="145736"/>
                </a:lnTo>
                <a:lnTo>
                  <a:pt x="3054146" y="130103"/>
                </a:lnTo>
                <a:lnTo>
                  <a:pt x="3007439" y="117944"/>
                </a:lnTo>
                <a:lnTo>
                  <a:pt x="2958890" y="109259"/>
                </a:lnTo>
                <a:lnTo>
                  <a:pt x="2908499" y="104048"/>
                </a:lnTo>
                <a:lnTo>
                  <a:pt x="2856268" y="102311"/>
                </a:lnTo>
                <a:close/>
              </a:path>
              <a:path w="3567429" h="2164079">
                <a:moveTo>
                  <a:pt x="3439515" y="479971"/>
                </a:moveTo>
                <a:lnTo>
                  <a:pt x="2832074" y="479971"/>
                </a:lnTo>
                <a:lnTo>
                  <a:pt x="2872459" y="481951"/>
                </a:lnTo>
                <a:lnTo>
                  <a:pt x="2910639" y="487522"/>
                </a:lnTo>
                <a:lnTo>
                  <a:pt x="2980385" y="509435"/>
                </a:lnTo>
                <a:lnTo>
                  <a:pt x="3041313" y="545712"/>
                </a:lnTo>
                <a:lnTo>
                  <a:pt x="3093422" y="596351"/>
                </a:lnTo>
                <a:lnTo>
                  <a:pt x="3116169" y="627056"/>
                </a:lnTo>
                <a:lnTo>
                  <a:pt x="3136712" y="661352"/>
                </a:lnTo>
                <a:lnTo>
                  <a:pt x="3155059" y="699259"/>
                </a:lnTo>
                <a:lnTo>
                  <a:pt x="3171184" y="740715"/>
                </a:lnTo>
                <a:lnTo>
                  <a:pt x="3185113" y="785783"/>
                </a:lnTo>
                <a:lnTo>
                  <a:pt x="3196837" y="834441"/>
                </a:lnTo>
                <a:lnTo>
                  <a:pt x="3206357" y="886689"/>
                </a:lnTo>
                <a:lnTo>
                  <a:pt x="3213672" y="942528"/>
                </a:lnTo>
                <a:lnTo>
                  <a:pt x="3218782" y="1001957"/>
                </a:lnTo>
                <a:lnTo>
                  <a:pt x="3221637" y="1063891"/>
                </a:lnTo>
                <a:lnTo>
                  <a:pt x="3222388" y="1131587"/>
                </a:lnTo>
                <a:lnTo>
                  <a:pt x="3220885" y="1201788"/>
                </a:lnTo>
                <a:lnTo>
                  <a:pt x="3216981" y="1259547"/>
                </a:lnTo>
                <a:lnTo>
                  <a:pt x="3209404" y="1314598"/>
                </a:lnTo>
                <a:lnTo>
                  <a:pt x="3198151" y="1366939"/>
                </a:lnTo>
                <a:lnTo>
                  <a:pt x="3183224" y="1416570"/>
                </a:lnTo>
                <a:lnTo>
                  <a:pt x="3164621" y="1463492"/>
                </a:lnTo>
                <a:lnTo>
                  <a:pt x="3142344" y="1507705"/>
                </a:lnTo>
                <a:lnTo>
                  <a:pt x="3116391" y="1549209"/>
                </a:lnTo>
                <a:lnTo>
                  <a:pt x="3086764" y="1588003"/>
                </a:lnTo>
                <a:lnTo>
                  <a:pt x="3053461" y="1624088"/>
                </a:lnTo>
                <a:lnTo>
                  <a:pt x="3017736" y="1657222"/>
                </a:lnTo>
                <a:lnTo>
                  <a:pt x="2980326" y="1685939"/>
                </a:lnTo>
                <a:lnTo>
                  <a:pt x="2941228" y="1710238"/>
                </a:lnTo>
                <a:lnTo>
                  <a:pt x="2900445" y="1730119"/>
                </a:lnTo>
                <a:lnTo>
                  <a:pt x="2857975" y="1745582"/>
                </a:lnTo>
                <a:lnTo>
                  <a:pt x="2813820" y="1756628"/>
                </a:lnTo>
                <a:lnTo>
                  <a:pt x="2767979" y="1763255"/>
                </a:lnTo>
                <a:lnTo>
                  <a:pt x="2720454" y="1765465"/>
                </a:lnTo>
                <a:lnTo>
                  <a:pt x="3381459" y="1765465"/>
                </a:lnTo>
                <a:lnTo>
                  <a:pt x="3403535" y="1730081"/>
                </a:lnTo>
                <a:lnTo>
                  <a:pt x="3427018" y="1688451"/>
                </a:lnTo>
                <a:lnTo>
                  <a:pt x="3448682" y="1645745"/>
                </a:lnTo>
                <a:lnTo>
                  <a:pt x="3468527" y="1601965"/>
                </a:lnTo>
                <a:lnTo>
                  <a:pt x="3486552" y="1557109"/>
                </a:lnTo>
                <a:lnTo>
                  <a:pt x="3502758" y="1511179"/>
                </a:lnTo>
                <a:lnTo>
                  <a:pt x="3517146" y="1464174"/>
                </a:lnTo>
                <a:lnTo>
                  <a:pt x="3529714" y="1416094"/>
                </a:lnTo>
                <a:lnTo>
                  <a:pt x="3540463" y="1366939"/>
                </a:lnTo>
                <a:lnTo>
                  <a:pt x="3549393" y="1316709"/>
                </a:lnTo>
                <a:lnTo>
                  <a:pt x="3556503" y="1265404"/>
                </a:lnTo>
                <a:lnTo>
                  <a:pt x="3561795" y="1213024"/>
                </a:lnTo>
                <a:lnTo>
                  <a:pt x="3565268" y="1159569"/>
                </a:lnTo>
                <a:lnTo>
                  <a:pt x="3566922" y="1105039"/>
                </a:lnTo>
                <a:lnTo>
                  <a:pt x="3566912" y="1050331"/>
                </a:lnTo>
                <a:lnTo>
                  <a:pt x="3565289" y="996761"/>
                </a:lnTo>
                <a:lnTo>
                  <a:pt x="3562052" y="944331"/>
                </a:lnTo>
                <a:lnTo>
                  <a:pt x="3557201" y="893039"/>
                </a:lnTo>
                <a:lnTo>
                  <a:pt x="3550736" y="842886"/>
                </a:lnTo>
                <a:lnTo>
                  <a:pt x="3542658" y="793871"/>
                </a:lnTo>
                <a:lnTo>
                  <a:pt x="3532966" y="745996"/>
                </a:lnTo>
                <a:lnTo>
                  <a:pt x="3521655" y="699238"/>
                </a:lnTo>
                <a:lnTo>
                  <a:pt x="3508742" y="653662"/>
                </a:lnTo>
                <a:lnTo>
                  <a:pt x="3494210" y="609203"/>
                </a:lnTo>
                <a:lnTo>
                  <a:pt x="3478063" y="565884"/>
                </a:lnTo>
                <a:lnTo>
                  <a:pt x="3460304" y="523703"/>
                </a:lnTo>
                <a:lnTo>
                  <a:pt x="3440931" y="482662"/>
                </a:lnTo>
                <a:lnTo>
                  <a:pt x="3439515" y="47997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314723" y="4546616"/>
            <a:ext cx="1564640" cy="2718435"/>
          </a:xfrm>
          <a:custGeom>
            <a:avLst/>
            <a:gdLst/>
            <a:ahLst/>
            <a:cxnLst/>
            <a:rect l="l" t="t" r="r" b="b"/>
            <a:pathLst>
              <a:path w="1564640" h="2718434">
                <a:moveTo>
                  <a:pt x="738555" y="0"/>
                </a:moveTo>
                <a:lnTo>
                  <a:pt x="666472" y="12790"/>
                </a:lnTo>
                <a:lnTo>
                  <a:pt x="606475" y="51155"/>
                </a:lnTo>
                <a:lnTo>
                  <a:pt x="566013" y="109061"/>
                </a:lnTo>
                <a:lnTo>
                  <a:pt x="552526" y="180454"/>
                </a:lnTo>
                <a:lnTo>
                  <a:pt x="552861" y="212266"/>
                </a:lnTo>
                <a:lnTo>
                  <a:pt x="553866" y="251147"/>
                </a:lnTo>
                <a:lnTo>
                  <a:pt x="555540" y="297097"/>
                </a:lnTo>
                <a:lnTo>
                  <a:pt x="557884" y="350118"/>
                </a:lnTo>
                <a:lnTo>
                  <a:pt x="563911" y="471262"/>
                </a:lnTo>
                <a:lnTo>
                  <a:pt x="566255" y="527183"/>
                </a:lnTo>
                <a:lnTo>
                  <a:pt x="567928" y="577970"/>
                </a:lnTo>
                <a:lnTo>
                  <a:pt x="568930" y="623624"/>
                </a:lnTo>
                <a:lnTo>
                  <a:pt x="569264" y="664146"/>
                </a:lnTo>
                <a:lnTo>
                  <a:pt x="178600" y="632523"/>
                </a:lnTo>
                <a:lnTo>
                  <a:pt x="141273" y="635895"/>
                </a:lnTo>
                <a:lnTo>
                  <a:pt x="77089" y="662870"/>
                </a:lnTo>
                <a:lnTo>
                  <a:pt x="28251" y="715191"/>
                </a:lnTo>
                <a:lnTo>
                  <a:pt x="3138" y="783090"/>
                </a:lnTo>
                <a:lnTo>
                  <a:pt x="0" y="822274"/>
                </a:lnTo>
                <a:lnTo>
                  <a:pt x="4599" y="872348"/>
                </a:lnTo>
                <a:lnTo>
                  <a:pt x="18397" y="914670"/>
                </a:lnTo>
                <a:lnTo>
                  <a:pt x="41394" y="949242"/>
                </a:lnTo>
                <a:lnTo>
                  <a:pt x="73588" y="976062"/>
                </a:lnTo>
                <a:lnTo>
                  <a:pt x="114980" y="995131"/>
                </a:lnTo>
                <a:lnTo>
                  <a:pt x="165569" y="1006449"/>
                </a:lnTo>
                <a:lnTo>
                  <a:pt x="295331" y="1018191"/>
                </a:lnTo>
                <a:lnTo>
                  <a:pt x="353584" y="1023103"/>
                </a:lnTo>
                <a:lnTo>
                  <a:pt x="407419" y="1027376"/>
                </a:lnTo>
                <a:lnTo>
                  <a:pt x="456835" y="1031009"/>
                </a:lnTo>
                <a:lnTo>
                  <a:pt x="501833" y="1034003"/>
                </a:lnTo>
                <a:lnTo>
                  <a:pt x="542412" y="1036357"/>
                </a:lnTo>
                <a:lnTo>
                  <a:pt x="578573" y="1038072"/>
                </a:lnTo>
                <a:lnTo>
                  <a:pt x="615772" y="2124519"/>
                </a:lnTo>
                <a:lnTo>
                  <a:pt x="615424" y="2164285"/>
                </a:lnTo>
                <a:lnTo>
                  <a:pt x="614379" y="2212889"/>
                </a:lnTo>
                <a:lnTo>
                  <a:pt x="612637" y="2270327"/>
                </a:lnTo>
                <a:lnTo>
                  <a:pt x="607755" y="2402873"/>
                </a:lnTo>
                <a:lnTo>
                  <a:pt x="606013" y="2460315"/>
                </a:lnTo>
                <a:lnTo>
                  <a:pt x="604969" y="2508920"/>
                </a:lnTo>
                <a:lnTo>
                  <a:pt x="604621" y="2548686"/>
                </a:lnTo>
                <a:lnTo>
                  <a:pt x="608050" y="2583448"/>
                </a:lnTo>
                <a:lnTo>
                  <a:pt x="635487" y="2643907"/>
                </a:lnTo>
                <a:lnTo>
                  <a:pt x="688159" y="2690765"/>
                </a:lnTo>
                <a:lnTo>
                  <a:pt x="752801" y="2714953"/>
                </a:lnTo>
                <a:lnTo>
                  <a:pt x="788784" y="2717977"/>
                </a:lnTo>
                <a:lnTo>
                  <a:pt x="823917" y="2714610"/>
                </a:lnTo>
                <a:lnTo>
                  <a:pt x="883758" y="2687672"/>
                </a:lnTo>
                <a:lnTo>
                  <a:pt x="929699" y="2633798"/>
                </a:lnTo>
                <a:lnTo>
                  <a:pt x="947457" y="2596759"/>
                </a:lnTo>
                <a:lnTo>
                  <a:pt x="961740" y="2552987"/>
                </a:lnTo>
                <a:lnTo>
                  <a:pt x="972548" y="2502481"/>
                </a:lnTo>
                <a:lnTo>
                  <a:pt x="979881" y="2445241"/>
                </a:lnTo>
                <a:lnTo>
                  <a:pt x="983739" y="2381268"/>
                </a:lnTo>
                <a:lnTo>
                  <a:pt x="984122" y="2310561"/>
                </a:lnTo>
                <a:lnTo>
                  <a:pt x="982268" y="2215680"/>
                </a:lnTo>
                <a:lnTo>
                  <a:pt x="980401" y="2133828"/>
                </a:lnTo>
                <a:lnTo>
                  <a:pt x="945057" y="1034351"/>
                </a:lnTo>
                <a:lnTo>
                  <a:pt x="1022447" y="1024305"/>
                </a:lnTo>
                <a:lnTo>
                  <a:pt x="1086444" y="1016492"/>
                </a:lnTo>
                <a:lnTo>
                  <a:pt x="1137047" y="1010912"/>
                </a:lnTo>
                <a:lnTo>
                  <a:pt x="1174254" y="1007565"/>
                </a:lnTo>
                <a:lnTo>
                  <a:pt x="1198067" y="1006449"/>
                </a:lnTo>
                <a:lnTo>
                  <a:pt x="1218474" y="1006682"/>
                </a:lnTo>
                <a:lnTo>
                  <a:pt x="1240624" y="1007381"/>
                </a:lnTo>
                <a:lnTo>
                  <a:pt x="1264518" y="1008544"/>
                </a:lnTo>
                <a:lnTo>
                  <a:pt x="1315791" y="1011796"/>
                </a:lnTo>
                <a:lnTo>
                  <a:pt x="1339684" y="1012959"/>
                </a:lnTo>
                <a:lnTo>
                  <a:pt x="1361835" y="1013658"/>
                </a:lnTo>
                <a:lnTo>
                  <a:pt x="1382242" y="1013891"/>
                </a:lnTo>
                <a:lnTo>
                  <a:pt x="1420437" y="1010577"/>
                </a:lnTo>
                <a:lnTo>
                  <a:pt x="1486016" y="984064"/>
                </a:lnTo>
                <a:lnTo>
                  <a:pt x="1535779" y="932558"/>
                </a:lnTo>
                <a:lnTo>
                  <a:pt x="1561355" y="865121"/>
                </a:lnTo>
                <a:lnTo>
                  <a:pt x="1564551" y="825995"/>
                </a:lnTo>
                <a:lnTo>
                  <a:pt x="1560012" y="774950"/>
                </a:lnTo>
                <a:lnTo>
                  <a:pt x="1546396" y="731940"/>
                </a:lnTo>
                <a:lnTo>
                  <a:pt x="1523702" y="696967"/>
                </a:lnTo>
                <a:lnTo>
                  <a:pt x="1491929" y="670029"/>
                </a:lnTo>
                <a:lnTo>
                  <a:pt x="1451076" y="651129"/>
                </a:lnTo>
                <a:lnTo>
                  <a:pt x="1382018" y="639219"/>
                </a:lnTo>
                <a:lnTo>
                  <a:pt x="1331416" y="635499"/>
                </a:lnTo>
                <a:lnTo>
                  <a:pt x="1270098" y="633267"/>
                </a:lnTo>
                <a:lnTo>
                  <a:pt x="1198067" y="632523"/>
                </a:lnTo>
                <a:lnTo>
                  <a:pt x="1176784" y="633713"/>
                </a:lnTo>
                <a:lnTo>
                  <a:pt x="1139726" y="637284"/>
                </a:lnTo>
                <a:lnTo>
                  <a:pt x="1086893" y="643235"/>
                </a:lnTo>
                <a:lnTo>
                  <a:pt x="1018283" y="651567"/>
                </a:lnTo>
                <a:lnTo>
                  <a:pt x="933894" y="662279"/>
                </a:lnTo>
                <a:lnTo>
                  <a:pt x="935761" y="546938"/>
                </a:lnTo>
                <a:lnTo>
                  <a:pt x="939482" y="439039"/>
                </a:lnTo>
                <a:lnTo>
                  <a:pt x="939132" y="392414"/>
                </a:lnTo>
                <a:lnTo>
                  <a:pt x="938083" y="349276"/>
                </a:lnTo>
                <a:lnTo>
                  <a:pt x="936337" y="309628"/>
                </a:lnTo>
                <a:lnTo>
                  <a:pt x="924737" y="209375"/>
                </a:lnTo>
                <a:lnTo>
                  <a:pt x="911220" y="153828"/>
                </a:lnTo>
                <a:lnTo>
                  <a:pt x="893343" y="106825"/>
                </a:lnTo>
                <a:lnTo>
                  <a:pt x="871105" y="68368"/>
                </a:lnTo>
                <a:lnTo>
                  <a:pt x="844508" y="38457"/>
                </a:lnTo>
                <a:lnTo>
                  <a:pt x="778233" y="4273"/>
                </a:lnTo>
                <a:lnTo>
                  <a:pt x="7385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02448" y="5114018"/>
            <a:ext cx="5860415" cy="2164080"/>
          </a:xfrm>
          <a:custGeom>
            <a:avLst/>
            <a:gdLst/>
            <a:ahLst/>
            <a:cxnLst/>
            <a:rect l="l" t="t" r="r" b="b"/>
            <a:pathLst>
              <a:path w="5860415" h="2164079">
                <a:moveTo>
                  <a:pt x="938095" y="102323"/>
                </a:moveTo>
                <a:lnTo>
                  <a:pt x="884087" y="103630"/>
                </a:lnTo>
                <a:lnTo>
                  <a:pt x="831495" y="107550"/>
                </a:lnTo>
                <a:lnTo>
                  <a:pt x="780319" y="114084"/>
                </a:lnTo>
                <a:lnTo>
                  <a:pt x="730560" y="123231"/>
                </a:lnTo>
                <a:lnTo>
                  <a:pt x="682216" y="134992"/>
                </a:lnTo>
                <a:lnTo>
                  <a:pt x="635289" y="149366"/>
                </a:lnTo>
                <a:lnTo>
                  <a:pt x="589778" y="166354"/>
                </a:lnTo>
                <a:lnTo>
                  <a:pt x="545683" y="185955"/>
                </a:lnTo>
                <a:lnTo>
                  <a:pt x="503005" y="208169"/>
                </a:lnTo>
                <a:lnTo>
                  <a:pt x="461742" y="232997"/>
                </a:lnTo>
                <a:lnTo>
                  <a:pt x="421896" y="260439"/>
                </a:lnTo>
                <a:lnTo>
                  <a:pt x="383465" y="290494"/>
                </a:lnTo>
                <a:lnTo>
                  <a:pt x="346451" y="323162"/>
                </a:lnTo>
                <a:lnTo>
                  <a:pt x="310853" y="358444"/>
                </a:lnTo>
                <a:lnTo>
                  <a:pt x="276672" y="396339"/>
                </a:lnTo>
                <a:lnTo>
                  <a:pt x="243906" y="436848"/>
                </a:lnTo>
                <a:lnTo>
                  <a:pt x="212556" y="479971"/>
                </a:lnTo>
                <a:lnTo>
                  <a:pt x="185568" y="520361"/>
                </a:lnTo>
                <a:lnTo>
                  <a:pt x="160411" y="561536"/>
                </a:lnTo>
                <a:lnTo>
                  <a:pt x="137085" y="603496"/>
                </a:lnTo>
                <a:lnTo>
                  <a:pt x="115590" y="646241"/>
                </a:lnTo>
                <a:lnTo>
                  <a:pt x="95926" y="689771"/>
                </a:lnTo>
                <a:lnTo>
                  <a:pt x="78093" y="734086"/>
                </a:lnTo>
                <a:lnTo>
                  <a:pt x="62091" y="779185"/>
                </a:lnTo>
                <a:lnTo>
                  <a:pt x="47920" y="825069"/>
                </a:lnTo>
                <a:lnTo>
                  <a:pt x="35542" y="871911"/>
                </a:lnTo>
                <a:lnTo>
                  <a:pt x="25072" y="919192"/>
                </a:lnTo>
                <a:lnTo>
                  <a:pt x="16395" y="967431"/>
                </a:lnTo>
                <a:lnTo>
                  <a:pt x="9549" y="1016454"/>
                </a:lnTo>
                <a:lnTo>
                  <a:pt x="4534" y="1066262"/>
                </a:lnTo>
                <a:lnTo>
                  <a:pt x="1351" y="1116854"/>
                </a:lnTo>
                <a:lnTo>
                  <a:pt x="0" y="1168231"/>
                </a:lnTo>
                <a:lnTo>
                  <a:pt x="479" y="1220393"/>
                </a:lnTo>
                <a:lnTo>
                  <a:pt x="3275" y="1277403"/>
                </a:lnTo>
                <a:lnTo>
                  <a:pt x="8187" y="1332842"/>
                </a:lnTo>
                <a:lnTo>
                  <a:pt x="15215" y="1386709"/>
                </a:lnTo>
                <a:lnTo>
                  <a:pt x="24360" y="1439006"/>
                </a:lnTo>
                <a:lnTo>
                  <a:pt x="35621" y="1489731"/>
                </a:lnTo>
                <a:lnTo>
                  <a:pt x="48999" y="1538886"/>
                </a:lnTo>
                <a:lnTo>
                  <a:pt x="64493" y="1586469"/>
                </a:lnTo>
                <a:lnTo>
                  <a:pt x="82104" y="1632482"/>
                </a:lnTo>
                <a:lnTo>
                  <a:pt x="101832" y="1676924"/>
                </a:lnTo>
                <a:lnTo>
                  <a:pt x="123677" y="1719795"/>
                </a:lnTo>
                <a:lnTo>
                  <a:pt x="147638" y="1761095"/>
                </a:lnTo>
                <a:lnTo>
                  <a:pt x="173716" y="1800824"/>
                </a:lnTo>
                <a:lnTo>
                  <a:pt x="201911" y="1838983"/>
                </a:lnTo>
                <a:lnTo>
                  <a:pt x="232223" y="1875571"/>
                </a:lnTo>
                <a:lnTo>
                  <a:pt x="264652" y="1910588"/>
                </a:lnTo>
                <a:lnTo>
                  <a:pt x="302775" y="1947432"/>
                </a:lnTo>
                <a:lnTo>
                  <a:pt x="342113" y="1981072"/>
                </a:lnTo>
                <a:lnTo>
                  <a:pt x="382666" y="2011509"/>
                </a:lnTo>
                <a:lnTo>
                  <a:pt x="424434" y="2038743"/>
                </a:lnTo>
                <a:lnTo>
                  <a:pt x="467416" y="2062772"/>
                </a:lnTo>
                <a:lnTo>
                  <a:pt x="511613" y="2083598"/>
                </a:lnTo>
                <a:lnTo>
                  <a:pt x="557024" y="2101220"/>
                </a:lnTo>
                <a:lnTo>
                  <a:pt x="603650" y="2115638"/>
                </a:lnTo>
                <a:lnTo>
                  <a:pt x="651490" y="2126852"/>
                </a:lnTo>
                <a:lnTo>
                  <a:pt x="700544" y="2134862"/>
                </a:lnTo>
                <a:lnTo>
                  <a:pt x="750812" y="2139668"/>
                </a:lnTo>
                <a:lnTo>
                  <a:pt x="802294" y="2141270"/>
                </a:lnTo>
                <a:lnTo>
                  <a:pt x="853944" y="2139799"/>
                </a:lnTo>
                <a:lnTo>
                  <a:pt x="904222" y="2135384"/>
                </a:lnTo>
                <a:lnTo>
                  <a:pt x="953128" y="2128025"/>
                </a:lnTo>
                <a:lnTo>
                  <a:pt x="1000662" y="2117723"/>
                </a:lnTo>
                <a:lnTo>
                  <a:pt x="1046823" y="2104478"/>
                </a:lnTo>
                <a:lnTo>
                  <a:pt x="1091612" y="2088289"/>
                </a:lnTo>
                <a:lnTo>
                  <a:pt x="1135028" y="2069157"/>
                </a:lnTo>
                <a:lnTo>
                  <a:pt x="1177072" y="2047081"/>
                </a:lnTo>
                <a:lnTo>
                  <a:pt x="1217744" y="2022062"/>
                </a:lnTo>
                <a:lnTo>
                  <a:pt x="1257043" y="1994099"/>
                </a:lnTo>
                <a:lnTo>
                  <a:pt x="1294970" y="1963192"/>
                </a:lnTo>
                <a:lnTo>
                  <a:pt x="1331524" y="1929342"/>
                </a:lnTo>
                <a:lnTo>
                  <a:pt x="1366705" y="1892549"/>
                </a:lnTo>
                <a:lnTo>
                  <a:pt x="1400514" y="1852811"/>
                </a:lnTo>
                <a:lnTo>
                  <a:pt x="1432950" y="1810130"/>
                </a:lnTo>
                <a:lnTo>
                  <a:pt x="1460070" y="1770650"/>
                </a:lnTo>
                <a:lnTo>
                  <a:pt x="1463296" y="1765477"/>
                </a:lnTo>
                <a:lnTo>
                  <a:pt x="802294" y="1765477"/>
                </a:lnTo>
                <a:lnTo>
                  <a:pt x="755862" y="1762934"/>
                </a:lnTo>
                <a:lnTo>
                  <a:pt x="711176" y="1755304"/>
                </a:lnTo>
                <a:lnTo>
                  <a:pt x="668236" y="1742586"/>
                </a:lnTo>
                <a:lnTo>
                  <a:pt x="627042" y="1724781"/>
                </a:lnTo>
                <a:lnTo>
                  <a:pt x="587594" y="1701888"/>
                </a:lnTo>
                <a:lnTo>
                  <a:pt x="549893" y="1673908"/>
                </a:lnTo>
                <a:lnTo>
                  <a:pt x="513940" y="1640839"/>
                </a:lnTo>
                <a:lnTo>
                  <a:pt x="483095" y="1605883"/>
                </a:lnTo>
                <a:lnTo>
                  <a:pt x="455878" y="1567987"/>
                </a:lnTo>
                <a:lnTo>
                  <a:pt x="432291" y="1527150"/>
                </a:lnTo>
                <a:lnTo>
                  <a:pt x="412333" y="1483373"/>
                </a:lnTo>
                <a:lnTo>
                  <a:pt x="396004" y="1436656"/>
                </a:lnTo>
                <a:lnTo>
                  <a:pt x="383304" y="1386999"/>
                </a:lnTo>
                <a:lnTo>
                  <a:pt x="374233" y="1334403"/>
                </a:lnTo>
                <a:lnTo>
                  <a:pt x="368790" y="1278868"/>
                </a:lnTo>
                <a:lnTo>
                  <a:pt x="366976" y="1220393"/>
                </a:lnTo>
                <a:lnTo>
                  <a:pt x="368185" y="1167039"/>
                </a:lnTo>
                <a:lnTo>
                  <a:pt x="371812" y="1114875"/>
                </a:lnTo>
                <a:lnTo>
                  <a:pt x="377857" y="1063901"/>
                </a:lnTo>
                <a:lnTo>
                  <a:pt x="386320" y="1014118"/>
                </a:lnTo>
                <a:lnTo>
                  <a:pt x="397202" y="965525"/>
                </a:lnTo>
                <a:lnTo>
                  <a:pt x="410502" y="918123"/>
                </a:lnTo>
                <a:lnTo>
                  <a:pt x="426291" y="871738"/>
                </a:lnTo>
                <a:lnTo>
                  <a:pt x="444359" y="826891"/>
                </a:lnTo>
                <a:lnTo>
                  <a:pt x="464916" y="783061"/>
                </a:lnTo>
                <a:lnTo>
                  <a:pt x="487892" y="740422"/>
                </a:lnTo>
                <a:lnTo>
                  <a:pt x="516629" y="694914"/>
                </a:lnTo>
                <a:lnTo>
                  <a:pt x="547451" y="653675"/>
                </a:lnTo>
                <a:lnTo>
                  <a:pt x="580097" y="616997"/>
                </a:lnTo>
                <a:lnTo>
                  <a:pt x="614830" y="584588"/>
                </a:lnTo>
                <a:lnTo>
                  <a:pt x="651561" y="556544"/>
                </a:lnTo>
                <a:lnTo>
                  <a:pt x="690290" y="532867"/>
                </a:lnTo>
                <a:lnTo>
                  <a:pt x="731018" y="513555"/>
                </a:lnTo>
                <a:lnTo>
                  <a:pt x="773745" y="498610"/>
                </a:lnTo>
                <a:lnTo>
                  <a:pt x="818469" y="488031"/>
                </a:lnTo>
                <a:lnTo>
                  <a:pt x="865193" y="481818"/>
                </a:lnTo>
                <a:lnTo>
                  <a:pt x="913914" y="479971"/>
                </a:lnTo>
                <a:lnTo>
                  <a:pt x="1521348" y="479971"/>
                </a:lnTo>
                <a:lnTo>
                  <a:pt x="1501784" y="442772"/>
                </a:lnTo>
                <a:lnTo>
                  <a:pt x="1473491" y="395875"/>
                </a:lnTo>
                <a:lnTo>
                  <a:pt x="1443357" y="352450"/>
                </a:lnTo>
                <a:lnTo>
                  <a:pt x="1411381" y="312500"/>
                </a:lnTo>
                <a:lnTo>
                  <a:pt x="1377563" y="276024"/>
                </a:lnTo>
                <a:lnTo>
                  <a:pt x="1341903" y="243021"/>
                </a:lnTo>
                <a:lnTo>
                  <a:pt x="1304402" y="213492"/>
                </a:lnTo>
                <a:lnTo>
                  <a:pt x="1265059" y="187437"/>
                </a:lnTo>
                <a:lnTo>
                  <a:pt x="1223875" y="164856"/>
                </a:lnTo>
                <a:lnTo>
                  <a:pt x="1180849" y="145749"/>
                </a:lnTo>
                <a:lnTo>
                  <a:pt x="1135982" y="130116"/>
                </a:lnTo>
                <a:lnTo>
                  <a:pt x="1089272" y="117957"/>
                </a:lnTo>
                <a:lnTo>
                  <a:pt x="1040721" y="109272"/>
                </a:lnTo>
                <a:lnTo>
                  <a:pt x="990329" y="104060"/>
                </a:lnTo>
                <a:lnTo>
                  <a:pt x="938095" y="102323"/>
                </a:lnTo>
                <a:close/>
              </a:path>
              <a:path w="5860415" h="2164079">
                <a:moveTo>
                  <a:pt x="1521348" y="479971"/>
                </a:moveTo>
                <a:lnTo>
                  <a:pt x="913914" y="479971"/>
                </a:lnTo>
                <a:lnTo>
                  <a:pt x="954297" y="481952"/>
                </a:lnTo>
                <a:lnTo>
                  <a:pt x="992475" y="487525"/>
                </a:lnTo>
                <a:lnTo>
                  <a:pt x="1062219" y="509440"/>
                </a:lnTo>
                <a:lnTo>
                  <a:pt x="1123145" y="545717"/>
                </a:lnTo>
                <a:lnTo>
                  <a:pt x="1175253" y="596356"/>
                </a:lnTo>
                <a:lnTo>
                  <a:pt x="1198000" y="627061"/>
                </a:lnTo>
                <a:lnTo>
                  <a:pt x="1218543" y="661357"/>
                </a:lnTo>
                <a:lnTo>
                  <a:pt x="1236892" y="699272"/>
                </a:lnTo>
                <a:lnTo>
                  <a:pt x="1253015" y="740719"/>
                </a:lnTo>
                <a:lnTo>
                  <a:pt x="1266944" y="785786"/>
                </a:lnTo>
                <a:lnTo>
                  <a:pt x="1278669" y="834443"/>
                </a:lnTo>
                <a:lnTo>
                  <a:pt x="1288189" y="886691"/>
                </a:lnTo>
                <a:lnTo>
                  <a:pt x="1295505" y="942529"/>
                </a:lnTo>
                <a:lnTo>
                  <a:pt x="1300617" y="1001958"/>
                </a:lnTo>
                <a:lnTo>
                  <a:pt x="1303474" y="1063901"/>
                </a:lnTo>
                <a:lnTo>
                  <a:pt x="1304226" y="1131587"/>
                </a:lnTo>
                <a:lnTo>
                  <a:pt x="1302724" y="1201788"/>
                </a:lnTo>
                <a:lnTo>
                  <a:pt x="1298821" y="1259551"/>
                </a:lnTo>
                <a:lnTo>
                  <a:pt x="1291242" y="1314604"/>
                </a:lnTo>
                <a:lnTo>
                  <a:pt x="1279987" y="1366951"/>
                </a:lnTo>
                <a:lnTo>
                  <a:pt x="1265059" y="1416580"/>
                </a:lnTo>
                <a:lnTo>
                  <a:pt x="1246456" y="1463502"/>
                </a:lnTo>
                <a:lnTo>
                  <a:pt x="1224178" y="1507714"/>
                </a:lnTo>
                <a:lnTo>
                  <a:pt x="1198226" y="1549216"/>
                </a:lnTo>
                <a:lnTo>
                  <a:pt x="1168600" y="1588007"/>
                </a:lnTo>
                <a:lnTo>
                  <a:pt x="1135300" y="1624088"/>
                </a:lnTo>
                <a:lnTo>
                  <a:pt x="1099573" y="1657226"/>
                </a:lnTo>
                <a:lnTo>
                  <a:pt x="1062160" y="1685946"/>
                </a:lnTo>
                <a:lnTo>
                  <a:pt x="1023062" y="1710247"/>
                </a:lnTo>
                <a:lnTo>
                  <a:pt x="982280" y="1730130"/>
                </a:lnTo>
                <a:lnTo>
                  <a:pt x="939812" y="1745594"/>
                </a:lnTo>
                <a:lnTo>
                  <a:pt x="895658" y="1756640"/>
                </a:lnTo>
                <a:lnTo>
                  <a:pt x="849819" y="1763268"/>
                </a:lnTo>
                <a:lnTo>
                  <a:pt x="802294" y="1765477"/>
                </a:lnTo>
                <a:lnTo>
                  <a:pt x="1463296" y="1765477"/>
                </a:lnTo>
                <a:lnTo>
                  <a:pt x="1485370" y="1730094"/>
                </a:lnTo>
                <a:lnTo>
                  <a:pt x="1508852" y="1688463"/>
                </a:lnTo>
                <a:lnTo>
                  <a:pt x="1530514" y="1645758"/>
                </a:lnTo>
                <a:lnTo>
                  <a:pt x="1550358" y="1601977"/>
                </a:lnTo>
                <a:lnTo>
                  <a:pt x="1568382" y="1557122"/>
                </a:lnTo>
                <a:lnTo>
                  <a:pt x="1584588" y="1511192"/>
                </a:lnTo>
                <a:lnTo>
                  <a:pt x="1598974" y="1464187"/>
                </a:lnTo>
                <a:lnTo>
                  <a:pt x="1611542" y="1416106"/>
                </a:lnTo>
                <a:lnTo>
                  <a:pt x="1622291" y="1366947"/>
                </a:lnTo>
                <a:lnTo>
                  <a:pt x="1631220" y="1316721"/>
                </a:lnTo>
                <a:lnTo>
                  <a:pt x="1638331" y="1265416"/>
                </a:lnTo>
                <a:lnTo>
                  <a:pt x="1643622" y="1213036"/>
                </a:lnTo>
                <a:lnTo>
                  <a:pt x="1647095" y="1159582"/>
                </a:lnTo>
                <a:lnTo>
                  <a:pt x="1648749" y="1105052"/>
                </a:lnTo>
                <a:lnTo>
                  <a:pt x="1648739" y="1050344"/>
                </a:lnTo>
                <a:lnTo>
                  <a:pt x="1647117" y="996774"/>
                </a:lnTo>
                <a:lnTo>
                  <a:pt x="1643880" y="944343"/>
                </a:lnTo>
                <a:lnTo>
                  <a:pt x="1639031" y="893051"/>
                </a:lnTo>
                <a:lnTo>
                  <a:pt x="1632567" y="842898"/>
                </a:lnTo>
                <a:lnTo>
                  <a:pt x="1624490" y="793884"/>
                </a:lnTo>
                <a:lnTo>
                  <a:pt x="1614800" y="746009"/>
                </a:lnTo>
                <a:lnTo>
                  <a:pt x="1603488" y="699243"/>
                </a:lnTo>
                <a:lnTo>
                  <a:pt x="1590578" y="653675"/>
                </a:lnTo>
                <a:lnTo>
                  <a:pt x="1576047" y="609216"/>
                </a:lnTo>
                <a:lnTo>
                  <a:pt x="1559902" y="565897"/>
                </a:lnTo>
                <a:lnTo>
                  <a:pt x="1542143" y="523716"/>
                </a:lnTo>
                <a:lnTo>
                  <a:pt x="1522771" y="482675"/>
                </a:lnTo>
                <a:lnTo>
                  <a:pt x="1521348" y="479971"/>
                </a:lnTo>
                <a:close/>
              </a:path>
              <a:path w="5860415" h="2164079">
                <a:moveTo>
                  <a:pt x="3595678" y="418579"/>
                </a:moveTo>
                <a:lnTo>
                  <a:pt x="3141215" y="418579"/>
                </a:lnTo>
                <a:lnTo>
                  <a:pt x="3169494" y="422597"/>
                </a:lnTo>
                <a:lnTo>
                  <a:pt x="3194795" y="434652"/>
                </a:lnTo>
                <a:lnTo>
                  <a:pt x="3236468" y="482873"/>
                </a:lnTo>
                <a:lnTo>
                  <a:pt x="3252840" y="519039"/>
                </a:lnTo>
                <a:lnTo>
                  <a:pt x="3266234" y="563241"/>
                </a:lnTo>
                <a:lnTo>
                  <a:pt x="3276652" y="615481"/>
                </a:lnTo>
                <a:lnTo>
                  <a:pt x="3284093" y="675757"/>
                </a:lnTo>
                <a:lnTo>
                  <a:pt x="3288558" y="744070"/>
                </a:lnTo>
                <a:lnTo>
                  <a:pt x="3289956" y="815808"/>
                </a:lnTo>
                <a:lnTo>
                  <a:pt x="3290021" y="822286"/>
                </a:lnTo>
                <a:lnTo>
                  <a:pt x="3289639" y="850997"/>
                </a:lnTo>
                <a:lnTo>
                  <a:pt x="3288417" y="890646"/>
                </a:lnTo>
                <a:lnTo>
                  <a:pt x="3286381" y="939365"/>
                </a:lnTo>
                <a:lnTo>
                  <a:pt x="3280682" y="1054941"/>
                </a:lnTo>
                <a:lnTo>
                  <a:pt x="3278651" y="1103660"/>
                </a:lnTo>
                <a:lnTo>
                  <a:pt x="3277434" y="1143308"/>
                </a:lnTo>
                <a:lnTo>
                  <a:pt x="3277028" y="1173886"/>
                </a:lnTo>
                <a:lnTo>
                  <a:pt x="3277435" y="1221761"/>
                </a:lnTo>
                <a:lnTo>
                  <a:pt x="3278655" y="1270508"/>
                </a:lnTo>
                <a:lnTo>
                  <a:pt x="3280688" y="1320126"/>
                </a:lnTo>
                <a:lnTo>
                  <a:pt x="3283536" y="1370617"/>
                </a:lnTo>
                <a:lnTo>
                  <a:pt x="3287196" y="1421980"/>
                </a:lnTo>
                <a:lnTo>
                  <a:pt x="3291671" y="1474215"/>
                </a:lnTo>
                <a:lnTo>
                  <a:pt x="3296960" y="1527322"/>
                </a:lnTo>
                <a:lnTo>
                  <a:pt x="3303063" y="1581302"/>
                </a:lnTo>
                <a:lnTo>
                  <a:pt x="3355159" y="1988718"/>
                </a:lnTo>
                <a:lnTo>
                  <a:pt x="3365854" y="2042153"/>
                </a:lnTo>
                <a:lnTo>
                  <a:pt x="3384302" y="2085873"/>
                </a:lnTo>
                <a:lnTo>
                  <a:pt x="3410501" y="2119877"/>
                </a:lnTo>
                <a:lnTo>
                  <a:pt x="3444452" y="2144166"/>
                </a:lnTo>
                <a:lnTo>
                  <a:pt x="3486156" y="2158739"/>
                </a:lnTo>
                <a:lnTo>
                  <a:pt x="3535613" y="2163597"/>
                </a:lnTo>
                <a:lnTo>
                  <a:pt x="3573923" y="2160399"/>
                </a:lnTo>
                <a:lnTo>
                  <a:pt x="3640426" y="2134815"/>
                </a:lnTo>
                <a:lnTo>
                  <a:pt x="3691821" y="2084935"/>
                </a:lnTo>
                <a:lnTo>
                  <a:pt x="3718330" y="2018431"/>
                </a:lnTo>
                <a:lnTo>
                  <a:pt x="3721643" y="1979421"/>
                </a:lnTo>
                <a:lnTo>
                  <a:pt x="3721018" y="1939845"/>
                </a:lnTo>
                <a:lnTo>
                  <a:pt x="3719143" y="1897390"/>
                </a:lnTo>
                <a:lnTo>
                  <a:pt x="3716018" y="1852057"/>
                </a:lnTo>
                <a:lnTo>
                  <a:pt x="3711643" y="1803847"/>
                </a:lnTo>
                <a:lnTo>
                  <a:pt x="3706019" y="1752759"/>
                </a:lnTo>
                <a:lnTo>
                  <a:pt x="3699145" y="1698794"/>
                </a:lnTo>
                <a:lnTo>
                  <a:pt x="3691022" y="1641950"/>
                </a:lnTo>
                <a:lnTo>
                  <a:pt x="3672274" y="1522483"/>
                </a:lnTo>
                <a:lnTo>
                  <a:pt x="3664148" y="1465555"/>
                </a:lnTo>
                <a:lnTo>
                  <a:pt x="3657272" y="1411446"/>
                </a:lnTo>
                <a:lnTo>
                  <a:pt x="3651647" y="1360157"/>
                </a:lnTo>
                <a:lnTo>
                  <a:pt x="3647271" y="1311687"/>
                </a:lnTo>
                <a:lnTo>
                  <a:pt x="3644146" y="1266036"/>
                </a:lnTo>
                <a:lnTo>
                  <a:pt x="3642270" y="1223205"/>
                </a:lnTo>
                <a:lnTo>
                  <a:pt x="3641645" y="1183195"/>
                </a:lnTo>
                <a:lnTo>
                  <a:pt x="3643512" y="1010170"/>
                </a:lnTo>
                <a:lnTo>
                  <a:pt x="3643402" y="818970"/>
                </a:lnTo>
                <a:lnTo>
                  <a:pt x="3641297" y="755499"/>
                </a:lnTo>
                <a:lnTo>
                  <a:pt x="3637631" y="692060"/>
                </a:lnTo>
                <a:lnTo>
                  <a:pt x="3632514" y="631971"/>
                </a:lnTo>
                <a:lnTo>
                  <a:pt x="3625947" y="575230"/>
                </a:lnTo>
                <a:lnTo>
                  <a:pt x="3617928" y="521838"/>
                </a:lnTo>
                <a:lnTo>
                  <a:pt x="3608459" y="471794"/>
                </a:lnTo>
                <a:lnTo>
                  <a:pt x="3597539" y="425099"/>
                </a:lnTo>
                <a:lnTo>
                  <a:pt x="3595678" y="418579"/>
                </a:lnTo>
                <a:close/>
              </a:path>
              <a:path w="5860415" h="2164079">
                <a:moveTo>
                  <a:pt x="2305923" y="0"/>
                </a:moveTo>
                <a:lnTo>
                  <a:pt x="2234065" y="12792"/>
                </a:lnTo>
                <a:lnTo>
                  <a:pt x="2174770" y="51168"/>
                </a:lnTo>
                <a:lnTo>
                  <a:pt x="2135000" y="109534"/>
                </a:lnTo>
                <a:lnTo>
                  <a:pt x="2121747" y="182321"/>
                </a:lnTo>
                <a:lnTo>
                  <a:pt x="2122154" y="215691"/>
                </a:lnTo>
                <a:lnTo>
                  <a:pt x="2123375" y="256271"/>
                </a:lnTo>
                <a:lnTo>
                  <a:pt x="2125461" y="305104"/>
                </a:lnTo>
                <a:lnTo>
                  <a:pt x="2131100" y="414049"/>
                </a:lnTo>
                <a:lnTo>
                  <a:pt x="2133136" y="461837"/>
                </a:lnTo>
                <a:lnTo>
                  <a:pt x="2134358" y="502416"/>
                </a:lnTo>
                <a:lnTo>
                  <a:pt x="2134765" y="535787"/>
                </a:lnTo>
                <a:lnTo>
                  <a:pt x="2134470" y="576940"/>
                </a:lnTo>
                <a:lnTo>
                  <a:pt x="2133667" y="619002"/>
                </a:lnTo>
                <a:lnTo>
                  <a:pt x="2132337" y="664070"/>
                </a:lnTo>
                <a:lnTo>
                  <a:pt x="2130449" y="712746"/>
                </a:lnTo>
                <a:lnTo>
                  <a:pt x="2128021" y="764379"/>
                </a:lnTo>
                <a:lnTo>
                  <a:pt x="2124852" y="822286"/>
                </a:lnTo>
                <a:lnTo>
                  <a:pt x="2121547" y="876519"/>
                </a:lnTo>
                <a:lnTo>
                  <a:pt x="2117501" y="937026"/>
                </a:lnTo>
                <a:lnTo>
                  <a:pt x="2112915" y="1000491"/>
                </a:lnTo>
                <a:lnTo>
                  <a:pt x="2102665" y="1133340"/>
                </a:lnTo>
                <a:lnTo>
                  <a:pt x="2098079" y="1196808"/>
                </a:lnTo>
                <a:lnTo>
                  <a:pt x="2094033" y="1257317"/>
                </a:lnTo>
                <a:lnTo>
                  <a:pt x="2090526" y="1314867"/>
                </a:lnTo>
                <a:lnTo>
                  <a:pt x="2087505" y="1370617"/>
                </a:lnTo>
                <a:lnTo>
                  <a:pt x="2085097" y="1421980"/>
                </a:lnTo>
                <a:lnTo>
                  <a:pt x="2083243" y="1469770"/>
                </a:lnTo>
                <a:lnTo>
                  <a:pt x="2081894" y="1515489"/>
                </a:lnTo>
                <a:lnTo>
                  <a:pt x="2081085" y="1558250"/>
                </a:lnTo>
                <a:lnTo>
                  <a:pt x="2080815" y="1598053"/>
                </a:lnTo>
                <a:lnTo>
                  <a:pt x="2081570" y="1629442"/>
                </a:lnTo>
                <a:lnTo>
                  <a:pt x="2083836" y="1667811"/>
                </a:lnTo>
                <a:lnTo>
                  <a:pt x="2087614" y="1713157"/>
                </a:lnTo>
                <a:lnTo>
                  <a:pt x="2098197" y="1817803"/>
                </a:lnTo>
                <a:lnTo>
                  <a:pt x="2101975" y="1863150"/>
                </a:lnTo>
                <a:lnTo>
                  <a:pt x="2104241" y="1901519"/>
                </a:lnTo>
                <a:lnTo>
                  <a:pt x="2104996" y="1932914"/>
                </a:lnTo>
                <a:lnTo>
                  <a:pt x="2108137" y="1972792"/>
                </a:lnTo>
                <a:lnTo>
                  <a:pt x="2133253" y="2040695"/>
                </a:lnTo>
                <a:lnTo>
                  <a:pt x="2182319" y="2091503"/>
                </a:lnTo>
                <a:lnTo>
                  <a:pt x="2248365" y="2117553"/>
                </a:lnTo>
                <a:lnTo>
                  <a:pt x="2287317" y="2120811"/>
                </a:lnTo>
                <a:lnTo>
                  <a:pt x="2325510" y="2117553"/>
                </a:lnTo>
                <a:lnTo>
                  <a:pt x="2391086" y="2091503"/>
                </a:lnTo>
                <a:lnTo>
                  <a:pt x="2440854" y="2040695"/>
                </a:lnTo>
                <a:lnTo>
                  <a:pt x="2466430" y="1972792"/>
                </a:lnTo>
                <a:lnTo>
                  <a:pt x="2469626" y="1932914"/>
                </a:lnTo>
                <a:lnTo>
                  <a:pt x="2468928" y="1901519"/>
                </a:lnTo>
                <a:lnTo>
                  <a:pt x="2466835" y="1863150"/>
                </a:lnTo>
                <a:lnTo>
                  <a:pt x="2463347" y="1817803"/>
                </a:lnTo>
                <a:lnTo>
                  <a:pt x="2453581" y="1713157"/>
                </a:lnTo>
                <a:lnTo>
                  <a:pt x="2450096" y="1667811"/>
                </a:lnTo>
                <a:lnTo>
                  <a:pt x="2448008" y="1629442"/>
                </a:lnTo>
                <a:lnTo>
                  <a:pt x="2447312" y="1598053"/>
                </a:lnTo>
                <a:lnTo>
                  <a:pt x="2448008" y="1553984"/>
                </a:lnTo>
                <a:lnTo>
                  <a:pt x="2450096" y="1509217"/>
                </a:lnTo>
                <a:lnTo>
                  <a:pt x="2453581" y="1463754"/>
                </a:lnTo>
                <a:lnTo>
                  <a:pt x="2458463" y="1417599"/>
                </a:lnTo>
                <a:lnTo>
                  <a:pt x="2464395" y="1365042"/>
                </a:lnTo>
                <a:lnTo>
                  <a:pt x="2469162" y="1317137"/>
                </a:lnTo>
                <a:lnTo>
                  <a:pt x="2472768" y="1273883"/>
                </a:lnTo>
                <a:lnTo>
                  <a:pt x="2475214" y="1235278"/>
                </a:lnTo>
                <a:lnTo>
                  <a:pt x="2490537" y="1183035"/>
                </a:lnTo>
                <a:lnTo>
                  <a:pt x="2506740" y="1132200"/>
                </a:lnTo>
                <a:lnTo>
                  <a:pt x="2523824" y="1082775"/>
                </a:lnTo>
                <a:lnTo>
                  <a:pt x="2541789" y="1034758"/>
                </a:lnTo>
                <a:lnTo>
                  <a:pt x="2560634" y="988150"/>
                </a:lnTo>
                <a:lnTo>
                  <a:pt x="2580360" y="942951"/>
                </a:lnTo>
                <a:lnTo>
                  <a:pt x="2600967" y="899161"/>
                </a:lnTo>
                <a:lnTo>
                  <a:pt x="2622455" y="856780"/>
                </a:lnTo>
                <a:lnTo>
                  <a:pt x="2644824" y="815808"/>
                </a:lnTo>
                <a:lnTo>
                  <a:pt x="2668073" y="776245"/>
                </a:lnTo>
                <a:lnTo>
                  <a:pt x="2692204" y="738092"/>
                </a:lnTo>
                <a:lnTo>
                  <a:pt x="2717215" y="701348"/>
                </a:lnTo>
                <a:lnTo>
                  <a:pt x="2743108" y="666013"/>
                </a:lnTo>
                <a:lnTo>
                  <a:pt x="2781242" y="619002"/>
                </a:lnTo>
                <a:lnTo>
                  <a:pt x="2819749" y="576940"/>
                </a:lnTo>
                <a:lnTo>
                  <a:pt x="2858630" y="539825"/>
                </a:lnTo>
                <a:lnTo>
                  <a:pt x="2897883" y="507659"/>
                </a:lnTo>
                <a:lnTo>
                  <a:pt x="2937508" y="480440"/>
                </a:lnTo>
                <a:lnTo>
                  <a:pt x="2975099" y="459511"/>
                </a:lnTo>
                <a:lnTo>
                  <a:pt x="2499395" y="459511"/>
                </a:lnTo>
                <a:lnTo>
                  <a:pt x="2493819" y="241846"/>
                </a:lnTo>
                <a:lnTo>
                  <a:pt x="2485884" y="177684"/>
                </a:lnTo>
                <a:lnTo>
                  <a:pt x="2471645" y="123392"/>
                </a:lnTo>
                <a:lnTo>
                  <a:pt x="2451105" y="78971"/>
                </a:lnTo>
                <a:lnTo>
                  <a:pt x="2424262" y="44422"/>
                </a:lnTo>
                <a:lnTo>
                  <a:pt x="2391117" y="19743"/>
                </a:lnTo>
                <a:lnTo>
                  <a:pt x="2351671" y="4935"/>
                </a:lnTo>
                <a:lnTo>
                  <a:pt x="2305923" y="0"/>
                </a:lnTo>
                <a:close/>
              </a:path>
              <a:path w="5860415" h="2164079">
                <a:moveTo>
                  <a:pt x="3141215" y="42798"/>
                </a:moveTo>
                <a:lnTo>
                  <a:pt x="3100120" y="44426"/>
                </a:lnTo>
                <a:lnTo>
                  <a:pt x="3059156" y="49309"/>
                </a:lnTo>
                <a:lnTo>
                  <a:pt x="3018323" y="57448"/>
                </a:lnTo>
                <a:lnTo>
                  <a:pt x="2977621" y="68842"/>
                </a:lnTo>
                <a:lnTo>
                  <a:pt x="2937049" y="83492"/>
                </a:lnTo>
                <a:lnTo>
                  <a:pt x="2896608" y="101398"/>
                </a:lnTo>
                <a:lnTo>
                  <a:pt x="2856298" y="122558"/>
                </a:lnTo>
                <a:lnTo>
                  <a:pt x="2816118" y="146975"/>
                </a:lnTo>
                <a:lnTo>
                  <a:pt x="2776070" y="174647"/>
                </a:lnTo>
                <a:lnTo>
                  <a:pt x="2736152" y="205575"/>
                </a:lnTo>
                <a:lnTo>
                  <a:pt x="2696365" y="239758"/>
                </a:lnTo>
                <a:lnTo>
                  <a:pt x="2656709" y="277197"/>
                </a:lnTo>
                <a:lnTo>
                  <a:pt x="2617184" y="317892"/>
                </a:lnTo>
                <a:lnTo>
                  <a:pt x="2577790" y="361843"/>
                </a:lnTo>
                <a:lnTo>
                  <a:pt x="2538527" y="409049"/>
                </a:lnTo>
                <a:lnTo>
                  <a:pt x="2499395" y="459511"/>
                </a:lnTo>
                <a:lnTo>
                  <a:pt x="2975099" y="459511"/>
                </a:lnTo>
                <a:lnTo>
                  <a:pt x="2977506" y="458171"/>
                </a:lnTo>
                <a:lnTo>
                  <a:pt x="3017876" y="440849"/>
                </a:lnTo>
                <a:lnTo>
                  <a:pt x="3058617" y="428477"/>
                </a:lnTo>
                <a:lnTo>
                  <a:pt x="3099730" y="421053"/>
                </a:lnTo>
                <a:lnTo>
                  <a:pt x="3141215" y="418579"/>
                </a:lnTo>
                <a:lnTo>
                  <a:pt x="3595678" y="418579"/>
                </a:lnTo>
                <a:lnTo>
                  <a:pt x="3585167" y="381752"/>
                </a:lnTo>
                <a:lnTo>
                  <a:pt x="3571346" y="341754"/>
                </a:lnTo>
                <a:lnTo>
                  <a:pt x="3556073" y="305104"/>
                </a:lnTo>
                <a:lnTo>
                  <a:pt x="3533273" y="259578"/>
                </a:lnTo>
                <a:lnTo>
                  <a:pt x="3507490" y="218389"/>
                </a:lnTo>
                <a:lnTo>
                  <a:pt x="3478724" y="181535"/>
                </a:lnTo>
                <a:lnTo>
                  <a:pt x="3446975" y="149018"/>
                </a:lnTo>
                <a:lnTo>
                  <a:pt x="3412243" y="120836"/>
                </a:lnTo>
                <a:lnTo>
                  <a:pt x="3374529" y="96991"/>
                </a:lnTo>
                <a:lnTo>
                  <a:pt x="3333831" y="77481"/>
                </a:lnTo>
                <a:lnTo>
                  <a:pt x="3290151" y="62307"/>
                </a:lnTo>
                <a:lnTo>
                  <a:pt x="3243488" y="51469"/>
                </a:lnTo>
                <a:lnTo>
                  <a:pt x="3193843" y="44966"/>
                </a:lnTo>
                <a:lnTo>
                  <a:pt x="3141215" y="42798"/>
                </a:lnTo>
                <a:close/>
              </a:path>
              <a:path w="5860415" h="2164079">
                <a:moveTo>
                  <a:pt x="4922186" y="87439"/>
                </a:moveTo>
                <a:lnTo>
                  <a:pt x="4869603" y="88834"/>
                </a:lnTo>
                <a:lnTo>
                  <a:pt x="4818357" y="93020"/>
                </a:lnTo>
                <a:lnTo>
                  <a:pt x="4768448" y="99996"/>
                </a:lnTo>
                <a:lnTo>
                  <a:pt x="4719875" y="109763"/>
                </a:lnTo>
                <a:lnTo>
                  <a:pt x="4672640" y="122321"/>
                </a:lnTo>
                <a:lnTo>
                  <a:pt x="4626742" y="137668"/>
                </a:lnTo>
                <a:lnTo>
                  <a:pt x="4582181" y="155807"/>
                </a:lnTo>
                <a:lnTo>
                  <a:pt x="4538958" y="176736"/>
                </a:lnTo>
                <a:lnTo>
                  <a:pt x="4497071" y="200455"/>
                </a:lnTo>
                <a:lnTo>
                  <a:pt x="4456521" y="226965"/>
                </a:lnTo>
                <a:lnTo>
                  <a:pt x="4417308" y="256266"/>
                </a:lnTo>
                <a:lnTo>
                  <a:pt x="4379433" y="288357"/>
                </a:lnTo>
                <a:lnTo>
                  <a:pt x="4342894" y="323239"/>
                </a:lnTo>
                <a:lnTo>
                  <a:pt x="4307693" y="360911"/>
                </a:lnTo>
                <a:lnTo>
                  <a:pt x="4273829" y="401373"/>
                </a:lnTo>
                <a:lnTo>
                  <a:pt x="4241301" y="444626"/>
                </a:lnTo>
                <a:lnTo>
                  <a:pt x="4214537" y="483688"/>
                </a:lnTo>
                <a:lnTo>
                  <a:pt x="4189394" y="523832"/>
                </a:lnTo>
                <a:lnTo>
                  <a:pt x="4165873" y="565056"/>
                </a:lnTo>
                <a:lnTo>
                  <a:pt x="4143974" y="607362"/>
                </a:lnTo>
                <a:lnTo>
                  <a:pt x="4123698" y="650749"/>
                </a:lnTo>
                <a:lnTo>
                  <a:pt x="4105043" y="695218"/>
                </a:lnTo>
                <a:lnTo>
                  <a:pt x="4088010" y="740768"/>
                </a:lnTo>
                <a:lnTo>
                  <a:pt x="4072599" y="787399"/>
                </a:lnTo>
                <a:lnTo>
                  <a:pt x="4058810" y="835111"/>
                </a:lnTo>
                <a:lnTo>
                  <a:pt x="4046643" y="883905"/>
                </a:lnTo>
                <a:lnTo>
                  <a:pt x="4036099" y="933780"/>
                </a:lnTo>
                <a:lnTo>
                  <a:pt x="4027176" y="984736"/>
                </a:lnTo>
                <a:lnTo>
                  <a:pt x="4019876" y="1036774"/>
                </a:lnTo>
                <a:lnTo>
                  <a:pt x="4014198" y="1089893"/>
                </a:lnTo>
                <a:lnTo>
                  <a:pt x="4010142" y="1144093"/>
                </a:lnTo>
                <a:lnTo>
                  <a:pt x="4007709" y="1199375"/>
                </a:lnTo>
                <a:lnTo>
                  <a:pt x="4006897" y="1255737"/>
                </a:lnTo>
                <a:lnTo>
                  <a:pt x="4008162" y="1310722"/>
                </a:lnTo>
                <a:lnTo>
                  <a:pt x="4011958" y="1364053"/>
                </a:lnTo>
                <a:lnTo>
                  <a:pt x="4018283" y="1415730"/>
                </a:lnTo>
                <a:lnTo>
                  <a:pt x="4027139" y="1465753"/>
                </a:lnTo>
                <a:lnTo>
                  <a:pt x="4038524" y="1514123"/>
                </a:lnTo>
                <a:lnTo>
                  <a:pt x="4052440" y="1560839"/>
                </a:lnTo>
                <a:lnTo>
                  <a:pt x="4068885" y="1605901"/>
                </a:lnTo>
                <a:lnTo>
                  <a:pt x="4087897" y="1649379"/>
                </a:lnTo>
                <a:lnTo>
                  <a:pt x="4109367" y="1691065"/>
                </a:lnTo>
                <a:lnTo>
                  <a:pt x="4133403" y="1731166"/>
                </a:lnTo>
                <a:lnTo>
                  <a:pt x="4159968" y="1769614"/>
                </a:lnTo>
                <a:lnTo>
                  <a:pt x="4189064" y="1806407"/>
                </a:lnTo>
                <a:lnTo>
                  <a:pt x="4220689" y="1841547"/>
                </a:lnTo>
                <a:lnTo>
                  <a:pt x="4254845" y="1875034"/>
                </a:lnTo>
                <a:lnTo>
                  <a:pt x="4291530" y="1906866"/>
                </a:lnTo>
                <a:lnTo>
                  <a:pt x="4326968" y="1933961"/>
                </a:lnTo>
                <a:lnTo>
                  <a:pt x="4363828" y="1959187"/>
                </a:lnTo>
                <a:lnTo>
                  <a:pt x="4402110" y="1982545"/>
                </a:lnTo>
                <a:lnTo>
                  <a:pt x="4441814" y="2004034"/>
                </a:lnTo>
                <a:lnTo>
                  <a:pt x="4482940" y="2023655"/>
                </a:lnTo>
                <a:lnTo>
                  <a:pt x="4525489" y="2041407"/>
                </a:lnTo>
                <a:lnTo>
                  <a:pt x="4569460" y="2057291"/>
                </a:lnTo>
                <a:lnTo>
                  <a:pt x="4614853" y="2071306"/>
                </a:lnTo>
                <a:lnTo>
                  <a:pt x="4661668" y="2083453"/>
                </a:lnTo>
                <a:lnTo>
                  <a:pt x="4709905" y="2093730"/>
                </a:lnTo>
                <a:lnTo>
                  <a:pt x="4759565" y="2102140"/>
                </a:lnTo>
                <a:lnTo>
                  <a:pt x="4810647" y="2108680"/>
                </a:lnTo>
                <a:lnTo>
                  <a:pt x="4863152" y="2113352"/>
                </a:lnTo>
                <a:lnTo>
                  <a:pt x="4917078" y="2116155"/>
                </a:lnTo>
                <a:lnTo>
                  <a:pt x="4972428" y="2117090"/>
                </a:lnTo>
                <a:lnTo>
                  <a:pt x="5021596" y="2116044"/>
                </a:lnTo>
                <a:lnTo>
                  <a:pt x="5071010" y="2112907"/>
                </a:lnTo>
                <a:lnTo>
                  <a:pt x="5120671" y="2107679"/>
                </a:lnTo>
                <a:lnTo>
                  <a:pt x="5170577" y="2100359"/>
                </a:lnTo>
                <a:lnTo>
                  <a:pt x="5220730" y="2090949"/>
                </a:lnTo>
                <a:lnTo>
                  <a:pt x="5271128" y="2079448"/>
                </a:lnTo>
                <a:lnTo>
                  <a:pt x="5321773" y="2065857"/>
                </a:lnTo>
                <a:lnTo>
                  <a:pt x="5372663" y="2050174"/>
                </a:lnTo>
                <a:lnTo>
                  <a:pt x="5423799" y="2032401"/>
                </a:lnTo>
                <a:lnTo>
                  <a:pt x="5475181" y="2012538"/>
                </a:lnTo>
                <a:lnTo>
                  <a:pt x="5526808" y="1990585"/>
                </a:lnTo>
                <a:lnTo>
                  <a:pt x="5584601" y="1963047"/>
                </a:lnTo>
                <a:lnTo>
                  <a:pt x="5636890" y="1934556"/>
                </a:lnTo>
                <a:lnTo>
                  <a:pt x="5683675" y="1905113"/>
                </a:lnTo>
                <a:lnTo>
                  <a:pt x="5724957" y="1874716"/>
                </a:lnTo>
                <a:lnTo>
                  <a:pt x="5760735" y="1843366"/>
                </a:lnTo>
                <a:lnTo>
                  <a:pt x="5791009" y="1811064"/>
                </a:lnTo>
                <a:lnTo>
                  <a:pt x="5813876" y="1780362"/>
                </a:lnTo>
                <a:lnTo>
                  <a:pt x="4972428" y="1780362"/>
                </a:lnTo>
                <a:lnTo>
                  <a:pt x="4914471" y="1778767"/>
                </a:lnTo>
                <a:lnTo>
                  <a:pt x="4858603" y="1773983"/>
                </a:lnTo>
                <a:lnTo>
                  <a:pt x="4804823" y="1766010"/>
                </a:lnTo>
                <a:lnTo>
                  <a:pt x="4753131" y="1754848"/>
                </a:lnTo>
                <a:lnTo>
                  <a:pt x="4703526" y="1740497"/>
                </a:lnTo>
                <a:lnTo>
                  <a:pt x="4656009" y="1722958"/>
                </a:lnTo>
                <a:lnTo>
                  <a:pt x="4610579" y="1702231"/>
                </a:lnTo>
                <a:lnTo>
                  <a:pt x="4567242" y="1678349"/>
                </a:lnTo>
                <a:lnTo>
                  <a:pt x="4525992" y="1651354"/>
                </a:lnTo>
                <a:lnTo>
                  <a:pt x="4486829" y="1621247"/>
                </a:lnTo>
                <a:lnTo>
                  <a:pt x="4449755" y="1588026"/>
                </a:lnTo>
                <a:lnTo>
                  <a:pt x="4414770" y="1551692"/>
                </a:lnTo>
                <a:lnTo>
                  <a:pt x="4381874" y="1512244"/>
                </a:lnTo>
                <a:lnTo>
                  <a:pt x="4351067" y="1469682"/>
                </a:lnTo>
                <a:lnTo>
                  <a:pt x="5073494" y="1127378"/>
                </a:lnTo>
                <a:lnTo>
                  <a:pt x="4319444" y="1127378"/>
                </a:lnTo>
                <a:lnTo>
                  <a:pt x="4332376" y="1069700"/>
                </a:lnTo>
                <a:lnTo>
                  <a:pt x="4346366" y="1014490"/>
                </a:lnTo>
                <a:lnTo>
                  <a:pt x="4361416" y="961748"/>
                </a:lnTo>
                <a:lnTo>
                  <a:pt x="4377526" y="911473"/>
                </a:lnTo>
                <a:lnTo>
                  <a:pt x="4394695" y="863666"/>
                </a:lnTo>
                <a:lnTo>
                  <a:pt x="4412923" y="818327"/>
                </a:lnTo>
                <a:lnTo>
                  <a:pt x="4432210" y="775455"/>
                </a:lnTo>
                <a:lnTo>
                  <a:pt x="4452557" y="735051"/>
                </a:lnTo>
                <a:lnTo>
                  <a:pt x="4473964" y="697114"/>
                </a:lnTo>
                <a:lnTo>
                  <a:pt x="4496429" y="661644"/>
                </a:lnTo>
                <a:lnTo>
                  <a:pt x="4519955" y="628642"/>
                </a:lnTo>
                <a:lnTo>
                  <a:pt x="4544539" y="598106"/>
                </a:lnTo>
                <a:lnTo>
                  <a:pt x="4578967" y="561211"/>
                </a:lnTo>
                <a:lnTo>
                  <a:pt x="4615277" y="528655"/>
                </a:lnTo>
                <a:lnTo>
                  <a:pt x="4653471" y="500440"/>
                </a:lnTo>
                <a:lnTo>
                  <a:pt x="4693549" y="476565"/>
                </a:lnTo>
                <a:lnTo>
                  <a:pt x="4735510" y="457030"/>
                </a:lnTo>
                <a:lnTo>
                  <a:pt x="4779354" y="441836"/>
                </a:lnTo>
                <a:lnTo>
                  <a:pt x="4825081" y="430983"/>
                </a:lnTo>
                <a:lnTo>
                  <a:pt x="4872692" y="424471"/>
                </a:lnTo>
                <a:lnTo>
                  <a:pt x="4922186" y="422300"/>
                </a:lnTo>
                <a:lnTo>
                  <a:pt x="5638374" y="422300"/>
                </a:lnTo>
                <a:lnTo>
                  <a:pt x="5627932" y="395218"/>
                </a:lnTo>
                <a:lnTo>
                  <a:pt x="5606334" y="354403"/>
                </a:lnTo>
                <a:lnTo>
                  <a:pt x="5579936" y="316340"/>
                </a:lnTo>
                <a:lnTo>
                  <a:pt x="5548739" y="281030"/>
                </a:lnTo>
                <a:lnTo>
                  <a:pt x="5512742" y="248473"/>
                </a:lnTo>
                <a:lnTo>
                  <a:pt x="5471946" y="218669"/>
                </a:lnTo>
                <a:lnTo>
                  <a:pt x="5426351" y="191617"/>
                </a:lnTo>
                <a:lnTo>
                  <a:pt x="5386148" y="171825"/>
                </a:lnTo>
                <a:lnTo>
                  <a:pt x="5343676" y="154116"/>
                </a:lnTo>
                <a:lnTo>
                  <a:pt x="5298933" y="138490"/>
                </a:lnTo>
                <a:lnTo>
                  <a:pt x="5251921" y="124947"/>
                </a:lnTo>
                <a:lnTo>
                  <a:pt x="5202639" y="113487"/>
                </a:lnTo>
                <a:lnTo>
                  <a:pt x="5151087" y="104110"/>
                </a:lnTo>
                <a:lnTo>
                  <a:pt x="5097266" y="96817"/>
                </a:lnTo>
                <a:lnTo>
                  <a:pt x="5041176" y="91607"/>
                </a:lnTo>
                <a:lnTo>
                  <a:pt x="4982816" y="88481"/>
                </a:lnTo>
                <a:lnTo>
                  <a:pt x="4922186" y="87439"/>
                </a:lnTo>
                <a:close/>
              </a:path>
              <a:path w="5860415" h="2164079">
                <a:moveTo>
                  <a:pt x="5692378" y="1471548"/>
                </a:moveTo>
                <a:lnTo>
                  <a:pt x="5656680" y="1477769"/>
                </a:lnTo>
                <a:lnTo>
                  <a:pt x="5622148" y="1496429"/>
                </a:lnTo>
                <a:lnTo>
                  <a:pt x="5588781" y="1527532"/>
                </a:lnTo>
                <a:lnTo>
                  <a:pt x="5556577" y="1571078"/>
                </a:lnTo>
                <a:lnTo>
                  <a:pt x="5535312" y="1598734"/>
                </a:lnTo>
                <a:lnTo>
                  <a:pt x="5473651" y="1649379"/>
                </a:lnTo>
                <a:lnTo>
                  <a:pt x="5433254" y="1672367"/>
                </a:lnTo>
                <a:lnTo>
                  <a:pt x="5386480" y="1693798"/>
                </a:lnTo>
                <a:lnTo>
                  <a:pt x="5333328" y="1713671"/>
                </a:lnTo>
                <a:lnTo>
                  <a:pt x="5273799" y="1731987"/>
                </a:lnTo>
                <a:lnTo>
                  <a:pt x="5217368" y="1746771"/>
                </a:lnTo>
                <a:lnTo>
                  <a:pt x="5163419" y="1758866"/>
                </a:lnTo>
                <a:lnTo>
                  <a:pt x="5111950" y="1768271"/>
                </a:lnTo>
                <a:lnTo>
                  <a:pt x="5062962" y="1774989"/>
                </a:lnTo>
                <a:lnTo>
                  <a:pt x="5016454" y="1779019"/>
                </a:lnTo>
                <a:lnTo>
                  <a:pt x="4972428" y="1780362"/>
                </a:lnTo>
                <a:lnTo>
                  <a:pt x="5813876" y="1780362"/>
                </a:lnTo>
                <a:lnTo>
                  <a:pt x="5835044" y="1743599"/>
                </a:lnTo>
                <a:lnTo>
                  <a:pt x="5857062" y="1672321"/>
                </a:lnTo>
                <a:lnTo>
                  <a:pt x="5859815" y="1635252"/>
                </a:lnTo>
                <a:lnTo>
                  <a:pt x="5856617" y="1603683"/>
                </a:lnTo>
                <a:lnTo>
                  <a:pt x="5831033" y="1546476"/>
                </a:lnTo>
                <a:lnTo>
                  <a:pt x="5782198" y="1499275"/>
                </a:lnTo>
                <a:lnTo>
                  <a:pt x="5724063" y="1474630"/>
                </a:lnTo>
                <a:lnTo>
                  <a:pt x="5692378" y="1471548"/>
                </a:lnTo>
                <a:close/>
              </a:path>
              <a:path w="5860415" h="2164079">
                <a:moveTo>
                  <a:pt x="5638374" y="422300"/>
                </a:moveTo>
                <a:lnTo>
                  <a:pt x="4922186" y="422300"/>
                </a:lnTo>
                <a:lnTo>
                  <a:pt x="4978575" y="423788"/>
                </a:lnTo>
                <a:lnTo>
                  <a:pt x="5032396" y="428254"/>
                </a:lnTo>
                <a:lnTo>
                  <a:pt x="5083650" y="435696"/>
                </a:lnTo>
                <a:lnTo>
                  <a:pt x="5132336" y="446115"/>
                </a:lnTo>
                <a:lnTo>
                  <a:pt x="5178455" y="459511"/>
                </a:lnTo>
                <a:lnTo>
                  <a:pt x="5222006" y="475883"/>
                </a:lnTo>
                <a:lnTo>
                  <a:pt x="5262990" y="495231"/>
                </a:lnTo>
                <a:lnTo>
                  <a:pt x="5301406" y="517555"/>
                </a:lnTo>
                <a:lnTo>
                  <a:pt x="5337254" y="542855"/>
                </a:lnTo>
                <a:lnTo>
                  <a:pt x="5370534" y="571131"/>
                </a:lnTo>
                <a:lnTo>
                  <a:pt x="5342892" y="593472"/>
                </a:lnTo>
                <a:lnTo>
                  <a:pt x="5312051" y="616520"/>
                </a:lnTo>
                <a:lnTo>
                  <a:pt x="5278012" y="640275"/>
                </a:lnTo>
                <a:lnTo>
                  <a:pt x="5240775" y="664737"/>
                </a:lnTo>
                <a:lnTo>
                  <a:pt x="5200339" y="689906"/>
                </a:lnTo>
                <a:lnTo>
                  <a:pt x="5156705" y="715782"/>
                </a:lnTo>
                <a:lnTo>
                  <a:pt x="5109873" y="742365"/>
                </a:lnTo>
                <a:lnTo>
                  <a:pt x="5059842" y="769654"/>
                </a:lnTo>
                <a:lnTo>
                  <a:pt x="5006614" y="797651"/>
                </a:lnTo>
                <a:lnTo>
                  <a:pt x="4950188" y="826354"/>
                </a:lnTo>
                <a:lnTo>
                  <a:pt x="4890563" y="855764"/>
                </a:lnTo>
                <a:lnTo>
                  <a:pt x="4319444" y="1127378"/>
                </a:lnTo>
                <a:lnTo>
                  <a:pt x="5073494" y="1127378"/>
                </a:lnTo>
                <a:lnTo>
                  <a:pt x="5126121" y="1102456"/>
                </a:lnTo>
                <a:lnTo>
                  <a:pt x="5185376" y="1073795"/>
                </a:lnTo>
                <a:lnTo>
                  <a:pt x="5239487" y="1046971"/>
                </a:lnTo>
                <a:lnTo>
                  <a:pt x="5288454" y="1021983"/>
                </a:lnTo>
                <a:lnTo>
                  <a:pt x="5332276" y="998832"/>
                </a:lnTo>
                <a:lnTo>
                  <a:pt x="5370954" y="977518"/>
                </a:lnTo>
                <a:lnTo>
                  <a:pt x="5404487" y="958041"/>
                </a:lnTo>
                <a:lnTo>
                  <a:pt x="5456120" y="924598"/>
                </a:lnTo>
                <a:lnTo>
                  <a:pt x="5505389" y="885937"/>
                </a:lnTo>
                <a:lnTo>
                  <a:pt x="5548089" y="846230"/>
                </a:lnTo>
                <a:lnTo>
                  <a:pt x="5584219" y="805478"/>
                </a:lnTo>
                <a:lnTo>
                  <a:pt x="5613779" y="763679"/>
                </a:lnTo>
                <a:lnTo>
                  <a:pt x="5636770" y="720834"/>
                </a:lnTo>
                <a:lnTo>
                  <a:pt x="5653193" y="676942"/>
                </a:lnTo>
                <a:lnTo>
                  <a:pt x="5663046" y="632002"/>
                </a:lnTo>
                <a:lnTo>
                  <a:pt x="5666330" y="586016"/>
                </a:lnTo>
                <a:lnTo>
                  <a:pt x="5663930" y="534186"/>
                </a:lnTo>
                <a:lnTo>
                  <a:pt x="5656731" y="485110"/>
                </a:lnTo>
                <a:lnTo>
                  <a:pt x="5644731" y="438787"/>
                </a:lnTo>
                <a:lnTo>
                  <a:pt x="5638374" y="4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806601" y="4152225"/>
            <a:ext cx="6714490" cy="4074160"/>
          </a:xfrm>
          <a:custGeom>
            <a:avLst/>
            <a:gdLst/>
            <a:ahLst/>
            <a:cxnLst/>
            <a:rect l="l" t="t" r="r" b="b"/>
            <a:pathLst>
              <a:path w="6714490" h="4074159">
                <a:moveTo>
                  <a:pt x="210223" y="948778"/>
                </a:moveTo>
                <a:lnTo>
                  <a:pt x="160345" y="955639"/>
                </a:lnTo>
                <a:lnTo>
                  <a:pt x="116744" y="976218"/>
                </a:lnTo>
                <a:lnTo>
                  <a:pt x="79421" y="1010516"/>
                </a:lnTo>
                <a:lnTo>
                  <a:pt x="48374" y="1058532"/>
                </a:lnTo>
                <a:lnTo>
                  <a:pt x="30961" y="1096632"/>
                </a:lnTo>
                <a:lnTo>
                  <a:pt x="17416" y="1138007"/>
                </a:lnTo>
                <a:lnTo>
                  <a:pt x="7741" y="1182656"/>
                </a:lnTo>
                <a:lnTo>
                  <a:pt x="1935" y="1230578"/>
                </a:lnTo>
                <a:lnTo>
                  <a:pt x="0" y="1281772"/>
                </a:lnTo>
                <a:lnTo>
                  <a:pt x="27914" y="1659432"/>
                </a:lnTo>
                <a:lnTo>
                  <a:pt x="30816" y="1704403"/>
                </a:lnTo>
                <a:lnTo>
                  <a:pt x="33570" y="1750018"/>
                </a:lnTo>
                <a:lnTo>
                  <a:pt x="36174" y="1796278"/>
                </a:lnTo>
                <a:lnTo>
                  <a:pt x="38630" y="1843184"/>
                </a:lnTo>
                <a:lnTo>
                  <a:pt x="40936" y="1890734"/>
                </a:lnTo>
                <a:lnTo>
                  <a:pt x="43129" y="1939781"/>
                </a:lnTo>
                <a:lnTo>
                  <a:pt x="45103" y="1987769"/>
                </a:lnTo>
                <a:lnTo>
                  <a:pt x="46963" y="2037253"/>
                </a:lnTo>
                <a:lnTo>
                  <a:pt x="48674" y="2087383"/>
                </a:lnTo>
                <a:lnTo>
                  <a:pt x="50236" y="2138158"/>
                </a:lnTo>
                <a:lnTo>
                  <a:pt x="51649" y="2189578"/>
                </a:lnTo>
                <a:lnTo>
                  <a:pt x="52914" y="2241643"/>
                </a:lnTo>
                <a:lnTo>
                  <a:pt x="54030" y="2294354"/>
                </a:lnTo>
                <a:lnTo>
                  <a:pt x="54997" y="2347709"/>
                </a:lnTo>
                <a:lnTo>
                  <a:pt x="55816" y="2401709"/>
                </a:lnTo>
                <a:lnTo>
                  <a:pt x="55816" y="3143986"/>
                </a:lnTo>
                <a:lnTo>
                  <a:pt x="50241" y="3888130"/>
                </a:lnTo>
                <a:lnTo>
                  <a:pt x="53437" y="3927199"/>
                </a:lnTo>
                <a:lnTo>
                  <a:pt x="79012" y="3994174"/>
                </a:lnTo>
                <a:lnTo>
                  <a:pt x="128776" y="4044863"/>
                </a:lnTo>
                <a:lnTo>
                  <a:pt x="194354" y="4070904"/>
                </a:lnTo>
                <a:lnTo>
                  <a:pt x="232549" y="4074160"/>
                </a:lnTo>
                <a:lnTo>
                  <a:pt x="270744" y="4070904"/>
                </a:lnTo>
                <a:lnTo>
                  <a:pt x="336323" y="4044863"/>
                </a:lnTo>
                <a:lnTo>
                  <a:pt x="386086" y="3994174"/>
                </a:lnTo>
                <a:lnTo>
                  <a:pt x="411662" y="3927199"/>
                </a:lnTo>
                <a:lnTo>
                  <a:pt x="414858" y="3888130"/>
                </a:lnTo>
                <a:lnTo>
                  <a:pt x="418579" y="2998889"/>
                </a:lnTo>
                <a:lnTo>
                  <a:pt x="1148480" y="2998889"/>
                </a:lnTo>
                <a:lnTo>
                  <a:pt x="1213905" y="2968506"/>
                </a:lnTo>
                <a:lnTo>
                  <a:pt x="1255155" y="2944625"/>
                </a:lnTo>
                <a:lnTo>
                  <a:pt x="1294849" y="2917934"/>
                </a:lnTo>
                <a:lnTo>
                  <a:pt x="1332986" y="2888434"/>
                </a:lnTo>
                <a:lnTo>
                  <a:pt x="1369566" y="2856124"/>
                </a:lnTo>
                <a:lnTo>
                  <a:pt x="1404591" y="2821006"/>
                </a:lnTo>
                <a:lnTo>
                  <a:pt x="1438059" y="2783078"/>
                </a:lnTo>
                <a:lnTo>
                  <a:pt x="1467786" y="2745149"/>
                </a:lnTo>
                <a:lnTo>
                  <a:pt x="1495311" y="2705778"/>
                </a:lnTo>
                <a:lnTo>
                  <a:pt x="1508521" y="2684487"/>
                </a:lnTo>
                <a:lnTo>
                  <a:pt x="827862" y="2684487"/>
                </a:lnTo>
                <a:lnTo>
                  <a:pt x="777165" y="2683266"/>
                </a:lnTo>
                <a:lnTo>
                  <a:pt x="726470" y="2679603"/>
                </a:lnTo>
                <a:lnTo>
                  <a:pt x="675775" y="2673499"/>
                </a:lnTo>
                <a:lnTo>
                  <a:pt x="625081" y="2664952"/>
                </a:lnTo>
                <a:lnTo>
                  <a:pt x="574386" y="2653963"/>
                </a:lnTo>
                <a:lnTo>
                  <a:pt x="523692" y="2640532"/>
                </a:lnTo>
                <a:lnTo>
                  <a:pt x="472996" y="2624659"/>
                </a:lnTo>
                <a:lnTo>
                  <a:pt x="422300" y="2606344"/>
                </a:lnTo>
                <a:lnTo>
                  <a:pt x="422216" y="2551776"/>
                </a:lnTo>
                <a:lnTo>
                  <a:pt x="421966" y="2497504"/>
                </a:lnTo>
                <a:lnTo>
                  <a:pt x="421501" y="2439258"/>
                </a:lnTo>
                <a:lnTo>
                  <a:pt x="420907" y="2385897"/>
                </a:lnTo>
                <a:lnTo>
                  <a:pt x="420210" y="2336465"/>
                </a:lnTo>
                <a:lnTo>
                  <a:pt x="419290" y="2283378"/>
                </a:lnTo>
                <a:lnTo>
                  <a:pt x="418203" y="2230586"/>
                </a:lnTo>
                <a:lnTo>
                  <a:pt x="416931" y="2177482"/>
                </a:lnTo>
                <a:lnTo>
                  <a:pt x="415526" y="2125892"/>
                </a:lnTo>
                <a:lnTo>
                  <a:pt x="413936" y="2073988"/>
                </a:lnTo>
                <a:lnTo>
                  <a:pt x="412180" y="2022381"/>
                </a:lnTo>
                <a:lnTo>
                  <a:pt x="410255" y="1971070"/>
                </a:lnTo>
                <a:lnTo>
                  <a:pt x="408163" y="1920056"/>
                </a:lnTo>
                <a:lnTo>
                  <a:pt x="405904" y="1869337"/>
                </a:lnTo>
                <a:lnTo>
                  <a:pt x="403476" y="1818914"/>
                </a:lnTo>
                <a:lnTo>
                  <a:pt x="400882" y="1768788"/>
                </a:lnTo>
                <a:lnTo>
                  <a:pt x="398119" y="1718957"/>
                </a:lnTo>
                <a:lnTo>
                  <a:pt x="446901" y="1673691"/>
                </a:lnTo>
                <a:lnTo>
                  <a:pt x="492789" y="1633385"/>
                </a:lnTo>
                <a:lnTo>
                  <a:pt x="535784" y="1598039"/>
                </a:lnTo>
                <a:lnTo>
                  <a:pt x="575885" y="1567653"/>
                </a:lnTo>
                <a:lnTo>
                  <a:pt x="613093" y="1542228"/>
                </a:lnTo>
                <a:lnTo>
                  <a:pt x="647407" y="1521764"/>
                </a:lnTo>
                <a:lnTo>
                  <a:pt x="694228" y="1498458"/>
                </a:lnTo>
                <a:lnTo>
                  <a:pt x="742908" y="1479389"/>
                </a:lnTo>
                <a:lnTo>
                  <a:pt x="793446" y="1464557"/>
                </a:lnTo>
                <a:lnTo>
                  <a:pt x="845844" y="1453963"/>
                </a:lnTo>
                <a:lnTo>
                  <a:pt x="900102" y="1447607"/>
                </a:lnTo>
                <a:lnTo>
                  <a:pt x="956221" y="1445488"/>
                </a:lnTo>
                <a:lnTo>
                  <a:pt x="1530774" y="1445488"/>
                </a:lnTo>
                <a:lnTo>
                  <a:pt x="1514335" y="1411998"/>
                </a:lnTo>
                <a:lnTo>
                  <a:pt x="1488042" y="1365358"/>
                </a:lnTo>
                <a:lnTo>
                  <a:pt x="1459660" y="1322172"/>
                </a:lnTo>
                <a:lnTo>
                  <a:pt x="1437240" y="1292936"/>
                </a:lnTo>
                <a:lnTo>
                  <a:pt x="362775" y="1292936"/>
                </a:lnTo>
                <a:lnTo>
                  <a:pt x="364982" y="1268171"/>
                </a:lnTo>
                <a:lnTo>
                  <a:pt x="367888" y="1242244"/>
                </a:lnTo>
                <a:lnTo>
                  <a:pt x="371492" y="1215155"/>
                </a:lnTo>
                <a:lnTo>
                  <a:pt x="375793" y="1186903"/>
                </a:lnTo>
                <a:lnTo>
                  <a:pt x="378235" y="1166322"/>
                </a:lnTo>
                <a:lnTo>
                  <a:pt x="379982" y="1149230"/>
                </a:lnTo>
                <a:lnTo>
                  <a:pt x="381031" y="1135606"/>
                </a:lnTo>
                <a:lnTo>
                  <a:pt x="381381" y="1125512"/>
                </a:lnTo>
                <a:lnTo>
                  <a:pt x="378299" y="1089754"/>
                </a:lnTo>
                <a:lnTo>
                  <a:pt x="353648" y="1026969"/>
                </a:lnTo>
                <a:lnTo>
                  <a:pt x="305976" y="977550"/>
                </a:lnTo>
                <a:lnTo>
                  <a:pt x="245049" y="951974"/>
                </a:lnTo>
                <a:lnTo>
                  <a:pt x="210223" y="948778"/>
                </a:lnTo>
                <a:close/>
              </a:path>
              <a:path w="6714490" h="4074159">
                <a:moveTo>
                  <a:pt x="1148480" y="2998889"/>
                </a:moveTo>
                <a:lnTo>
                  <a:pt x="418579" y="2998889"/>
                </a:lnTo>
                <a:lnTo>
                  <a:pt x="473809" y="3012841"/>
                </a:lnTo>
                <a:lnTo>
                  <a:pt x="527876" y="3024933"/>
                </a:lnTo>
                <a:lnTo>
                  <a:pt x="580780" y="3035163"/>
                </a:lnTo>
                <a:lnTo>
                  <a:pt x="632521" y="3043534"/>
                </a:lnTo>
                <a:lnTo>
                  <a:pt x="683100" y="3050044"/>
                </a:lnTo>
                <a:lnTo>
                  <a:pt x="732516" y="3054694"/>
                </a:lnTo>
                <a:lnTo>
                  <a:pt x="780770" y="3057484"/>
                </a:lnTo>
                <a:lnTo>
                  <a:pt x="827862" y="3058414"/>
                </a:lnTo>
                <a:lnTo>
                  <a:pt x="881566" y="3057009"/>
                </a:lnTo>
                <a:lnTo>
                  <a:pt x="933714" y="3052794"/>
                </a:lnTo>
                <a:lnTo>
                  <a:pt x="984304" y="3045770"/>
                </a:lnTo>
                <a:lnTo>
                  <a:pt x="1033338" y="3035936"/>
                </a:lnTo>
                <a:lnTo>
                  <a:pt x="1080815" y="3023293"/>
                </a:lnTo>
                <a:lnTo>
                  <a:pt x="1126735" y="3007840"/>
                </a:lnTo>
                <a:lnTo>
                  <a:pt x="1148480" y="2998889"/>
                </a:lnTo>
                <a:close/>
              </a:path>
              <a:path w="6714490" h="4074159">
                <a:moveTo>
                  <a:pt x="1530774" y="1445488"/>
                </a:moveTo>
                <a:lnTo>
                  <a:pt x="956221" y="1445488"/>
                </a:lnTo>
                <a:lnTo>
                  <a:pt x="1002331" y="1448924"/>
                </a:lnTo>
                <a:lnTo>
                  <a:pt x="1044987" y="1459232"/>
                </a:lnTo>
                <a:lnTo>
                  <a:pt x="1084189" y="1476412"/>
                </a:lnTo>
                <a:lnTo>
                  <a:pt x="1119936" y="1500464"/>
                </a:lnTo>
                <a:lnTo>
                  <a:pt x="1152229" y="1531388"/>
                </a:lnTo>
                <a:lnTo>
                  <a:pt x="1181066" y="1569184"/>
                </a:lnTo>
                <a:lnTo>
                  <a:pt x="1206449" y="1613852"/>
                </a:lnTo>
                <a:lnTo>
                  <a:pt x="1222176" y="1649227"/>
                </a:lnTo>
                <a:lnTo>
                  <a:pt x="1236247" y="1688005"/>
                </a:lnTo>
                <a:lnTo>
                  <a:pt x="1248664" y="1730188"/>
                </a:lnTo>
                <a:lnTo>
                  <a:pt x="1259425" y="1775776"/>
                </a:lnTo>
                <a:lnTo>
                  <a:pt x="1268531" y="1824767"/>
                </a:lnTo>
                <a:lnTo>
                  <a:pt x="1275982" y="1877164"/>
                </a:lnTo>
                <a:lnTo>
                  <a:pt x="1281776" y="1932965"/>
                </a:lnTo>
                <a:lnTo>
                  <a:pt x="1285916" y="1992171"/>
                </a:lnTo>
                <a:lnTo>
                  <a:pt x="1288399" y="2054782"/>
                </a:lnTo>
                <a:lnTo>
                  <a:pt x="1289227" y="2120798"/>
                </a:lnTo>
                <a:lnTo>
                  <a:pt x="1287571" y="2179400"/>
                </a:lnTo>
                <a:lnTo>
                  <a:pt x="1282600" y="2235210"/>
                </a:lnTo>
                <a:lnTo>
                  <a:pt x="1274317" y="2288230"/>
                </a:lnTo>
                <a:lnTo>
                  <a:pt x="1262719" y="2338458"/>
                </a:lnTo>
                <a:lnTo>
                  <a:pt x="1247808" y="2385897"/>
                </a:lnTo>
                <a:lnTo>
                  <a:pt x="1229584" y="2430546"/>
                </a:lnTo>
                <a:lnTo>
                  <a:pt x="1208046" y="2472405"/>
                </a:lnTo>
                <a:lnTo>
                  <a:pt x="1183195" y="2511475"/>
                </a:lnTo>
                <a:lnTo>
                  <a:pt x="1150781" y="2552025"/>
                </a:lnTo>
                <a:lnTo>
                  <a:pt x="1114939" y="2587168"/>
                </a:lnTo>
                <a:lnTo>
                  <a:pt x="1075667" y="2616905"/>
                </a:lnTo>
                <a:lnTo>
                  <a:pt x="1032965" y="2641234"/>
                </a:lnTo>
                <a:lnTo>
                  <a:pt x="986834" y="2660158"/>
                </a:lnTo>
                <a:lnTo>
                  <a:pt x="937273" y="2673674"/>
                </a:lnTo>
                <a:lnTo>
                  <a:pt x="884282" y="2681784"/>
                </a:lnTo>
                <a:lnTo>
                  <a:pt x="827862" y="2684487"/>
                </a:lnTo>
                <a:lnTo>
                  <a:pt x="1508521" y="2684487"/>
                </a:lnTo>
                <a:lnTo>
                  <a:pt x="1543756" y="2622709"/>
                </a:lnTo>
                <a:lnTo>
                  <a:pt x="1564675" y="2579010"/>
                </a:lnTo>
                <a:lnTo>
                  <a:pt x="1583392" y="2533869"/>
                </a:lnTo>
                <a:lnTo>
                  <a:pt x="1599907" y="2487285"/>
                </a:lnTo>
                <a:lnTo>
                  <a:pt x="1614221" y="2439258"/>
                </a:lnTo>
                <a:lnTo>
                  <a:pt x="1626332" y="2389789"/>
                </a:lnTo>
                <a:lnTo>
                  <a:pt x="1636241" y="2338877"/>
                </a:lnTo>
                <a:lnTo>
                  <a:pt x="1643948" y="2286521"/>
                </a:lnTo>
                <a:lnTo>
                  <a:pt x="1649453" y="2232723"/>
                </a:lnTo>
                <a:lnTo>
                  <a:pt x="1652756" y="2177482"/>
                </a:lnTo>
                <a:lnTo>
                  <a:pt x="1653857" y="2120798"/>
                </a:lnTo>
                <a:lnTo>
                  <a:pt x="1653145" y="2058693"/>
                </a:lnTo>
                <a:lnTo>
                  <a:pt x="1651010" y="1998355"/>
                </a:lnTo>
                <a:lnTo>
                  <a:pt x="1647450" y="1939781"/>
                </a:lnTo>
                <a:lnTo>
                  <a:pt x="1642467" y="1882974"/>
                </a:lnTo>
                <a:lnTo>
                  <a:pt x="1636061" y="1827932"/>
                </a:lnTo>
                <a:lnTo>
                  <a:pt x="1628230" y="1774656"/>
                </a:lnTo>
                <a:lnTo>
                  <a:pt x="1618976" y="1723145"/>
                </a:lnTo>
                <a:lnTo>
                  <a:pt x="1608299" y="1673400"/>
                </a:lnTo>
                <a:lnTo>
                  <a:pt x="1596197" y="1625420"/>
                </a:lnTo>
                <a:lnTo>
                  <a:pt x="1582672" y="1579205"/>
                </a:lnTo>
                <a:lnTo>
                  <a:pt x="1567723" y="1534755"/>
                </a:lnTo>
                <a:lnTo>
                  <a:pt x="1551351" y="1492071"/>
                </a:lnTo>
                <a:lnTo>
                  <a:pt x="1533555" y="1451152"/>
                </a:lnTo>
                <a:lnTo>
                  <a:pt x="1530774" y="1445488"/>
                </a:lnTo>
                <a:close/>
              </a:path>
              <a:path w="6714490" h="4074159">
                <a:moveTo>
                  <a:pt x="956221" y="1073416"/>
                </a:moveTo>
                <a:lnTo>
                  <a:pt x="910595" y="1074941"/>
                </a:lnTo>
                <a:lnTo>
                  <a:pt x="864243" y="1079515"/>
                </a:lnTo>
                <a:lnTo>
                  <a:pt x="817167" y="1087139"/>
                </a:lnTo>
                <a:lnTo>
                  <a:pt x="769365" y="1097810"/>
                </a:lnTo>
                <a:lnTo>
                  <a:pt x="720839" y="1111528"/>
                </a:lnTo>
                <a:lnTo>
                  <a:pt x="671588" y="1128293"/>
                </a:lnTo>
                <a:lnTo>
                  <a:pt x="628840" y="1145094"/>
                </a:lnTo>
                <a:lnTo>
                  <a:pt x="585635" y="1164136"/>
                </a:lnTo>
                <a:lnTo>
                  <a:pt x="541974" y="1185418"/>
                </a:lnTo>
                <a:lnTo>
                  <a:pt x="497857" y="1208939"/>
                </a:lnTo>
                <a:lnTo>
                  <a:pt x="453284" y="1234699"/>
                </a:lnTo>
                <a:lnTo>
                  <a:pt x="408257" y="1262698"/>
                </a:lnTo>
                <a:lnTo>
                  <a:pt x="362775" y="1292936"/>
                </a:lnTo>
                <a:lnTo>
                  <a:pt x="1437240" y="1292936"/>
                </a:lnTo>
                <a:lnTo>
                  <a:pt x="1396635" y="1246164"/>
                </a:lnTo>
                <a:lnTo>
                  <a:pt x="1361990" y="1213342"/>
                </a:lnTo>
                <a:lnTo>
                  <a:pt x="1325257" y="1183975"/>
                </a:lnTo>
                <a:lnTo>
                  <a:pt x="1286436" y="1158063"/>
                </a:lnTo>
                <a:lnTo>
                  <a:pt x="1245528" y="1135606"/>
                </a:lnTo>
                <a:lnTo>
                  <a:pt x="1202530" y="1116604"/>
                </a:lnTo>
                <a:lnTo>
                  <a:pt x="1157445" y="1101056"/>
                </a:lnTo>
                <a:lnTo>
                  <a:pt x="1110272" y="1088964"/>
                </a:lnTo>
                <a:lnTo>
                  <a:pt x="1061010" y="1080326"/>
                </a:lnTo>
                <a:lnTo>
                  <a:pt x="1009659" y="1075144"/>
                </a:lnTo>
                <a:lnTo>
                  <a:pt x="956221" y="1073416"/>
                </a:lnTo>
                <a:close/>
              </a:path>
              <a:path w="6714490" h="4074159">
                <a:moveTo>
                  <a:pt x="2381758" y="0"/>
                </a:moveTo>
                <a:lnTo>
                  <a:pt x="2333390" y="3796"/>
                </a:lnTo>
                <a:lnTo>
                  <a:pt x="2292464" y="15186"/>
                </a:lnTo>
                <a:lnTo>
                  <a:pt x="2258978" y="34170"/>
                </a:lnTo>
                <a:lnTo>
                  <a:pt x="2214331" y="94914"/>
                </a:lnTo>
                <a:lnTo>
                  <a:pt x="2203170" y="136676"/>
                </a:lnTo>
                <a:lnTo>
                  <a:pt x="2199449" y="186029"/>
                </a:lnTo>
                <a:lnTo>
                  <a:pt x="2199394" y="231752"/>
                </a:lnTo>
                <a:lnTo>
                  <a:pt x="2199229" y="278476"/>
                </a:lnTo>
                <a:lnTo>
                  <a:pt x="2198954" y="326201"/>
                </a:lnTo>
                <a:lnTo>
                  <a:pt x="2198568" y="374928"/>
                </a:lnTo>
                <a:lnTo>
                  <a:pt x="2198073" y="424656"/>
                </a:lnTo>
                <a:lnTo>
                  <a:pt x="2197467" y="475387"/>
                </a:lnTo>
                <a:lnTo>
                  <a:pt x="2196752" y="527118"/>
                </a:lnTo>
                <a:lnTo>
                  <a:pt x="2195926" y="579852"/>
                </a:lnTo>
                <a:lnTo>
                  <a:pt x="2194989" y="633587"/>
                </a:lnTo>
                <a:lnTo>
                  <a:pt x="2193942" y="688324"/>
                </a:lnTo>
                <a:lnTo>
                  <a:pt x="2192785" y="744062"/>
                </a:lnTo>
                <a:lnTo>
                  <a:pt x="2191518" y="800803"/>
                </a:lnTo>
                <a:lnTo>
                  <a:pt x="2188765" y="916287"/>
                </a:lnTo>
                <a:lnTo>
                  <a:pt x="2187500" y="973028"/>
                </a:lnTo>
                <a:lnTo>
                  <a:pt x="2186344" y="1028768"/>
                </a:lnTo>
                <a:lnTo>
                  <a:pt x="2185299" y="1083505"/>
                </a:lnTo>
                <a:lnTo>
                  <a:pt x="2184364" y="1137242"/>
                </a:lnTo>
                <a:lnTo>
                  <a:pt x="2183539" y="1189976"/>
                </a:lnTo>
                <a:lnTo>
                  <a:pt x="2182824" y="1241708"/>
                </a:lnTo>
                <a:lnTo>
                  <a:pt x="2182219" y="1292439"/>
                </a:lnTo>
                <a:lnTo>
                  <a:pt x="2181724" y="1342168"/>
                </a:lnTo>
                <a:lnTo>
                  <a:pt x="2181339" y="1390894"/>
                </a:lnTo>
                <a:lnTo>
                  <a:pt x="2181064" y="1438618"/>
                </a:lnTo>
                <a:lnTo>
                  <a:pt x="2180899" y="1485341"/>
                </a:lnTo>
                <a:lnTo>
                  <a:pt x="2180844" y="1531061"/>
                </a:lnTo>
                <a:lnTo>
                  <a:pt x="2180722" y="1567031"/>
                </a:lnTo>
                <a:lnTo>
                  <a:pt x="2180359" y="1605676"/>
                </a:lnTo>
                <a:lnTo>
                  <a:pt x="2179754" y="1646995"/>
                </a:lnTo>
                <a:lnTo>
                  <a:pt x="2178906" y="1690990"/>
                </a:lnTo>
                <a:lnTo>
                  <a:pt x="2177816" y="1737659"/>
                </a:lnTo>
                <a:lnTo>
                  <a:pt x="2176484" y="1787002"/>
                </a:lnTo>
                <a:lnTo>
                  <a:pt x="2174909" y="1839020"/>
                </a:lnTo>
                <a:lnTo>
                  <a:pt x="2173092" y="1893713"/>
                </a:lnTo>
                <a:lnTo>
                  <a:pt x="2171033" y="1951081"/>
                </a:lnTo>
                <a:lnTo>
                  <a:pt x="2168731" y="2011123"/>
                </a:lnTo>
                <a:lnTo>
                  <a:pt x="2166187" y="2073840"/>
                </a:lnTo>
                <a:lnTo>
                  <a:pt x="2163400" y="2139231"/>
                </a:lnTo>
                <a:lnTo>
                  <a:pt x="2157345" y="2275367"/>
                </a:lnTo>
                <a:lnTo>
                  <a:pt x="2154560" y="2340760"/>
                </a:lnTo>
                <a:lnTo>
                  <a:pt x="2152018" y="2403479"/>
                </a:lnTo>
                <a:lnTo>
                  <a:pt x="2149718" y="2463523"/>
                </a:lnTo>
                <a:lnTo>
                  <a:pt x="2147659" y="2520891"/>
                </a:lnTo>
                <a:lnTo>
                  <a:pt x="2145844" y="2575584"/>
                </a:lnTo>
                <a:lnTo>
                  <a:pt x="2144270" y="2627603"/>
                </a:lnTo>
                <a:lnTo>
                  <a:pt x="2142938" y="2676946"/>
                </a:lnTo>
                <a:lnTo>
                  <a:pt x="2141848" y="2723614"/>
                </a:lnTo>
                <a:lnTo>
                  <a:pt x="2141001" y="2767607"/>
                </a:lnTo>
                <a:lnTo>
                  <a:pt x="2140396" y="2808924"/>
                </a:lnTo>
                <a:lnTo>
                  <a:pt x="2140032" y="2847567"/>
                </a:lnTo>
                <a:lnTo>
                  <a:pt x="2139911" y="2883535"/>
                </a:lnTo>
                <a:lnTo>
                  <a:pt x="2143632" y="2933879"/>
                </a:lnTo>
                <a:lnTo>
                  <a:pt x="2154794" y="2976478"/>
                </a:lnTo>
                <a:lnTo>
                  <a:pt x="2173398" y="3011333"/>
                </a:lnTo>
                <a:lnTo>
                  <a:pt x="2232931" y="3057806"/>
                </a:lnTo>
                <a:lnTo>
                  <a:pt x="2273860" y="3069425"/>
                </a:lnTo>
                <a:lnTo>
                  <a:pt x="2322233" y="3073298"/>
                </a:lnTo>
                <a:lnTo>
                  <a:pt x="2372769" y="3068130"/>
                </a:lnTo>
                <a:lnTo>
                  <a:pt x="2415246" y="3052627"/>
                </a:lnTo>
                <a:lnTo>
                  <a:pt x="2449663" y="3026787"/>
                </a:lnTo>
                <a:lnTo>
                  <a:pt x="2476018" y="2990612"/>
                </a:lnTo>
                <a:lnTo>
                  <a:pt x="2494311" y="2944102"/>
                </a:lnTo>
                <a:lnTo>
                  <a:pt x="2504541" y="2887256"/>
                </a:lnTo>
                <a:lnTo>
                  <a:pt x="2507664" y="2825705"/>
                </a:lnTo>
                <a:lnTo>
                  <a:pt x="2510420" y="2767553"/>
                </a:lnTo>
                <a:lnTo>
                  <a:pt x="2512808" y="2712800"/>
                </a:lnTo>
                <a:lnTo>
                  <a:pt x="2514830" y="2661446"/>
                </a:lnTo>
                <a:lnTo>
                  <a:pt x="2516484" y="2613491"/>
                </a:lnTo>
                <a:lnTo>
                  <a:pt x="2517771" y="2568934"/>
                </a:lnTo>
                <a:lnTo>
                  <a:pt x="2518690" y="2527777"/>
                </a:lnTo>
                <a:lnTo>
                  <a:pt x="2519426" y="2455659"/>
                </a:lnTo>
                <a:lnTo>
                  <a:pt x="2547327" y="1531061"/>
                </a:lnTo>
                <a:lnTo>
                  <a:pt x="2547382" y="1485341"/>
                </a:lnTo>
                <a:lnTo>
                  <a:pt x="2547547" y="1438618"/>
                </a:lnTo>
                <a:lnTo>
                  <a:pt x="2547823" y="1390894"/>
                </a:lnTo>
                <a:lnTo>
                  <a:pt x="2548208" y="1342168"/>
                </a:lnTo>
                <a:lnTo>
                  <a:pt x="2548703" y="1292439"/>
                </a:lnTo>
                <a:lnTo>
                  <a:pt x="2549309" y="1241708"/>
                </a:lnTo>
                <a:lnTo>
                  <a:pt x="2550025" y="1189976"/>
                </a:lnTo>
                <a:lnTo>
                  <a:pt x="2550851" y="1137242"/>
                </a:lnTo>
                <a:lnTo>
                  <a:pt x="2551787" y="1083505"/>
                </a:lnTo>
                <a:lnTo>
                  <a:pt x="2552834" y="1028768"/>
                </a:lnTo>
                <a:lnTo>
                  <a:pt x="2553991" y="973028"/>
                </a:lnTo>
                <a:lnTo>
                  <a:pt x="2555259" y="916287"/>
                </a:lnTo>
                <a:lnTo>
                  <a:pt x="2558012" y="800803"/>
                </a:lnTo>
                <a:lnTo>
                  <a:pt x="2559277" y="744062"/>
                </a:lnTo>
                <a:lnTo>
                  <a:pt x="2560432" y="688324"/>
                </a:lnTo>
                <a:lnTo>
                  <a:pt x="2561477" y="633587"/>
                </a:lnTo>
                <a:lnTo>
                  <a:pt x="2562412" y="579852"/>
                </a:lnTo>
                <a:lnTo>
                  <a:pt x="2563237" y="527118"/>
                </a:lnTo>
                <a:lnTo>
                  <a:pt x="2563953" y="475387"/>
                </a:lnTo>
                <a:lnTo>
                  <a:pt x="2564558" y="424656"/>
                </a:lnTo>
                <a:lnTo>
                  <a:pt x="2565053" y="374928"/>
                </a:lnTo>
                <a:lnTo>
                  <a:pt x="2565438" y="326201"/>
                </a:lnTo>
                <a:lnTo>
                  <a:pt x="2565713" y="278476"/>
                </a:lnTo>
                <a:lnTo>
                  <a:pt x="2565878" y="231752"/>
                </a:lnTo>
                <a:lnTo>
                  <a:pt x="2565933" y="186029"/>
                </a:lnTo>
                <a:lnTo>
                  <a:pt x="2562174" y="136676"/>
                </a:lnTo>
                <a:lnTo>
                  <a:pt x="2550898" y="94914"/>
                </a:lnTo>
                <a:lnTo>
                  <a:pt x="2532105" y="60746"/>
                </a:lnTo>
                <a:lnTo>
                  <a:pt x="2471966" y="15186"/>
                </a:lnTo>
                <a:lnTo>
                  <a:pt x="2430620" y="3796"/>
                </a:lnTo>
                <a:lnTo>
                  <a:pt x="2381758" y="0"/>
                </a:lnTo>
                <a:close/>
              </a:path>
              <a:path w="6714490" h="4074159">
                <a:moveTo>
                  <a:pt x="4726794" y="2898419"/>
                </a:moveTo>
                <a:lnTo>
                  <a:pt x="4318673" y="2898419"/>
                </a:lnTo>
                <a:lnTo>
                  <a:pt x="4341807" y="2929232"/>
                </a:lnTo>
                <a:lnTo>
                  <a:pt x="4370290" y="2962140"/>
                </a:lnTo>
                <a:lnTo>
                  <a:pt x="4404124" y="2997140"/>
                </a:lnTo>
                <a:lnTo>
                  <a:pt x="4443310" y="3034233"/>
                </a:lnTo>
                <a:lnTo>
                  <a:pt x="4486216" y="3070045"/>
                </a:lnTo>
                <a:lnTo>
                  <a:pt x="4521911" y="3095623"/>
                </a:lnTo>
                <a:lnTo>
                  <a:pt x="4571669" y="3116084"/>
                </a:lnTo>
                <a:lnTo>
                  <a:pt x="4605045" y="3113060"/>
                </a:lnTo>
                <a:lnTo>
                  <a:pt x="4665510" y="3088872"/>
                </a:lnTo>
                <a:lnTo>
                  <a:pt x="4715385" y="3041899"/>
                </a:lnTo>
                <a:lnTo>
                  <a:pt x="4741426" y="2980510"/>
                </a:lnTo>
                <a:lnTo>
                  <a:pt x="4744681" y="2944926"/>
                </a:lnTo>
                <a:lnTo>
                  <a:pt x="4733531" y="2913303"/>
                </a:lnTo>
                <a:lnTo>
                  <a:pt x="4726794" y="2898419"/>
                </a:lnTo>
                <a:close/>
              </a:path>
              <a:path w="6714490" h="4074159">
                <a:moveTo>
                  <a:pt x="4004271" y="1051090"/>
                </a:moveTo>
                <a:lnTo>
                  <a:pt x="3954128" y="1052197"/>
                </a:lnTo>
                <a:lnTo>
                  <a:pt x="3904815" y="1055519"/>
                </a:lnTo>
                <a:lnTo>
                  <a:pt x="3856333" y="1061055"/>
                </a:lnTo>
                <a:lnTo>
                  <a:pt x="3808681" y="1068806"/>
                </a:lnTo>
                <a:lnTo>
                  <a:pt x="3761859" y="1078771"/>
                </a:lnTo>
                <a:lnTo>
                  <a:pt x="3715869" y="1090951"/>
                </a:lnTo>
                <a:lnTo>
                  <a:pt x="3670708" y="1105345"/>
                </a:lnTo>
                <a:lnTo>
                  <a:pt x="3626378" y="1121954"/>
                </a:lnTo>
                <a:lnTo>
                  <a:pt x="3582879" y="1140777"/>
                </a:lnTo>
                <a:lnTo>
                  <a:pt x="3540209" y="1161814"/>
                </a:lnTo>
                <a:lnTo>
                  <a:pt x="3498371" y="1185066"/>
                </a:lnTo>
                <a:lnTo>
                  <a:pt x="3457362" y="1210532"/>
                </a:lnTo>
                <a:lnTo>
                  <a:pt x="3417184" y="1238213"/>
                </a:lnTo>
                <a:lnTo>
                  <a:pt x="3377837" y="1268108"/>
                </a:lnTo>
                <a:lnTo>
                  <a:pt x="3339319" y="1300217"/>
                </a:lnTo>
                <a:lnTo>
                  <a:pt x="3301632" y="1334541"/>
                </a:lnTo>
                <a:lnTo>
                  <a:pt x="3264776" y="1371079"/>
                </a:lnTo>
                <a:lnTo>
                  <a:pt x="3229406" y="1409174"/>
                </a:lnTo>
                <a:lnTo>
                  <a:pt x="3196180" y="1448171"/>
                </a:lnTo>
                <a:lnTo>
                  <a:pt x="3165099" y="1488068"/>
                </a:lnTo>
                <a:lnTo>
                  <a:pt x="3136160" y="1528867"/>
                </a:lnTo>
                <a:lnTo>
                  <a:pt x="3109366" y="1570567"/>
                </a:lnTo>
                <a:lnTo>
                  <a:pt x="3084715" y="1613167"/>
                </a:lnTo>
                <a:lnTo>
                  <a:pt x="3062208" y="1656669"/>
                </a:lnTo>
                <a:lnTo>
                  <a:pt x="3041845" y="1701072"/>
                </a:lnTo>
                <a:lnTo>
                  <a:pt x="3023626" y="1746377"/>
                </a:lnTo>
                <a:lnTo>
                  <a:pt x="3007549" y="1792582"/>
                </a:lnTo>
                <a:lnTo>
                  <a:pt x="2993617" y="1839689"/>
                </a:lnTo>
                <a:lnTo>
                  <a:pt x="2981828" y="1887697"/>
                </a:lnTo>
                <a:lnTo>
                  <a:pt x="2972183" y="1936606"/>
                </a:lnTo>
                <a:lnTo>
                  <a:pt x="2964681" y="1986417"/>
                </a:lnTo>
                <a:lnTo>
                  <a:pt x="2959322" y="2037129"/>
                </a:lnTo>
                <a:lnTo>
                  <a:pt x="2956107" y="2088743"/>
                </a:lnTo>
                <a:lnTo>
                  <a:pt x="2955036" y="2141258"/>
                </a:lnTo>
                <a:lnTo>
                  <a:pt x="2955870" y="2203666"/>
                </a:lnTo>
                <a:lnTo>
                  <a:pt x="2958375" y="2263892"/>
                </a:lnTo>
                <a:lnTo>
                  <a:pt x="2962550" y="2321935"/>
                </a:lnTo>
                <a:lnTo>
                  <a:pt x="2968395" y="2377796"/>
                </a:lnTo>
                <a:lnTo>
                  <a:pt x="2975911" y="2431473"/>
                </a:lnTo>
                <a:lnTo>
                  <a:pt x="2985096" y="2482968"/>
                </a:lnTo>
                <a:lnTo>
                  <a:pt x="2995951" y="2532280"/>
                </a:lnTo>
                <a:lnTo>
                  <a:pt x="3008476" y="2579409"/>
                </a:lnTo>
                <a:lnTo>
                  <a:pt x="3022672" y="2624355"/>
                </a:lnTo>
                <a:lnTo>
                  <a:pt x="3038538" y="2667119"/>
                </a:lnTo>
                <a:lnTo>
                  <a:pt x="3056073" y="2707699"/>
                </a:lnTo>
                <a:lnTo>
                  <a:pt x="3075280" y="2746096"/>
                </a:lnTo>
                <a:lnTo>
                  <a:pt x="3096156" y="2782311"/>
                </a:lnTo>
                <a:lnTo>
                  <a:pt x="3118702" y="2816342"/>
                </a:lnTo>
                <a:lnTo>
                  <a:pt x="3142919" y="2848190"/>
                </a:lnTo>
                <a:lnTo>
                  <a:pt x="3172563" y="2882019"/>
                </a:lnTo>
                <a:lnTo>
                  <a:pt x="3204618" y="2913342"/>
                </a:lnTo>
                <a:lnTo>
                  <a:pt x="3239083" y="2942159"/>
                </a:lnTo>
                <a:lnTo>
                  <a:pt x="3275959" y="2968470"/>
                </a:lnTo>
                <a:lnTo>
                  <a:pt x="3315245" y="2992275"/>
                </a:lnTo>
                <a:lnTo>
                  <a:pt x="3356942" y="3013574"/>
                </a:lnTo>
                <a:lnTo>
                  <a:pt x="3401050" y="3032367"/>
                </a:lnTo>
                <a:lnTo>
                  <a:pt x="3447569" y="3048655"/>
                </a:lnTo>
                <a:lnTo>
                  <a:pt x="3496498" y="3062436"/>
                </a:lnTo>
                <a:lnTo>
                  <a:pt x="3547838" y="3073712"/>
                </a:lnTo>
                <a:lnTo>
                  <a:pt x="3601590" y="3082482"/>
                </a:lnTo>
                <a:lnTo>
                  <a:pt x="3657752" y="3088746"/>
                </a:lnTo>
                <a:lnTo>
                  <a:pt x="3716325" y="3092505"/>
                </a:lnTo>
                <a:lnTo>
                  <a:pt x="3777310" y="3093758"/>
                </a:lnTo>
                <a:lnTo>
                  <a:pt x="3815558" y="3091786"/>
                </a:lnTo>
                <a:lnTo>
                  <a:pt x="3857378" y="3085869"/>
                </a:lnTo>
                <a:lnTo>
                  <a:pt x="3902770" y="3076009"/>
                </a:lnTo>
                <a:lnTo>
                  <a:pt x="3951735" y="3062205"/>
                </a:lnTo>
                <a:lnTo>
                  <a:pt x="4004271" y="3044456"/>
                </a:lnTo>
                <a:lnTo>
                  <a:pt x="4043947" y="3029402"/>
                </a:lnTo>
                <a:lnTo>
                  <a:pt x="4085368" y="3012412"/>
                </a:lnTo>
                <a:lnTo>
                  <a:pt x="4128536" y="2993485"/>
                </a:lnTo>
                <a:lnTo>
                  <a:pt x="4173451" y="2972623"/>
                </a:lnTo>
                <a:lnTo>
                  <a:pt x="4220112" y="2949824"/>
                </a:lnTo>
                <a:lnTo>
                  <a:pt x="4268519" y="2925090"/>
                </a:lnTo>
                <a:lnTo>
                  <a:pt x="4318673" y="2898419"/>
                </a:lnTo>
                <a:lnTo>
                  <a:pt x="4726794" y="2898419"/>
                </a:lnTo>
                <a:lnTo>
                  <a:pt x="4707945" y="2856098"/>
                </a:lnTo>
                <a:lnTo>
                  <a:pt x="4690732" y="2814713"/>
                </a:lnTo>
                <a:lnTo>
                  <a:pt x="4672259" y="2768193"/>
                </a:lnTo>
                <a:lnTo>
                  <a:pt x="3753116" y="2768193"/>
                </a:lnTo>
                <a:lnTo>
                  <a:pt x="3700853" y="2765810"/>
                </a:lnTo>
                <a:lnTo>
                  <a:pt x="3651961" y="2758661"/>
                </a:lnTo>
                <a:lnTo>
                  <a:pt x="3606441" y="2746744"/>
                </a:lnTo>
                <a:lnTo>
                  <a:pt x="3564293" y="2730061"/>
                </a:lnTo>
                <a:lnTo>
                  <a:pt x="3525516" y="2708611"/>
                </a:lnTo>
                <a:lnTo>
                  <a:pt x="3490112" y="2682393"/>
                </a:lnTo>
                <a:lnTo>
                  <a:pt x="3458079" y="2651407"/>
                </a:lnTo>
                <a:lnTo>
                  <a:pt x="3429419" y="2615653"/>
                </a:lnTo>
                <a:lnTo>
                  <a:pt x="3390575" y="2548530"/>
                </a:lnTo>
                <a:lnTo>
                  <a:pt x="3374390" y="2510393"/>
                </a:lnTo>
                <a:lnTo>
                  <a:pt x="3360363" y="2469204"/>
                </a:lnTo>
                <a:lnTo>
                  <a:pt x="3348494" y="2424964"/>
                </a:lnTo>
                <a:lnTo>
                  <a:pt x="3338783" y="2377674"/>
                </a:lnTo>
                <a:lnTo>
                  <a:pt x="3331230" y="2327334"/>
                </a:lnTo>
                <a:lnTo>
                  <a:pt x="3325835" y="2273943"/>
                </a:lnTo>
                <a:lnTo>
                  <a:pt x="3322598" y="2217501"/>
                </a:lnTo>
                <a:lnTo>
                  <a:pt x="3321519" y="2158009"/>
                </a:lnTo>
                <a:lnTo>
                  <a:pt x="3322973" y="2107345"/>
                </a:lnTo>
                <a:lnTo>
                  <a:pt x="3327333" y="2057676"/>
                </a:lnTo>
                <a:lnTo>
                  <a:pt x="3334600" y="2009002"/>
                </a:lnTo>
                <a:lnTo>
                  <a:pt x="3344773" y="1961323"/>
                </a:lnTo>
                <a:lnTo>
                  <a:pt x="3357853" y="1914639"/>
                </a:lnTo>
                <a:lnTo>
                  <a:pt x="3373840" y="1868951"/>
                </a:lnTo>
                <a:lnTo>
                  <a:pt x="3392734" y="1824257"/>
                </a:lnTo>
                <a:lnTo>
                  <a:pt x="3414534" y="1780557"/>
                </a:lnTo>
                <a:lnTo>
                  <a:pt x="3439241" y="1737853"/>
                </a:lnTo>
                <a:lnTo>
                  <a:pt x="3466855" y="1696143"/>
                </a:lnTo>
                <a:lnTo>
                  <a:pt x="3497376" y="1655427"/>
                </a:lnTo>
                <a:lnTo>
                  <a:pt x="3530803" y="1615706"/>
                </a:lnTo>
                <a:lnTo>
                  <a:pt x="3566235" y="1578119"/>
                </a:lnTo>
                <a:lnTo>
                  <a:pt x="3602765" y="1543801"/>
                </a:lnTo>
                <a:lnTo>
                  <a:pt x="3640393" y="1512751"/>
                </a:lnTo>
                <a:lnTo>
                  <a:pt x="3679118" y="1484969"/>
                </a:lnTo>
                <a:lnTo>
                  <a:pt x="3718942" y="1460455"/>
                </a:lnTo>
                <a:lnTo>
                  <a:pt x="3759863" y="1439210"/>
                </a:lnTo>
                <a:lnTo>
                  <a:pt x="3801882" y="1421233"/>
                </a:lnTo>
                <a:lnTo>
                  <a:pt x="3845000" y="1406524"/>
                </a:lnTo>
                <a:lnTo>
                  <a:pt x="3889215" y="1395084"/>
                </a:lnTo>
                <a:lnTo>
                  <a:pt x="3934529" y="1386912"/>
                </a:lnTo>
                <a:lnTo>
                  <a:pt x="3980941" y="1382010"/>
                </a:lnTo>
                <a:lnTo>
                  <a:pt x="4028452" y="1380375"/>
                </a:lnTo>
                <a:lnTo>
                  <a:pt x="4619431" y="1380375"/>
                </a:lnTo>
                <a:lnTo>
                  <a:pt x="4616090" y="1349889"/>
                </a:lnTo>
                <a:lnTo>
                  <a:pt x="4584463" y="1281752"/>
                </a:lnTo>
                <a:lnTo>
                  <a:pt x="4556790" y="1249689"/>
                </a:lnTo>
                <a:lnTo>
                  <a:pt x="4521210" y="1218963"/>
                </a:lnTo>
                <a:lnTo>
                  <a:pt x="4477724" y="1189574"/>
                </a:lnTo>
                <a:lnTo>
                  <a:pt x="4426332" y="1161523"/>
                </a:lnTo>
                <a:lnTo>
                  <a:pt x="4367034" y="1134808"/>
                </a:lnTo>
                <a:lnTo>
                  <a:pt x="4310426" y="1112600"/>
                </a:lnTo>
                <a:lnTo>
                  <a:pt x="4255413" y="1093807"/>
                </a:lnTo>
                <a:lnTo>
                  <a:pt x="4201996" y="1078430"/>
                </a:lnTo>
                <a:lnTo>
                  <a:pt x="4150173" y="1066469"/>
                </a:lnTo>
                <a:lnTo>
                  <a:pt x="4099945" y="1057925"/>
                </a:lnTo>
                <a:lnTo>
                  <a:pt x="4051311" y="1052799"/>
                </a:lnTo>
                <a:lnTo>
                  <a:pt x="4004271" y="1051090"/>
                </a:lnTo>
                <a:close/>
              </a:path>
              <a:path w="6714490" h="4074159">
                <a:moveTo>
                  <a:pt x="4619431" y="1380375"/>
                </a:moveTo>
                <a:lnTo>
                  <a:pt x="4028452" y="1380375"/>
                </a:lnTo>
                <a:lnTo>
                  <a:pt x="4044559" y="1381423"/>
                </a:lnTo>
                <a:lnTo>
                  <a:pt x="4063106" y="1384563"/>
                </a:lnTo>
                <a:lnTo>
                  <a:pt x="4107522" y="1397114"/>
                </a:lnTo>
                <a:lnTo>
                  <a:pt x="4161697" y="1418513"/>
                </a:lnTo>
                <a:lnTo>
                  <a:pt x="4225645" y="1449209"/>
                </a:lnTo>
                <a:lnTo>
                  <a:pt x="4216054" y="1501470"/>
                </a:lnTo>
                <a:lnTo>
                  <a:pt x="4207740" y="1552222"/>
                </a:lnTo>
                <a:lnTo>
                  <a:pt x="4200704" y="1601464"/>
                </a:lnTo>
                <a:lnTo>
                  <a:pt x="4194949" y="1649196"/>
                </a:lnTo>
                <a:lnTo>
                  <a:pt x="4190475" y="1695300"/>
                </a:lnTo>
                <a:lnTo>
                  <a:pt x="4187280" y="1739657"/>
                </a:lnTo>
                <a:lnTo>
                  <a:pt x="4185364" y="1782268"/>
                </a:lnTo>
                <a:lnTo>
                  <a:pt x="4184726" y="1823135"/>
                </a:lnTo>
                <a:lnTo>
                  <a:pt x="4184990" y="1856978"/>
                </a:lnTo>
                <a:lnTo>
                  <a:pt x="4187106" y="1931262"/>
                </a:lnTo>
                <a:lnTo>
                  <a:pt x="4188958" y="1971702"/>
                </a:lnTo>
                <a:lnTo>
                  <a:pt x="4191339" y="2014342"/>
                </a:lnTo>
                <a:lnTo>
                  <a:pt x="4194248" y="2059182"/>
                </a:lnTo>
                <a:lnTo>
                  <a:pt x="4197778" y="2107345"/>
                </a:lnTo>
                <a:lnTo>
                  <a:pt x="4201656" y="2155458"/>
                </a:lnTo>
                <a:lnTo>
                  <a:pt x="4206153" y="2206895"/>
                </a:lnTo>
                <a:lnTo>
                  <a:pt x="4211179" y="2260532"/>
                </a:lnTo>
                <a:lnTo>
                  <a:pt x="4216735" y="2316368"/>
                </a:lnTo>
                <a:lnTo>
                  <a:pt x="4222820" y="2374403"/>
                </a:lnTo>
                <a:lnTo>
                  <a:pt x="4229434" y="2434637"/>
                </a:lnTo>
                <a:lnTo>
                  <a:pt x="4236578" y="2497071"/>
                </a:lnTo>
                <a:lnTo>
                  <a:pt x="4244251" y="2561704"/>
                </a:lnTo>
                <a:lnTo>
                  <a:pt x="4198043" y="2601290"/>
                </a:lnTo>
                <a:lnTo>
                  <a:pt x="4156149" y="2635221"/>
                </a:lnTo>
                <a:lnTo>
                  <a:pt x="4118569" y="2663497"/>
                </a:lnTo>
                <a:lnTo>
                  <a:pt x="4085304" y="2686117"/>
                </a:lnTo>
                <a:lnTo>
                  <a:pt x="4013307" y="2722976"/>
                </a:lnTo>
                <a:lnTo>
                  <a:pt x="3967264" y="2739254"/>
                </a:lnTo>
                <a:lnTo>
                  <a:pt x="3918223" y="2751915"/>
                </a:lnTo>
                <a:lnTo>
                  <a:pt x="3866184" y="2760958"/>
                </a:lnTo>
                <a:lnTo>
                  <a:pt x="3811149" y="2766384"/>
                </a:lnTo>
                <a:lnTo>
                  <a:pt x="3753116" y="2768193"/>
                </a:lnTo>
                <a:lnTo>
                  <a:pt x="4672259" y="2768193"/>
                </a:lnTo>
                <a:lnTo>
                  <a:pt x="4640924" y="2687750"/>
                </a:lnTo>
                <a:lnTo>
                  <a:pt x="4620916" y="2634292"/>
                </a:lnTo>
                <a:lnTo>
                  <a:pt x="4604173" y="2587516"/>
                </a:lnTo>
                <a:lnTo>
                  <a:pt x="4590694" y="2547422"/>
                </a:lnTo>
                <a:lnTo>
                  <a:pt x="4573536" y="2487282"/>
                </a:lnTo>
                <a:lnTo>
                  <a:pt x="4564689" y="2447039"/>
                </a:lnTo>
                <a:lnTo>
                  <a:pt x="4557285" y="2402847"/>
                </a:lnTo>
                <a:lnTo>
                  <a:pt x="4551325" y="2354707"/>
                </a:lnTo>
                <a:lnTo>
                  <a:pt x="4546807" y="2302617"/>
                </a:lnTo>
                <a:lnTo>
                  <a:pt x="4543733" y="2246578"/>
                </a:lnTo>
                <a:lnTo>
                  <a:pt x="4542101" y="2186590"/>
                </a:lnTo>
                <a:lnTo>
                  <a:pt x="4541913" y="2122652"/>
                </a:lnTo>
                <a:lnTo>
                  <a:pt x="4542507" y="2060825"/>
                </a:lnTo>
                <a:lnTo>
                  <a:pt x="4543363" y="2001847"/>
                </a:lnTo>
                <a:lnTo>
                  <a:pt x="4544482" y="1945716"/>
                </a:lnTo>
                <a:lnTo>
                  <a:pt x="4545863" y="1892434"/>
                </a:lnTo>
                <a:lnTo>
                  <a:pt x="4547506" y="1842001"/>
                </a:lnTo>
                <a:lnTo>
                  <a:pt x="4549411" y="1794416"/>
                </a:lnTo>
                <a:lnTo>
                  <a:pt x="4551577" y="1749681"/>
                </a:lnTo>
                <a:lnTo>
                  <a:pt x="4554004" y="1707794"/>
                </a:lnTo>
                <a:lnTo>
                  <a:pt x="4558431" y="1646701"/>
                </a:lnTo>
                <a:lnTo>
                  <a:pt x="4563528" y="1592902"/>
                </a:lnTo>
                <a:lnTo>
                  <a:pt x="4569294" y="1546395"/>
                </a:lnTo>
                <a:lnTo>
                  <a:pt x="4575729" y="1507180"/>
                </a:lnTo>
                <a:lnTo>
                  <a:pt x="4599111" y="1455024"/>
                </a:lnTo>
                <a:lnTo>
                  <a:pt x="4610739" y="1433396"/>
                </a:lnTo>
                <a:lnTo>
                  <a:pt x="4617717" y="1410376"/>
                </a:lnTo>
                <a:lnTo>
                  <a:pt x="4620044" y="1385963"/>
                </a:lnTo>
                <a:lnTo>
                  <a:pt x="4619431" y="1380375"/>
                </a:lnTo>
                <a:close/>
              </a:path>
              <a:path w="6714490" h="4074159">
                <a:moveTo>
                  <a:pt x="4991658" y="1062253"/>
                </a:moveTo>
                <a:lnTo>
                  <a:pt x="4922596" y="1076672"/>
                </a:lnTo>
                <a:lnTo>
                  <a:pt x="4860505" y="1119924"/>
                </a:lnTo>
                <a:lnTo>
                  <a:pt x="4834869" y="1149925"/>
                </a:lnTo>
                <a:lnTo>
                  <a:pt x="4805570" y="1216896"/>
                </a:lnTo>
                <a:lnTo>
                  <a:pt x="4801908" y="1253871"/>
                </a:lnTo>
                <a:lnTo>
                  <a:pt x="4805046" y="1284453"/>
                </a:lnTo>
                <a:lnTo>
                  <a:pt x="4814463" y="1318520"/>
                </a:lnTo>
                <a:lnTo>
                  <a:pt x="4830159" y="1356073"/>
                </a:lnTo>
                <a:lnTo>
                  <a:pt x="4852136" y="1397114"/>
                </a:lnTo>
                <a:lnTo>
                  <a:pt x="4935855" y="1532928"/>
                </a:lnTo>
                <a:lnTo>
                  <a:pt x="5601855" y="2814713"/>
                </a:lnTo>
                <a:lnTo>
                  <a:pt x="5567672" y="2890867"/>
                </a:lnTo>
                <a:lnTo>
                  <a:pt x="5535009" y="2964356"/>
                </a:lnTo>
                <a:lnTo>
                  <a:pt x="5503864" y="3035179"/>
                </a:lnTo>
                <a:lnTo>
                  <a:pt x="5474240" y="3103336"/>
                </a:lnTo>
                <a:lnTo>
                  <a:pt x="5446134" y="3168828"/>
                </a:lnTo>
                <a:lnTo>
                  <a:pt x="5419548" y="3231653"/>
                </a:lnTo>
                <a:lnTo>
                  <a:pt x="5394481" y="3291814"/>
                </a:lnTo>
                <a:lnTo>
                  <a:pt x="5370933" y="3349308"/>
                </a:lnTo>
                <a:lnTo>
                  <a:pt x="5348905" y="3404137"/>
                </a:lnTo>
                <a:lnTo>
                  <a:pt x="5328396" y="3456300"/>
                </a:lnTo>
                <a:lnTo>
                  <a:pt x="5309406" y="3505798"/>
                </a:lnTo>
                <a:lnTo>
                  <a:pt x="5291936" y="3552630"/>
                </a:lnTo>
                <a:lnTo>
                  <a:pt x="5275984" y="3596796"/>
                </a:lnTo>
                <a:lnTo>
                  <a:pt x="5261552" y="3638297"/>
                </a:lnTo>
                <a:lnTo>
                  <a:pt x="5248640" y="3677132"/>
                </a:lnTo>
                <a:lnTo>
                  <a:pt x="5227371" y="3746805"/>
                </a:lnTo>
                <a:lnTo>
                  <a:pt x="5212180" y="3805816"/>
                </a:lnTo>
                <a:lnTo>
                  <a:pt x="5203065" y="3854165"/>
                </a:lnTo>
                <a:lnTo>
                  <a:pt x="5200027" y="3891851"/>
                </a:lnTo>
                <a:lnTo>
                  <a:pt x="5203573" y="3928420"/>
                </a:lnTo>
                <a:lnTo>
                  <a:pt x="5231938" y="3992137"/>
                </a:lnTo>
                <a:lnTo>
                  <a:pt x="5286469" y="4041669"/>
                </a:lnTo>
                <a:lnTo>
                  <a:pt x="5353906" y="4067253"/>
                </a:lnTo>
                <a:lnTo>
                  <a:pt x="5391632" y="4070451"/>
                </a:lnTo>
                <a:lnTo>
                  <a:pt x="5436430" y="4065093"/>
                </a:lnTo>
                <a:lnTo>
                  <a:pt x="5475573" y="4049018"/>
                </a:lnTo>
                <a:lnTo>
                  <a:pt x="5509061" y="4022228"/>
                </a:lnTo>
                <a:lnTo>
                  <a:pt x="5536893" y="3984723"/>
                </a:lnTo>
                <a:lnTo>
                  <a:pt x="5559069" y="3936504"/>
                </a:lnTo>
                <a:lnTo>
                  <a:pt x="5681853" y="3575596"/>
                </a:lnTo>
                <a:lnTo>
                  <a:pt x="5696254" y="3537050"/>
                </a:lnTo>
                <a:lnTo>
                  <a:pt x="5711344" y="3497483"/>
                </a:lnTo>
                <a:lnTo>
                  <a:pt x="5727123" y="3456893"/>
                </a:lnTo>
                <a:lnTo>
                  <a:pt x="5743591" y="3415281"/>
                </a:lnTo>
                <a:lnTo>
                  <a:pt x="5760747" y="3372648"/>
                </a:lnTo>
                <a:lnTo>
                  <a:pt x="5778593" y="3328992"/>
                </a:lnTo>
                <a:lnTo>
                  <a:pt x="5797128" y="3284314"/>
                </a:lnTo>
                <a:lnTo>
                  <a:pt x="5816351" y="3238614"/>
                </a:lnTo>
                <a:lnTo>
                  <a:pt x="5836264" y="3191892"/>
                </a:lnTo>
                <a:lnTo>
                  <a:pt x="5856865" y="3144148"/>
                </a:lnTo>
                <a:lnTo>
                  <a:pt x="5878156" y="3095382"/>
                </a:lnTo>
                <a:lnTo>
                  <a:pt x="5900135" y="3045594"/>
                </a:lnTo>
                <a:lnTo>
                  <a:pt x="5922804" y="2994785"/>
                </a:lnTo>
                <a:lnTo>
                  <a:pt x="5946161" y="2942953"/>
                </a:lnTo>
                <a:lnTo>
                  <a:pt x="5970208" y="2890099"/>
                </a:lnTo>
                <a:lnTo>
                  <a:pt x="5994944" y="2836224"/>
                </a:lnTo>
                <a:lnTo>
                  <a:pt x="6020368" y="2781326"/>
                </a:lnTo>
                <a:lnTo>
                  <a:pt x="6046482" y="2725407"/>
                </a:lnTo>
                <a:lnTo>
                  <a:pt x="6207401" y="2377528"/>
                </a:lnTo>
                <a:lnTo>
                  <a:pt x="5802769" y="2377528"/>
                </a:lnTo>
                <a:lnTo>
                  <a:pt x="5776916" y="2320066"/>
                </a:lnTo>
                <a:lnTo>
                  <a:pt x="5751182" y="2263554"/>
                </a:lnTo>
                <a:lnTo>
                  <a:pt x="5725567" y="2207990"/>
                </a:lnTo>
                <a:lnTo>
                  <a:pt x="5700070" y="2153375"/>
                </a:lnTo>
                <a:lnTo>
                  <a:pt x="5674692" y="2099710"/>
                </a:lnTo>
                <a:lnTo>
                  <a:pt x="5649433" y="2046993"/>
                </a:lnTo>
                <a:lnTo>
                  <a:pt x="5624292" y="1995226"/>
                </a:lnTo>
                <a:lnTo>
                  <a:pt x="5599270" y="1944408"/>
                </a:lnTo>
                <a:lnTo>
                  <a:pt x="5574367" y="1894539"/>
                </a:lnTo>
                <a:lnTo>
                  <a:pt x="5549582" y="1845619"/>
                </a:lnTo>
                <a:lnTo>
                  <a:pt x="5524916" y="1797648"/>
                </a:lnTo>
                <a:lnTo>
                  <a:pt x="5500369" y="1750627"/>
                </a:lnTo>
                <a:lnTo>
                  <a:pt x="5475940" y="1704554"/>
                </a:lnTo>
                <a:lnTo>
                  <a:pt x="5451630" y="1659431"/>
                </a:lnTo>
                <a:lnTo>
                  <a:pt x="5427439" y="1615257"/>
                </a:lnTo>
                <a:lnTo>
                  <a:pt x="5403366" y="1572031"/>
                </a:lnTo>
                <a:lnTo>
                  <a:pt x="5379412" y="1529756"/>
                </a:lnTo>
                <a:lnTo>
                  <a:pt x="5355577" y="1488429"/>
                </a:lnTo>
                <a:lnTo>
                  <a:pt x="5331860" y="1448051"/>
                </a:lnTo>
                <a:lnTo>
                  <a:pt x="5308262" y="1408623"/>
                </a:lnTo>
                <a:lnTo>
                  <a:pt x="5284783" y="1370144"/>
                </a:lnTo>
                <a:lnTo>
                  <a:pt x="5261422" y="1332613"/>
                </a:lnTo>
                <a:lnTo>
                  <a:pt x="5238181" y="1296033"/>
                </a:lnTo>
                <a:lnTo>
                  <a:pt x="5215057" y="1260401"/>
                </a:lnTo>
                <a:lnTo>
                  <a:pt x="5192053" y="1225718"/>
                </a:lnTo>
                <a:lnTo>
                  <a:pt x="5169167" y="1191985"/>
                </a:lnTo>
                <a:lnTo>
                  <a:pt x="5146400" y="1159201"/>
                </a:lnTo>
                <a:lnTo>
                  <a:pt x="5123751" y="1127366"/>
                </a:lnTo>
                <a:lnTo>
                  <a:pt x="5098050" y="1098879"/>
                </a:lnTo>
                <a:lnTo>
                  <a:pt x="5032004" y="1066322"/>
                </a:lnTo>
                <a:lnTo>
                  <a:pt x="4991658" y="1062253"/>
                </a:lnTo>
                <a:close/>
              </a:path>
              <a:path w="6714490" h="4074159">
                <a:moveTo>
                  <a:pt x="6520865" y="1058532"/>
                </a:moveTo>
                <a:lnTo>
                  <a:pt x="6474824" y="1065044"/>
                </a:lnTo>
                <a:lnTo>
                  <a:pt x="6433434" y="1084580"/>
                </a:lnTo>
                <a:lnTo>
                  <a:pt x="6396694" y="1117136"/>
                </a:lnTo>
                <a:lnTo>
                  <a:pt x="6364605" y="1162710"/>
                </a:lnTo>
                <a:lnTo>
                  <a:pt x="6343358" y="1200182"/>
                </a:lnTo>
                <a:lnTo>
                  <a:pt x="6321980" y="1238755"/>
                </a:lnTo>
                <a:lnTo>
                  <a:pt x="6300470" y="1278428"/>
                </a:lnTo>
                <a:lnTo>
                  <a:pt x="6278828" y="1319203"/>
                </a:lnTo>
                <a:lnTo>
                  <a:pt x="6257054" y="1361077"/>
                </a:lnTo>
                <a:lnTo>
                  <a:pt x="6235148" y="1404053"/>
                </a:lnTo>
                <a:lnTo>
                  <a:pt x="6213110" y="1448130"/>
                </a:lnTo>
                <a:lnTo>
                  <a:pt x="6190940" y="1493307"/>
                </a:lnTo>
                <a:lnTo>
                  <a:pt x="6168638" y="1539586"/>
                </a:lnTo>
                <a:lnTo>
                  <a:pt x="6146203" y="1586965"/>
                </a:lnTo>
                <a:lnTo>
                  <a:pt x="6123636" y="1635445"/>
                </a:lnTo>
                <a:lnTo>
                  <a:pt x="6100937" y="1685026"/>
                </a:lnTo>
                <a:lnTo>
                  <a:pt x="6078105" y="1735709"/>
                </a:lnTo>
                <a:lnTo>
                  <a:pt x="5802769" y="2377528"/>
                </a:lnTo>
                <a:lnTo>
                  <a:pt x="6207401" y="2377528"/>
                </a:lnTo>
                <a:lnTo>
                  <a:pt x="6690169" y="1333868"/>
                </a:lnTo>
                <a:lnTo>
                  <a:pt x="6708326" y="1284453"/>
                </a:lnTo>
                <a:lnTo>
                  <a:pt x="6714350" y="1240853"/>
                </a:lnTo>
                <a:lnTo>
                  <a:pt x="6710687" y="1204925"/>
                </a:lnTo>
                <a:lnTo>
                  <a:pt x="6681389" y="1140737"/>
                </a:lnTo>
                <a:lnTo>
                  <a:pt x="6655752" y="1112481"/>
                </a:lnTo>
                <a:lnTo>
                  <a:pt x="6625341" y="1088878"/>
                </a:lnTo>
                <a:lnTo>
                  <a:pt x="6557899" y="1061904"/>
                </a:lnTo>
                <a:lnTo>
                  <a:pt x="6520865" y="10585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72088" y="4183100"/>
            <a:ext cx="5706110" cy="3087370"/>
          </a:xfrm>
          <a:custGeom>
            <a:avLst/>
            <a:gdLst/>
            <a:ahLst/>
            <a:cxnLst/>
            <a:rect l="l" t="t" r="r" b="b"/>
            <a:pathLst>
              <a:path w="5706109" h="3087370">
                <a:moveTo>
                  <a:pt x="173012" y="1036967"/>
                </a:moveTo>
                <a:lnTo>
                  <a:pt x="122988" y="1042186"/>
                </a:lnTo>
                <a:lnTo>
                  <a:pt x="82062" y="1057843"/>
                </a:lnTo>
                <a:lnTo>
                  <a:pt x="50231" y="1083938"/>
                </a:lnTo>
                <a:lnTo>
                  <a:pt x="27496" y="1120473"/>
                </a:lnTo>
                <a:lnTo>
                  <a:pt x="13855" y="1167448"/>
                </a:lnTo>
                <a:lnTo>
                  <a:pt x="9309" y="1224864"/>
                </a:lnTo>
                <a:lnTo>
                  <a:pt x="9018" y="1259392"/>
                </a:lnTo>
                <a:lnTo>
                  <a:pt x="8145" y="1301596"/>
                </a:lnTo>
                <a:lnTo>
                  <a:pt x="6689" y="1351474"/>
                </a:lnTo>
                <a:lnTo>
                  <a:pt x="2609" y="1466776"/>
                </a:lnTo>
                <a:lnTo>
                  <a:pt x="1162" y="1516468"/>
                </a:lnTo>
                <a:lnTo>
                  <a:pt x="290" y="1558674"/>
                </a:lnTo>
                <a:lnTo>
                  <a:pt x="62" y="1585766"/>
                </a:lnTo>
                <a:lnTo>
                  <a:pt x="0" y="2899168"/>
                </a:lnTo>
                <a:lnTo>
                  <a:pt x="4547" y="2956584"/>
                </a:lnTo>
                <a:lnTo>
                  <a:pt x="18190" y="3003559"/>
                </a:lnTo>
                <a:lnTo>
                  <a:pt x="40928" y="3040094"/>
                </a:lnTo>
                <a:lnTo>
                  <a:pt x="72762" y="3066189"/>
                </a:lnTo>
                <a:lnTo>
                  <a:pt x="113691" y="3081846"/>
                </a:lnTo>
                <a:lnTo>
                  <a:pt x="163715" y="3087065"/>
                </a:lnTo>
                <a:lnTo>
                  <a:pt x="212578" y="3083231"/>
                </a:lnTo>
                <a:lnTo>
                  <a:pt x="253924" y="3071728"/>
                </a:lnTo>
                <a:lnTo>
                  <a:pt x="287752" y="3052556"/>
                </a:lnTo>
                <a:lnTo>
                  <a:pt x="332856" y="2991203"/>
                </a:lnTo>
                <a:lnTo>
                  <a:pt x="344132" y="2949021"/>
                </a:lnTo>
                <a:lnTo>
                  <a:pt x="347891" y="2899168"/>
                </a:lnTo>
                <a:lnTo>
                  <a:pt x="344170" y="1879701"/>
                </a:lnTo>
                <a:lnTo>
                  <a:pt x="369247" y="1827060"/>
                </a:lnTo>
                <a:lnTo>
                  <a:pt x="395704" y="1777451"/>
                </a:lnTo>
                <a:lnTo>
                  <a:pt x="423539" y="1730874"/>
                </a:lnTo>
                <a:lnTo>
                  <a:pt x="452753" y="1687328"/>
                </a:lnTo>
                <a:lnTo>
                  <a:pt x="483345" y="1646814"/>
                </a:lnTo>
                <a:lnTo>
                  <a:pt x="515316" y="1609331"/>
                </a:lnTo>
                <a:lnTo>
                  <a:pt x="548664" y="1574880"/>
                </a:lnTo>
                <a:lnTo>
                  <a:pt x="583390" y="1543460"/>
                </a:lnTo>
                <a:lnTo>
                  <a:pt x="619493" y="1515071"/>
                </a:lnTo>
                <a:lnTo>
                  <a:pt x="656014" y="1489975"/>
                </a:lnTo>
                <a:lnTo>
                  <a:pt x="694878" y="1466776"/>
                </a:lnTo>
                <a:lnTo>
                  <a:pt x="736085" y="1445474"/>
                </a:lnTo>
                <a:lnTo>
                  <a:pt x="779636" y="1426071"/>
                </a:lnTo>
                <a:lnTo>
                  <a:pt x="825531" y="1408564"/>
                </a:lnTo>
                <a:lnTo>
                  <a:pt x="873770" y="1392956"/>
                </a:lnTo>
                <a:lnTo>
                  <a:pt x="924353" y="1379245"/>
                </a:lnTo>
                <a:lnTo>
                  <a:pt x="977280" y="1367433"/>
                </a:lnTo>
                <a:lnTo>
                  <a:pt x="1032552" y="1357518"/>
                </a:lnTo>
                <a:lnTo>
                  <a:pt x="1090168" y="1349502"/>
                </a:lnTo>
                <a:lnTo>
                  <a:pt x="1444185" y="1349502"/>
                </a:lnTo>
                <a:lnTo>
                  <a:pt x="1443894" y="1345780"/>
                </a:lnTo>
                <a:lnTo>
                  <a:pt x="357187" y="1345780"/>
                </a:lnTo>
                <a:lnTo>
                  <a:pt x="354545" y="1280967"/>
                </a:lnTo>
                <a:lnTo>
                  <a:pt x="347448" y="1223778"/>
                </a:lnTo>
                <a:lnTo>
                  <a:pt x="335896" y="1174216"/>
                </a:lnTo>
                <a:lnTo>
                  <a:pt x="319889" y="1132278"/>
                </a:lnTo>
                <a:lnTo>
                  <a:pt x="299426" y="1097966"/>
                </a:lnTo>
                <a:lnTo>
                  <a:pt x="245132" y="1052217"/>
                </a:lnTo>
                <a:lnTo>
                  <a:pt x="211300" y="1040780"/>
                </a:lnTo>
                <a:lnTo>
                  <a:pt x="173012" y="1036967"/>
                </a:lnTo>
                <a:close/>
              </a:path>
              <a:path w="5706109" h="3087370">
                <a:moveTo>
                  <a:pt x="1444185" y="1349502"/>
                </a:moveTo>
                <a:lnTo>
                  <a:pt x="1090168" y="1349502"/>
                </a:lnTo>
                <a:lnTo>
                  <a:pt x="1095743" y="1505775"/>
                </a:lnTo>
                <a:lnTo>
                  <a:pt x="1098186" y="1549490"/>
                </a:lnTo>
                <a:lnTo>
                  <a:pt x="1099932" y="1585766"/>
                </a:lnTo>
                <a:lnTo>
                  <a:pt x="1100981" y="1614603"/>
                </a:lnTo>
                <a:lnTo>
                  <a:pt x="1101331" y="1636001"/>
                </a:lnTo>
                <a:lnTo>
                  <a:pt x="1105775" y="1692277"/>
                </a:lnTo>
                <a:lnTo>
                  <a:pt x="1119107" y="1738320"/>
                </a:lnTo>
                <a:lnTo>
                  <a:pt x="1141328" y="1774132"/>
                </a:lnTo>
                <a:lnTo>
                  <a:pt x="1172438" y="1799712"/>
                </a:lnTo>
                <a:lnTo>
                  <a:pt x="1212437" y="1815060"/>
                </a:lnTo>
                <a:lnTo>
                  <a:pt x="1261325" y="1820176"/>
                </a:lnTo>
                <a:lnTo>
                  <a:pt x="1307492" y="1815430"/>
                </a:lnTo>
                <a:lnTo>
                  <a:pt x="1347127" y="1801192"/>
                </a:lnTo>
                <a:lnTo>
                  <a:pt x="1380241" y="1777451"/>
                </a:lnTo>
                <a:lnTo>
                  <a:pt x="1406807" y="1744240"/>
                </a:lnTo>
                <a:lnTo>
                  <a:pt x="1426852" y="1701527"/>
                </a:lnTo>
                <a:lnTo>
                  <a:pt x="1440368" y="1649322"/>
                </a:lnTo>
                <a:lnTo>
                  <a:pt x="1447355" y="1587627"/>
                </a:lnTo>
                <a:lnTo>
                  <a:pt x="1448749" y="1538325"/>
                </a:lnTo>
                <a:lnTo>
                  <a:pt x="1449125" y="1489975"/>
                </a:lnTo>
                <a:lnTo>
                  <a:pt x="1449209" y="1457401"/>
                </a:lnTo>
                <a:lnTo>
                  <a:pt x="1447691" y="1394375"/>
                </a:lnTo>
                <a:lnTo>
                  <a:pt x="1444185" y="1349502"/>
                </a:lnTo>
                <a:close/>
              </a:path>
              <a:path w="5706109" h="3087370">
                <a:moveTo>
                  <a:pt x="1149705" y="1001610"/>
                </a:moveTo>
                <a:lnTo>
                  <a:pt x="1101576" y="1002673"/>
                </a:lnTo>
                <a:lnTo>
                  <a:pt x="1053930" y="1005860"/>
                </a:lnTo>
                <a:lnTo>
                  <a:pt x="1006766" y="1011171"/>
                </a:lnTo>
                <a:lnTo>
                  <a:pt x="960084" y="1018607"/>
                </a:lnTo>
                <a:lnTo>
                  <a:pt x="913884" y="1028168"/>
                </a:lnTo>
                <a:lnTo>
                  <a:pt x="868167" y="1039853"/>
                </a:lnTo>
                <a:lnTo>
                  <a:pt x="822933" y="1053663"/>
                </a:lnTo>
                <a:lnTo>
                  <a:pt x="778180" y="1069597"/>
                </a:lnTo>
                <a:lnTo>
                  <a:pt x="733910" y="1087656"/>
                </a:lnTo>
                <a:lnTo>
                  <a:pt x="690123" y="1107839"/>
                </a:lnTo>
                <a:lnTo>
                  <a:pt x="646817" y="1130147"/>
                </a:lnTo>
                <a:lnTo>
                  <a:pt x="603995" y="1154579"/>
                </a:lnTo>
                <a:lnTo>
                  <a:pt x="561654" y="1181135"/>
                </a:lnTo>
                <a:lnTo>
                  <a:pt x="519796" y="1209815"/>
                </a:lnTo>
                <a:lnTo>
                  <a:pt x="478420" y="1240620"/>
                </a:lnTo>
                <a:lnTo>
                  <a:pt x="437527" y="1273549"/>
                </a:lnTo>
                <a:lnTo>
                  <a:pt x="397116" y="1308603"/>
                </a:lnTo>
                <a:lnTo>
                  <a:pt x="357187" y="1345780"/>
                </a:lnTo>
                <a:lnTo>
                  <a:pt x="1443894" y="1345780"/>
                </a:lnTo>
                <a:lnTo>
                  <a:pt x="1435542" y="1282451"/>
                </a:lnTo>
                <a:lnTo>
                  <a:pt x="1424912" y="1233551"/>
                </a:lnTo>
                <a:lnTo>
                  <a:pt x="1411245" y="1189359"/>
                </a:lnTo>
                <a:lnTo>
                  <a:pt x="1394541" y="1149874"/>
                </a:lnTo>
                <a:lnTo>
                  <a:pt x="1374800" y="1115098"/>
                </a:lnTo>
                <a:lnTo>
                  <a:pt x="1341985" y="1074244"/>
                </a:lnTo>
                <a:lnTo>
                  <a:pt x="1303068" y="1042468"/>
                </a:lnTo>
                <a:lnTo>
                  <a:pt x="1258049" y="1019770"/>
                </a:lnTo>
                <a:lnTo>
                  <a:pt x="1206928" y="1006150"/>
                </a:lnTo>
                <a:lnTo>
                  <a:pt x="1149705" y="1001610"/>
                </a:lnTo>
                <a:close/>
              </a:path>
              <a:path w="5706109" h="3087370">
                <a:moveTo>
                  <a:pt x="2648877" y="1018362"/>
                </a:moveTo>
                <a:lnTo>
                  <a:pt x="2596293" y="1019757"/>
                </a:lnTo>
                <a:lnTo>
                  <a:pt x="2545047" y="1023943"/>
                </a:lnTo>
                <a:lnTo>
                  <a:pt x="2495138" y="1030919"/>
                </a:lnTo>
                <a:lnTo>
                  <a:pt x="2446566" y="1040686"/>
                </a:lnTo>
                <a:lnTo>
                  <a:pt x="2399331" y="1053243"/>
                </a:lnTo>
                <a:lnTo>
                  <a:pt x="2353433" y="1068591"/>
                </a:lnTo>
                <a:lnTo>
                  <a:pt x="2308872" y="1086730"/>
                </a:lnTo>
                <a:lnTo>
                  <a:pt x="2265648" y="1107659"/>
                </a:lnTo>
                <a:lnTo>
                  <a:pt x="2223761" y="1131378"/>
                </a:lnTo>
                <a:lnTo>
                  <a:pt x="2183211" y="1157888"/>
                </a:lnTo>
                <a:lnTo>
                  <a:pt x="2143999" y="1187189"/>
                </a:lnTo>
                <a:lnTo>
                  <a:pt x="2106123" y="1219280"/>
                </a:lnTo>
                <a:lnTo>
                  <a:pt x="2069585" y="1254161"/>
                </a:lnTo>
                <a:lnTo>
                  <a:pt x="2034383" y="1291833"/>
                </a:lnTo>
                <a:lnTo>
                  <a:pt x="2000519" y="1332296"/>
                </a:lnTo>
                <a:lnTo>
                  <a:pt x="1967992" y="1375549"/>
                </a:lnTo>
                <a:lnTo>
                  <a:pt x="1941225" y="1414609"/>
                </a:lnTo>
                <a:lnTo>
                  <a:pt x="1916081" y="1454751"/>
                </a:lnTo>
                <a:lnTo>
                  <a:pt x="1892559" y="1495974"/>
                </a:lnTo>
                <a:lnTo>
                  <a:pt x="1870659" y="1538278"/>
                </a:lnTo>
                <a:lnTo>
                  <a:pt x="1850382" y="1581664"/>
                </a:lnTo>
                <a:lnTo>
                  <a:pt x="1831727" y="1626132"/>
                </a:lnTo>
                <a:lnTo>
                  <a:pt x="1814694" y="1671681"/>
                </a:lnTo>
                <a:lnTo>
                  <a:pt x="1799284" y="1718312"/>
                </a:lnTo>
                <a:lnTo>
                  <a:pt x="1785496" y="1766024"/>
                </a:lnTo>
                <a:lnTo>
                  <a:pt x="1773330" y="1814818"/>
                </a:lnTo>
                <a:lnTo>
                  <a:pt x="1762786" y="1864694"/>
                </a:lnTo>
                <a:lnTo>
                  <a:pt x="1753864" y="1915651"/>
                </a:lnTo>
                <a:lnTo>
                  <a:pt x="1746564" y="1967690"/>
                </a:lnTo>
                <a:lnTo>
                  <a:pt x="1740887" y="2020810"/>
                </a:lnTo>
                <a:lnTo>
                  <a:pt x="1736832" y="2075012"/>
                </a:lnTo>
                <a:lnTo>
                  <a:pt x="1734399" y="2130295"/>
                </a:lnTo>
                <a:lnTo>
                  <a:pt x="1733588" y="2186660"/>
                </a:lnTo>
                <a:lnTo>
                  <a:pt x="1734853" y="2241645"/>
                </a:lnTo>
                <a:lnTo>
                  <a:pt x="1738648" y="2294975"/>
                </a:lnTo>
                <a:lnTo>
                  <a:pt x="1744973" y="2346651"/>
                </a:lnTo>
                <a:lnTo>
                  <a:pt x="1753829" y="2396674"/>
                </a:lnTo>
                <a:lnTo>
                  <a:pt x="1765214" y="2445043"/>
                </a:lnTo>
                <a:lnTo>
                  <a:pt x="1779130" y="2491758"/>
                </a:lnTo>
                <a:lnTo>
                  <a:pt x="1795576" y="2536820"/>
                </a:lnTo>
                <a:lnTo>
                  <a:pt x="1814586" y="2580295"/>
                </a:lnTo>
                <a:lnTo>
                  <a:pt x="1836057" y="2621982"/>
                </a:lnTo>
                <a:lnTo>
                  <a:pt x="1860093" y="2662083"/>
                </a:lnTo>
                <a:lnTo>
                  <a:pt x="1886658" y="2700531"/>
                </a:lnTo>
                <a:lnTo>
                  <a:pt x="1915754" y="2737325"/>
                </a:lnTo>
                <a:lnTo>
                  <a:pt x="1947379" y="2772466"/>
                </a:lnTo>
                <a:lnTo>
                  <a:pt x="1981535" y="2805954"/>
                </a:lnTo>
                <a:lnTo>
                  <a:pt x="2018220" y="2837789"/>
                </a:lnTo>
                <a:lnTo>
                  <a:pt x="2053658" y="2864884"/>
                </a:lnTo>
                <a:lnTo>
                  <a:pt x="2090518" y="2890109"/>
                </a:lnTo>
                <a:lnTo>
                  <a:pt x="2128800" y="2913466"/>
                </a:lnTo>
                <a:lnTo>
                  <a:pt x="2168504" y="2934955"/>
                </a:lnTo>
                <a:lnTo>
                  <a:pt x="2209630" y="2954575"/>
                </a:lnTo>
                <a:lnTo>
                  <a:pt x="2252178" y="2972326"/>
                </a:lnTo>
                <a:lnTo>
                  <a:pt x="2296149" y="2988208"/>
                </a:lnTo>
                <a:lnTo>
                  <a:pt x="2341541" y="3002222"/>
                </a:lnTo>
                <a:lnTo>
                  <a:pt x="2388355" y="3014367"/>
                </a:lnTo>
                <a:lnTo>
                  <a:pt x="2436592" y="3024644"/>
                </a:lnTo>
                <a:lnTo>
                  <a:pt x="2486250" y="3033052"/>
                </a:lnTo>
                <a:lnTo>
                  <a:pt x="2537331" y="3039591"/>
                </a:lnTo>
                <a:lnTo>
                  <a:pt x="2589834" y="3044263"/>
                </a:lnTo>
                <a:lnTo>
                  <a:pt x="2643758" y="3047065"/>
                </a:lnTo>
                <a:lnTo>
                  <a:pt x="2699105" y="3048000"/>
                </a:lnTo>
                <a:lnTo>
                  <a:pt x="2748276" y="3046954"/>
                </a:lnTo>
                <a:lnTo>
                  <a:pt x="2797692" y="3043818"/>
                </a:lnTo>
                <a:lnTo>
                  <a:pt x="2847354" y="3038591"/>
                </a:lnTo>
                <a:lnTo>
                  <a:pt x="2897261" y="3031273"/>
                </a:lnTo>
                <a:lnTo>
                  <a:pt x="2947414" y="3021864"/>
                </a:lnTo>
                <a:lnTo>
                  <a:pt x="2997812" y="3010363"/>
                </a:lnTo>
                <a:lnTo>
                  <a:pt x="3048457" y="2996772"/>
                </a:lnTo>
                <a:lnTo>
                  <a:pt x="3099347" y="2981090"/>
                </a:lnTo>
                <a:lnTo>
                  <a:pt x="3150484" y="2963316"/>
                </a:lnTo>
                <a:lnTo>
                  <a:pt x="3201868" y="2943451"/>
                </a:lnTo>
                <a:lnTo>
                  <a:pt x="3253498" y="2921495"/>
                </a:lnTo>
                <a:lnTo>
                  <a:pt x="3311291" y="2893960"/>
                </a:lnTo>
                <a:lnTo>
                  <a:pt x="3363579" y="2865472"/>
                </a:lnTo>
                <a:lnTo>
                  <a:pt x="3410363" y="2836031"/>
                </a:lnTo>
                <a:lnTo>
                  <a:pt x="3451643" y="2805636"/>
                </a:lnTo>
                <a:lnTo>
                  <a:pt x="3487420" y="2774287"/>
                </a:lnTo>
                <a:lnTo>
                  <a:pt x="3517692" y="2741985"/>
                </a:lnTo>
                <a:lnTo>
                  <a:pt x="3540557" y="2711284"/>
                </a:lnTo>
                <a:lnTo>
                  <a:pt x="2699105" y="2711284"/>
                </a:lnTo>
                <a:lnTo>
                  <a:pt x="2641153" y="2709690"/>
                </a:lnTo>
                <a:lnTo>
                  <a:pt x="2585287" y="2704905"/>
                </a:lnTo>
                <a:lnTo>
                  <a:pt x="2531507" y="2696932"/>
                </a:lnTo>
                <a:lnTo>
                  <a:pt x="2479815" y="2685768"/>
                </a:lnTo>
                <a:lnTo>
                  <a:pt x="2430211" y="2671415"/>
                </a:lnTo>
                <a:lnTo>
                  <a:pt x="2382695" y="2653873"/>
                </a:lnTo>
                <a:lnTo>
                  <a:pt x="2337269" y="2633141"/>
                </a:lnTo>
                <a:lnTo>
                  <a:pt x="2293932" y="2609263"/>
                </a:lnTo>
                <a:lnTo>
                  <a:pt x="2252682" y="2582270"/>
                </a:lnTo>
                <a:lnTo>
                  <a:pt x="2213519" y="2552163"/>
                </a:lnTo>
                <a:lnTo>
                  <a:pt x="2176445" y="2518942"/>
                </a:lnTo>
                <a:lnTo>
                  <a:pt x="2141460" y="2482609"/>
                </a:lnTo>
                <a:lnTo>
                  <a:pt x="2108564" y="2443163"/>
                </a:lnTo>
                <a:lnTo>
                  <a:pt x="2077758" y="2400604"/>
                </a:lnTo>
                <a:lnTo>
                  <a:pt x="2800203" y="2058301"/>
                </a:lnTo>
                <a:lnTo>
                  <a:pt x="2046122" y="2058301"/>
                </a:lnTo>
                <a:lnTo>
                  <a:pt x="2059056" y="2000623"/>
                </a:lnTo>
                <a:lnTo>
                  <a:pt x="2073049" y="1945412"/>
                </a:lnTo>
                <a:lnTo>
                  <a:pt x="2088101" y="1892669"/>
                </a:lnTo>
                <a:lnTo>
                  <a:pt x="2104212" y="1842393"/>
                </a:lnTo>
                <a:lnTo>
                  <a:pt x="2121382" y="1794585"/>
                </a:lnTo>
                <a:lnTo>
                  <a:pt x="2139611" y="1749245"/>
                </a:lnTo>
                <a:lnTo>
                  <a:pt x="2158900" y="1706373"/>
                </a:lnTo>
                <a:lnTo>
                  <a:pt x="2179247" y="1665968"/>
                </a:lnTo>
                <a:lnTo>
                  <a:pt x="2200654" y="1628031"/>
                </a:lnTo>
                <a:lnTo>
                  <a:pt x="2223120" y="1592563"/>
                </a:lnTo>
                <a:lnTo>
                  <a:pt x="2246645" y="1559562"/>
                </a:lnTo>
                <a:lnTo>
                  <a:pt x="2271229" y="1529029"/>
                </a:lnTo>
                <a:lnTo>
                  <a:pt x="2305657" y="1492130"/>
                </a:lnTo>
                <a:lnTo>
                  <a:pt x="2341967" y="1459573"/>
                </a:lnTo>
                <a:lnTo>
                  <a:pt x="2380162" y="1431357"/>
                </a:lnTo>
                <a:lnTo>
                  <a:pt x="2420239" y="1407482"/>
                </a:lnTo>
                <a:lnTo>
                  <a:pt x="2462200" y="1387948"/>
                </a:lnTo>
                <a:lnTo>
                  <a:pt x="2506044" y="1372756"/>
                </a:lnTo>
                <a:lnTo>
                  <a:pt x="2551771" y="1361904"/>
                </a:lnTo>
                <a:lnTo>
                  <a:pt x="2599382" y="1355393"/>
                </a:lnTo>
                <a:lnTo>
                  <a:pt x="2648877" y="1353223"/>
                </a:lnTo>
                <a:lnTo>
                  <a:pt x="3365065" y="1353223"/>
                </a:lnTo>
                <a:lnTo>
                  <a:pt x="3354623" y="1326137"/>
                </a:lnTo>
                <a:lnTo>
                  <a:pt x="3333024" y="1285320"/>
                </a:lnTo>
                <a:lnTo>
                  <a:pt x="3306626" y="1247257"/>
                </a:lnTo>
                <a:lnTo>
                  <a:pt x="3275429" y="1211947"/>
                </a:lnTo>
                <a:lnTo>
                  <a:pt x="3239432" y="1179391"/>
                </a:lnTo>
                <a:lnTo>
                  <a:pt x="3198636" y="1149589"/>
                </a:lnTo>
                <a:lnTo>
                  <a:pt x="3153041" y="1122540"/>
                </a:lnTo>
                <a:lnTo>
                  <a:pt x="3112838" y="1102745"/>
                </a:lnTo>
                <a:lnTo>
                  <a:pt x="3070366" y="1085034"/>
                </a:lnTo>
                <a:lnTo>
                  <a:pt x="3025623" y="1069407"/>
                </a:lnTo>
                <a:lnTo>
                  <a:pt x="2978611" y="1055864"/>
                </a:lnTo>
                <a:lnTo>
                  <a:pt x="2929329" y="1044405"/>
                </a:lnTo>
                <a:lnTo>
                  <a:pt x="2877778" y="1035029"/>
                </a:lnTo>
                <a:lnTo>
                  <a:pt x="2823956" y="1027737"/>
                </a:lnTo>
                <a:lnTo>
                  <a:pt x="2767866" y="1022528"/>
                </a:lnTo>
                <a:lnTo>
                  <a:pt x="2709506" y="1019403"/>
                </a:lnTo>
                <a:lnTo>
                  <a:pt x="2648877" y="1018362"/>
                </a:lnTo>
                <a:close/>
              </a:path>
              <a:path w="5706109" h="3087370">
                <a:moveTo>
                  <a:pt x="3419068" y="2402459"/>
                </a:moveTo>
                <a:lnTo>
                  <a:pt x="3383370" y="2408679"/>
                </a:lnTo>
                <a:lnTo>
                  <a:pt x="3348837" y="2427339"/>
                </a:lnTo>
                <a:lnTo>
                  <a:pt x="3315466" y="2458442"/>
                </a:lnTo>
                <a:lnTo>
                  <a:pt x="3283254" y="2501988"/>
                </a:lnTo>
                <a:lnTo>
                  <a:pt x="3261995" y="2529648"/>
                </a:lnTo>
                <a:lnTo>
                  <a:pt x="3200339" y="2580295"/>
                </a:lnTo>
                <a:lnTo>
                  <a:pt x="3159943" y="2603283"/>
                </a:lnTo>
                <a:lnTo>
                  <a:pt x="3113170" y="2624715"/>
                </a:lnTo>
                <a:lnTo>
                  <a:pt x="3060018" y="2644590"/>
                </a:lnTo>
                <a:lnTo>
                  <a:pt x="3000489" y="2662910"/>
                </a:lnTo>
                <a:lnTo>
                  <a:pt x="2944058" y="2677690"/>
                </a:lnTo>
                <a:lnTo>
                  <a:pt x="2890108" y="2689783"/>
                </a:lnTo>
                <a:lnTo>
                  <a:pt x="2838638" y="2699189"/>
                </a:lnTo>
                <a:lnTo>
                  <a:pt x="2789648" y="2705909"/>
                </a:lnTo>
                <a:lnTo>
                  <a:pt x="2743137" y="2709940"/>
                </a:lnTo>
                <a:lnTo>
                  <a:pt x="2699105" y="2711284"/>
                </a:lnTo>
                <a:lnTo>
                  <a:pt x="3540557" y="2711284"/>
                </a:lnTo>
                <a:lnTo>
                  <a:pt x="3561724" y="2674521"/>
                </a:lnTo>
                <a:lnTo>
                  <a:pt x="3583740" y="2603243"/>
                </a:lnTo>
                <a:lnTo>
                  <a:pt x="3586492" y="2566174"/>
                </a:lnTo>
                <a:lnTo>
                  <a:pt x="3583296" y="2534606"/>
                </a:lnTo>
                <a:lnTo>
                  <a:pt x="3557721" y="2477399"/>
                </a:lnTo>
                <a:lnTo>
                  <a:pt x="3508888" y="2430191"/>
                </a:lnTo>
                <a:lnTo>
                  <a:pt x="3450753" y="2405540"/>
                </a:lnTo>
                <a:lnTo>
                  <a:pt x="3419068" y="2402459"/>
                </a:lnTo>
                <a:close/>
              </a:path>
              <a:path w="5706109" h="3087370">
                <a:moveTo>
                  <a:pt x="3365065" y="1353223"/>
                </a:moveTo>
                <a:lnTo>
                  <a:pt x="2648877" y="1353223"/>
                </a:lnTo>
                <a:lnTo>
                  <a:pt x="2705265" y="1354711"/>
                </a:lnTo>
                <a:lnTo>
                  <a:pt x="2759086" y="1359175"/>
                </a:lnTo>
                <a:lnTo>
                  <a:pt x="2810340" y="1366617"/>
                </a:lnTo>
                <a:lnTo>
                  <a:pt x="2859026" y="1377034"/>
                </a:lnTo>
                <a:lnTo>
                  <a:pt x="2905145" y="1390429"/>
                </a:lnTo>
                <a:lnTo>
                  <a:pt x="2948696" y="1406800"/>
                </a:lnTo>
                <a:lnTo>
                  <a:pt x="2989680" y="1426148"/>
                </a:lnTo>
                <a:lnTo>
                  <a:pt x="3028096" y="1448473"/>
                </a:lnTo>
                <a:lnTo>
                  <a:pt x="3063944" y="1473775"/>
                </a:lnTo>
                <a:lnTo>
                  <a:pt x="3097225" y="1502054"/>
                </a:lnTo>
                <a:lnTo>
                  <a:pt x="3069580" y="1524392"/>
                </a:lnTo>
                <a:lnTo>
                  <a:pt x="3038737" y="1547437"/>
                </a:lnTo>
                <a:lnTo>
                  <a:pt x="3004697" y="1571190"/>
                </a:lnTo>
                <a:lnTo>
                  <a:pt x="2967459" y="1595651"/>
                </a:lnTo>
                <a:lnTo>
                  <a:pt x="2927024" y="1620819"/>
                </a:lnTo>
                <a:lnTo>
                  <a:pt x="2883391" y="1646695"/>
                </a:lnTo>
                <a:lnTo>
                  <a:pt x="2836560" y="1673279"/>
                </a:lnTo>
                <a:lnTo>
                  <a:pt x="2786531" y="1700570"/>
                </a:lnTo>
                <a:lnTo>
                  <a:pt x="2733303" y="1728568"/>
                </a:lnTo>
                <a:lnTo>
                  <a:pt x="2676878" y="1757273"/>
                </a:lnTo>
                <a:lnTo>
                  <a:pt x="2617254" y="1786686"/>
                </a:lnTo>
                <a:lnTo>
                  <a:pt x="2046122" y="2058301"/>
                </a:lnTo>
                <a:lnTo>
                  <a:pt x="2800203" y="2058301"/>
                </a:lnTo>
                <a:lnTo>
                  <a:pt x="2912064" y="2004712"/>
                </a:lnTo>
                <a:lnTo>
                  <a:pt x="2966174" y="1977885"/>
                </a:lnTo>
                <a:lnTo>
                  <a:pt x="3015139" y="1952897"/>
                </a:lnTo>
                <a:lnTo>
                  <a:pt x="3058959" y="1929746"/>
                </a:lnTo>
                <a:lnTo>
                  <a:pt x="3097635" y="1908432"/>
                </a:lnTo>
                <a:lnTo>
                  <a:pt x="3131166" y="1888957"/>
                </a:lnTo>
                <a:lnTo>
                  <a:pt x="3182797" y="1855520"/>
                </a:lnTo>
                <a:lnTo>
                  <a:pt x="3232067" y="1816859"/>
                </a:lnTo>
                <a:lnTo>
                  <a:pt x="3274768" y="1777151"/>
                </a:lnTo>
                <a:lnTo>
                  <a:pt x="3310900" y="1736397"/>
                </a:lnTo>
                <a:lnTo>
                  <a:pt x="3340463" y="1694597"/>
                </a:lnTo>
                <a:lnTo>
                  <a:pt x="3363457" y="1651751"/>
                </a:lnTo>
                <a:lnTo>
                  <a:pt x="3379881" y="1607859"/>
                </a:lnTo>
                <a:lnTo>
                  <a:pt x="3389735" y="1562921"/>
                </a:lnTo>
                <a:lnTo>
                  <a:pt x="3393020" y="1516938"/>
                </a:lnTo>
                <a:lnTo>
                  <a:pt x="3390620" y="1465108"/>
                </a:lnTo>
                <a:lnTo>
                  <a:pt x="3383421" y="1416031"/>
                </a:lnTo>
                <a:lnTo>
                  <a:pt x="3371421" y="1369708"/>
                </a:lnTo>
                <a:lnTo>
                  <a:pt x="3365065" y="1353223"/>
                </a:lnTo>
                <a:close/>
              </a:path>
              <a:path w="5706109" h="3087370">
                <a:moveTo>
                  <a:pt x="4913415" y="1028700"/>
                </a:moveTo>
                <a:lnTo>
                  <a:pt x="4695496" y="1028700"/>
                </a:lnTo>
                <a:lnTo>
                  <a:pt x="4646012" y="1041400"/>
                </a:lnTo>
                <a:lnTo>
                  <a:pt x="4597756" y="1041400"/>
                </a:lnTo>
                <a:lnTo>
                  <a:pt x="4550729" y="1054100"/>
                </a:lnTo>
                <a:lnTo>
                  <a:pt x="4460357" y="1079500"/>
                </a:lnTo>
                <a:lnTo>
                  <a:pt x="4417013" y="1104900"/>
                </a:lnTo>
                <a:lnTo>
                  <a:pt x="4374898" y="1117600"/>
                </a:lnTo>
                <a:lnTo>
                  <a:pt x="4334010" y="1143000"/>
                </a:lnTo>
                <a:lnTo>
                  <a:pt x="4294350" y="1168400"/>
                </a:lnTo>
                <a:lnTo>
                  <a:pt x="4255918" y="1193800"/>
                </a:lnTo>
                <a:lnTo>
                  <a:pt x="4218714" y="1231900"/>
                </a:lnTo>
                <a:lnTo>
                  <a:pt x="4182738" y="1257300"/>
                </a:lnTo>
                <a:lnTo>
                  <a:pt x="4147990" y="1295400"/>
                </a:lnTo>
                <a:lnTo>
                  <a:pt x="4114469" y="1333500"/>
                </a:lnTo>
                <a:lnTo>
                  <a:pt x="4084412" y="1358900"/>
                </a:lnTo>
                <a:lnTo>
                  <a:pt x="4056176" y="1397000"/>
                </a:lnTo>
                <a:lnTo>
                  <a:pt x="4029761" y="1435100"/>
                </a:lnTo>
                <a:lnTo>
                  <a:pt x="4005168" y="1485900"/>
                </a:lnTo>
                <a:lnTo>
                  <a:pt x="3982397" y="1524000"/>
                </a:lnTo>
                <a:lnTo>
                  <a:pt x="3961448" y="1562100"/>
                </a:lnTo>
                <a:lnTo>
                  <a:pt x="3942320" y="1612900"/>
                </a:lnTo>
                <a:lnTo>
                  <a:pt x="3925014" y="1651000"/>
                </a:lnTo>
                <a:lnTo>
                  <a:pt x="3909530" y="1701800"/>
                </a:lnTo>
                <a:lnTo>
                  <a:pt x="3895868" y="1752600"/>
                </a:lnTo>
                <a:lnTo>
                  <a:pt x="3884027" y="1803400"/>
                </a:lnTo>
                <a:lnTo>
                  <a:pt x="3874007" y="1854200"/>
                </a:lnTo>
                <a:lnTo>
                  <a:pt x="3865810" y="1905000"/>
                </a:lnTo>
                <a:lnTo>
                  <a:pt x="3859434" y="1955800"/>
                </a:lnTo>
                <a:lnTo>
                  <a:pt x="3854880" y="2006600"/>
                </a:lnTo>
                <a:lnTo>
                  <a:pt x="3852147" y="2070100"/>
                </a:lnTo>
                <a:lnTo>
                  <a:pt x="3851236" y="2120900"/>
                </a:lnTo>
                <a:lnTo>
                  <a:pt x="3852394" y="2184400"/>
                </a:lnTo>
                <a:lnTo>
                  <a:pt x="3855867" y="2235200"/>
                </a:lnTo>
                <a:lnTo>
                  <a:pt x="3861654" y="2286000"/>
                </a:lnTo>
                <a:lnTo>
                  <a:pt x="3869757" y="2336800"/>
                </a:lnTo>
                <a:lnTo>
                  <a:pt x="3880175" y="2387600"/>
                </a:lnTo>
                <a:lnTo>
                  <a:pt x="3892909" y="2425700"/>
                </a:lnTo>
                <a:lnTo>
                  <a:pt x="3907957" y="2476500"/>
                </a:lnTo>
                <a:lnTo>
                  <a:pt x="3925320" y="2514600"/>
                </a:lnTo>
                <a:lnTo>
                  <a:pt x="3944999" y="2565400"/>
                </a:lnTo>
                <a:lnTo>
                  <a:pt x="3966993" y="2603500"/>
                </a:lnTo>
                <a:lnTo>
                  <a:pt x="3991301" y="2641600"/>
                </a:lnTo>
                <a:lnTo>
                  <a:pt x="4017925" y="2692400"/>
                </a:lnTo>
                <a:lnTo>
                  <a:pt x="4046864" y="2730500"/>
                </a:lnTo>
                <a:lnTo>
                  <a:pt x="4078119" y="2755900"/>
                </a:lnTo>
                <a:lnTo>
                  <a:pt x="4111688" y="2794000"/>
                </a:lnTo>
                <a:lnTo>
                  <a:pt x="4148505" y="2832100"/>
                </a:lnTo>
                <a:lnTo>
                  <a:pt x="4186670" y="2870200"/>
                </a:lnTo>
                <a:lnTo>
                  <a:pt x="4226183" y="2895600"/>
                </a:lnTo>
                <a:lnTo>
                  <a:pt x="4267044" y="2921000"/>
                </a:lnTo>
                <a:lnTo>
                  <a:pt x="4309253" y="2946400"/>
                </a:lnTo>
                <a:lnTo>
                  <a:pt x="4352810" y="2971800"/>
                </a:lnTo>
                <a:lnTo>
                  <a:pt x="4397714" y="2984500"/>
                </a:lnTo>
                <a:lnTo>
                  <a:pt x="4443967" y="3009900"/>
                </a:lnTo>
                <a:lnTo>
                  <a:pt x="4491567" y="3022600"/>
                </a:lnTo>
                <a:lnTo>
                  <a:pt x="4590811" y="3048000"/>
                </a:lnTo>
                <a:lnTo>
                  <a:pt x="4903033" y="3048000"/>
                </a:lnTo>
                <a:lnTo>
                  <a:pt x="5050231" y="3009900"/>
                </a:lnTo>
                <a:lnTo>
                  <a:pt x="5145209" y="2959100"/>
                </a:lnTo>
                <a:lnTo>
                  <a:pt x="5191847" y="2946400"/>
                </a:lnTo>
                <a:lnTo>
                  <a:pt x="5237916" y="2921000"/>
                </a:lnTo>
                <a:lnTo>
                  <a:pt x="5283417" y="2882900"/>
                </a:lnTo>
                <a:lnTo>
                  <a:pt x="5328348" y="2857500"/>
                </a:lnTo>
                <a:lnTo>
                  <a:pt x="5670651" y="2857500"/>
                </a:lnTo>
                <a:lnTo>
                  <a:pt x="5670420" y="2844800"/>
                </a:lnTo>
                <a:lnTo>
                  <a:pt x="5666930" y="2806700"/>
                </a:lnTo>
                <a:lnTo>
                  <a:pt x="5661020" y="2768600"/>
                </a:lnTo>
                <a:lnTo>
                  <a:pt x="5655429" y="2743200"/>
                </a:lnTo>
                <a:lnTo>
                  <a:pt x="5650157" y="2705100"/>
                </a:lnTo>
                <a:lnTo>
                  <a:pt x="4699659" y="2705100"/>
                </a:lnTo>
                <a:lnTo>
                  <a:pt x="4603746" y="2679700"/>
                </a:lnTo>
                <a:lnTo>
                  <a:pt x="4513621" y="2654300"/>
                </a:lnTo>
                <a:lnTo>
                  <a:pt x="4470729" y="2628900"/>
                </a:lnTo>
                <a:lnTo>
                  <a:pt x="4429285" y="2603500"/>
                </a:lnTo>
                <a:lnTo>
                  <a:pt x="4389289" y="2565400"/>
                </a:lnTo>
                <a:lnTo>
                  <a:pt x="4350740" y="2527300"/>
                </a:lnTo>
                <a:lnTo>
                  <a:pt x="4315013" y="2489200"/>
                </a:lnTo>
                <a:lnTo>
                  <a:pt x="4283488" y="2451100"/>
                </a:lnTo>
                <a:lnTo>
                  <a:pt x="4256167" y="2413000"/>
                </a:lnTo>
                <a:lnTo>
                  <a:pt x="4233050" y="2362200"/>
                </a:lnTo>
                <a:lnTo>
                  <a:pt x="4214135" y="2311400"/>
                </a:lnTo>
                <a:lnTo>
                  <a:pt x="4199424" y="2273300"/>
                </a:lnTo>
                <a:lnTo>
                  <a:pt x="4188916" y="2222500"/>
                </a:lnTo>
                <a:lnTo>
                  <a:pt x="4182611" y="2171700"/>
                </a:lnTo>
                <a:lnTo>
                  <a:pt x="4180509" y="2120900"/>
                </a:lnTo>
                <a:lnTo>
                  <a:pt x="4181595" y="2057400"/>
                </a:lnTo>
                <a:lnTo>
                  <a:pt x="4184851" y="1993900"/>
                </a:lnTo>
                <a:lnTo>
                  <a:pt x="4190277" y="1943100"/>
                </a:lnTo>
                <a:lnTo>
                  <a:pt x="4197874" y="1892300"/>
                </a:lnTo>
                <a:lnTo>
                  <a:pt x="4207641" y="1841500"/>
                </a:lnTo>
                <a:lnTo>
                  <a:pt x="4219579" y="1790700"/>
                </a:lnTo>
                <a:lnTo>
                  <a:pt x="4233687" y="1752600"/>
                </a:lnTo>
                <a:lnTo>
                  <a:pt x="4249966" y="1701800"/>
                </a:lnTo>
                <a:lnTo>
                  <a:pt x="4268415" y="1663700"/>
                </a:lnTo>
                <a:lnTo>
                  <a:pt x="4289034" y="1625600"/>
                </a:lnTo>
                <a:lnTo>
                  <a:pt x="4311823" y="1587500"/>
                </a:lnTo>
                <a:lnTo>
                  <a:pt x="4336783" y="1562100"/>
                </a:lnTo>
                <a:lnTo>
                  <a:pt x="4366487" y="1524000"/>
                </a:lnTo>
                <a:lnTo>
                  <a:pt x="4398774" y="1498600"/>
                </a:lnTo>
                <a:lnTo>
                  <a:pt x="4433644" y="1473200"/>
                </a:lnTo>
                <a:lnTo>
                  <a:pt x="4471097" y="1447800"/>
                </a:lnTo>
                <a:lnTo>
                  <a:pt x="4511133" y="1435100"/>
                </a:lnTo>
                <a:lnTo>
                  <a:pt x="4553752" y="1409700"/>
                </a:lnTo>
                <a:lnTo>
                  <a:pt x="4598954" y="1397000"/>
                </a:lnTo>
                <a:lnTo>
                  <a:pt x="4646739" y="1384300"/>
                </a:lnTo>
                <a:lnTo>
                  <a:pt x="4697107" y="1384300"/>
                </a:lnTo>
                <a:lnTo>
                  <a:pt x="4750057" y="1371600"/>
                </a:lnTo>
                <a:lnTo>
                  <a:pt x="5627711" y="1371600"/>
                </a:lnTo>
                <a:lnTo>
                  <a:pt x="5631586" y="1320800"/>
                </a:lnTo>
                <a:lnTo>
                  <a:pt x="5637917" y="1244600"/>
                </a:lnTo>
                <a:lnTo>
                  <a:pt x="5640337" y="1219200"/>
                </a:lnTo>
                <a:lnTo>
                  <a:pt x="5306034" y="1219200"/>
                </a:lnTo>
                <a:lnTo>
                  <a:pt x="5131155" y="1092200"/>
                </a:lnTo>
                <a:lnTo>
                  <a:pt x="5095658" y="1079500"/>
                </a:lnTo>
                <a:lnTo>
                  <a:pt x="5056134" y="1066800"/>
                </a:lnTo>
                <a:lnTo>
                  <a:pt x="5012586" y="1054100"/>
                </a:lnTo>
                <a:lnTo>
                  <a:pt x="4965013" y="1041400"/>
                </a:lnTo>
                <a:lnTo>
                  <a:pt x="4913415" y="1028700"/>
                </a:lnTo>
                <a:close/>
              </a:path>
              <a:path w="5706109" h="3087370">
                <a:moveTo>
                  <a:pt x="5670651" y="2857500"/>
                </a:moveTo>
                <a:lnTo>
                  <a:pt x="5328348" y="2857500"/>
                </a:lnTo>
                <a:lnTo>
                  <a:pt x="5352384" y="2921000"/>
                </a:lnTo>
                <a:lnTo>
                  <a:pt x="5381333" y="2959100"/>
                </a:lnTo>
                <a:lnTo>
                  <a:pt x="5415192" y="2997200"/>
                </a:lnTo>
                <a:lnTo>
                  <a:pt x="5453961" y="3009900"/>
                </a:lnTo>
                <a:lnTo>
                  <a:pt x="5497639" y="3022600"/>
                </a:lnTo>
                <a:lnTo>
                  <a:pt x="5531015" y="3022600"/>
                </a:lnTo>
                <a:lnTo>
                  <a:pt x="5591479" y="2997200"/>
                </a:lnTo>
                <a:lnTo>
                  <a:pt x="5641355" y="2946400"/>
                </a:lnTo>
                <a:lnTo>
                  <a:pt x="5667396" y="2882900"/>
                </a:lnTo>
                <a:lnTo>
                  <a:pt x="5670651" y="2857500"/>
                </a:lnTo>
                <a:close/>
              </a:path>
              <a:path w="5706109" h="3087370">
                <a:moveTo>
                  <a:pt x="5627711" y="1371600"/>
                </a:moveTo>
                <a:lnTo>
                  <a:pt x="4858870" y="1371600"/>
                </a:lnTo>
                <a:lnTo>
                  <a:pt x="4909566" y="1384300"/>
                </a:lnTo>
                <a:lnTo>
                  <a:pt x="4957676" y="1397000"/>
                </a:lnTo>
                <a:lnTo>
                  <a:pt x="5003203" y="1409700"/>
                </a:lnTo>
                <a:lnTo>
                  <a:pt x="5046144" y="1422400"/>
                </a:lnTo>
                <a:lnTo>
                  <a:pt x="5086502" y="1447800"/>
                </a:lnTo>
                <a:lnTo>
                  <a:pt x="5124280" y="1473200"/>
                </a:lnTo>
                <a:lnTo>
                  <a:pt x="5159473" y="1511300"/>
                </a:lnTo>
                <a:lnTo>
                  <a:pt x="5192080" y="1549400"/>
                </a:lnTo>
                <a:lnTo>
                  <a:pt x="5222103" y="1587500"/>
                </a:lnTo>
                <a:lnTo>
                  <a:pt x="5249542" y="1625600"/>
                </a:lnTo>
                <a:lnTo>
                  <a:pt x="5274398" y="1676400"/>
                </a:lnTo>
                <a:lnTo>
                  <a:pt x="5270677" y="1892300"/>
                </a:lnTo>
                <a:lnTo>
                  <a:pt x="5268823" y="2108200"/>
                </a:lnTo>
                <a:lnTo>
                  <a:pt x="5274398" y="2438400"/>
                </a:lnTo>
                <a:lnTo>
                  <a:pt x="5234286" y="2476500"/>
                </a:lnTo>
                <a:lnTo>
                  <a:pt x="5220449" y="2489200"/>
                </a:lnTo>
                <a:lnTo>
                  <a:pt x="5166353" y="2540000"/>
                </a:lnTo>
                <a:lnTo>
                  <a:pt x="5118655" y="2578100"/>
                </a:lnTo>
                <a:lnTo>
                  <a:pt x="5077354" y="2603500"/>
                </a:lnTo>
                <a:lnTo>
                  <a:pt x="5042452" y="2628900"/>
                </a:lnTo>
                <a:lnTo>
                  <a:pt x="5013947" y="2641600"/>
                </a:lnTo>
                <a:lnTo>
                  <a:pt x="4968853" y="2667000"/>
                </a:lnTo>
                <a:lnTo>
                  <a:pt x="4919891" y="2679700"/>
                </a:lnTo>
                <a:lnTo>
                  <a:pt x="4867059" y="2692400"/>
                </a:lnTo>
                <a:lnTo>
                  <a:pt x="4810358" y="2705100"/>
                </a:lnTo>
                <a:lnTo>
                  <a:pt x="5650157" y="2705100"/>
                </a:lnTo>
                <a:lnTo>
                  <a:pt x="5645205" y="2667000"/>
                </a:lnTo>
                <a:lnTo>
                  <a:pt x="5640573" y="2616200"/>
                </a:lnTo>
                <a:lnTo>
                  <a:pt x="5636259" y="2578100"/>
                </a:lnTo>
                <a:lnTo>
                  <a:pt x="5632266" y="2540000"/>
                </a:lnTo>
                <a:lnTo>
                  <a:pt x="5628591" y="2489200"/>
                </a:lnTo>
                <a:lnTo>
                  <a:pt x="5625236" y="2438400"/>
                </a:lnTo>
                <a:lnTo>
                  <a:pt x="5622201" y="2387600"/>
                </a:lnTo>
                <a:lnTo>
                  <a:pt x="5619485" y="2336800"/>
                </a:lnTo>
                <a:lnTo>
                  <a:pt x="5617088" y="2286000"/>
                </a:lnTo>
                <a:lnTo>
                  <a:pt x="5615011" y="2235200"/>
                </a:lnTo>
                <a:lnTo>
                  <a:pt x="5613254" y="2184400"/>
                </a:lnTo>
                <a:lnTo>
                  <a:pt x="5611816" y="2120900"/>
                </a:lnTo>
                <a:lnTo>
                  <a:pt x="5610697" y="2057400"/>
                </a:lnTo>
                <a:lnTo>
                  <a:pt x="5609898" y="1993900"/>
                </a:lnTo>
                <a:lnTo>
                  <a:pt x="5609419" y="1943100"/>
                </a:lnTo>
                <a:lnTo>
                  <a:pt x="5609313" y="1892300"/>
                </a:lnTo>
                <a:lnTo>
                  <a:pt x="5609382" y="1841500"/>
                </a:lnTo>
                <a:lnTo>
                  <a:pt x="5609997" y="1778000"/>
                </a:lnTo>
                <a:lnTo>
                  <a:pt x="5610920" y="1727200"/>
                </a:lnTo>
                <a:lnTo>
                  <a:pt x="5612212" y="1676400"/>
                </a:lnTo>
                <a:lnTo>
                  <a:pt x="5613872" y="1625600"/>
                </a:lnTo>
                <a:lnTo>
                  <a:pt x="5615902" y="1574800"/>
                </a:lnTo>
                <a:lnTo>
                  <a:pt x="5618301" y="1524000"/>
                </a:lnTo>
                <a:lnTo>
                  <a:pt x="5621068" y="1473200"/>
                </a:lnTo>
                <a:lnTo>
                  <a:pt x="5624205" y="1422400"/>
                </a:lnTo>
                <a:lnTo>
                  <a:pt x="5627711" y="1371600"/>
                </a:lnTo>
                <a:close/>
              </a:path>
              <a:path w="5706109" h="3087370">
                <a:moveTo>
                  <a:pt x="5536717" y="0"/>
                </a:moveTo>
                <a:lnTo>
                  <a:pt x="5491703" y="12700"/>
                </a:lnTo>
                <a:lnTo>
                  <a:pt x="5453409" y="25400"/>
                </a:lnTo>
                <a:lnTo>
                  <a:pt x="5421834" y="50800"/>
                </a:lnTo>
                <a:lnTo>
                  <a:pt x="5378843" y="114300"/>
                </a:lnTo>
                <a:lnTo>
                  <a:pt x="5367426" y="165100"/>
                </a:lnTo>
                <a:lnTo>
                  <a:pt x="5360776" y="228600"/>
                </a:lnTo>
                <a:lnTo>
                  <a:pt x="5357514" y="254000"/>
                </a:lnTo>
                <a:lnTo>
                  <a:pt x="5354295" y="292100"/>
                </a:lnTo>
                <a:lnTo>
                  <a:pt x="5351118" y="330200"/>
                </a:lnTo>
                <a:lnTo>
                  <a:pt x="5347984" y="368300"/>
                </a:lnTo>
                <a:lnTo>
                  <a:pt x="5344891" y="406400"/>
                </a:lnTo>
                <a:lnTo>
                  <a:pt x="5341841" y="444500"/>
                </a:lnTo>
                <a:lnTo>
                  <a:pt x="5338834" y="495300"/>
                </a:lnTo>
                <a:lnTo>
                  <a:pt x="5335868" y="546100"/>
                </a:lnTo>
                <a:lnTo>
                  <a:pt x="5332945" y="596900"/>
                </a:lnTo>
                <a:lnTo>
                  <a:pt x="5330064" y="647700"/>
                </a:lnTo>
                <a:lnTo>
                  <a:pt x="5327225" y="698500"/>
                </a:lnTo>
                <a:lnTo>
                  <a:pt x="5324428" y="762000"/>
                </a:lnTo>
                <a:lnTo>
                  <a:pt x="5321674" y="812800"/>
                </a:lnTo>
                <a:lnTo>
                  <a:pt x="5318962" y="876300"/>
                </a:lnTo>
                <a:lnTo>
                  <a:pt x="5316292" y="939800"/>
                </a:lnTo>
                <a:lnTo>
                  <a:pt x="5313664" y="1016000"/>
                </a:lnTo>
                <a:lnTo>
                  <a:pt x="5311079" y="1079500"/>
                </a:lnTo>
                <a:lnTo>
                  <a:pt x="5308535" y="1155700"/>
                </a:lnTo>
                <a:lnTo>
                  <a:pt x="5306034" y="1219200"/>
                </a:lnTo>
                <a:lnTo>
                  <a:pt x="5640337" y="1219200"/>
                </a:lnTo>
                <a:lnTo>
                  <a:pt x="5643967" y="1181100"/>
                </a:lnTo>
                <a:lnTo>
                  <a:pt x="5649735" y="1104900"/>
                </a:lnTo>
                <a:lnTo>
                  <a:pt x="5655222" y="1041400"/>
                </a:lnTo>
                <a:lnTo>
                  <a:pt x="5660428" y="965200"/>
                </a:lnTo>
                <a:lnTo>
                  <a:pt x="5665352" y="901700"/>
                </a:lnTo>
                <a:lnTo>
                  <a:pt x="5669995" y="850900"/>
                </a:lnTo>
                <a:lnTo>
                  <a:pt x="5674356" y="787400"/>
                </a:lnTo>
                <a:lnTo>
                  <a:pt x="5678436" y="723900"/>
                </a:lnTo>
                <a:lnTo>
                  <a:pt x="5682234" y="673100"/>
                </a:lnTo>
                <a:lnTo>
                  <a:pt x="5685751" y="622300"/>
                </a:lnTo>
                <a:lnTo>
                  <a:pt x="5688987" y="571500"/>
                </a:lnTo>
                <a:lnTo>
                  <a:pt x="5691941" y="520700"/>
                </a:lnTo>
                <a:lnTo>
                  <a:pt x="5694614" y="482600"/>
                </a:lnTo>
                <a:lnTo>
                  <a:pt x="5697005" y="444500"/>
                </a:lnTo>
                <a:lnTo>
                  <a:pt x="5699115" y="393700"/>
                </a:lnTo>
                <a:lnTo>
                  <a:pt x="5700944" y="355600"/>
                </a:lnTo>
                <a:lnTo>
                  <a:pt x="5702491" y="330200"/>
                </a:lnTo>
                <a:lnTo>
                  <a:pt x="5703757" y="292100"/>
                </a:lnTo>
                <a:lnTo>
                  <a:pt x="5704742" y="266700"/>
                </a:lnTo>
                <a:lnTo>
                  <a:pt x="5705445" y="228600"/>
                </a:lnTo>
                <a:lnTo>
                  <a:pt x="5705867" y="203200"/>
                </a:lnTo>
                <a:lnTo>
                  <a:pt x="5706008" y="177800"/>
                </a:lnTo>
                <a:lnTo>
                  <a:pt x="5701305" y="127000"/>
                </a:lnTo>
                <a:lnTo>
                  <a:pt x="5687196" y="88900"/>
                </a:lnTo>
                <a:lnTo>
                  <a:pt x="5663682" y="50800"/>
                </a:lnTo>
                <a:lnTo>
                  <a:pt x="5630764" y="25400"/>
                </a:lnTo>
                <a:lnTo>
                  <a:pt x="5588442" y="12700"/>
                </a:lnTo>
                <a:lnTo>
                  <a:pt x="553671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19050" y="3816985"/>
            <a:ext cx="19010630" cy="6882765"/>
            <a:chOff x="0" y="3811523"/>
            <a:chExt cx="19010630" cy="68827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3811523"/>
              <a:ext cx="19010363" cy="6882383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096177" y="4183112"/>
              <a:ext cx="5895975" cy="3094990"/>
            </a:xfrm>
            <a:custGeom>
              <a:avLst/>
              <a:gdLst/>
              <a:ahLst/>
              <a:cxnLst/>
              <a:rect l="l" t="t" r="r" b="b"/>
              <a:pathLst>
                <a:path w="5895975" h="3094990">
                  <a:moveTo>
                    <a:pt x="1789658" y="2914040"/>
                  </a:moveTo>
                  <a:lnTo>
                    <a:pt x="1778495" y="2882417"/>
                  </a:lnTo>
                  <a:lnTo>
                    <a:pt x="1771764" y="2867533"/>
                  </a:lnTo>
                  <a:lnTo>
                    <a:pt x="1764665" y="2851848"/>
                  </a:lnTo>
                  <a:lnTo>
                    <a:pt x="1752917" y="2825216"/>
                  </a:lnTo>
                  <a:lnTo>
                    <a:pt x="1743278" y="2802547"/>
                  </a:lnTo>
                  <a:lnTo>
                    <a:pt x="1735709" y="2783827"/>
                  </a:lnTo>
                  <a:lnTo>
                    <a:pt x="1717230" y="2737307"/>
                  </a:lnTo>
                  <a:lnTo>
                    <a:pt x="1709166" y="2717012"/>
                  </a:lnTo>
                  <a:lnTo>
                    <a:pt x="1685899" y="2656865"/>
                  </a:lnTo>
                  <a:lnTo>
                    <a:pt x="1665884" y="2603411"/>
                  </a:lnTo>
                  <a:lnTo>
                    <a:pt x="1649145" y="2556637"/>
                  </a:lnTo>
                  <a:lnTo>
                    <a:pt x="1635671" y="2516543"/>
                  </a:lnTo>
                  <a:lnTo>
                    <a:pt x="1618500" y="2456396"/>
                  </a:lnTo>
                  <a:lnTo>
                    <a:pt x="1609661" y="2416162"/>
                  </a:lnTo>
                  <a:lnTo>
                    <a:pt x="1602257" y="2371966"/>
                  </a:lnTo>
                  <a:lnTo>
                    <a:pt x="1596301" y="2323820"/>
                  </a:lnTo>
                  <a:lnTo>
                    <a:pt x="1591779" y="2271738"/>
                  </a:lnTo>
                  <a:lnTo>
                    <a:pt x="1588706" y="2215692"/>
                  </a:lnTo>
                  <a:lnTo>
                    <a:pt x="1587068" y="2155710"/>
                  </a:lnTo>
                  <a:lnTo>
                    <a:pt x="1586877" y="2091766"/>
                  </a:lnTo>
                  <a:lnTo>
                    <a:pt x="1587474" y="2029942"/>
                  </a:lnTo>
                  <a:lnTo>
                    <a:pt x="1588338" y="1970963"/>
                  </a:lnTo>
                  <a:lnTo>
                    <a:pt x="1589455" y="1914829"/>
                  </a:lnTo>
                  <a:lnTo>
                    <a:pt x="1590840" y="1861553"/>
                  </a:lnTo>
                  <a:lnTo>
                    <a:pt x="1592478" y="1811121"/>
                  </a:lnTo>
                  <a:lnTo>
                    <a:pt x="1594383" y="1763534"/>
                  </a:lnTo>
                  <a:lnTo>
                    <a:pt x="1596542" y="1718805"/>
                  </a:lnTo>
                  <a:lnTo>
                    <a:pt x="1598968" y="1676908"/>
                  </a:lnTo>
                  <a:lnTo>
                    <a:pt x="1603400" y="1615821"/>
                  </a:lnTo>
                  <a:lnTo>
                    <a:pt x="1608505" y="1562023"/>
                  </a:lnTo>
                  <a:lnTo>
                    <a:pt x="1614271" y="1515516"/>
                  </a:lnTo>
                  <a:lnTo>
                    <a:pt x="1620697" y="1476298"/>
                  </a:lnTo>
                  <a:lnTo>
                    <a:pt x="1644091" y="1424139"/>
                  </a:lnTo>
                  <a:lnTo>
                    <a:pt x="1655724" y="1402511"/>
                  </a:lnTo>
                  <a:lnTo>
                    <a:pt x="1662696" y="1379499"/>
                  </a:lnTo>
                  <a:lnTo>
                    <a:pt x="1665020" y="1355077"/>
                  </a:lnTo>
                  <a:lnTo>
                    <a:pt x="1664411" y="1349489"/>
                  </a:lnTo>
                  <a:lnTo>
                    <a:pt x="1649209" y="1284274"/>
                  </a:lnTo>
                  <a:lnTo>
                    <a:pt x="1629448" y="1250873"/>
                  </a:lnTo>
                  <a:lnTo>
                    <a:pt x="1601774" y="1218806"/>
                  </a:lnTo>
                  <a:lnTo>
                    <a:pt x="1566189" y="1188085"/>
                  </a:lnTo>
                  <a:lnTo>
                    <a:pt x="1522704" y="1158697"/>
                  </a:lnTo>
                  <a:lnTo>
                    <a:pt x="1471307" y="1130642"/>
                  </a:lnTo>
                  <a:lnTo>
                    <a:pt x="1412011" y="1103922"/>
                  </a:lnTo>
                  <a:lnTo>
                    <a:pt x="1355407" y="1081722"/>
                  </a:lnTo>
                  <a:lnTo>
                    <a:pt x="1300391" y="1062926"/>
                  </a:lnTo>
                  <a:lnTo>
                    <a:pt x="1289227" y="1059713"/>
                  </a:lnTo>
                  <a:lnTo>
                    <a:pt x="1289227" y="2530818"/>
                  </a:lnTo>
                  <a:lnTo>
                    <a:pt x="1243012" y="2570403"/>
                  </a:lnTo>
                  <a:lnTo>
                    <a:pt x="1201115" y="2604338"/>
                  </a:lnTo>
                  <a:lnTo>
                    <a:pt x="1163535" y="2632621"/>
                  </a:lnTo>
                  <a:lnTo>
                    <a:pt x="1130274" y="2655239"/>
                  </a:lnTo>
                  <a:lnTo>
                    <a:pt x="1058291" y="2692095"/>
                  </a:lnTo>
                  <a:lnTo>
                    <a:pt x="1012240" y="2708376"/>
                  </a:lnTo>
                  <a:lnTo>
                    <a:pt x="963206" y="2721038"/>
                  </a:lnTo>
                  <a:lnTo>
                    <a:pt x="911161" y="2730081"/>
                  </a:lnTo>
                  <a:lnTo>
                    <a:pt x="856132" y="2735503"/>
                  </a:lnTo>
                  <a:lnTo>
                    <a:pt x="798093" y="2737307"/>
                  </a:lnTo>
                  <a:lnTo>
                    <a:pt x="745832" y="2734932"/>
                  </a:lnTo>
                  <a:lnTo>
                    <a:pt x="696937" y="2727782"/>
                  </a:lnTo>
                  <a:lnTo>
                    <a:pt x="651421" y="2715869"/>
                  </a:lnTo>
                  <a:lnTo>
                    <a:pt x="609269" y="2699181"/>
                  </a:lnTo>
                  <a:lnTo>
                    <a:pt x="570496" y="2677731"/>
                  </a:lnTo>
                  <a:lnTo>
                    <a:pt x="535089" y="2651506"/>
                  </a:lnTo>
                  <a:lnTo>
                    <a:pt x="503059" y="2620530"/>
                  </a:lnTo>
                  <a:lnTo>
                    <a:pt x="474395" y="2584767"/>
                  </a:lnTo>
                  <a:lnTo>
                    <a:pt x="435559" y="2517648"/>
                  </a:lnTo>
                  <a:lnTo>
                    <a:pt x="419366" y="2479510"/>
                  </a:lnTo>
                  <a:lnTo>
                    <a:pt x="405333" y="2438323"/>
                  </a:lnTo>
                  <a:lnTo>
                    <a:pt x="393471" y="2394089"/>
                  </a:lnTo>
                  <a:lnTo>
                    <a:pt x="383755" y="2346795"/>
                  </a:lnTo>
                  <a:lnTo>
                    <a:pt x="376199" y="2296452"/>
                  </a:lnTo>
                  <a:lnTo>
                    <a:pt x="370801" y="2243061"/>
                  </a:lnTo>
                  <a:lnTo>
                    <a:pt x="367563" y="2186622"/>
                  </a:lnTo>
                  <a:lnTo>
                    <a:pt x="366483" y="2127123"/>
                  </a:lnTo>
                  <a:lnTo>
                    <a:pt x="367944" y="2076462"/>
                  </a:lnTo>
                  <a:lnTo>
                    <a:pt x="372300" y="2026793"/>
                  </a:lnTo>
                  <a:lnTo>
                    <a:pt x="379564" y="1978126"/>
                  </a:lnTo>
                  <a:lnTo>
                    <a:pt x="389737" y="1930438"/>
                  </a:lnTo>
                  <a:lnTo>
                    <a:pt x="402831" y="1883752"/>
                  </a:lnTo>
                  <a:lnTo>
                    <a:pt x="418807" y="1838071"/>
                  </a:lnTo>
                  <a:lnTo>
                    <a:pt x="437705" y="1793379"/>
                  </a:lnTo>
                  <a:lnTo>
                    <a:pt x="459511" y="1749679"/>
                  </a:lnTo>
                  <a:lnTo>
                    <a:pt x="484212" y="1706968"/>
                  </a:lnTo>
                  <a:lnTo>
                    <a:pt x="511835" y="1665262"/>
                  </a:lnTo>
                  <a:lnTo>
                    <a:pt x="542353" y="1624545"/>
                  </a:lnTo>
                  <a:lnTo>
                    <a:pt x="575779" y="1584820"/>
                  </a:lnTo>
                  <a:lnTo>
                    <a:pt x="611212" y="1547241"/>
                  </a:lnTo>
                  <a:lnTo>
                    <a:pt x="647738" y="1512925"/>
                  </a:lnTo>
                  <a:lnTo>
                    <a:pt x="685368" y="1481874"/>
                  </a:lnTo>
                  <a:lnTo>
                    <a:pt x="724090" y="1454086"/>
                  </a:lnTo>
                  <a:lnTo>
                    <a:pt x="763917" y="1429575"/>
                  </a:lnTo>
                  <a:lnTo>
                    <a:pt x="804837" y="1408328"/>
                  </a:lnTo>
                  <a:lnTo>
                    <a:pt x="846861" y="1390357"/>
                  </a:lnTo>
                  <a:lnTo>
                    <a:pt x="889977" y="1375638"/>
                  </a:lnTo>
                  <a:lnTo>
                    <a:pt x="934199" y="1364208"/>
                  </a:lnTo>
                  <a:lnTo>
                    <a:pt x="979512" y="1356029"/>
                  </a:lnTo>
                  <a:lnTo>
                    <a:pt x="1025918" y="1351127"/>
                  </a:lnTo>
                  <a:lnTo>
                    <a:pt x="1073429" y="1349489"/>
                  </a:lnTo>
                  <a:lnTo>
                    <a:pt x="1089533" y="1350543"/>
                  </a:lnTo>
                  <a:lnTo>
                    <a:pt x="1129055" y="1358912"/>
                  </a:lnTo>
                  <a:lnTo>
                    <a:pt x="1178356" y="1375765"/>
                  </a:lnTo>
                  <a:lnTo>
                    <a:pt x="1237424" y="1401813"/>
                  </a:lnTo>
                  <a:lnTo>
                    <a:pt x="1270622" y="1418323"/>
                  </a:lnTo>
                  <a:lnTo>
                    <a:pt x="1261033" y="1470583"/>
                  </a:lnTo>
                  <a:lnTo>
                    <a:pt x="1252715" y="1521345"/>
                  </a:lnTo>
                  <a:lnTo>
                    <a:pt x="1245679" y="1570583"/>
                  </a:lnTo>
                  <a:lnTo>
                    <a:pt x="1239926" y="1618310"/>
                  </a:lnTo>
                  <a:lnTo>
                    <a:pt x="1235456" y="1664423"/>
                  </a:lnTo>
                  <a:lnTo>
                    <a:pt x="1232255" y="1708772"/>
                  </a:lnTo>
                  <a:lnTo>
                    <a:pt x="1230337" y="1751393"/>
                  </a:lnTo>
                  <a:lnTo>
                    <a:pt x="1229690" y="1792249"/>
                  </a:lnTo>
                  <a:lnTo>
                    <a:pt x="1230757" y="1862137"/>
                  </a:lnTo>
                  <a:lnTo>
                    <a:pt x="1232077" y="1900377"/>
                  </a:lnTo>
                  <a:lnTo>
                    <a:pt x="1233932" y="1940826"/>
                  </a:lnTo>
                  <a:lnTo>
                    <a:pt x="1236306" y="1983460"/>
                  </a:lnTo>
                  <a:lnTo>
                    <a:pt x="1239215" y="2028304"/>
                  </a:lnTo>
                  <a:lnTo>
                    <a:pt x="1242745" y="2076462"/>
                  </a:lnTo>
                  <a:lnTo>
                    <a:pt x="1246632" y="2124583"/>
                  </a:lnTo>
                  <a:lnTo>
                    <a:pt x="1251127" y="2176018"/>
                  </a:lnTo>
                  <a:lnTo>
                    <a:pt x="1256157" y="2229650"/>
                  </a:lnTo>
                  <a:lnTo>
                    <a:pt x="1261706" y="2285492"/>
                  </a:lnTo>
                  <a:lnTo>
                    <a:pt x="1267802" y="2343518"/>
                  </a:lnTo>
                  <a:lnTo>
                    <a:pt x="1274419" y="2403754"/>
                  </a:lnTo>
                  <a:lnTo>
                    <a:pt x="1281557" y="2466187"/>
                  </a:lnTo>
                  <a:lnTo>
                    <a:pt x="1289227" y="2530818"/>
                  </a:lnTo>
                  <a:lnTo>
                    <a:pt x="1289227" y="1059713"/>
                  </a:lnTo>
                  <a:lnTo>
                    <a:pt x="1246974" y="1047546"/>
                  </a:lnTo>
                  <a:lnTo>
                    <a:pt x="1195146" y="1035583"/>
                  </a:lnTo>
                  <a:lnTo>
                    <a:pt x="1144917" y="1027049"/>
                  </a:lnTo>
                  <a:lnTo>
                    <a:pt x="1096276" y="1021918"/>
                  </a:lnTo>
                  <a:lnTo>
                    <a:pt x="1049235" y="1020203"/>
                  </a:lnTo>
                  <a:lnTo>
                    <a:pt x="999096" y="1021321"/>
                  </a:lnTo>
                  <a:lnTo>
                    <a:pt x="949782" y="1024636"/>
                  </a:lnTo>
                  <a:lnTo>
                    <a:pt x="901306" y="1030173"/>
                  </a:lnTo>
                  <a:lnTo>
                    <a:pt x="853655" y="1037920"/>
                  </a:lnTo>
                  <a:lnTo>
                    <a:pt x="806831" y="1047889"/>
                  </a:lnTo>
                  <a:lnTo>
                    <a:pt x="760844" y="1060069"/>
                  </a:lnTo>
                  <a:lnTo>
                    <a:pt x="715683" y="1074458"/>
                  </a:lnTo>
                  <a:lnTo>
                    <a:pt x="671347" y="1091069"/>
                  </a:lnTo>
                  <a:lnTo>
                    <a:pt x="627849" y="1109891"/>
                  </a:lnTo>
                  <a:lnTo>
                    <a:pt x="585177" y="1130935"/>
                  </a:lnTo>
                  <a:lnTo>
                    <a:pt x="543344" y="1154188"/>
                  </a:lnTo>
                  <a:lnTo>
                    <a:pt x="502335" y="1179652"/>
                  </a:lnTo>
                  <a:lnTo>
                    <a:pt x="462153" y="1207338"/>
                  </a:lnTo>
                  <a:lnTo>
                    <a:pt x="422808" y="1237221"/>
                  </a:lnTo>
                  <a:lnTo>
                    <a:pt x="384302" y="1269339"/>
                  </a:lnTo>
                  <a:lnTo>
                    <a:pt x="346608" y="1303655"/>
                  </a:lnTo>
                  <a:lnTo>
                    <a:pt x="309753" y="1340192"/>
                  </a:lnTo>
                  <a:lnTo>
                    <a:pt x="274383" y="1378292"/>
                  </a:lnTo>
                  <a:lnTo>
                    <a:pt x="241160" y="1417294"/>
                  </a:lnTo>
                  <a:lnTo>
                    <a:pt x="210083" y="1457185"/>
                  </a:lnTo>
                  <a:lnTo>
                    <a:pt x="181140" y="1497990"/>
                  </a:lnTo>
                  <a:lnTo>
                    <a:pt x="154343" y="1539684"/>
                  </a:lnTo>
                  <a:lnTo>
                    <a:pt x="129692" y="1582280"/>
                  </a:lnTo>
                  <a:lnTo>
                    <a:pt x="107188" y="1625790"/>
                  </a:lnTo>
                  <a:lnTo>
                    <a:pt x="86817" y="1670189"/>
                  </a:lnTo>
                  <a:lnTo>
                    <a:pt x="68592" y="1715490"/>
                  </a:lnTo>
                  <a:lnTo>
                    <a:pt x="52527" y="1761705"/>
                  </a:lnTo>
                  <a:lnTo>
                    <a:pt x="38582" y="1808810"/>
                  </a:lnTo>
                  <a:lnTo>
                    <a:pt x="26797" y="1856816"/>
                  </a:lnTo>
                  <a:lnTo>
                    <a:pt x="17157" y="1905723"/>
                  </a:lnTo>
                  <a:lnTo>
                    <a:pt x="9652" y="1955533"/>
                  </a:lnTo>
                  <a:lnTo>
                    <a:pt x="4292" y="2006244"/>
                  </a:lnTo>
                  <a:lnTo>
                    <a:pt x="1079" y="2057857"/>
                  </a:lnTo>
                  <a:lnTo>
                    <a:pt x="0" y="2110371"/>
                  </a:lnTo>
                  <a:lnTo>
                    <a:pt x="838" y="2172779"/>
                  </a:lnTo>
                  <a:lnTo>
                    <a:pt x="3340" y="2233015"/>
                  </a:lnTo>
                  <a:lnTo>
                    <a:pt x="7518" y="2291054"/>
                  </a:lnTo>
                  <a:lnTo>
                    <a:pt x="13360" y="2346909"/>
                  </a:lnTo>
                  <a:lnTo>
                    <a:pt x="20878" y="2400592"/>
                  </a:lnTo>
                  <a:lnTo>
                    <a:pt x="30060" y="2452090"/>
                  </a:lnTo>
                  <a:lnTo>
                    <a:pt x="40919" y="2501404"/>
                  </a:lnTo>
                  <a:lnTo>
                    <a:pt x="53454" y="2548534"/>
                  </a:lnTo>
                  <a:lnTo>
                    <a:pt x="67652" y="2593479"/>
                  </a:lnTo>
                  <a:lnTo>
                    <a:pt x="83515" y="2636240"/>
                  </a:lnTo>
                  <a:lnTo>
                    <a:pt x="101053" y="2676817"/>
                  </a:lnTo>
                  <a:lnTo>
                    <a:pt x="120256" y="2715209"/>
                  </a:lnTo>
                  <a:lnTo>
                    <a:pt x="141135" y="2751429"/>
                  </a:lnTo>
                  <a:lnTo>
                    <a:pt x="163677" y="2785465"/>
                  </a:lnTo>
                  <a:lnTo>
                    <a:pt x="187896" y="2817304"/>
                  </a:lnTo>
                  <a:lnTo>
                    <a:pt x="217538" y="2851137"/>
                  </a:lnTo>
                  <a:lnTo>
                    <a:pt x="249593" y="2882455"/>
                  </a:lnTo>
                  <a:lnTo>
                    <a:pt x="284060" y="2911284"/>
                  </a:lnTo>
                  <a:lnTo>
                    <a:pt x="320929" y="2937586"/>
                  </a:lnTo>
                  <a:lnTo>
                    <a:pt x="360222" y="2961398"/>
                  </a:lnTo>
                  <a:lnTo>
                    <a:pt x="401916" y="2982696"/>
                  </a:lnTo>
                  <a:lnTo>
                    <a:pt x="446024" y="3001492"/>
                  </a:lnTo>
                  <a:lnTo>
                    <a:pt x="492544" y="3017774"/>
                  </a:lnTo>
                  <a:lnTo>
                    <a:pt x="541477" y="3031553"/>
                  </a:lnTo>
                  <a:lnTo>
                    <a:pt x="592810" y="3042831"/>
                  </a:lnTo>
                  <a:lnTo>
                    <a:pt x="646557" y="3051606"/>
                  </a:lnTo>
                  <a:lnTo>
                    <a:pt x="702729" y="3057868"/>
                  </a:lnTo>
                  <a:lnTo>
                    <a:pt x="761288" y="3061627"/>
                  </a:lnTo>
                  <a:lnTo>
                    <a:pt x="822274" y="3062871"/>
                  </a:lnTo>
                  <a:lnTo>
                    <a:pt x="860526" y="3060903"/>
                  </a:lnTo>
                  <a:lnTo>
                    <a:pt x="902347" y="3054985"/>
                  </a:lnTo>
                  <a:lnTo>
                    <a:pt x="947737" y="3045129"/>
                  </a:lnTo>
                  <a:lnTo>
                    <a:pt x="996696" y="3031325"/>
                  </a:lnTo>
                  <a:lnTo>
                    <a:pt x="1049235" y="3013570"/>
                  </a:lnTo>
                  <a:lnTo>
                    <a:pt x="1088910" y="2998520"/>
                  </a:lnTo>
                  <a:lnTo>
                    <a:pt x="1130338" y="2981528"/>
                  </a:lnTo>
                  <a:lnTo>
                    <a:pt x="1173505" y="2962605"/>
                  </a:lnTo>
                  <a:lnTo>
                    <a:pt x="1218412" y="2941739"/>
                  </a:lnTo>
                  <a:lnTo>
                    <a:pt x="1265085" y="2918942"/>
                  </a:lnTo>
                  <a:lnTo>
                    <a:pt x="1313484" y="2894203"/>
                  </a:lnTo>
                  <a:lnTo>
                    <a:pt x="1363637" y="2867533"/>
                  </a:lnTo>
                  <a:lnTo>
                    <a:pt x="1386776" y="2898356"/>
                  </a:lnTo>
                  <a:lnTo>
                    <a:pt x="1415262" y="2931261"/>
                  </a:lnTo>
                  <a:lnTo>
                    <a:pt x="1449108" y="2966262"/>
                  </a:lnTo>
                  <a:lnTo>
                    <a:pt x="1488287" y="3003346"/>
                  </a:lnTo>
                  <a:lnTo>
                    <a:pt x="1531188" y="3039160"/>
                  </a:lnTo>
                  <a:lnTo>
                    <a:pt x="1566875" y="3064738"/>
                  </a:lnTo>
                  <a:lnTo>
                    <a:pt x="1616646" y="3085198"/>
                  </a:lnTo>
                  <a:lnTo>
                    <a:pt x="1650022" y="3082175"/>
                  </a:lnTo>
                  <a:lnTo>
                    <a:pt x="1710474" y="3057995"/>
                  </a:lnTo>
                  <a:lnTo>
                    <a:pt x="1760359" y="3011017"/>
                  </a:lnTo>
                  <a:lnTo>
                    <a:pt x="1786407" y="2949625"/>
                  </a:lnTo>
                  <a:lnTo>
                    <a:pt x="1789658" y="2914040"/>
                  </a:lnTo>
                  <a:close/>
                </a:path>
                <a:path w="5895975" h="3094990">
                  <a:moveTo>
                    <a:pt x="3725824" y="2910332"/>
                  </a:moveTo>
                  <a:lnTo>
                    <a:pt x="3725202" y="2870758"/>
                  </a:lnTo>
                  <a:lnTo>
                    <a:pt x="3723335" y="2828302"/>
                  </a:lnTo>
                  <a:lnTo>
                    <a:pt x="3720211" y="2782963"/>
                  </a:lnTo>
                  <a:lnTo>
                    <a:pt x="3715829" y="2734754"/>
                  </a:lnTo>
                  <a:lnTo>
                    <a:pt x="3710216" y="2683675"/>
                  </a:lnTo>
                  <a:lnTo>
                    <a:pt x="3703332" y="2629712"/>
                  </a:lnTo>
                  <a:lnTo>
                    <a:pt x="3695217" y="2572867"/>
                  </a:lnTo>
                  <a:lnTo>
                    <a:pt x="3676459" y="2453398"/>
                  </a:lnTo>
                  <a:lnTo>
                    <a:pt x="3668331" y="2396464"/>
                  </a:lnTo>
                  <a:lnTo>
                    <a:pt x="3661460" y="2342362"/>
                  </a:lnTo>
                  <a:lnTo>
                    <a:pt x="3655834" y="2291067"/>
                  </a:lnTo>
                  <a:lnTo>
                    <a:pt x="3651466" y="2242591"/>
                  </a:lnTo>
                  <a:lnTo>
                    <a:pt x="3648341" y="2196947"/>
                  </a:lnTo>
                  <a:lnTo>
                    <a:pt x="3646474" y="2154110"/>
                  </a:lnTo>
                  <a:lnTo>
                    <a:pt x="3645839" y="2114105"/>
                  </a:lnTo>
                  <a:lnTo>
                    <a:pt x="3647694" y="1941093"/>
                  </a:lnTo>
                  <a:lnTo>
                    <a:pt x="3647592" y="1749882"/>
                  </a:lnTo>
                  <a:lnTo>
                    <a:pt x="3645484" y="1686407"/>
                  </a:lnTo>
                  <a:lnTo>
                    <a:pt x="3641814" y="1622971"/>
                  </a:lnTo>
                  <a:lnTo>
                    <a:pt x="3636708" y="1562874"/>
                  </a:lnTo>
                  <a:lnTo>
                    <a:pt x="3630142" y="1506143"/>
                  </a:lnTo>
                  <a:lnTo>
                    <a:pt x="3622116" y="1452753"/>
                  </a:lnTo>
                  <a:lnTo>
                    <a:pt x="3612654" y="1402702"/>
                  </a:lnTo>
                  <a:lnTo>
                    <a:pt x="3601732" y="1356004"/>
                  </a:lnTo>
                  <a:lnTo>
                    <a:pt x="3589363" y="1312659"/>
                  </a:lnTo>
                  <a:lnTo>
                    <a:pt x="3575532" y="1272667"/>
                  </a:lnTo>
                  <a:lnTo>
                    <a:pt x="3560254" y="1236014"/>
                  </a:lnTo>
                  <a:lnTo>
                    <a:pt x="3537458" y="1190485"/>
                  </a:lnTo>
                  <a:lnTo>
                    <a:pt x="3511677" y="1149299"/>
                  </a:lnTo>
                  <a:lnTo>
                    <a:pt x="3482911" y="1112443"/>
                  </a:lnTo>
                  <a:lnTo>
                    <a:pt x="3451161" y="1079931"/>
                  </a:lnTo>
                  <a:lnTo>
                    <a:pt x="3416427" y="1051750"/>
                  </a:lnTo>
                  <a:lnTo>
                    <a:pt x="3378720" y="1027899"/>
                  </a:lnTo>
                  <a:lnTo>
                    <a:pt x="3338017" y="1008392"/>
                  </a:lnTo>
                  <a:lnTo>
                    <a:pt x="3294342" y="993216"/>
                  </a:lnTo>
                  <a:lnTo>
                    <a:pt x="3247669" y="982383"/>
                  </a:lnTo>
                  <a:lnTo>
                    <a:pt x="3198025" y="975880"/>
                  </a:lnTo>
                  <a:lnTo>
                    <a:pt x="3145396" y="973709"/>
                  </a:lnTo>
                  <a:lnTo>
                    <a:pt x="3104273" y="975334"/>
                  </a:lnTo>
                  <a:lnTo>
                    <a:pt x="3063341" y="980224"/>
                  </a:lnTo>
                  <a:lnTo>
                    <a:pt x="3022511" y="988352"/>
                  </a:lnTo>
                  <a:lnTo>
                    <a:pt x="2981807" y="999756"/>
                  </a:lnTo>
                  <a:lnTo>
                    <a:pt x="2941231" y="1014399"/>
                  </a:lnTo>
                  <a:lnTo>
                    <a:pt x="2900794" y="1032306"/>
                  </a:lnTo>
                  <a:lnTo>
                    <a:pt x="2860484" y="1053465"/>
                  </a:lnTo>
                  <a:lnTo>
                    <a:pt x="2820301" y="1077887"/>
                  </a:lnTo>
                  <a:lnTo>
                    <a:pt x="2780258" y="1105560"/>
                  </a:lnTo>
                  <a:lnTo>
                    <a:pt x="2740342" y="1136484"/>
                  </a:lnTo>
                  <a:lnTo>
                    <a:pt x="2700553" y="1170673"/>
                  </a:lnTo>
                  <a:lnTo>
                    <a:pt x="2660891" y="1208112"/>
                  </a:lnTo>
                  <a:lnTo>
                    <a:pt x="2621369" y="1248803"/>
                  </a:lnTo>
                  <a:lnTo>
                    <a:pt x="2581973" y="1292745"/>
                  </a:lnTo>
                  <a:lnTo>
                    <a:pt x="2542717" y="1339964"/>
                  </a:lnTo>
                  <a:lnTo>
                    <a:pt x="2503576" y="1390421"/>
                  </a:lnTo>
                  <a:lnTo>
                    <a:pt x="2498001" y="1172768"/>
                  </a:lnTo>
                  <a:lnTo>
                    <a:pt x="2490076" y="1108595"/>
                  </a:lnTo>
                  <a:lnTo>
                    <a:pt x="2475827" y="1054303"/>
                  </a:lnTo>
                  <a:lnTo>
                    <a:pt x="2455291" y="1009891"/>
                  </a:lnTo>
                  <a:lnTo>
                    <a:pt x="2428443" y="975334"/>
                  </a:lnTo>
                  <a:lnTo>
                    <a:pt x="2395309" y="950658"/>
                  </a:lnTo>
                  <a:lnTo>
                    <a:pt x="2355862" y="935850"/>
                  </a:lnTo>
                  <a:lnTo>
                    <a:pt x="2310104" y="930922"/>
                  </a:lnTo>
                  <a:lnTo>
                    <a:pt x="2272614" y="934123"/>
                  </a:lnTo>
                  <a:lnTo>
                    <a:pt x="2207031" y="959688"/>
                  </a:lnTo>
                  <a:lnTo>
                    <a:pt x="2155761" y="1009459"/>
                  </a:lnTo>
                  <a:lnTo>
                    <a:pt x="2129244" y="1075042"/>
                  </a:lnTo>
                  <a:lnTo>
                    <a:pt x="2125929" y="1113231"/>
                  </a:lnTo>
                  <a:lnTo>
                    <a:pt x="2126335" y="1146606"/>
                  </a:lnTo>
                  <a:lnTo>
                    <a:pt x="2127567" y="1187183"/>
                  </a:lnTo>
                  <a:lnTo>
                    <a:pt x="2129650" y="1236014"/>
                  </a:lnTo>
                  <a:lnTo>
                    <a:pt x="2135289" y="1344968"/>
                  </a:lnTo>
                  <a:lnTo>
                    <a:pt x="2137321" y="1392745"/>
                  </a:lnTo>
                  <a:lnTo>
                    <a:pt x="2138540" y="1433322"/>
                  </a:lnTo>
                  <a:lnTo>
                    <a:pt x="2138946" y="1466697"/>
                  </a:lnTo>
                  <a:lnTo>
                    <a:pt x="2138654" y="1507845"/>
                  </a:lnTo>
                  <a:lnTo>
                    <a:pt x="2137854" y="1549908"/>
                  </a:lnTo>
                  <a:lnTo>
                    <a:pt x="2136521" y="1594980"/>
                  </a:lnTo>
                  <a:lnTo>
                    <a:pt x="2134641" y="1643659"/>
                  </a:lnTo>
                  <a:lnTo>
                    <a:pt x="2132203" y="1695284"/>
                  </a:lnTo>
                  <a:lnTo>
                    <a:pt x="2129040" y="1753196"/>
                  </a:lnTo>
                  <a:lnTo>
                    <a:pt x="2125738" y="1807425"/>
                  </a:lnTo>
                  <a:lnTo>
                    <a:pt x="2121687" y="1867941"/>
                  </a:lnTo>
                  <a:lnTo>
                    <a:pt x="2117102" y="1931403"/>
                  </a:lnTo>
                  <a:lnTo>
                    <a:pt x="2106853" y="2064245"/>
                  </a:lnTo>
                  <a:lnTo>
                    <a:pt x="2102269" y="2127720"/>
                  </a:lnTo>
                  <a:lnTo>
                    <a:pt x="2098217" y="2188222"/>
                  </a:lnTo>
                  <a:lnTo>
                    <a:pt x="2094712" y="2245779"/>
                  </a:lnTo>
                  <a:lnTo>
                    <a:pt x="2091690" y="2301532"/>
                  </a:lnTo>
                  <a:lnTo>
                    <a:pt x="2089289" y="2352891"/>
                  </a:lnTo>
                  <a:lnTo>
                    <a:pt x="2087435" y="2400681"/>
                  </a:lnTo>
                  <a:lnTo>
                    <a:pt x="2086076" y="2446401"/>
                  </a:lnTo>
                  <a:lnTo>
                    <a:pt x="2085276" y="2489162"/>
                  </a:lnTo>
                  <a:lnTo>
                    <a:pt x="2084997" y="2528963"/>
                  </a:lnTo>
                  <a:lnTo>
                    <a:pt x="2085759" y="2560345"/>
                  </a:lnTo>
                  <a:lnTo>
                    <a:pt x="2088032" y="2598724"/>
                  </a:lnTo>
                  <a:lnTo>
                    <a:pt x="2091804" y="2644063"/>
                  </a:lnTo>
                  <a:lnTo>
                    <a:pt x="2102383" y="2748711"/>
                  </a:lnTo>
                  <a:lnTo>
                    <a:pt x="2106168" y="2794063"/>
                  </a:lnTo>
                  <a:lnTo>
                    <a:pt x="2108441" y="2832430"/>
                  </a:lnTo>
                  <a:lnTo>
                    <a:pt x="2109190" y="2863824"/>
                  </a:lnTo>
                  <a:lnTo>
                    <a:pt x="2112340" y="2903702"/>
                  </a:lnTo>
                  <a:lnTo>
                    <a:pt x="2137448" y="2971609"/>
                  </a:lnTo>
                  <a:lnTo>
                    <a:pt x="2186508" y="3022422"/>
                  </a:lnTo>
                  <a:lnTo>
                    <a:pt x="2252548" y="3048470"/>
                  </a:lnTo>
                  <a:lnTo>
                    <a:pt x="2291499" y="3051721"/>
                  </a:lnTo>
                  <a:lnTo>
                    <a:pt x="2329700" y="3048470"/>
                  </a:lnTo>
                  <a:lnTo>
                    <a:pt x="2395283" y="3022422"/>
                  </a:lnTo>
                  <a:lnTo>
                    <a:pt x="2445042" y="2971609"/>
                  </a:lnTo>
                  <a:lnTo>
                    <a:pt x="2470620" y="2903702"/>
                  </a:lnTo>
                  <a:lnTo>
                    <a:pt x="2473807" y="2863824"/>
                  </a:lnTo>
                  <a:lnTo>
                    <a:pt x="2473109" y="2832430"/>
                  </a:lnTo>
                  <a:lnTo>
                    <a:pt x="2471026" y="2794063"/>
                  </a:lnTo>
                  <a:lnTo>
                    <a:pt x="2467533" y="2748711"/>
                  </a:lnTo>
                  <a:lnTo>
                    <a:pt x="2457780" y="2644063"/>
                  </a:lnTo>
                  <a:lnTo>
                    <a:pt x="2454287" y="2598724"/>
                  </a:lnTo>
                  <a:lnTo>
                    <a:pt x="2452192" y="2560345"/>
                  </a:lnTo>
                  <a:lnTo>
                    <a:pt x="2451493" y="2528963"/>
                  </a:lnTo>
                  <a:lnTo>
                    <a:pt x="2452192" y="2484894"/>
                  </a:lnTo>
                  <a:lnTo>
                    <a:pt x="2454287" y="2440127"/>
                  </a:lnTo>
                  <a:lnTo>
                    <a:pt x="2457780" y="2394674"/>
                  </a:lnTo>
                  <a:lnTo>
                    <a:pt x="2462657" y="2348509"/>
                  </a:lnTo>
                  <a:lnTo>
                    <a:pt x="2468588" y="2295956"/>
                  </a:lnTo>
                  <a:lnTo>
                    <a:pt x="2473350" y="2248052"/>
                  </a:lnTo>
                  <a:lnTo>
                    <a:pt x="2476957" y="2204796"/>
                  </a:lnTo>
                  <a:lnTo>
                    <a:pt x="2479395" y="2166188"/>
                  </a:lnTo>
                  <a:lnTo>
                    <a:pt x="2494724" y="2113940"/>
                  </a:lnTo>
                  <a:lnTo>
                    <a:pt x="2510929" y="2063115"/>
                  </a:lnTo>
                  <a:lnTo>
                    <a:pt x="2528011" y="2013686"/>
                  </a:lnTo>
                  <a:lnTo>
                    <a:pt x="2545981" y="1965667"/>
                  </a:lnTo>
                  <a:lnTo>
                    <a:pt x="2564815" y="1919058"/>
                  </a:lnTo>
                  <a:lnTo>
                    <a:pt x="2584551" y="1873859"/>
                  </a:lnTo>
                  <a:lnTo>
                    <a:pt x="2605151" y="1830070"/>
                  </a:lnTo>
                  <a:lnTo>
                    <a:pt x="2626639" y="1787690"/>
                  </a:lnTo>
                  <a:lnTo>
                    <a:pt x="2649016" y="1746719"/>
                  </a:lnTo>
                  <a:lnTo>
                    <a:pt x="2672257" y="1707159"/>
                  </a:lnTo>
                  <a:lnTo>
                    <a:pt x="2696387" y="1668995"/>
                  </a:lnTo>
                  <a:lnTo>
                    <a:pt x="2721406" y="1632254"/>
                  </a:lnTo>
                  <a:lnTo>
                    <a:pt x="2747289" y="1596923"/>
                  </a:lnTo>
                  <a:lnTo>
                    <a:pt x="2785427" y="1549908"/>
                  </a:lnTo>
                  <a:lnTo>
                    <a:pt x="2823946" y="1507845"/>
                  </a:lnTo>
                  <a:lnTo>
                    <a:pt x="2862821" y="1470736"/>
                  </a:lnTo>
                  <a:lnTo>
                    <a:pt x="2902077" y="1438567"/>
                  </a:lnTo>
                  <a:lnTo>
                    <a:pt x="2941701" y="1411351"/>
                  </a:lnTo>
                  <a:lnTo>
                    <a:pt x="2979305" y="1390421"/>
                  </a:lnTo>
                  <a:lnTo>
                    <a:pt x="2981693" y="1389087"/>
                  </a:lnTo>
                  <a:lnTo>
                    <a:pt x="3022066" y="1371765"/>
                  </a:lnTo>
                  <a:lnTo>
                    <a:pt x="3062808" y="1359395"/>
                  </a:lnTo>
                  <a:lnTo>
                    <a:pt x="3103918" y="1351978"/>
                  </a:lnTo>
                  <a:lnTo>
                    <a:pt x="3145396" y="1349502"/>
                  </a:lnTo>
                  <a:lnTo>
                    <a:pt x="3173679" y="1353515"/>
                  </a:lnTo>
                  <a:lnTo>
                    <a:pt x="3221304" y="1385671"/>
                  </a:lnTo>
                  <a:lnTo>
                    <a:pt x="3257029" y="1449959"/>
                  </a:lnTo>
                  <a:lnTo>
                    <a:pt x="3270415" y="1494155"/>
                  </a:lnTo>
                  <a:lnTo>
                    <a:pt x="3280841" y="1546402"/>
                  </a:lnTo>
                  <a:lnTo>
                    <a:pt x="3288284" y="1606677"/>
                  </a:lnTo>
                  <a:lnTo>
                    <a:pt x="3292741" y="1674977"/>
                  </a:lnTo>
                  <a:lnTo>
                    <a:pt x="3294138" y="1746719"/>
                  </a:lnTo>
                  <a:lnTo>
                    <a:pt x="3294202" y="1753196"/>
                  </a:lnTo>
                  <a:lnTo>
                    <a:pt x="3293821" y="1781911"/>
                  </a:lnTo>
                  <a:lnTo>
                    <a:pt x="3292602" y="1821561"/>
                  </a:lnTo>
                  <a:lnTo>
                    <a:pt x="3290570" y="1870278"/>
                  </a:lnTo>
                  <a:lnTo>
                    <a:pt x="3284880" y="1985848"/>
                  </a:lnTo>
                  <a:lnTo>
                    <a:pt x="3282848" y="2034565"/>
                  </a:lnTo>
                  <a:lnTo>
                    <a:pt x="3281616" y="2074214"/>
                  </a:lnTo>
                  <a:lnTo>
                    <a:pt x="3281210" y="2104796"/>
                  </a:lnTo>
                  <a:lnTo>
                    <a:pt x="3281616" y="2152675"/>
                  </a:lnTo>
                  <a:lnTo>
                    <a:pt x="3282835" y="2201418"/>
                  </a:lnTo>
                  <a:lnTo>
                    <a:pt x="3284880" y="2251037"/>
                  </a:lnTo>
                  <a:lnTo>
                    <a:pt x="3287725" y="2301532"/>
                  </a:lnTo>
                  <a:lnTo>
                    <a:pt x="3291382" y="2352891"/>
                  </a:lnTo>
                  <a:lnTo>
                    <a:pt x="3295853" y="2405126"/>
                  </a:lnTo>
                  <a:lnTo>
                    <a:pt x="3301149" y="2458237"/>
                  </a:lnTo>
                  <a:lnTo>
                    <a:pt x="3307245" y="2512212"/>
                  </a:lnTo>
                  <a:lnTo>
                    <a:pt x="3359340" y="2919628"/>
                  </a:lnTo>
                  <a:lnTo>
                    <a:pt x="3370046" y="2973057"/>
                  </a:lnTo>
                  <a:lnTo>
                    <a:pt x="3388487" y="3016783"/>
                  </a:lnTo>
                  <a:lnTo>
                    <a:pt x="3414687" y="3050781"/>
                  </a:lnTo>
                  <a:lnTo>
                    <a:pt x="3448647" y="3075076"/>
                  </a:lnTo>
                  <a:lnTo>
                    <a:pt x="3490341" y="3089643"/>
                  </a:lnTo>
                  <a:lnTo>
                    <a:pt x="3539794" y="3094507"/>
                  </a:lnTo>
                  <a:lnTo>
                    <a:pt x="3578110" y="3091307"/>
                  </a:lnTo>
                  <a:lnTo>
                    <a:pt x="3644620" y="3065729"/>
                  </a:lnTo>
                  <a:lnTo>
                    <a:pt x="3696017" y="3015843"/>
                  </a:lnTo>
                  <a:lnTo>
                    <a:pt x="3722522" y="2949346"/>
                  </a:lnTo>
                  <a:lnTo>
                    <a:pt x="3725824" y="2910332"/>
                  </a:lnTo>
                  <a:close/>
                </a:path>
                <a:path w="5895975" h="3094990">
                  <a:moveTo>
                    <a:pt x="5895619" y="177800"/>
                  </a:moveTo>
                  <a:lnTo>
                    <a:pt x="5890920" y="127000"/>
                  </a:lnTo>
                  <a:lnTo>
                    <a:pt x="5876810" y="88900"/>
                  </a:lnTo>
                  <a:lnTo>
                    <a:pt x="5853303" y="50800"/>
                  </a:lnTo>
                  <a:lnTo>
                    <a:pt x="5820384" y="25400"/>
                  </a:lnTo>
                  <a:lnTo>
                    <a:pt x="5778068" y="12700"/>
                  </a:lnTo>
                  <a:lnTo>
                    <a:pt x="5726328" y="0"/>
                  </a:lnTo>
                  <a:lnTo>
                    <a:pt x="5681319" y="12700"/>
                  </a:lnTo>
                  <a:lnTo>
                    <a:pt x="5643029" y="25400"/>
                  </a:lnTo>
                  <a:lnTo>
                    <a:pt x="5611457" y="50800"/>
                  </a:lnTo>
                  <a:lnTo>
                    <a:pt x="5568454" y="114300"/>
                  </a:lnTo>
                  <a:lnTo>
                    <a:pt x="5557037" y="165100"/>
                  </a:lnTo>
                  <a:lnTo>
                    <a:pt x="5550395" y="228600"/>
                  </a:lnTo>
                  <a:lnTo>
                    <a:pt x="5547131" y="254000"/>
                  </a:lnTo>
                  <a:lnTo>
                    <a:pt x="5543905" y="292100"/>
                  </a:lnTo>
                  <a:lnTo>
                    <a:pt x="5540730" y="330200"/>
                  </a:lnTo>
                  <a:lnTo>
                    <a:pt x="5537606" y="368300"/>
                  </a:lnTo>
                  <a:lnTo>
                    <a:pt x="5534507" y="406400"/>
                  </a:lnTo>
                  <a:lnTo>
                    <a:pt x="5531459" y="444500"/>
                  </a:lnTo>
                  <a:lnTo>
                    <a:pt x="5528449" y="495300"/>
                  </a:lnTo>
                  <a:lnTo>
                    <a:pt x="5525490" y="546100"/>
                  </a:lnTo>
                  <a:lnTo>
                    <a:pt x="5522557" y="596900"/>
                  </a:lnTo>
                  <a:lnTo>
                    <a:pt x="5519674" y="647700"/>
                  </a:lnTo>
                  <a:lnTo>
                    <a:pt x="5516842" y="698500"/>
                  </a:lnTo>
                  <a:lnTo>
                    <a:pt x="5514048" y="762000"/>
                  </a:lnTo>
                  <a:lnTo>
                    <a:pt x="5511292" y="812800"/>
                  </a:lnTo>
                  <a:lnTo>
                    <a:pt x="5508574" y="876300"/>
                  </a:lnTo>
                  <a:lnTo>
                    <a:pt x="5505907" y="939800"/>
                  </a:lnTo>
                  <a:lnTo>
                    <a:pt x="5503278" y="1016000"/>
                  </a:lnTo>
                  <a:lnTo>
                    <a:pt x="5500700" y="1079500"/>
                  </a:lnTo>
                  <a:lnTo>
                    <a:pt x="5498147" y="1155700"/>
                  </a:lnTo>
                  <a:lnTo>
                    <a:pt x="5495645" y="1219200"/>
                  </a:lnTo>
                  <a:lnTo>
                    <a:pt x="5464022" y="1196238"/>
                  </a:lnTo>
                  <a:lnTo>
                    <a:pt x="5464022" y="1676400"/>
                  </a:lnTo>
                  <a:lnTo>
                    <a:pt x="5460301" y="1892300"/>
                  </a:lnTo>
                  <a:lnTo>
                    <a:pt x="5458434" y="2108200"/>
                  </a:lnTo>
                  <a:lnTo>
                    <a:pt x="5464022" y="2438400"/>
                  </a:lnTo>
                  <a:lnTo>
                    <a:pt x="5450878" y="2451100"/>
                  </a:lnTo>
                  <a:lnTo>
                    <a:pt x="5437505" y="2463800"/>
                  </a:lnTo>
                  <a:lnTo>
                    <a:pt x="5423903" y="2476500"/>
                  </a:lnTo>
                  <a:lnTo>
                    <a:pt x="5410073" y="2489200"/>
                  </a:lnTo>
                  <a:lnTo>
                    <a:pt x="5355971" y="2540000"/>
                  </a:lnTo>
                  <a:lnTo>
                    <a:pt x="5308270" y="2578100"/>
                  </a:lnTo>
                  <a:lnTo>
                    <a:pt x="5266969" y="2603500"/>
                  </a:lnTo>
                  <a:lnTo>
                    <a:pt x="5232070" y="2628900"/>
                  </a:lnTo>
                  <a:lnTo>
                    <a:pt x="5203571" y="2641600"/>
                  </a:lnTo>
                  <a:lnTo>
                    <a:pt x="5158486" y="2667000"/>
                  </a:lnTo>
                  <a:lnTo>
                    <a:pt x="5109515" y="2679700"/>
                  </a:lnTo>
                  <a:lnTo>
                    <a:pt x="5056683" y="2692400"/>
                  </a:lnTo>
                  <a:lnTo>
                    <a:pt x="4999977" y="2705100"/>
                  </a:lnTo>
                  <a:lnTo>
                    <a:pt x="4889271" y="2705100"/>
                  </a:lnTo>
                  <a:lnTo>
                    <a:pt x="4793361" y="2679700"/>
                  </a:lnTo>
                  <a:lnTo>
                    <a:pt x="4703242" y="2654300"/>
                  </a:lnTo>
                  <a:lnTo>
                    <a:pt x="4660354" y="2628900"/>
                  </a:lnTo>
                  <a:lnTo>
                    <a:pt x="4618901" y="2603500"/>
                  </a:lnTo>
                  <a:lnTo>
                    <a:pt x="4578909" y="2565400"/>
                  </a:lnTo>
                  <a:lnTo>
                    <a:pt x="4540351" y="2527300"/>
                  </a:lnTo>
                  <a:lnTo>
                    <a:pt x="4504639" y="2489200"/>
                  </a:lnTo>
                  <a:lnTo>
                    <a:pt x="4473118" y="2451100"/>
                  </a:lnTo>
                  <a:lnTo>
                    <a:pt x="4445787" y="2413000"/>
                  </a:lnTo>
                  <a:lnTo>
                    <a:pt x="4422673" y="2362200"/>
                  </a:lnTo>
                  <a:lnTo>
                    <a:pt x="4403763" y="2311400"/>
                  </a:lnTo>
                  <a:lnTo>
                    <a:pt x="4389056" y="2273300"/>
                  </a:lnTo>
                  <a:lnTo>
                    <a:pt x="4378541" y="2222500"/>
                  </a:lnTo>
                  <a:lnTo>
                    <a:pt x="4372241" y="2171700"/>
                  </a:lnTo>
                  <a:lnTo>
                    <a:pt x="4370133" y="2120900"/>
                  </a:lnTo>
                  <a:lnTo>
                    <a:pt x="4371225" y="2057400"/>
                  </a:lnTo>
                  <a:lnTo>
                    <a:pt x="4374477" y="1993900"/>
                  </a:lnTo>
                  <a:lnTo>
                    <a:pt x="4379900" y="1943100"/>
                  </a:lnTo>
                  <a:lnTo>
                    <a:pt x="4387494" y="1892300"/>
                  </a:lnTo>
                  <a:lnTo>
                    <a:pt x="4397260" y="1841500"/>
                  </a:lnTo>
                  <a:lnTo>
                    <a:pt x="4409198" y="1790700"/>
                  </a:lnTo>
                  <a:lnTo>
                    <a:pt x="4423308" y="1752600"/>
                  </a:lnTo>
                  <a:lnTo>
                    <a:pt x="4439590" y="1701800"/>
                  </a:lnTo>
                  <a:lnTo>
                    <a:pt x="4458030" y="1663700"/>
                  </a:lnTo>
                  <a:lnTo>
                    <a:pt x="4478655" y="1625600"/>
                  </a:lnTo>
                  <a:lnTo>
                    <a:pt x="4501439" y="1587500"/>
                  </a:lnTo>
                  <a:lnTo>
                    <a:pt x="4526394" y="1562100"/>
                  </a:lnTo>
                  <a:lnTo>
                    <a:pt x="4556112" y="1524000"/>
                  </a:lnTo>
                  <a:lnTo>
                    <a:pt x="4588395" y="1498600"/>
                  </a:lnTo>
                  <a:lnTo>
                    <a:pt x="4623270" y="1473200"/>
                  </a:lnTo>
                  <a:lnTo>
                    <a:pt x="4660722" y="1447800"/>
                  </a:lnTo>
                  <a:lnTo>
                    <a:pt x="4700752" y="1435100"/>
                  </a:lnTo>
                  <a:lnTo>
                    <a:pt x="4743374" y="1409700"/>
                  </a:lnTo>
                  <a:lnTo>
                    <a:pt x="4788573" y="1397000"/>
                  </a:lnTo>
                  <a:lnTo>
                    <a:pt x="4836363" y="1384300"/>
                  </a:lnTo>
                  <a:lnTo>
                    <a:pt x="4886731" y="1384300"/>
                  </a:lnTo>
                  <a:lnTo>
                    <a:pt x="4939677" y="1371600"/>
                  </a:lnTo>
                  <a:lnTo>
                    <a:pt x="5048491" y="1371600"/>
                  </a:lnTo>
                  <a:lnTo>
                    <a:pt x="5099189" y="1384300"/>
                  </a:lnTo>
                  <a:lnTo>
                    <a:pt x="5147297" y="1397000"/>
                  </a:lnTo>
                  <a:lnTo>
                    <a:pt x="5192827" y="1409700"/>
                  </a:lnTo>
                  <a:lnTo>
                    <a:pt x="5235765" y="1422400"/>
                  </a:lnTo>
                  <a:lnTo>
                    <a:pt x="5276126" y="1447800"/>
                  </a:lnTo>
                  <a:lnTo>
                    <a:pt x="5313908" y="1473200"/>
                  </a:lnTo>
                  <a:lnTo>
                    <a:pt x="5349100" y="1511300"/>
                  </a:lnTo>
                  <a:lnTo>
                    <a:pt x="5381701" y="1549400"/>
                  </a:lnTo>
                  <a:lnTo>
                    <a:pt x="5411724" y="1587500"/>
                  </a:lnTo>
                  <a:lnTo>
                    <a:pt x="5439168" y="1625600"/>
                  </a:lnTo>
                  <a:lnTo>
                    <a:pt x="5464022" y="1676400"/>
                  </a:lnTo>
                  <a:lnTo>
                    <a:pt x="5464022" y="1196238"/>
                  </a:lnTo>
                  <a:lnTo>
                    <a:pt x="5320766" y="1092200"/>
                  </a:lnTo>
                  <a:lnTo>
                    <a:pt x="5245747" y="1066800"/>
                  </a:lnTo>
                  <a:lnTo>
                    <a:pt x="5202212" y="1054100"/>
                  </a:lnTo>
                  <a:lnTo>
                    <a:pt x="5154638" y="1041400"/>
                  </a:lnTo>
                  <a:lnTo>
                    <a:pt x="5103038" y="1028700"/>
                  </a:lnTo>
                  <a:lnTo>
                    <a:pt x="4885118" y="1028700"/>
                  </a:lnTo>
                  <a:lnTo>
                    <a:pt x="4835639" y="1041400"/>
                  </a:lnTo>
                  <a:lnTo>
                    <a:pt x="4787379" y="1041400"/>
                  </a:lnTo>
                  <a:lnTo>
                    <a:pt x="4740351" y="1054100"/>
                  </a:lnTo>
                  <a:lnTo>
                    <a:pt x="4649978" y="1079500"/>
                  </a:lnTo>
                  <a:lnTo>
                    <a:pt x="4606633" y="1104900"/>
                  </a:lnTo>
                  <a:lnTo>
                    <a:pt x="4564519" y="1117600"/>
                  </a:lnTo>
                  <a:lnTo>
                    <a:pt x="4523625" y="1143000"/>
                  </a:lnTo>
                  <a:lnTo>
                    <a:pt x="4483976" y="1168400"/>
                  </a:lnTo>
                  <a:lnTo>
                    <a:pt x="4445546" y="1193800"/>
                  </a:lnTo>
                  <a:lnTo>
                    <a:pt x="4408335" y="1231900"/>
                  </a:lnTo>
                  <a:lnTo>
                    <a:pt x="4372368" y="1257300"/>
                  </a:lnTo>
                  <a:lnTo>
                    <a:pt x="4337621" y="1295400"/>
                  </a:lnTo>
                  <a:lnTo>
                    <a:pt x="4304093" y="1333500"/>
                  </a:lnTo>
                  <a:lnTo>
                    <a:pt x="4274032" y="1358900"/>
                  </a:lnTo>
                  <a:lnTo>
                    <a:pt x="4245800" y="1397000"/>
                  </a:lnTo>
                  <a:lnTo>
                    <a:pt x="4219384" y="1435100"/>
                  </a:lnTo>
                  <a:lnTo>
                    <a:pt x="4194784" y="1485900"/>
                  </a:lnTo>
                  <a:lnTo>
                    <a:pt x="4172013" y="1524000"/>
                  </a:lnTo>
                  <a:lnTo>
                    <a:pt x="4151071" y="1562100"/>
                  </a:lnTo>
                  <a:lnTo>
                    <a:pt x="4131945" y="1612900"/>
                  </a:lnTo>
                  <a:lnTo>
                    <a:pt x="4114635" y="1651000"/>
                  </a:lnTo>
                  <a:lnTo>
                    <a:pt x="4099153" y="1701800"/>
                  </a:lnTo>
                  <a:lnTo>
                    <a:pt x="4085488" y="1752600"/>
                  </a:lnTo>
                  <a:lnTo>
                    <a:pt x="4073639" y="1803400"/>
                  </a:lnTo>
                  <a:lnTo>
                    <a:pt x="4063619" y="1854200"/>
                  </a:lnTo>
                  <a:lnTo>
                    <a:pt x="4055427" y="1905000"/>
                  </a:lnTo>
                  <a:lnTo>
                    <a:pt x="4049052" y="1955800"/>
                  </a:lnTo>
                  <a:lnTo>
                    <a:pt x="4044492" y="2006600"/>
                  </a:lnTo>
                  <a:lnTo>
                    <a:pt x="4041762" y="2070100"/>
                  </a:lnTo>
                  <a:lnTo>
                    <a:pt x="4040848" y="2120900"/>
                  </a:lnTo>
                  <a:lnTo>
                    <a:pt x="4042016" y="2184400"/>
                  </a:lnTo>
                  <a:lnTo>
                    <a:pt x="4045483" y="2235200"/>
                  </a:lnTo>
                  <a:lnTo>
                    <a:pt x="4051274" y="2286000"/>
                  </a:lnTo>
                  <a:lnTo>
                    <a:pt x="4059377" y="2336800"/>
                  </a:lnTo>
                  <a:lnTo>
                    <a:pt x="4069791" y="2387600"/>
                  </a:lnTo>
                  <a:lnTo>
                    <a:pt x="4082529" y="2425700"/>
                  </a:lnTo>
                  <a:lnTo>
                    <a:pt x="4097578" y="2476500"/>
                  </a:lnTo>
                  <a:lnTo>
                    <a:pt x="4114939" y="2514600"/>
                  </a:lnTo>
                  <a:lnTo>
                    <a:pt x="4134612" y="2565400"/>
                  </a:lnTo>
                  <a:lnTo>
                    <a:pt x="4156608" y="2603500"/>
                  </a:lnTo>
                  <a:lnTo>
                    <a:pt x="4180916" y="2641600"/>
                  </a:lnTo>
                  <a:lnTo>
                    <a:pt x="4207548" y="2692400"/>
                  </a:lnTo>
                  <a:lnTo>
                    <a:pt x="4236478" y="2730500"/>
                  </a:lnTo>
                  <a:lnTo>
                    <a:pt x="4267733" y="2755900"/>
                  </a:lnTo>
                  <a:lnTo>
                    <a:pt x="4301299" y="2794000"/>
                  </a:lnTo>
                  <a:lnTo>
                    <a:pt x="4338117" y="2832100"/>
                  </a:lnTo>
                  <a:lnTo>
                    <a:pt x="4376293" y="2870200"/>
                  </a:lnTo>
                  <a:lnTo>
                    <a:pt x="4415802" y="2895600"/>
                  </a:lnTo>
                  <a:lnTo>
                    <a:pt x="4456658" y="2921000"/>
                  </a:lnTo>
                  <a:lnTo>
                    <a:pt x="4498873" y="2946400"/>
                  </a:lnTo>
                  <a:lnTo>
                    <a:pt x="4542421" y="2971800"/>
                  </a:lnTo>
                  <a:lnTo>
                    <a:pt x="4587329" y="2984500"/>
                  </a:lnTo>
                  <a:lnTo>
                    <a:pt x="4633582" y="3009900"/>
                  </a:lnTo>
                  <a:lnTo>
                    <a:pt x="4681182" y="3022600"/>
                  </a:lnTo>
                  <a:lnTo>
                    <a:pt x="4780432" y="3048000"/>
                  </a:lnTo>
                  <a:lnTo>
                    <a:pt x="5092649" y="3048000"/>
                  </a:lnTo>
                  <a:lnTo>
                    <a:pt x="5239842" y="3009900"/>
                  </a:lnTo>
                  <a:lnTo>
                    <a:pt x="5334838" y="2959100"/>
                  </a:lnTo>
                  <a:lnTo>
                    <a:pt x="5381472" y="2946400"/>
                  </a:lnTo>
                  <a:lnTo>
                    <a:pt x="5427535" y="2921000"/>
                  </a:lnTo>
                  <a:lnTo>
                    <a:pt x="5473039" y="2882900"/>
                  </a:lnTo>
                  <a:lnTo>
                    <a:pt x="5517972" y="2857500"/>
                  </a:lnTo>
                  <a:lnTo>
                    <a:pt x="5542013" y="2921000"/>
                  </a:lnTo>
                  <a:lnTo>
                    <a:pt x="5570956" y="2959100"/>
                  </a:lnTo>
                  <a:lnTo>
                    <a:pt x="5604815" y="2997200"/>
                  </a:lnTo>
                  <a:lnTo>
                    <a:pt x="5643588" y="3009900"/>
                  </a:lnTo>
                  <a:lnTo>
                    <a:pt x="5687263" y="3022600"/>
                  </a:lnTo>
                  <a:lnTo>
                    <a:pt x="5720639" y="3022600"/>
                  </a:lnTo>
                  <a:lnTo>
                    <a:pt x="5781091" y="2997200"/>
                  </a:lnTo>
                  <a:lnTo>
                    <a:pt x="5830976" y="2946400"/>
                  </a:lnTo>
                  <a:lnTo>
                    <a:pt x="5857024" y="2882900"/>
                  </a:lnTo>
                  <a:lnTo>
                    <a:pt x="5860275" y="2857500"/>
                  </a:lnTo>
                  <a:lnTo>
                    <a:pt x="5860046" y="2844800"/>
                  </a:lnTo>
                  <a:lnTo>
                    <a:pt x="5856554" y="2806700"/>
                  </a:lnTo>
                  <a:lnTo>
                    <a:pt x="5850648" y="2768600"/>
                  </a:lnTo>
                  <a:lnTo>
                    <a:pt x="5845060" y="2743200"/>
                  </a:lnTo>
                  <a:lnTo>
                    <a:pt x="5839777" y="2705100"/>
                  </a:lnTo>
                  <a:lnTo>
                    <a:pt x="5834824" y="2667000"/>
                  </a:lnTo>
                  <a:lnTo>
                    <a:pt x="5830201" y="2616200"/>
                  </a:lnTo>
                  <a:lnTo>
                    <a:pt x="5825883" y="2578100"/>
                  </a:lnTo>
                  <a:lnTo>
                    <a:pt x="5821883" y="2540000"/>
                  </a:lnTo>
                  <a:lnTo>
                    <a:pt x="5818213" y="2489200"/>
                  </a:lnTo>
                  <a:lnTo>
                    <a:pt x="5814860" y="2438400"/>
                  </a:lnTo>
                  <a:lnTo>
                    <a:pt x="5811825" y="2387600"/>
                  </a:lnTo>
                  <a:lnTo>
                    <a:pt x="5809107" y="2336800"/>
                  </a:lnTo>
                  <a:lnTo>
                    <a:pt x="5806719" y="2286000"/>
                  </a:lnTo>
                  <a:lnTo>
                    <a:pt x="5804636" y="2235200"/>
                  </a:lnTo>
                  <a:lnTo>
                    <a:pt x="5802884" y="2184400"/>
                  </a:lnTo>
                  <a:lnTo>
                    <a:pt x="5801449" y="2120900"/>
                  </a:lnTo>
                  <a:lnTo>
                    <a:pt x="5800331" y="2057400"/>
                  </a:lnTo>
                  <a:lnTo>
                    <a:pt x="5799531" y="1993900"/>
                  </a:lnTo>
                  <a:lnTo>
                    <a:pt x="5799048" y="1943100"/>
                  </a:lnTo>
                  <a:lnTo>
                    <a:pt x="5798947" y="1892300"/>
                  </a:lnTo>
                  <a:lnTo>
                    <a:pt x="5799010" y="1841500"/>
                  </a:lnTo>
                  <a:lnTo>
                    <a:pt x="5799633" y="1778000"/>
                  </a:lnTo>
                  <a:lnTo>
                    <a:pt x="5800547" y="1727200"/>
                  </a:lnTo>
                  <a:lnTo>
                    <a:pt x="5801842" y="1676400"/>
                  </a:lnTo>
                  <a:lnTo>
                    <a:pt x="5803506" y="1625600"/>
                  </a:lnTo>
                  <a:lnTo>
                    <a:pt x="5805525" y="1574800"/>
                  </a:lnTo>
                  <a:lnTo>
                    <a:pt x="5807926" y="1524000"/>
                  </a:lnTo>
                  <a:lnTo>
                    <a:pt x="5810694" y="1473200"/>
                  </a:lnTo>
                  <a:lnTo>
                    <a:pt x="5813831" y="1422400"/>
                  </a:lnTo>
                  <a:lnTo>
                    <a:pt x="5817336" y="1371600"/>
                  </a:lnTo>
                  <a:lnTo>
                    <a:pt x="5821210" y="1320800"/>
                  </a:lnTo>
                  <a:lnTo>
                    <a:pt x="5827547" y="1244600"/>
                  </a:lnTo>
                  <a:lnTo>
                    <a:pt x="5833592" y="1181100"/>
                  </a:lnTo>
                  <a:lnTo>
                    <a:pt x="5839358" y="1104900"/>
                  </a:lnTo>
                  <a:lnTo>
                    <a:pt x="5844845" y="1041400"/>
                  </a:lnTo>
                  <a:lnTo>
                    <a:pt x="5850052" y="965200"/>
                  </a:lnTo>
                  <a:lnTo>
                    <a:pt x="5854979" y="901700"/>
                  </a:lnTo>
                  <a:lnTo>
                    <a:pt x="5859615" y="850900"/>
                  </a:lnTo>
                  <a:lnTo>
                    <a:pt x="5863971" y="787400"/>
                  </a:lnTo>
                  <a:lnTo>
                    <a:pt x="5868060" y="723900"/>
                  </a:lnTo>
                  <a:lnTo>
                    <a:pt x="5871857" y="673100"/>
                  </a:lnTo>
                  <a:lnTo>
                    <a:pt x="5875375" y="622300"/>
                  </a:lnTo>
                  <a:lnTo>
                    <a:pt x="5878601" y="571500"/>
                  </a:lnTo>
                  <a:lnTo>
                    <a:pt x="5881560" y="520700"/>
                  </a:lnTo>
                  <a:lnTo>
                    <a:pt x="5884227" y="482600"/>
                  </a:lnTo>
                  <a:lnTo>
                    <a:pt x="5886628" y="444500"/>
                  </a:lnTo>
                  <a:lnTo>
                    <a:pt x="5888736" y="393700"/>
                  </a:lnTo>
                  <a:lnTo>
                    <a:pt x="5890565" y="355600"/>
                  </a:lnTo>
                  <a:lnTo>
                    <a:pt x="5892114" y="330200"/>
                  </a:lnTo>
                  <a:lnTo>
                    <a:pt x="5893371" y="292100"/>
                  </a:lnTo>
                  <a:lnTo>
                    <a:pt x="5894362" y="266700"/>
                  </a:lnTo>
                  <a:lnTo>
                    <a:pt x="5895060" y="228600"/>
                  </a:lnTo>
                  <a:lnTo>
                    <a:pt x="5895479" y="203200"/>
                  </a:lnTo>
                  <a:lnTo>
                    <a:pt x="5895619" y="1778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511271" y="9384791"/>
              <a:ext cx="3136392" cy="1060704"/>
            </a:xfrm>
            <a:prstGeom prst="rect">
              <a:avLst/>
            </a:prstGeom>
          </p:spPr>
        </p:pic>
      </p:grpSp>
    </p:spTree>
  </p:cSld>
  <p:clrMapOvr>
    <a:masterClrMapping/>
  </p:clrMapOvr>
  <p:transition spd="med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447316" y="5114023"/>
            <a:ext cx="5424805" cy="2180590"/>
          </a:xfrm>
          <a:custGeom>
            <a:avLst/>
            <a:gdLst/>
            <a:ahLst/>
            <a:cxnLst/>
            <a:rect l="l" t="t" r="r" b="b"/>
            <a:pathLst>
              <a:path w="5424805" h="2180590">
                <a:moveTo>
                  <a:pt x="173012" y="106045"/>
                </a:moveTo>
                <a:lnTo>
                  <a:pt x="122988" y="111263"/>
                </a:lnTo>
                <a:lnTo>
                  <a:pt x="82062" y="126920"/>
                </a:lnTo>
                <a:lnTo>
                  <a:pt x="50231" y="153015"/>
                </a:lnTo>
                <a:lnTo>
                  <a:pt x="27496" y="189550"/>
                </a:lnTo>
                <a:lnTo>
                  <a:pt x="13855" y="236525"/>
                </a:lnTo>
                <a:lnTo>
                  <a:pt x="9309" y="293941"/>
                </a:lnTo>
                <a:lnTo>
                  <a:pt x="9018" y="328469"/>
                </a:lnTo>
                <a:lnTo>
                  <a:pt x="8145" y="370673"/>
                </a:lnTo>
                <a:lnTo>
                  <a:pt x="6689" y="420551"/>
                </a:lnTo>
                <a:lnTo>
                  <a:pt x="2609" y="535853"/>
                </a:lnTo>
                <a:lnTo>
                  <a:pt x="1162" y="585546"/>
                </a:lnTo>
                <a:lnTo>
                  <a:pt x="290" y="627751"/>
                </a:lnTo>
                <a:lnTo>
                  <a:pt x="62" y="654843"/>
                </a:lnTo>
                <a:lnTo>
                  <a:pt x="0" y="1968246"/>
                </a:lnTo>
                <a:lnTo>
                  <a:pt x="4547" y="2025661"/>
                </a:lnTo>
                <a:lnTo>
                  <a:pt x="18190" y="2072636"/>
                </a:lnTo>
                <a:lnTo>
                  <a:pt x="40928" y="2109171"/>
                </a:lnTo>
                <a:lnTo>
                  <a:pt x="72762" y="2135266"/>
                </a:lnTo>
                <a:lnTo>
                  <a:pt x="113691" y="2150923"/>
                </a:lnTo>
                <a:lnTo>
                  <a:pt x="163715" y="2156142"/>
                </a:lnTo>
                <a:lnTo>
                  <a:pt x="212578" y="2152308"/>
                </a:lnTo>
                <a:lnTo>
                  <a:pt x="253924" y="2140805"/>
                </a:lnTo>
                <a:lnTo>
                  <a:pt x="287752" y="2121633"/>
                </a:lnTo>
                <a:lnTo>
                  <a:pt x="332856" y="2060280"/>
                </a:lnTo>
                <a:lnTo>
                  <a:pt x="344132" y="2018098"/>
                </a:lnTo>
                <a:lnTo>
                  <a:pt x="347891" y="1968246"/>
                </a:lnTo>
                <a:lnTo>
                  <a:pt x="344170" y="948778"/>
                </a:lnTo>
                <a:lnTo>
                  <a:pt x="369247" y="896137"/>
                </a:lnTo>
                <a:lnTo>
                  <a:pt x="395704" y="846528"/>
                </a:lnTo>
                <a:lnTo>
                  <a:pt x="423539" y="799951"/>
                </a:lnTo>
                <a:lnTo>
                  <a:pt x="452753" y="756405"/>
                </a:lnTo>
                <a:lnTo>
                  <a:pt x="483345" y="715891"/>
                </a:lnTo>
                <a:lnTo>
                  <a:pt x="515316" y="678409"/>
                </a:lnTo>
                <a:lnTo>
                  <a:pt x="548664" y="643957"/>
                </a:lnTo>
                <a:lnTo>
                  <a:pt x="583390" y="612537"/>
                </a:lnTo>
                <a:lnTo>
                  <a:pt x="619493" y="584149"/>
                </a:lnTo>
                <a:lnTo>
                  <a:pt x="656014" y="559052"/>
                </a:lnTo>
                <a:lnTo>
                  <a:pt x="694878" y="535853"/>
                </a:lnTo>
                <a:lnTo>
                  <a:pt x="736085" y="514552"/>
                </a:lnTo>
                <a:lnTo>
                  <a:pt x="779636" y="495148"/>
                </a:lnTo>
                <a:lnTo>
                  <a:pt x="825531" y="477642"/>
                </a:lnTo>
                <a:lnTo>
                  <a:pt x="873770" y="462033"/>
                </a:lnTo>
                <a:lnTo>
                  <a:pt x="924353" y="448323"/>
                </a:lnTo>
                <a:lnTo>
                  <a:pt x="977280" y="436510"/>
                </a:lnTo>
                <a:lnTo>
                  <a:pt x="1032552" y="426595"/>
                </a:lnTo>
                <a:lnTo>
                  <a:pt x="1090168" y="418579"/>
                </a:lnTo>
                <a:lnTo>
                  <a:pt x="1444185" y="418579"/>
                </a:lnTo>
                <a:lnTo>
                  <a:pt x="1443894" y="414858"/>
                </a:lnTo>
                <a:lnTo>
                  <a:pt x="357187" y="414858"/>
                </a:lnTo>
                <a:lnTo>
                  <a:pt x="354545" y="350044"/>
                </a:lnTo>
                <a:lnTo>
                  <a:pt x="347448" y="292856"/>
                </a:lnTo>
                <a:lnTo>
                  <a:pt x="335896" y="243293"/>
                </a:lnTo>
                <a:lnTo>
                  <a:pt x="319889" y="201355"/>
                </a:lnTo>
                <a:lnTo>
                  <a:pt x="299426" y="167043"/>
                </a:lnTo>
                <a:lnTo>
                  <a:pt x="245132" y="121294"/>
                </a:lnTo>
                <a:lnTo>
                  <a:pt x="211300" y="109857"/>
                </a:lnTo>
                <a:lnTo>
                  <a:pt x="173012" y="106045"/>
                </a:lnTo>
                <a:close/>
              </a:path>
              <a:path w="5424805" h="2180590">
                <a:moveTo>
                  <a:pt x="1444185" y="418579"/>
                </a:moveTo>
                <a:lnTo>
                  <a:pt x="1090168" y="418579"/>
                </a:lnTo>
                <a:lnTo>
                  <a:pt x="1095743" y="574852"/>
                </a:lnTo>
                <a:lnTo>
                  <a:pt x="1098186" y="618567"/>
                </a:lnTo>
                <a:lnTo>
                  <a:pt x="1099932" y="654843"/>
                </a:lnTo>
                <a:lnTo>
                  <a:pt x="1100981" y="683680"/>
                </a:lnTo>
                <a:lnTo>
                  <a:pt x="1101331" y="705078"/>
                </a:lnTo>
                <a:lnTo>
                  <a:pt x="1105775" y="761354"/>
                </a:lnTo>
                <a:lnTo>
                  <a:pt x="1119107" y="807398"/>
                </a:lnTo>
                <a:lnTo>
                  <a:pt x="1141328" y="843210"/>
                </a:lnTo>
                <a:lnTo>
                  <a:pt x="1172438" y="868790"/>
                </a:lnTo>
                <a:lnTo>
                  <a:pt x="1212437" y="884138"/>
                </a:lnTo>
                <a:lnTo>
                  <a:pt x="1261325" y="889254"/>
                </a:lnTo>
                <a:lnTo>
                  <a:pt x="1307492" y="884507"/>
                </a:lnTo>
                <a:lnTo>
                  <a:pt x="1347127" y="870269"/>
                </a:lnTo>
                <a:lnTo>
                  <a:pt x="1380241" y="846528"/>
                </a:lnTo>
                <a:lnTo>
                  <a:pt x="1406807" y="813317"/>
                </a:lnTo>
                <a:lnTo>
                  <a:pt x="1426852" y="770604"/>
                </a:lnTo>
                <a:lnTo>
                  <a:pt x="1440368" y="718399"/>
                </a:lnTo>
                <a:lnTo>
                  <a:pt x="1447355" y="656704"/>
                </a:lnTo>
                <a:lnTo>
                  <a:pt x="1448749" y="607402"/>
                </a:lnTo>
                <a:lnTo>
                  <a:pt x="1449125" y="559052"/>
                </a:lnTo>
                <a:lnTo>
                  <a:pt x="1449209" y="526478"/>
                </a:lnTo>
                <a:lnTo>
                  <a:pt x="1447691" y="463453"/>
                </a:lnTo>
                <a:lnTo>
                  <a:pt x="1444185" y="418579"/>
                </a:lnTo>
                <a:close/>
              </a:path>
              <a:path w="5424805" h="2180590">
                <a:moveTo>
                  <a:pt x="1149705" y="70688"/>
                </a:moveTo>
                <a:lnTo>
                  <a:pt x="1101576" y="71750"/>
                </a:lnTo>
                <a:lnTo>
                  <a:pt x="1053930" y="74937"/>
                </a:lnTo>
                <a:lnTo>
                  <a:pt x="1006766" y="80249"/>
                </a:lnTo>
                <a:lnTo>
                  <a:pt x="960084" y="87685"/>
                </a:lnTo>
                <a:lnTo>
                  <a:pt x="913884" y="97245"/>
                </a:lnTo>
                <a:lnTo>
                  <a:pt x="868167" y="108931"/>
                </a:lnTo>
                <a:lnTo>
                  <a:pt x="822933" y="122740"/>
                </a:lnTo>
                <a:lnTo>
                  <a:pt x="778180" y="138675"/>
                </a:lnTo>
                <a:lnTo>
                  <a:pt x="733910" y="156733"/>
                </a:lnTo>
                <a:lnTo>
                  <a:pt x="690123" y="176916"/>
                </a:lnTo>
                <a:lnTo>
                  <a:pt x="646817" y="199224"/>
                </a:lnTo>
                <a:lnTo>
                  <a:pt x="603995" y="223656"/>
                </a:lnTo>
                <a:lnTo>
                  <a:pt x="561654" y="250212"/>
                </a:lnTo>
                <a:lnTo>
                  <a:pt x="519796" y="278893"/>
                </a:lnTo>
                <a:lnTo>
                  <a:pt x="478420" y="309698"/>
                </a:lnTo>
                <a:lnTo>
                  <a:pt x="437527" y="342627"/>
                </a:lnTo>
                <a:lnTo>
                  <a:pt x="397116" y="377680"/>
                </a:lnTo>
                <a:lnTo>
                  <a:pt x="357187" y="414858"/>
                </a:lnTo>
                <a:lnTo>
                  <a:pt x="1443894" y="414858"/>
                </a:lnTo>
                <a:lnTo>
                  <a:pt x="1435542" y="351528"/>
                </a:lnTo>
                <a:lnTo>
                  <a:pt x="1424912" y="302628"/>
                </a:lnTo>
                <a:lnTo>
                  <a:pt x="1411245" y="258436"/>
                </a:lnTo>
                <a:lnTo>
                  <a:pt x="1394541" y="218952"/>
                </a:lnTo>
                <a:lnTo>
                  <a:pt x="1374800" y="184175"/>
                </a:lnTo>
                <a:lnTo>
                  <a:pt x="1341985" y="143321"/>
                </a:lnTo>
                <a:lnTo>
                  <a:pt x="1303068" y="111545"/>
                </a:lnTo>
                <a:lnTo>
                  <a:pt x="1258049" y="88847"/>
                </a:lnTo>
                <a:lnTo>
                  <a:pt x="1206928" y="75228"/>
                </a:lnTo>
                <a:lnTo>
                  <a:pt x="1149705" y="70688"/>
                </a:lnTo>
                <a:close/>
              </a:path>
              <a:path w="5424805" h="2180590">
                <a:moveTo>
                  <a:pt x="3364625" y="2003602"/>
                </a:moveTo>
                <a:lnTo>
                  <a:pt x="2996768" y="2003602"/>
                </a:lnTo>
                <a:lnTo>
                  <a:pt x="3012685" y="2057603"/>
                </a:lnTo>
                <a:lnTo>
                  <a:pt x="3034391" y="2101788"/>
                </a:lnTo>
                <a:lnTo>
                  <a:pt x="3061881" y="2136151"/>
                </a:lnTo>
                <a:lnTo>
                  <a:pt x="3095159" y="2160698"/>
                </a:lnTo>
                <a:lnTo>
                  <a:pt x="3134224" y="2175426"/>
                </a:lnTo>
                <a:lnTo>
                  <a:pt x="3179076" y="2180336"/>
                </a:lnTo>
                <a:lnTo>
                  <a:pt x="3216636" y="2177137"/>
                </a:lnTo>
                <a:lnTo>
                  <a:pt x="3282682" y="2151553"/>
                </a:lnTo>
                <a:lnTo>
                  <a:pt x="3334773" y="2101786"/>
                </a:lnTo>
                <a:lnTo>
                  <a:pt x="3361747" y="2036209"/>
                </a:lnTo>
                <a:lnTo>
                  <a:pt x="3364625" y="2003602"/>
                </a:lnTo>
                <a:close/>
              </a:path>
              <a:path w="5424805" h="2180590">
                <a:moveTo>
                  <a:pt x="2007057" y="48374"/>
                </a:moveTo>
                <a:lnTo>
                  <a:pt x="1960290" y="52870"/>
                </a:lnTo>
                <a:lnTo>
                  <a:pt x="1920447" y="66357"/>
                </a:lnTo>
                <a:lnTo>
                  <a:pt x="1887529" y="88836"/>
                </a:lnTo>
                <a:lnTo>
                  <a:pt x="1861535" y="120307"/>
                </a:lnTo>
                <a:lnTo>
                  <a:pt x="1842467" y="160769"/>
                </a:lnTo>
                <a:lnTo>
                  <a:pt x="1830324" y="210223"/>
                </a:lnTo>
                <a:lnTo>
                  <a:pt x="1821411" y="263992"/>
                </a:lnTo>
                <a:lnTo>
                  <a:pt x="1813192" y="317358"/>
                </a:lnTo>
                <a:lnTo>
                  <a:pt x="1805911" y="368585"/>
                </a:lnTo>
                <a:lnTo>
                  <a:pt x="1799323" y="419409"/>
                </a:lnTo>
                <a:lnTo>
                  <a:pt x="1793510" y="469251"/>
                </a:lnTo>
                <a:lnTo>
                  <a:pt x="1788472" y="518110"/>
                </a:lnTo>
                <a:lnTo>
                  <a:pt x="1784209" y="565988"/>
                </a:lnTo>
                <a:lnTo>
                  <a:pt x="1780721" y="612884"/>
                </a:lnTo>
                <a:lnTo>
                  <a:pt x="1778008" y="658798"/>
                </a:lnTo>
                <a:lnTo>
                  <a:pt x="1776070" y="703731"/>
                </a:lnTo>
                <a:lnTo>
                  <a:pt x="1774907" y="747682"/>
                </a:lnTo>
                <a:lnTo>
                  <a:pt x="1774520" y="790651"/>
                </a:lnTo>
                <a:lnTo>
                  <a:pt x="1774771" y="836329"/>
                </a:lnTo>
                <a:lnTo>
                  <a:pt x="1775524" y="882755"/>
                </a:lnTo>
                <a:lnTo>
                  <a:pt x="1776779" y="929927"/>
                </a:lnTo>
                <a:lnTo>
                  <a:pt x="1778536" y="977846"/>
                </a:lnTo>
                <a:lnTo>
                  <a:pt x="1780795" y="1026511"/>
                </a:lnTo>
                <a:lnTo>
                  <a:pt x="1783557" y="1075924"/>
                </a:lnTo>
                <a:lnTo>
                  <a:pt x="1786820" y="1126083"/>
                </a:lnTo>
                <a:lnTo>
                  <a:pt x="1790586" y="1176988"/>
                </a:lnTo>
                <a:lnTo>
                  <a:pt x="1794854" y="1228641"/>
                </a:lnTo>
                <a:lnTo>
                  <a:pt x="1799720" y="1282016"/>
                </a:lnTo>
                <a:lnTo>
                  <a:pt x="1804896" y="1334186"/>
                </a:lnTo>
                <a:lnTo>
                  <a:pt x="1810670" y="1388078"/>
                </a:lnTo>
                <a:lnTo>
                  <a:pt x="1816946" y="1442717"/>
                </a:lnTo>
                <a:lnTo>
                  <a:pt x="1823725" y="1498103"/>
                </a:lnTo>
                <a:lnTo>
                  <a:pt x="1831006" y="1554236"/>
                </a:lnTo>
                <a:lnTo>
                  <a:pt x="1838789" y="1611115"/>
                </a:lnTo>
                <a:lnTo>
                  <a:pt x="1847075" y="1668741"/>
                </a:lnTo>
                <a:lnTo>
                  <a:pt x="1857681" y="1724229"/>
                </a:lnTo>
                <a:lnTo>
                  <a:pt x="1872766" y="1776288"/>
                </a:lnTo>
                <a:lnTo>
                  <a:pt x="1892327" y="1824917"/>
                </a:lnTo>
                <a:lnTo>
                  <a:pt x="1916366" y="1870117"/>
                </a:lnTo>
                <a:lnTo>
                  <a:pt x="1944881" y="1911888"/>
                </a:lnTo>
                <a:lnTo>
                  <a:pt x="1977873" y="1950228"/>
                </a:lnTo>
                <a:lnTo>
                  <a:pt x="2015341" y="1985139"/>
                </a:lnTo>
                <a:lnTo>
                  <a:pt x="2057285" y="2016620"/>
                </a:lnTo>
                <a:lnTo>
                  <a:pt x="2098593" y="2041909"/>
                </a:lnTo>
                <a:lnTo>
                  <a:pt x="2142515" y="2063826"/>
                </a:lnTo>
                <a:lnTo>
                  <a:pt x="2189053" y="2082371"/>
                </a:lnTo>
                <a:lnTo>
                  <a:pt x="2238206" y="2097544"/>
                </a:lnTo>
                <a:lnTo>
                  <a:pt x="2289975" y="2109346"/>
                </a:lnTo>
                <a:lnTo>
                  <a:pt x="2344360" y="2117775"/>
                </a:lnTo>
                <a:lnTo>
                  <a:pt x="2401362" y="2122833"/>
                </a:lnTo>
                <a:lnTo>
                  <a:pt x="2460980" y="2124519"/>
                </a:lnTo>
                <a:lnTo>
                  <a:pt x="2515530" y="2123520"/>
                </a:lnTo>
                <a:lnTo>
                  <a:pt x="2568912" y="2120521"/>
                </a:lnTo>
                <a:lnTo>
                  <a:pt x="2621125" y="2115525"/>
                </a:lnTo>
                <a:lnTo>
                  <a:pt x="2672171" y="2108529"/>
                </a:lnTo>
                <a:lnTo>
                  <a:pt x="2722047" y="2099535"/>
                </a:lnTo>
                <a:lnTo>
                  <a:pt x="2770756" y="2088542"/>
                </a:lnTo>
                <a:lnTo>
                  <a:pt x="2818295" y="2075551"/>
                </a:lnTo>
                <a:lnTo>
                  <a:pt x="2864666" y="2060561"/>
                </a:lnTo>
                <a:lnTo>
                  <a:pt x="2909869" y="2043573"/>
                </a:lnTo>
                <a:lnTo>
                  <a:pt x="2953903" y="2024587"/>
                </a:lnTo>
                <a:lnTo>
                  <a:pt x="2996768" y="2003602"/>
                </a:lnTo>
                <a:lnTo>
                  <a:pt x="3364625" y="2003602"/>
                </a:lnTo>
                <a:lnTo>
                  <a:pt x="3365119" y="1998014"/>
                </a:lnTo>
                <a:lnTo>
                  <a:pt x="3364711" y="1974878"/>
                </a:lnTo>
                <a:lnTo>
                  <a:pt x="3363490" y="1946392"/>
                </a:lnTo>
                <a:lnTo>
                  <a:pt x="3361405" y="1911888"/>
                </a:lnTo>
                <a:lnTo>
                  <a:pt x="3355753" y="1834190"/>
                </a:lnTo>
                <a:lnTo>
                  <a:pt x="3353717" y="1800355"/>
                </a:lnTo>
                <a:lnTo>
                  <a:pt x="3352495" y="1771867"/>
                </a:lnTo>
                <a:lnTo>
                  <a:pt x="3352088" y="1748726"/>
                </a:lnTo>
                <a:lnTo>
                  <a:pt x="3352087" y="1746872"/>
                </a:lnTo>
                <a:lnTo>
                  <a:pt x="2460980" y="1746872"/>
                </a:lnTo>
                <a:lnTo>
                  <a:pt x="2402849" y="1742452"/>
                </a:lnTo>
                <a:lnTo>
                  <a:pt x="2343785" y="1729193"/>
                </a:lnTo>
                <a:lnTo>
                  <a:pt x="2283787" y="1707573"/>
                </a:lnTo>
                <a:lnTo>
                  <a:pt x="2222855" y="1678038"/>
                </a:lnTo>
                <a:lnTo>
                  <a:pt x="2211581" y="1637985"/>
                </a:lnTo>
                <a:lnTo>
                  <a:pt x="2201142" y="1594362"/>
                </a:lnTo>
                <a:lnTo>
                  <a:pt x="2191538" y="1547170"/>
                </a:lnTo>
                <a:lnTo>
                  <a:pt x="2182768" y="1496409"/>
                </a:lnTo>
                <a:lnTo>
                  <a:pt x="2174833" y="1442078"/>
                </a:lnTo>
                <a:lnTo>
                  <a:pt x="2167731" y="1384176"/>
                </a:lnTo>
                <a:lnTo>
                  <a:pt x="2161463" y="1322705"/>
                </a:lnTo>
                <a:lnTo>
                  <a:pt x="2157576" y="1277535"/>
                </a:lnTo>
                <a:lnTo>
                  <a:pt x="2154098" y="1230580"/>
                </a:lnTo>
                <a:lnTo>
                  <a:pt x="2151029" y="1181839"/>
                </a:lnTo>
                <a:lnTo>
                  <a:pt x="2148369" y="1131312"/>
                </a:lnTo>
                <a:lnTo>
                  <a:pt x="2146119" y="1078999"/>
                </a:lnTo>
                <a:lnTo>
                  <a:pt x="2144277" y="1024901"/>
                </a:lnTo>
                <a:lnTo>
                  <a:pt x="2142845" y="969017"/>
                </a:lnTo>
                <a:lnTo>
                  <a:pt x="2141822" y="911347"/>
                </a:lnTo>
                <a:lnTo>
                  <a:pt x="2141208" y="851891"/>
                </a:lnTo>
                <a:lnTo>
                  <a:pt x="2141004" y="790651"/>
                </a:lnTo>
                <a:lnTo>
                  <a:pt x="2141753" y="755303"/>
                </a:lnTo>
                <a:lnTo>
                  <a:pt x="2144001" y="714996"/>
                </a:lnTo>
                <a:lnTo>
                  <a:pt x="2147747" y="669728"/>
                </a:lnTo>
                <a:lnTo>
                  <a:pt x="2152992" y="619498"/>
                </a:lnTo>
                <a:lnTo>
                  <a:pt x="2159736" y="564306"/>
                </a:lnTo>
                <a:lnTo>
                  <a:pt x="2177689" y="433087"/>
                </a:lnTo>
                <a:lnTo>
                  <a:pt x="2185242" y="370208"/>
                </a:lnTo>
                <a:lnTo>
                  <a:pt x="2190637" y="315513"/>
                </a:lnTo>
                <a:lnTo>
                  <a:pt x="2193874" y="269005"/>
                </a:lnTo>
                <a:lnTo>
                  <a:pt x="2194953" y="230682"/>
                </a:lnTo>
                <a:lnTo>
                  <a:pt x="2191581" y="192487"/>
                </a:lnTo>
                <a:lnTo>
                  <a:pt x="2164607" y="126909"/>
                </a:lnTo>
                <a:lnTo>
                  <a:pt x="2112400" y="77145"/>
                </a:lnTo>
                <a:lnTo>
                  <a:pt x="2045426" y="51570"/>
                </a:lnTo>
                <a:lnTo>
                  <a:pt x="2007057" y="48374"/>
                </a:lnTo>
                <a:close/>
              </a:path>
              <a:path w="5424805" h="2180590">
                <a:moveTo>
                  <a:pt x="3197682" y="59537"/>
                </a:moveTo>
                <a:lnTo>
                  <a:pt x="3148229" y="64291"/>
                </a:lnTo>
                <a:lnTo>
                  <a:pt x="3106526" y="78553"/>
                </a:lnTo>
                <a:lnTo>
                  <a:pt x="3072574" y="102323"/>
                </a:lnTo>
                <a:lnTo>
                  <a:pt x="3046373" y="135602"/>
                </a:lnTo>
                <a:lnTo>
                  <a:pt x="3027924" y="178388"/>
                </a:lnTo>
                <a:lnTo>
                  <a:pt x="3017227" y="230682"/>
                </a:lnTo>
                <a:lnTo>
                  <a:pt x="3012359" y="273479"/>
                </a:lnTo>
                <a:lnTo>
                  <a:pt x="3007852" y="317358"/>
                </a:lnTo>
                <a:lnTo>
                  <a:pt x="3003705" y="362320"/>
                </a:lnTo>
                <a:lnTo>
                  <a:pt x="2999918" y="408363"/>
                </a:lnTo>
                <a:lnTo>
                  <a:pt x="2996492" y="455489"/>
                </a:lnTo>
                <a:lnTo>
                  <a:pt x="2993426" y="503697"/>
                </a:lnTo>
                <a:lnTo>
                  <a:pt x="2990721" y="552988"/>
                </a:lnTo>
                <a:lnTo>
                  <a:pt x="2988376" y="603360"/>
                </a:lnTo>
                <a:lnTo>
                  <a:pt x="2986393" y="654815"/>
                </a:lnTo>
                <a:lnTo>
                  <a:pt x="2984769" y="707351"/>
                </a:lnTo>
                <a:lnTo>
                  <a:pt x="2983507" y="760970"/>
                </a:lnTo>
                <a:lnTo>
                  <a:pt x="2982605" y="815671"/>
                </a:lnTo>
                <a:lnTo>
                  <a:pt x="2982064" y="871454"/>
                </a:lnTo>
                <a:lnTo>
                  <a:pt x="2981937" y="911347"/>
                </a:lnTo>
                <a:lnTo>
                  <a:pt x="2981900" y="929927"/>
                </a:lnTo>
                <a:lnTo>
                  <a:pt x="2985604" y="1289227"/>
                </a:lnTo>
                <a:lnTo>
                  <a:pt x="2987459" y="1666875"/>
                </a:lnTo>
                <a:lnTo>
                  <a:pt x="2937293" y="1680757"/>
                </a:lnTo>
                <a:lnTo>
                  <a:pt x="2887588" y="1693318"/>
                </a:lnTo>
                <a:lnTo>
                  <a:pt x="2838343" y="1704557"/>
                </a:lnTo>
                <a:lnTo>
                  <a:pt x="2789559" y="1714474"/>
                </a:lnTo>
                <a:lnTo>
                  <a:pt x="2741236" y="1723069"/>
                </a:lnTo>
                <a:lnTo>
                  <a:pt x="2693374" y="1730342"/>
                </a:lnTo>
                <a:lnTo>
                  <a:pt x="2645972" y="1736293"/>
                </a:lnTo>
                <a:lnTo>
                  <a:pt x="2599032" y="1740921"/>
                </a:lnTo>
                <a:lnTo>
                  <a:pt x="2552553" y="1744227"/>
                </a:lnTo>
                <a:lnTo>
                  <a:pt x="2506536" y="1746211"/>
                </a:lnTo>
                <a:lnTo>
                  <a:pt x="2460980" y="1746872"/>
                </a:lnTo>
                <a:lnTo>
                  <a:pt x="3352087" y="1746872"/>
                </a:lnTo>
                <a:lnTo>
                  <a:pt x="3351974" y="1673383"/>
                </a:lnTo>
                <a:lnTo>
                  <a:pt x="3351753" y="1611115"/>
                </a:lnTo>
                <a:lnTo>
                  <a:pt x="3351368" y="1528975"/>
                </a:lnTo>
                <a:lnTo>
                  <a:pt x="3350671" y="1411776"/>
                </a:lnTo>
                <a:lnTo>
                  <a:pt x="3349769" y="1277535"/>
                </a:lnTo>
                <a:lnTo>
                  <a:pt x="3349417" y="1221320"/>
                </a:lnTo>
                <a:lnTo>
                  <a:pt x="3349096" y="1164811"/>
                </a:lnTo>
                <a:lnTo>
                  <a:pt x="3348834" y="1112488"/>
                </a:lnTo>
                <a:lnTo>
                  <a:pt x="3348630" y="1064351"/>
                </a:lnTo>
                <a:lnTo>
                  <a:pt x="3348387" y="969017"/>
                </a:lnTo>
                <a:lnTo>
                  <a:pt x="3348367" y="945057"/>
                </a:lnTo>
                <a:lnTo>
                  <a:pt x="3381857" y="241846"/>
                </a:lnTo>
                <a:lnTo>
                  <a:pt x="3380111" y="204403"/>
                </a:lnTo>
                <a:lnTo>
                  <a:pt x="3354998" y="139290"/>
                </a:lnTo>
                <a:lnTo>
                  <a:pt x="3303025" y="88834"/>
                </a:lnTo>
                <a:lnTo>
                  <a:pt x="3236051" y="62792"/>
                </a:lnTo>
                <a:lnTo>
                  <a:pt x="3197682" y="59537"/>
                </a:lnTo>
                <a:close/>
              </a:path>
              <a:path w="5424805" h="2180590">
                <a:moveTo>
                  <a:pt x="5298488" y="418579"/>
                </a:moveTo>
                <a:lnTo>
                  <a:pt x="4844021" y="418579"/>
                </a:lnTo>
                <a:lnTo>
                  <a:pt x="4872297" y="422597"/>
                </a:lnTo>
                <a:lnTo>
                  <a:pt x="4897597" y="434652"/>
                </a:lnTo>
                <a:lnTo>
                  <a:pt x="4939269" y="482873"/>
                </a:lnTo>
                <a:lnTo>
                  <a:pt x="4955641" y="519039"/>
                </a:lnTo>
                <a:lnTo>
                  <a:pt x="4969037" y="563241"/>
                </a:lnTo>
                <a:lnTo>
                  <a:pt x="4979456" y="615481"/>
                </a:lnTo>
                <a:lnTo>
                  <a:pt x="4986898" y="675757"/>
                </a:lnTo>
                <a:lnTo>
                  <a:pt x="4991364" y="744070"/>
                </a:lnTo>
                <a:lnTo>
                  <a:pt x="4992762" y="815801"/>
                </a:lnTo>
                <a:lnTo>
                  <a:pt x="4992827" y="822274"/>
                </a:lnTo>
                <a:lnTo>
                  <a:pt x="4992445" y="850997"/>
                </a:lnTo>
                <a:lnTo>
                  <a:pt x="4991223" y="890646"/>
                </a:lnTo>
                <a:lnTo>
                  <a:pt x="4989187" y="939365"/>
                </a:lnTo>
                <a:lnTo>
                  <a:pt x="4983487" y="1054939"/>
                </a:lnTo>
                <a:lnTo>
                  <a:pt x="4981451" y="1103655"/>
                </a:lnTo>
                <a:lnTo>
                  <a:pt x="4980229" y="1143303"/>
                </a:lnTo>
                <a:lnTo>
                  <a:pt x="4979822" y="1173886"/>
                </a:lnTo>
                <a:lnTo>
                  <a:pt x="4980229" y="1221761"/>
                </a:lnTo>
                <a:lnTo>
                  <a:pt x="4981450" y="1270508"/>
                </a:lnTo>
                <a:lnTo>
                  <a:pt x="4983486" y="1320126"/>
                </a:lnTo>
                <a:lnTo>
                  <a:pt x="4986335" y="1370617"/>
                </a:lnTo>
                <a:lnTo>
                  <a:pt x="4989999" y="1421980"/>
                </a:lnTo>
                <a:lnTo>
                  <a:pt x="4994476" y="1474215"/>
                </a:lnTo>
                <a:lnTo>
                  <a:pt x="4999766" y="1527322"/>
                </a:lnTo>
                <a:lnTo>
                  <a:pt x="5005870" y="1581302"/>
                </a:lnTo>
                <a:lnTo>
                  <a:pt x="5057965" y="1988718"/>
                </a:lnTo>
                <a:lnTo>
                  <a:pt x="5068661" y="2042152"/>
                </a:lnTo>
                <a:lnTo>
                  <a:pt x="5087108" y="2085870"/>
                </a:lnTo>
                <a:lnTo>
                  <a:pt x="5113307" y="2119871"/>
                </a:lnTo>
                <a:lnTo>
                  <a:pt x="5147258" y="2144156"/>
                </a:lnTo>
                <a:lnTo>
                  <a:pt x="5188962" y="2158727"/>
                </a:lnTo>
                <a:lnTo>
                  <a:pt x="5238419" y="2163584"/>
                </a:lnTo>
                <a:lnTo>
                  <a:pt x="5276729" y="2160388"/>
                </a:lnTo>
                <a:lnTo>
                  <a:pt x="5343232" y="2134813"/>
                </a:lnTo>
                <a:lnTo>
                  <a:pt x="5394627" y="2084927"/>
                </a:lnTo>
                <a:lnTo>
                  <a:pt x="5421136" y="2018419"/>
                </a:lnTo>
                <a:lnTo>
                  <a:pt x="5424449" y="1979409"/>
                </a:lnTo>
                <a:lnTo>
                  <a:pt x="5423824" y="1939836"/>
                </a:lnTo>
                <a:lnTo>
                  <a:pt x="5421949" y="1897384"/>
                </a:lnTo>
                <a:lnTo>
                  <a:pt x="5418824" y="1852054"/>
                </a:lnTo>
                <a:lnTo>
                  <a:pt x="5414449" y="1803846"/>
                </a:lnTo>
                <a:lnTo>
                  <a:pt x="5408825" y="1752759"/>
                </a:lnTo>
                <a:lnTo>
                  <a:pt x="5401951" y="1698793"/>
                </a:lnTo>
                <a:lnTo>
                  <a:pt x="5393829" y="1641950"/>
                </a:lnTo>
                <a:lnTo>
                  <a:pt x="5375080" y="1522479"/>
                </a:lnTo>
                <a:lnTo>
                  <a:pt x="5366954" y="1465550"/>
                </a:lnTo>
                <a:lnTo>
                  <a:pt x="5360079" y="1411440"/>
                </a:lnTo>
                <a:lnTo>
                  <a:pt x="5354453" y="1360150"/>
                </a:lnTo>
                <a:lnTo>
                  <a:pt x="5350077" y="1311680"/>
                </a:lnTo>
                <a:lnTo>
                  <a:pt x="5346952" y="1266029"/>
                </a:lnTo>
                <a:lnTo>
                  <a:pt x="5345077" y="1223196"/>
                </a:lnTo>
                <a:lnTo>
                  <a:pt x="5344452" y="1183182"/>
                </a:lnTo>
                <a:lnTo>
                  <a:pt x="5346319" y="1010170"/>
                </a:lnTo>
                <a:lnTo>
                  <a:pt x="5346209" y="818967"/>
                </a:lnTo>
                <a:lnTo>
                  <a:pt x="5344103" y="755486"/>
                </a:lnTo>
                <a:lnTo>
                  <a:pt x="5340437" y="692048"/>
                </a:lnTo>
                <a:lnTo>
                  <a:pt x="5335321" y="631958"/>
                </a:lnTo>
                <a:lnTo>
                  <a:pt x="5328753" y="575217"/>
                </a:lnTo>
                <a:lnTo>
                  <a:pt x="5320734" y="521825"/>
                </a:lnTo>
                <a:lnTo>
                  <a:pt x="5311265" y="471781"/>
                </a:lnTo>
                <a:lnTo>
                  <a:pt x="5300345" y="425086"/>
                </a:lnTo>
                <a:lnTo>
                  <a:pt x="5298488" y="418579"/>
                </a:lnTo>
                <a:close/>
              </a:path>
              <a:path w="5424805" h="2180590">
                <a:moveTo>
                  <a:pt x="4008716" y="0"/>
                </a:moveTo>
                <a:lnTo>
                  <a:pt x="3936868" y="12790"/>
                </a:lnTo>
                <a:lnTo>
                  <a:pt x="3877564" y="51155"/>
                </a:lnTo>
                <a:lnTo>
                  <a:pt x="3837805" y="109526"/>
                </a:lnTo>
                <a:lnTo>
                  <a:pt x="3824554" y="182308"/>
                </a:lnTo>
                <a:lnTo>
                  <a:pt x="3824959" y="215679"/>
                </a:lnTo>
                <a:lnTo>
                  <a:pt x="3826176" y="256260"/>
                </a:lnTo>
                <a:lnTo>
                  <a:pt x="3828262" y="305092"/>
                </a:lnTo>
                <a:lnTo>
                  <a:pt x="3833906" y="414049"/>
                </a:lnTo>
                <a:lnTo>
                  <a:pt x="3835942" y="461837"/>
                </a:lnTo>
                <a:lnTo>
                  <a:pt x="3837164" y="502416"/>
                </a:lnTo>
                <a:lnTo>
                  <a:pt x="3837571" y="535787"/>
                </a:lnTo>
                <a:lnTo>
                  <a:pt x="3837276" y="576928"/>
                </a:lnTo>
                <a:lnTo>
                  <a:pt x="3836473" y="618990"/>
                </a:lnTo>
                <a:lnTo>
                  <a:pt x="3835143" y="664064"/>
                </a:lnTo>
                <a:lnTo>
                  <a:pt x="3833255" y="712740"/>
                </a:lnTo>
                <a:lnTo>
                  <a:pt x="3830828" y="764374"/>
                </a:lnTo>
                <a:lnTo>
                  <a:pt x="3827659" y="822274"/>
                </a:lnTo>
                <a:lnTo>
                  <a:pt x="3824354" y="876517"/>
                </a:lnTo>
                <a:lnTo>
                  <a:pt x="3820307" y="937025"/>
                </a:lnTo>
                <a:lnTo>
                  <a:pt x="3815722" y="1000491"/>
                </a:lnTo>
                <a:lnTo>
                  <a:pt x="3805471" y="1133337"/>
                </a:lnTo>
                <a:lnTo>
                  <a:pt x="3800885" y="1196803"/>
                </a:lnTo>
                <a:lnTo>
                  <a:pt x="3796839" y="1257311"/>
                </a:lnTo>
                <a:lnTo>
                  <a:pt x="3793333" y="1314861"/>
                </a:lnTo>
                <a:lnTo>
                  <a:pt x="3790311" y="1370617"/>
                </a:lnTo>
                <a:lnTo>
                  <a:pt x="3787903" y="1421980"/>
                </a:lnTo>
                <a:lnTo>
                  <a:pt x="3786049" y="1469763"/>
                </a:lnTo>
                <a:lnTo>
                  <a:pt x="3784701" y="1515481"/>
                </a:lnTo>
                <a:lnTo>
                  <a:pt x="3783891" y="1558240"/>
                </a:lnTo>
                <a:lnTo>
                  <a:pt x="3783622" y="1598041"/>
                </a:lnTo>
                <a:lnTo>
                  <a:pt x="3784377" y="1629435"/>
                </a:lnTo>
                <a:lnTo>
                  <a:pt x="3786643" y="1667805"/>
                </a:lnTo>
                <a:lnTo>
                  <a:pt x="3790421" y="1713151"/>
                </a:lnTo>
                <a:lnTo>
                  <a:pt x="3801003" y="1817798"/>
                </a:lnTo>
                <a:lnTo>
                  <a:pt x="3804781" y="1863143"/>
                </a:lnTo>
                <a:lnTo>
                  <a:pt x="3807047" y="1901512"/>
                </a:lnTo>
                <a:lnTo>
                  <a:pt x="3807802" y="1932901"/>
                </a:lnTo>
                <a:lnTo>
                  <a:pt x="3810943" y="1972785"/>
                </a:lnTo>
                <a:lnTo>
                  <a:pt x="3836060" y="2040690"/>
                </a:lnTo>
                <a:lnTo>
                  <a:pt x="3885125" y="2091501"/>
                </a:lnTo>
                <a:lnTo>
                  <a:pt x="3951171" y="2117543"/>
                </a:lnTo>
                <a:lnTo>
                  <a:pt x="3990124" y="2120798"/>
                </a:lnTo>
                <a:lnTo>
                  <a:pt x="4028317" y="2117543"/>
                </a:lnTo>
                <a:lnTo>
                  <a:pt x="4093892" y="2091501"/>
                </a:lnTo>
                <a:lnTo>
                  <a:pt x="4143655" y="2040690"/>
                </a:lnTo>
                <a:lnTo>
                  <a:pt x="4169234" y="1972785"/>
                </a:lnTo>
                <a:lnTo>
                  <a:pt x="4172432" y="1932901"/>
                </a:lnTo>
                <a:lnTo>
                  <a:pt x="4171734" y="1901512"/>
                </a:lnTo>
                <a:lnTo>
                  <a:pt x="4169641" y="1863143"/>
                </a:lnTo>
                <a:lnTo>
                  <a:pt x="4166153" y="1817798"/>
                </a:lnTo>
                <a:lnTo>
                  <a:pt x="4156385" y="1713151"/>
                </a:lnTo>
                <a:lnTo>
                  <a:pt x="4152896" y="1667805"/>
                </a:lnTo>
                <a:lnTo>
                  <a:pt x="4150803" y="1629435"/>
                </a:lnTo>
                <a:lnTo>
                  <a:pt x="4150106" y="1598041"/>
                </a:lnTo>
                <a:lnTo>
                  <a:pt x="4150803" y="1553973"/>
                </a:lnTo>
                <a:lnTo>
                  <a:pt x="4152896" y="1509209"/>
                </a:lnTo>
                <a:lnTo>
                  <a:pt x="4156385" y="1463747"/>
                </a:lnTo>
                <a:lnTo>
                  <a:pt x="4161269" y="1417586"/>
                </a:lnTo>
                <a:lnTo>
                  <a:pt x="4167201" y="1365030"/>
                </a:lnTo>
                <a:lnTo>
                  <a:pt x="4171969" y="1317126"/>
                </a:lnTo>
                <a:lnTo>
                  <a:pt x="4175574" y="1273875"/>
                </a:lnTo>
                <a:lnTo>
                  <a:pt x="4178020" y="1235278"/>
                </a:lnTo>
                <a:lnTo>
                  <a:pt x="4193343" y="1183032"/>
                </a:lnTo>
                <a:lnTo>
                  <a:pt x="4209546" y="1132196"/>
                </a:lnTo>
                <a:lnTo>
                  <a:pt x="4226630" y="1082769"/>
                </a:lnTo>
                <a:lnTo>
                  <a:pt x="4244595" y="1034752"/>
                </a:lnTo>
                <a:lnTo>
                  <a:pt x="4263440" y="988144"/>
                </a:lnTo>
                <a:lnTo>
                  <a:pt x="4283165" y="942944"/>
                </a:lnTo>
                <a:lnTo>
                  <a:pt x="4303772" y="899154"/>
                </a:lnTo>
                <a:lnTo>
                  <a:pt x="4325258" y="856773"/>
                </a:lnTo>
                <a:lnTo>
                  <a:pt x="4347626" y="815801"/>
                </a:lnTo>
                <a:lnTo>
                  <a:pt x="4370874" y="776238"/>
                </a:lnTo>
                <a:lnTo>
                  <a:pt x="4395002" y="738083"/>
                </a:lnTo>
                <a:lnTo>
                  <a:pt x="4420011" y="701337"/>
                </a:lnTo>
                <a:lnTo>
                  <a:pt x="4445901" y="666000"/>
                </a:lnTo>
                <a:lnTo>
                  <a:pt x="4484039" y="618990"/>
                </a:lnTo>
                <a:lnTo>
                  <a:pt x="4522548" y="576928"/>
                </a:lnTo>
                <a:lnTo>
                  <a:pt x="4561429" y="539815"/>
                </a:lnTo>
                <a:lnTo>
                  <a:pt x="4600683" y="507651"/>
                </a:lnTo>
                <a:lnTo>
                  <a:pt x="4640308" y="480434"/>
                </a:lnTo>
                <a:lnTo>
                  <a:pt x="4677890" y="459511"/>
                </a:lnTo>
                <a:lnTo>
                  <a:pt x="4202201" y="459511"/>
                </a:lnTo>
                <a:lnTo>
                  <a:pt x="4196613" y="241846"/>
                </a:lnTo>
                <a:lnTo>
                  <a:pt x="4188682" y="177684"/>
                </a:lnTo>
                <a:lnTo>
                  <a:pt x="4174447" y="123392"/>
                </a:lnTo>
                <a:lnTo>
                  <a:pt x="4153908" y="78971"/>
                </a:lnTo>
                <a:lnTo>
                  <a:pt x="4127054" y="44414"/>
                </a:lnTo>
                <a:lnTo>
                  <a:pt x="4093919" y="19743"/>
                </a:lnTo>
                <a:lnTo>
                  <a:pt x="4054469" y="4935"/>
                </a:lnTo>
                <a:lnTo>
                  <a:pt x="4008716" y="0"/>
                </a:lnTo>
                <a:close/>
              </a:path>
              <a:path w="5424805" h="2180590">
                <a:moveTo>
                  <a:pt x="4844021" y="42786"/>
                </a:moveTo>
                <a:lnTo>
                  <a:pt x="4802860" y="44422"/>
                </a:lnTo>
                <a:lnTo>
                  <a:pt x="4761962" y="49297"/>
                </a:lnTo>
                <a:lnTo>
                  <a:pt x="4721129" y="57437"/>
                </a:lnTo>
                <a:lnTo>
                  <a:pt x="4680427" y="68832"/>
                </a:lnTo>
                <a:lnTo>
                  <a:pt x="4639855" y="83482"/>
                </a:lnTo>
                <a:lnTo>
                  <a:pt x="4599414" y="101389"/>
                </a:lnTo>
                <a:lnTo>
                  <a:pt x="4559104" y="122551"/>
                </a:lnTo>
                <a:lnTo>
                  <a:pt x="4518925" y="146969"/>
                </a:lnTo>
                <a:lnTo>
                  <a:pt x="4478876" y="174642"/>
                </a:lnTo>
                <a:lnTo>
                  <a:pt x="4438958" y="205571"/>
                </a:lnTo>
                <a:lnTo>
                  <a:pt x="4399172" y="239755"/>
                </a:lnTo>
                <a:lnTo>
                  <a:pt x="4359516" y="277195"/>
                </a:lnTo>
                <a:lnTo>
                  <a:pt x="4319991" y="317891"/>
                </a:lnTo>
                <a:lnTo>
                  <a:pt x="4280596" y="361842"/>
                </a:lnTo>
                <a:lnTo>
                  <a:pt x="4241333" y="409049"/>
                </a:lnTo>
                <a:lnTo>
                  <a:pt x="4202201" y="459511"/>
                </a:lnTo>
                <a:lnTo>
                  <a:pt x="4677890" y="459511"/>
                </a:lnTo>
                <a:lnTo>
                  <a:pt x="4680306" y="458166"/>
                </a:lnTo>
                <a:lnTo>
                  <a:pt x="4720676" y="440847"/>
                </a:lnTo>
                <a:lnTo>
                  <a:pt x="4761418" y="428476"/>
                </a:lnTo>
                <a:lnTo>
                  <a:pt x="4802533" y="421053"/>
                </a:lnTo>
                <a:lnTo>
                  <a:pt x="4844021" y="418579"/>
                </a:lnTo>
                <a:lnTo>
                  <a:pt x="5298488" y="418579"/>
                </a:lnTo>
                <a:lnTo>
                  <a:pt x="5287974" y="381740"/>
                </a:lnTo>
                <a:lnTo>
                  <a:pt x="5274152" y="341742"/>
                </a:lnTo>
                <a:lnTo>
                  <a:pt x="5258879" y="305092"/>
                </a:lnTo>
                <a:lnTo>
                  <a:pt x="5236079" y="259568"/>
                </a:lnTo>
                <a:lnTo>
                  <a:pt x="5210296" y="218380"/>
                </a:lnTo>
                <a:lnTo>
                  <a:pt x="5181530" y="181528"/>
                </a:lnTo>
                <a:lnTo>
                  <a:pt x="5149781" y="149011"/>
                </a:lnTo>
                <a:lnTo>
                  <a:pt x="5115050" y="120829"/>
                </a:lnTo>
                <a:lnTo>
                  <a:pt x="5077335" y="96983"/>
                </a:lnTo>
                <a:lnTo>
                  <a:pt x="5036637" y="77472"/>
                </a:lnTo>
                <a:lnTo>
                  <a:pt x="4992957" y="62297"/>
                </a:lnTo>
                <a:lnTo>
                  <a:pt x="4946294" y="51457"/>
                </a:lnTo>
                <a:lnTo>
                  <a:pt x="4896649" y="44954"/>
                </a:lnTo>
                <a:lnTo>
                  <a:pt x="4844021" y="427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12737" y="4183100"/>
            <a:ext cx="6842759" cy="3085465"/>
          </a:xfrm>
          <a:custGeom>
            <a:avLst/>
            <a:gdLst/>
            <a:ahLst/>
            <a:cxnLst/>
            <a:rect l="l" t="t" r="r" b="b"/>
            <a:pathLst>
              <a:path w="6842759" h="3085465">
                <a:moveTo>
                  <a:pt x="191604" y="2515946"/>
                </a:moveTo>
                <a:lnTo>
                  <a:pt x="121148" y="2529898"/>
                </a:lnTo>
                <a:lnTo>
                  <a:pt x="58597" y="2571750"/>
                </a:lnTo>
                <a:lnTo>
                  <a:pt x="32961" y="2600820"/>
                </a:lnTo>
                <a:lnTo>
                  <a:pt x="3662" y="2665933"/>
                </a:lnTo>
                <a:lnTo>
                  <a:pt x="0" y="2701975"/>
                </a:lnTo>
                <a:lnTo>
                  <a:pt x="3536" y="2742307"/>
                </a:lnTo>
                <a:lnTo>
                  <a:pt x="14146" y="2780618"/>
                </a:lnTo>
                <a:lnTo>
                  <a:pt x="31830" y="2816907"/>
                </a:lnTo>
                <a:lnTo>
                  <a:pt x="56588" y="2851174"/>
                </a:lnTo>
                <a:lnTo>
                  <a:pt x="88420" y="2883420"/>
                </a:lnTo>
                <a:lnTo>
                  <a:pt x="127325" y="2913646"/>
                </a:lnTo>
                <a:lnTo>
                  <a:pt x="173305" y="2941850"/>
                </a:lnTo>
                <a:lnTo>
                  <a:pt x="226358" y="2968033"/>
                </a:lnTo>
                <a:lnTo>
                  <a:pt x="286486" y="2992196"/>
                </a:lnTo>
                <a:lnTo>
                  <a:pt x="335957" y="3009376"/>
                </a:lnTo>
                <a:lnTo>
                  <a:pt x="385980" y="3024534"/>
                </a:lnTo>
                <a:lnTo>
                  <a:pt x="436554" y="3037671"/>
                </a:lnTo>
                <a:lnTo>
                  <a:pt x="487679" y="3048786"/>
                </a:lnTo>
                <a:lnTo>
                  <a:pt x="539355" y="3057880"/>
                </a:lnTo>
                <a:lnTo>
                  <a:pt x="591582" y="3064954"/>
                </a:lnTo>
                <a:lnTo>
                  <a:pt x="644361" y="3070006"/>
                </a:lnTo>
                <a:lnTo>
                  <a:pt x="697691" y="3073037"/>
                </a:lnTo>
                <a:lnTo>
                  <a:pt x="751573" y="3074047"/>
                </a:lnTo>
                <a:lnTo>
                  <a:pt x="811167" y="3073002"/>
                </a:lnTo>
                <a:lnTo>
                  <a:pt x="868855" y="3069866"/>
                </a:lnTo>
                <a:lnTo>
                  <a:pt x="924636" y="3064638"/>
                </a:lnTo>
                <a:lnTo>
                  <a:pt x="978510" y="3057320"/>
                </a:lnTo>
                <a:lnTo>
                  <a:pt x="1030477" y="3047911"/>
                </a:lnTo>
                <a:lnTo>
                  <a:pt x="1080538" y="3036411"/>
                </a:lnTo>
                <a:lnTo>
                  <a:pt x="1128692" y="3022820"/>
                </a:lnTo>
                <a:lnTo>
                  <a:pt x="1174940" y="3007137"/>
                </a:lnTo>
                <a:lnTo>
                  <a:pt x="1219281" y="2989364"/>
                </a:lnTo>
                <a:lnTo>
                  <a:pt x="1261716" y="2969499"/>
                </a:lnTo>
                <a:lnTo>
                  <a:pt x="1302245" y="2947543"/>
                </a:lnTo>
                <a:lnTo>
                  <a:pt x="1347768" y="2918240"/>
                </a:lnTo>
                <a:lnTo>
                  <a:pt x="1388956" y="2886476"/>
                </a:lnTo>
                <a:lnTo>
                  <a:pt x="1425809" y="2852252"/>
                </a:lnTo>
                <a:lnTo>
                  <a:pt x="1458326" y="2815568"/>
                </a:lnTo>
                <a:lnTo>
                  <a:pt x="1486507" y="2776424"/>
                </a:lnTo>
                <a:lnTo>
                  <a:pt x="1510354" y="2734820"/>
                </a:lnTo>
                <a:lnTo>
                  <a:pt x="1526544" y="2698254"/>
                </a:lnTo>
                <a:lnTo>
                  <a:pt x="751573" y="2698254"/>
                </a:lnTo>
                <a:lnTo>
                  <a:pt x="706344" y="2696859"/>
                </a:lnTo>
                <a:lnTo>
                  <a:pt x="656231" y="2692673"/>
                </a:lnTo>
                <a:lnTo>
                  <a:pt x="601236" y="2685695"/>
                </a:lnTo>
                <a:lnTo>
                  <a:pt x="541362" y="2675928"/>
                </a:lnTo>
                <a:lnTo>
                  <a:pt x="470198" y="2661050"/>
                </a:lnTo>
                <a:lnTo>
                  <a:pt x="412991" y="2644308"/>
                </a:lnTo>
                <a:lnTo>
                  <a:pt x="369737" y="2625703"/>
                </a:lnTo>
                <a:lnTo>
                  <a:pt x="296951" y="2566170"/>
                </a:lnTo>
                <a:lnTo>
                  <a:pt x="257652" y="2538266"/>
                </a:lnTo>
                <a:lnTo>
                  <a:pt x="222537" y="2521525"/>
                </a:lnTo>
                <a:lnTo>
                  <a:pt x="191604" y="2515946"/>
                </a:lnTo>
                <a:close/>
              </a:path>
              <a:path w="6842759" h="3085465">
                <a:moveTo>
                  <a:pt x="1391538" y="837907"/>
                </a:moveTo>
                <a:lnTo>
                  <a:pt x="1347702" y="840001"/>
                </a:lnTo>
                <a:lnTo>
                  <a:pt x="1305496" y="846280"/>
                </a:lnTo>
                <a:lnTo>
                  <a:pt x="1264919" y="856745"/>
                </a:lnTo>
                <a:lnTo>
                  <a:pt x="1225969" y="871397"/>
                </a:lnTo>
                <a:lnTo>
                  <a:pt x="1192822" y="885653"/>
                </a:lnTo>
                <a:lnTo>
                  <a:pt x="1153981" y="900781"/>
                </a:lnTo>
                <a:lnTo>
                  <a:pt x="1109446" y="916782"/>
                </a:lnTo>
                <a:lnTo>
                  <a:pt x="1059216" y="933657"/>
                </a:lnTo>
                <a:lnTo>
                  <a:pt x="1003292" y="951404"/>
                </a:lnTo>
                <a:lnTo>
                  <a:pt x="941672" y="970025"/>
                </a:lnTo>
                <a:lnTo>
                  <a:pt x="806931" y="1009054"/>
                </a:lnTo>
                <a:lnTo>
                  <a:pt x="744972" y="1027791"/>
                </a:lnTo>
                <a:lnTo>
                  <a:pt x="688479" y="1045731"/>
                </a:lnTo>
                <a:lnTo>
                  <a:pt x="637452" y="1062875"/>
                </a:lnTo>
                <a:lnTo>
                  <a:pt x="591892" y="1079221"/>
                </a:lnTo>
                <a:lnTo>
                  <a:pt x="551797" y="1094771"/>
                </a:lnTo>
                <a:lnTo>
                  <a:pt x="469933" y="1132590"/>
                </a:lnTo>
                <a:lnTo>
                  <a:pt x="425955" y="1157642"/>
                </a:lnTo>
                <a:lnTo>
                  <a:pt x="385235" y="1184678"/>
                </a:lnTo>
                <a:lnTo>
                  <a:pt x="347772" y="1213699"/>
                </a:lnTo>
                <a:lnTo>
                  <a:pt x="313567" y="1244705"/>
                </a:lnTo>
                <a:lnTo>
                  <a:pt x="282619" y="1277695"/>
                </a:lnTo>
                <a:lnTo>
                  <a:pt x="254929" y="1312669"/>
                </a:lnTo>
                <a:lnTo>
                  <a:pt x="230497" y="1349628"/>
                </a:lnTo>
                <a:lnTo>
                  <a:pt x="209322" y="1388572"/>
                </a:lnTo>
                <a:lnTo>
                  <a:pt x="191405" y="1429499"/>
                </a:lnTo>
                <a:lnTo>
                  <a:pt x="176746" y="1472411"/>
                </a:lnTo>
                <a:lnTo>
                  <a:pt x="165344" y="1517308"/>
                </a:lnTo>
                <a:lnTo>
                  <a:pt x="157200" y="1564188"/>
                </a:lnTo>
                <a:lnTo>
                  <a:pt x="152314" y="1613053"/>
                </a:lnTo>
                <a:lnTo>
                  <a:pt x="150685" y="1663903"/>
                </a:lnTo>
                <a:lnTo>
                  <a:pt x="153760" y="1721801"/>
                </a:lnTo>
                <a:lnTo>
                  <a:pt x="162986" y="1775371"/>
                </a:lnTo>
                <a:lnTo>
                  <a:pt x="178362" y="1824613"/>
                </a:lnTo>
                <a:lnTo>
                  <a:pt x="199888" y="1869528"/>
                </a:lnTo>
                <a:lnTo>
                  <a:pt x="227565" y="1910114"/>
                </a:lnTo>
                <a:lnTo>
                  <a:pt x="261393" y="1946373"/>
                </a:lnTo>
                <a:lnTo>
                  <a:pt x="301370" y="1978304"/>
                </a:lnTo>
                <a:lnTo>
                  <a:pt x="334060" y="1998652"/>
                </a:lnTo>
                <a:lnTo>
                  <a:pt x="372596" y="2018241"/>
                </a:lnTo>
                <a:lnTo>
                  <a:pt x="416979" y="2037073"/>
                </a:lnTo>
                <a:lnTo>
                  <a:pt x="467208" y="2055146"/>
                </a:lnTo>
                <a:lnTo>
                  <a:pt x="523285" y="2072460"/>
                </a:lnTo>
                <a:lnTo>
                  <a:pt x="585210" y="2089014"/>
                </a:lnTo>
                <a:lnTo>
                  <a:pt x="652983" y="2104809"/>
                </a:lnTo>
                <a:lnTo>
                  <a:pt x="846454" y="2147595"/>
                </a:lnTo>
                <a:lnTo>
                  <a:pt x="907801" y="2165182"/>
                </a:lnTo>
                <a:lnTo>
                  <a:pt x="963304" y="2185476"/>
                </a:lnTo>
                <a:lnTo>
                  <a:pt x="1012965" y="2208477"/>
                </a:lnTo>
                <a:lnTo>
                  <a:pt x="1056783" y="2234183"/>
                </a:lnTo>
                <a:lnTo>
                  <a:pt x="1094759" y="2262596"/>
                </a:lnTo>
                <a:lnTo>
                  <a:pt x="1126892" y="2293715"/>
                </a:lnTo>
                <a:lnTo>
                  <a:pt x="1153183" y="2327540"/>
                </a:lnTo>
                <a:lnTo>
                  <a:pt x="1173631" y="2364071"/>
                </a:lnTo>
                <a:lnTo>
                  <a:pt x="1188236" y="2403308"/>
                </a:lnTo>
                <a:lnTo>
                  <a:pt x="1197000" y="2445250"/>
                </a:lnTo>
                <a:lnTo>
                  <a:pt x="1199921" y="2489898"/>
                </a:lnTo>
                <a:lnTo>
                  <a:pt x="1195115" y="2527206"/>
                </a:lnTo>
                <a:lnTo>
                  <a:pt x="1156668" y="2591284"/>
                </a:lnTo>
                <a:lnTo>
                  <a:pt x="1123027" y="2618053"/>
                </a:lnTo>
                <a:lnTo>
                  <a:pt x="1079774" y="2641311"/>
                </a:lnTo>
                <a:lnTo>
                  <a:pt x="1026909" y="2661056"/>
                </a:lnTo>
                <a:lnTo>
                  <a:pt x="986187" y="2672424"/>
                </a:lnTo>
                <a:lnTo>
                  <a:pt x="943398" y="2681724"/>
                </a:lnTo>
                <a:lnTo>
                  <a:pt x="898542" y="2688956"/>
                </a:lnTo>
                <a:lnTo>
                  <a:pt x="851619" y="2694122"/>
                </a:lnTo>
                <a:lnTo>
                  <a:pt x="802629" y="2697221"/>
                </a:lnTo>
                <a:lnTo>
                  <a:pt x="751573" y="2698254"/>
                </a:lnTo>
                <a:lnTo>
                  <a:pt x="1526544" y="2698254"/>
                </a:lnTo>
                <a:lnTo>
                  <a:pt x="1545040" y="2644231"/>
                </a:lnTo>
                <a:lnTo>
                  <a:pt x="1555879" y="2595247"/>
                </a:lnTo>
                <a:lnTo>
                  <a:pt x="1562383" y="2543802"/>
                </a:lnTo>
                <a:lnTo>
                  <a:pt x="1564551" y="2489898"/>
                </a:lnTo>
                <a:lnTo>
                  <a:pt x="1563003" y="2437902"/>
                </a:lnTo>
                <a:lnTo>
                  <a:pt x="1558362" y="2387691"/>
                </a:lnTo>
                <a:lnTo>
                  <a:pt x="1550626" y="2339265"/>
                </a:lnTo>
                <a:lnTo>
                  <a:pt x="1539796" y="2292623"/>
                </a:lnTo>
                <a:lnTo>
                  <a:pt x="1525872" y="2247766"/>
                </a:lnTo>
                <a:lnTo>
                  <a:pt x="1508854" y="2204694"/>
                </a:lnTo>
                <a:lnTo>
                  <a:pt x="1488741" y="2163406"/>
                </a:lnTo>
                <a:lnTo>
                  <a:pt x="1465534" y="2123903"/>
                </a:lnTo>
                <a:lnTo>
                  <a:pt x="1439233" y="2086184"/>
                </a:lnTo>
                <a:lnTo>
                  <a:pt x="1409837" y="2050250"/>
                </a:lnTo>
                <a:lnTo>
                  <a:pt x="1377348" y="2016100"/>
                </a:lnTo>
                <a:lnTo>
                  <a:pt x="1341764" y="1983734"/>
                </a:lnTo>
                <a:lnTo>
                  <a:pt x="1303085" y="1953152"/>
                </a:lnTo>
                <a:lnTo>
                  <a:pt x="1261313" y="1924354"/>
                </a:lnTo>
                <a:lnTo>
                  <a:pt x="1227957" y="1904087"/>
                </a:lnTo>
                <a:lnTo>
                  <a:pt x="1192004" y="1884502"/>
                </a:lnTo>
                <a:lnTo>
                  <a:pt x="1153453" y="1865600"/>
                </a:lnTo>
                <a:lnTo>
                  <a:pt x="1112305" y="1847382"/>
                </a:lnTo>
                <a:lnTo>
                  <a:pt x="1068559" y="1829846"/>
                </a:lnTo>
                <a:lnTo>
                  <a:pt x="1022215" y="1812992"/>
                </a:lnTo>
                <a:lnTo>
                  <a:pt x="973273" y="1796822"/>
                </a:lnTo>
                <a:lnTo>
                  <a:pt x="921734" y="1781334"/>
                </a:lnTo>
                <a:lnTo>
                  <a:pt x="867596" y="1766529"/>
                </a:lnTo>
                <a:lnTo>
                  <a:pt x="810861" y="1752406"/>
                </a:lnTo>
                <a:lnTo>
                  <a:pt x="751528" y="1738965"/>
                </a:lnTo>
                <a:lnTo>
                  <a:pt x="689597" y="1726207"/>
                </a:lnTo>
                <a:lnTo>
                  <a:pt x="625068" y="1714131"/>
                </a:lnTo>
                <a:lnTo>
                  <a:pt x="597977" y="1708783"/>
                </a:lnTo>
                <a:lnTo>
                  <a:pt x="570653" y="1702038"/>
                </a:lnTo>
                <a:lnTo>
                  <a:pt x="543099" y="1693897"/>
                </a:lnTo>
                <a:lnTo>
                  <a:pt x="515315" y="1684362"/>
                </a:lnTo>
                <a:lnTo>
                  <a:pt x="519401" y="1646193"/>
                </a:lnTo>
                <a:lnTo>
                  <a:pt x="530837" y="1609401"/>
                </a:lnTo>
                <a:lnTo>
                  <a:pt x="549624" y="1573987"/>
                </a:lnTo>
                <a:lnTo>
                  <a:pt x="575761" y="1539950"/>
                </a:lnTo>
                <a:lnTo>
                  <a:pt x="609248" y="1507291"/>
                </a:lnTo>
                <a:lnTo>
                  <a:pt x="650084" y="1476010"/>
                </a:lnTo>
                <a:lnTo>
                  <a:pt x="698269" y="1446106"/>
                </a:lnTo>
                <a:lnTo>
                  <a:pt x="753803" y="1417581"/>
                </a:lnTo>
                <a:lnTo>
                  <a:pt x="816686" y="1390434"/>
                </a:lnTo>
                <a:lnTo>
                  <a:pt x="993424" y="1333792"/>
                </a:lnTo>
                <a:lnTo>
                  <a:pt x="1092642" y="1303382"/>
                </a:lnTo>
                <a:lnTo>
                  <a:pt x="1176977" y="1278854"/>
                </a:lnTo>
                <a:lnTo>
                  <a:pt x="1246428" y="1260208"/>
                </a:lnTo>
                <a:lnTo>
                  <a:pt x="1611929" y="1260208"/>
                </a:lnTo>
                <a:lnTo>
                  <a:pt x="1607276" y="1232883"/>
                </a:lnTo>
                <a:lnTo>
                  <a:pt x="1586931" y="1134980"/>
                </a:lnTo>
                <a:lnTo>
                  <a:pt x="1579664" y="1092309"/>
                </a:lnTo>
                <a:lnTo>
                  <a:pt x="1575302" y="1055917"/>
                </a:lnTo>
                <a:lnTo>
                  <a:pt x="1573847" y="1025804"/>
                </a:lnTo>
                <a:lnTo>
                  <a:pt x="1570651" y="985920"/>
                </a:lnTo>
                <a:lnTo>
                  <a:pt x="1545076" y="918015"/>
                </a:lnTo>
                <a:lnTo>
                  <a:pt x="1495307" y="867204"/>
                </a:lnTo>
                <a:lnTo>
                  <a:pt x="1429732" y="841163"/>
                </a:lnTo>
                <a:lnTo>
                  <a:pt x="1391538" y="837907"/>
                </a:lnTo>
                <a:close/>
              </a:path>
              <a:path w="6842759" h="3085465">
                <a:moveTo>
                  <a:pt x="1611929" y="1260208"/>
                </a:moveTo>
                <a:lnTo>
                  <a:pt x="1246428" y="1260208"/>
                </a:lnTo>
                <a:lnTo>
                  <a:pt x="1257125" y="1329971"/>
                </a:lnTo>
                <a:lnTo>
                  <a:pt x="1268753" y="1386711"/>
                </a:lnTo>
                <a:lnTo>
                  <a:pt x="1281313" y="1430427"/>
                </a:lnTo>
                <a:lnTo>
                  <a:pt x="1319101" y="1491235"/>
                </a:lnTo>
                <a:lnTo>
                  <a:pt x="1351075" y="1512746"/>
                </a:lnTo>
                <a:lnTo>
                  <a:pt x="1390724" y="1525653"/>
                </a:lnTo>
                <a:lnTo>
                  <a:pt x="1438046" y="1529956"/>
                </a:lnTo>
                <a:lnTo>
                  <a:pt x="1476241" y="1526700"/>
                </a:lnTo>
                <a:lnTo>
                  <a:pt x="1541820" y="1500654"/>
                </a:lnTo>
                <a:lnTo>
                  <a:pt x="1591583" y="1449842"/>
                </a:lnTo>
                <a:lnTo>
                  <a:pt x="1617158" y="1381943"/>
                </a:lnTo>
                <a:lnTo>
                  <a:pt x="1620354" y="1342059"/>
                </a:lnTo>
                <a:lnTo>
                  <a:pt x="1618902" y="1311946"/>
                </a:lnTo>
                <a:lnTo>
                  <a:pt x="1614543" y="1275554"/>
                </a:lnTo>
                <a:lnTo>
                  <a:pt x="1611929" y="1260208"/>
                </a:lnTo>
                <a:close/>
              </a:path>
              <a:path w="6842759" h="3085465">
                <a:moveTo>
                  <a:pt x="3645072" y="2867545"/>
                </a:moveTo>
                <a:lnTo>
                  <a:pt x="3236950" y="2867545"/>
                </a:lnTo>
                <a:lnTo>
                  <a:pt x="3260084" y="2898358"/>
                </a:lnTo>
                <a:lnTo>
                  <a:pt x="3288568" y="2931266"/>
                </a:lnTo>
                <a:lnTo>
                  <a:pt x="3322402" y="2966266"/>
                </a:lnTo>
                <a:lnTo>
                  <a:pt x="3361588" y="3003359"/>
                </a:lnTo>
                <a:lnTo>
                  <a:pt x="3404493" y="3039171"/>
                </a:lnTo>
                <a:lnTo>
                  <a:pt x="3440188" y="3064749"/>
                </a:lnTo>
                <a:lnTo>
                  <a:pt x="3489947" y="3085211"/>
                </a:lnTo>
                <a:lnTo>
                  <a:pt x="3523321" y="3082187"/>
                </a:lnTo>
                <a:lnTo>
                  <a:pt x="3583782" y="3057998"/>
                </a:lnTo>
                <a:lnTo>
                  <a:pt x="3633662" y="3011025"/>
                </a:lnTo>
                <a:lnTo>
                  <a:pt x="3659704" y="2949636"/>
                </a:lnTo>
                <a:lnTo>
                  <a:pt x="3662959" y="2914053"/>
                </a:lnTo>
                <a:lnTo>
                  <a:pt x="3651808" y="2882430"/>
                </a:lnTo>
                <a:lnTo>
                  <a:pt x="3645072" y="2867545"/>
                </a:lnTo>
                <a:close/>
              </a:path>
              <a:path w="6842759" h="3085465">
                <a:moveTo>
                  <a:pt x="2922549" y="1020216"/>
                </a:moveTo>
                <a:lnTo>
                  <a:pt x="2872405" y="1021323"/>
                </a:lnTo>
                <a:lnTo>
                  <a:pt x="2823093" y="1024645"/>
                </a:lnTo>
                <a:lnTo>
                  <a:pt x="2774610" y="1030181"/>
                </a:lnTo>
                <a:lnTo>
                  <a:pt x="2726958" y="1037932"/>
                </a:lnTo>
                <a:lnTo>
                  <a:pt x="2680137" y="1047897"/>
                </a:lnTo>
                <a:lnTo>
                  <a:pt x="2634146" y="1060077"/>
                </a:lnTo>
                <a:lnTo>
                  <a:pt x="2588986" y="1074471"/>
                </a:lnTo>
                <a:lnTo>
                  <a:pt x="2544656" y="1091080"/>
                </a:lnTo>
                <a:lnTo>
                  <a:pt x="2501156" y="1109903"/>
                </a:lnTo>
                <a:lnTo>
                  <a:pt x="2458487" y="1130941"/>
                </a:lnTo>
                <a:lnTo>
                  <a:pt x="2416648" y="1154192"/>
                </a:lnTo>
                <a:lnTo>
                  <a:pt x="2375640" y="1179659"/>
                </a:lnTo>
                <a:lnTo>
                  <a:pt x="2335462" y="1207339"/>
                </a:lnTo>
                <a:lnTo>
                  <a:pt x="2296114" y="1237234"/>
                </a:lnTo>
                <a:lnTo>
                  <a:pt x="2257597" y="1269344"/>
                </a:lnTo>
                <a:lnTo>
                  <a:pt x="2219910" y="1303667"/>
                </a:lnTo>
                <a:lnTo>
                  <a:pt x="2183053" y="1340205"/>
                </a:lnTo>
                <a:lnTo>
                  <a:pt x="2147684" y="1378299"/>
                </a:lnTo>
                <a:lnTo>
                  <a:pt x="2114457" y="1417294"/>
                </a:lnTo>
                <a:lnTo>
                  <a:pt x="2083375" y="1457190"/>
                </a:lnTo>
                <a:lnTo>
                  <a:pt x="2054436" y="1497988"/>
                </a:lnTo>
                <a:lnTo>
                  <a:pt x="2027641" y="1539687"/>
                </a:lnTo>
                <a:lnTo>
                  <a:pt x="2002989" y="1582288"/>
                </a:lnTo>
                <a:lnTo>
                  <a:pt x="1980481" y="1625790"/>
                </a:lnTo>
                <a:lnTo>
                  <a:pt x="1960117" y="1670194"/>
                </a:lnTo>
                <a:lnTo>
                  <a:pt x="1941896" y="1715498"/>
                </a:lnTo>
                <a:lnTo>
                  <a:pt x="1925819" y="1761705"/>
                </a:lnTo>
                <a:lnTo>
                  <a:pt x="1911885" y="1808812"/>
                </a:lnTo>
                <a:lnTo>
                  <a:pt x="1900096" y="1856821"/>
                </a:lnTo>
                <a:lnTo>
                  <a:pt x="1890449" y="1905731"/>
                </a:lnTo>
                <a:lnTo>
                  <a:pt x="1882947" y="1955542"/>
                </a:lnTo>
                <a:lnTo>
                  <a:pt x="1877588" y="2006255"/>
                </a:lnTo>
                <a:lnTo>
                  <a:pt x="1874372" y="2057869"/>
                </a:lnTo>
                <a:lnTo>
                  <a:pt x="1873300" y="2110384"/>
                </a:lnTo>
                <a:lnTo>
                  <a:pt x="1874135" y="2172793"/>
                </a:lnTo>
                <a:lnTo>
                  <a:pt x="1876641" y="2233018"/>
                </a:lnTo>
                <a:lnTo>
                  <a:pt x="1880817" y="2291062"/>
                </a:lnTo>
                <a:lnTo>
                  <a:pt x="1886662" y="2346922"/>
                </a:lnTo>
                <a:lnTo>
                  <a:pt x="1894179" y="2400600"/>
                </a:lnTo>
                <a:lnTo>
                  <a:pt x="1903365" y="2452094"/>
                </a:lnTo>
                <a:lnTo>
                  <a:pt x="1914221" y="2501406"/>
                </a:lnTo>
                <a:lnTo>
                  <a:pt x="1926748" y="2548535"/>
                </a:lnTo>
                <a:lnTo>
                  <a:pt x="1940945" y="2593482"/>
                </a:lnTo>
                <a:lnTo>
                  <a:pt x="1956812" y="2636245"/>
                </a:lnTo>
                <a:lnTo>
                  <a:pt x="1974349" y="2676825"/>
                </a:lnTo>
                <a:lnTo>
                  <a:pt x="1993556" y="2715223"/>
                </a:lnTo>
                <a:lnTo>
                  <a:pt x="2014433" y="2751437"/>
                </a:lnTo>
                <a:lnTo>
                  <a:pt x="2036980" y="2785468"/>
                </a:lnTo>
                <a:lnTo>
                  <a:pt x="2061197" y="2817317"/>
                </a:lnTo>
                <a:lnTo>
                  <a:pt x="2090841" y="2851146"/>
                </a:lnTo>
                <a:lnTo>
                  <a:pt x="2122896" y="2882469"/>
                </a:lnTo>
                <a:lnTo>
                  <a:pt x="2157361" y="2911285"/>
                </a:lnTo>
                <a:lnTo>
                  <a:pt x="2194236" y="2937596"/>
                </a:lnTo>
                <a:lnTo>
                  <a:pt x="2233522" y="2961401"/>
                </a:lnTo>
                <a:lnTo>
                  <a:pt x="2275219" y="2982700"/>
                </a:lnTo>
                <a:lnTo>
                  <a:pt x="2319326" y="3001494"/>
                </a:lnTo>
                <a:lnTo>
                  <a:pt x="2365844" y="3017781"/>
                </a:lnTo>
                <a:lnTo>
                  <a:pt x="2414772" y="3031563"/>
                </a:lnTo>
                <a:lnTo>
                  <a:pt x="2466111" y="3042838"/>
                </a:lnTo>
                <a:lnTo>
                  <a:pt x="2519861" y="3051608"/>
                </a:lnTo>
                <a:lnTo>
                  <a:pt x="2576021" y="3057873"/>
                </a:lnTo>
                <a:lnTo>
                  <a:pt x="2634593" y="3061631"/>
                </a:lnTo>
                <a:lnTo>
                  <a:pt x="2695574" y="3062884"/>
                </a:lnTo>
                <a:lnTo>
                  <a:pt x="2733829" y="3060912"/>
                </a:lnTo>
                <a:lnTo>
                  <a:pt x="2775652" y="3054996"/>
                </a:lnTo>
                <a:lnTo>
                  <a:pt x="2821047" y="3045135"/>
                </a:lnTo>
                <a:lnTo>
                  <a:pt x="2870012" y="3031331"/>
                </a:lnTo>
                <a:lnTo>
                  <a:pt x="2922549" y="3013583"/>
                </a:lnTo>
                <a:lnTo>
                  <a:pt x="2962220" y="2998528"/>
                </a:lnTo>
                <a:lnTo>
                  <a:pt x="3003638" y="2981538"/>
                </a:lnTo>
                <a:lnTo>
                  <a:pt x="3046805" y="2962612"/>
                </a:lnTo>
                <a:lnTo>
                  <a:pt x="3091719" y="2941749"/>
                </a:lnTo>
                <a:lnTo>
                  <a:pt x="3138382" y="2918951"/>
                </a:lnTo>
                <a:lnTo>
                  <a:pt x="3186792" y="2894216"/>
                </a:lnTo>
                <a:lnTo>
                  <a:pt x="3236950" y="2867545"/>
                </a:lnTo>
                <a:lnTo>
                  <a:pt x="3645072" y="2867545"/>
                </a:lnTo>
                <a:lnTo>
                  <a:pt x="3626223" y="2825222"/>
                </a:lnTo>
                <a:lnTo>
                  <a:pt x="3609009" y="2783827"/>
                </a:lnTo>
                <a:lnTo>
                  <a:pt x="3590540" y="2737319"/>
                </a:lnTo>
                <a:lnTo>
                  <a:pt x="2671394" y="2737319"/>
                </a:lnTo>
                <a:lnTo>
                  <a:pt x="2619130" y="2734936"/>
                </a:lnTo>
                <a:lnTo>
                  <a:pt x="2570238" y="2727785"/>
                </a:lnTo>
                <a:lnTo>
                  <a:pt x="2524718" y="2715867"/>
                </a:lnTo>
                <a:lnTo>
                  <a:pt x="2482570" y="2699183"/>
                </a:lnTo>
                <a:lnTo>
                  <a:pt x="2443794" y="2677732"/>
                </a:lnTo>
                <a:lnTo>
                  <a:pt x="2408389" y="2651514"/>
                </a:lnTo>
                <a:lnTo>
                  <a:pt x="2376357" y="2620530"/>
                </a:lnTo>
                <a:lnTo>
                  <a:pt x="2347696" y="2584780"/>
                </a:lnTo>
                <a:lnTo>
                  <a:pt x="2308852" y="2517657"/>
                </a:lnTo>
                <a:lnTo>
                  <a:pt x="2292668" y="2479519"/>
                </a:lnTo>
                <a:lnTo>
                  <a:pt x="2278641" y="2438329"/>
                </a:lnTo>
                <a:lnTo>
                  <a:pt x="2266772" y="2394089"/>
                </a:lnTo>
                <a:lnTo>
                  <a:pt x="2257061" y="2346798"/>
                </a:lnTo>
                <a:lnTo>
                  <a:pt x="2249508" y="2296456"/>
                </a:lnTo>
                <a:lnTo>
                  <a:pt x="2244113" y="2243062"/>
                </a:lnTo>
                <a:lnTo>
                  <a:pt x="2240876" y="2186618"/>
                </a:lnTo>
                <a:lnTo>
                  <a:pt x="2239797" y="2127123"/>
                </a:lnTo>
                <a:lnTo>
                  <a:pt x="2241250" y="2076461"/>
                </a:lnTo>
                <a:lnTo>
                  <a:pt x="2245610" y="2026795"/>
                </a:lnTo>
                <a:lnTo>
                  <a:pt x="2252877" y="1978123"/>
                </a:lnTo>
                <a:lnTo>
                  <a:pt x="2263051" y="1930446"/>
                </a:lnTo>
                <a:lnTo>
                  <a:pt x="2276131" y="1883763"/>
                </a:lnTo>
                <a:lnTo>
                  <a:pt x="2292118" y="1838075"/>
                </a:lnTo>
                <a:lnTo>
                  <a:pt x="2311011" y="1793382"/>
                </a:lnTo>
                <a:lnTo>
                  <a:pt x="2332812" y="1749683"/>
                </a:lnTo>
                <a:lnTo>
                  <a:pt x="2357519" y="1706979"/>
                </a:lnTo>
                <a:lnTo>
                  <a:pt x="2385133" y="1665269"/>
                </a:lnTo>
                <a:lnTo>
                  <a:pt x="2415653" y="1624554"/>
                </a:lnTo>
                <a:lnTo>
                  <a:pt x="2449080" y="1584833"/>
                </a:lnTo>
                <a:lnTo>
                  <a:pt x="2484513" y="1547246"/>
                </a:lnTo>
                <a:lnTo>
                  <a:pt x="2521043" y="1512927"/>
                </a:lnTo>
                <a:lnTo>
                  <a:pt x="2558670" y="1481877"/>
                </a:lnTo>
                <a:lnTo>
                  <a:pt x="2597396" y="1454095"/>
                </a:lnTo>
                <a:lnTo>
                  <a:pt x="2637219" y="1429581"/>
                </a:lnTo>
                <a:lnTo>
                  <a:pt x="2678141" y="1408336"/>
                </a:lnTo>
                <a:lnTo>
                  <a:pt x="2720160" y="1390359"/>
                </a:lnTo>
                <a:lnTo>
                  <a:pt x="2763277" y="1375650"/>
                </a:lnTo>
                <a:lnTo>
                  <a:pt x="2807493" y="1364210"/>
                </a:lnTo>
                <a:lnTo>
                  <a:pt x="2852807" y="1356039"/>
                </a:lnTo>
                <a:lnTo>
                  <a:pt x="2899219" y="1351136"/>
                </a:lnTo>
                <a:lnTo>
                  <a:pt x="2946730" y="1349502"/>
                </a:lnTo>
                <a:lnTo>
                  <a:pt x="3537710" y="1349502"/>
                </a:lnTo>
                <a:lnTo>
                  <a:pt x="3534368" y="1319007"/>
                </a:lnTo>
                <a:lnTo>
                  <a:pt x="3502741" y="1250875"/>
                </a:lnTo>
                <a:lnTo>
                  <a:pt x="3475067" y="1218814"/>
                </a:lnTo>
                <a:lnTo>
                  <a:pt x="3439487" y="1188089"/>
                </a:lnTo>
                <a:lnTo>
                  <a:pt x="3396002" y="1158700"/>
                </a:lnTo>
                <a:lnTo>
                  <a:pt x="3344610" y="1130649"/>
                </a:lnTo>
                <a:lnTo>
                  <a:pt x="3285312" y="1103934"/>
                </a:lnTo>
                <a:lnTo>
                  <a:pt x="3228704" y="1081726"/>
                </a:lnTo>
                <a:lnTo>
                  <a:pt x="3173691" y="1062933"/>
                </a:lnTo>
                <a:lnTo>
                  <a:pt x="3120273" y="1047556"/>
                </a:lnTo>
                <a:lnTo>
                  <a:pt x="3068450" y="1035595"/>
                </a:lnTo>
                <a:lnTo>
                  <a:pt x="3018222" y="1027052"/>
                </a:lnTo>
                <a:lnTo>
                  <a:pt x="2969588" y="1021925"/>
                </a:lnTo>
                <a:lnTo>
                  <a:pt x="2922549" y="1020216"/>
                </a:lnTo>
                <a:close/>
              </a:path>
              <a:path w="6842759" h="3085465">
                <a:moveTo>
                  <a:pt x="3537710" y="1349502"/>
                </a:moveTo>
                <a:lnTo>
                  <a:pt x="2946730" y="1349502"/>
                </a:lnTo>
                <a:lnTo>
                  <a:pt x="2962831" y="1350547"/>
                </a:lnTo>
                <a:lnTo>
                  <a:pt x="2981377" y="1353685"/>
                </a:lnTo>
                <a:lnTo>
                  <a:pt x="3025787" y="1366240"/>
                </a:lnTo>
                <a:lnTo>
                  <a:pt x="3079973" y="1387635"/>
                </a:lnTo>
                <a:lnTo>
                  <a:pt x="3143923" y="1418336"/>
                </a:lnTo>
                <a:lnTo>
                  <a:pt x="3134331" y="1470597"/>
                </a:lnTo>
                <a:lnTo>
                  <a:pt x="3126017" y="1521348"/>
                </a:lnTo>
                <a:lnTo>
                  <a:pt x="3118982" y="1570590"/>
                </a:lnTo>
                <a:lnTo>
                  <a:pt x="3113227" y="1618322"/>
                </a:lnTo>
                <a:lnTo>
                  <a:pt x="3108752" y="1664426"/>
                </a:lnTo>
                <a:lnTo>
                  <a:pt x="3105557" y="1708783"/>
                </a:lnTo>
                <a:lnTo>
                  <a:pt x="3103642" y="1751394"/>
                </a:lnTo>
                <a:lnTo>
                  <a:pt x="3103003" y="1792262"/>
                </a:lnTo>
                <a:lnTo>
                  <a:pt x="3103268" y="1826104"/>
                </a:lnTo>
                <a:lnTo>
                  <a:pt x="3105384" y="1900388"/>
                </a:lnTo>
                <a:lnTo>
                  <a:pt x="3107235" y="1940829"/>
                </a:lnTo>
                <a:lnTo>
                  <a:pt x="3109616" y="1983469"/>
                </a:lnTo>
                <a:lnTo>
                  <a:pt x="3112526" y="2028308"/>
                </a:lnTo>
                <a:lnTo>
                  <a:pt x="3116055" y="2076461"/>
                </a:lnTo>
                <a:lnTo>
                  <a:pt x="3119933" y="2124584"/>
                </a:lnTo>
                <a:lnTo>
                  <a:pt x="3124430" y="2176022"/>
                </a:lnTo>
                <a:lnTo>
                  <a:pt x="3129457" y="2229658"/>
                </a:lnTo>
                <a:lnTo>
                  <a:pt x="3135013" y="2285494"/>
                </a:lnTo>
                <a:lnTo>
                  <a:pt x="3141098" y="2343529"/>
                </a:lnTo>
                <a:lnTo>
                  <a:pt x="3147712" y="2403763"/>
                </a:lnTo>
                <a:lnTo>
                  <a:pt x="3154855" y="2466197"/>
                </a:lnTo>
                <a:lnTo>
                  <a:pt x="3162528" y="2530830"/>
                </a:lnTo>
                <a:lnTo>
                  <a:pt x="3116316" y="2570416"/>
                </a:lnTo>
                <a:lnTo>
                  <a:pt x="3074421" y="2604347"/>
                </a:lnTo>
                <a:lnTo>
                  <a:pt x="3036843" y="2632623"/>
                </a:lnTo>
                <a:lnTo>
                  <a:pt x="3003580" y="2655243"/>
                </a:lnTo>
                <a:lnTo>
                  <a:pt x="2931585" y="2692102"/>
                </a:lnTo>
                <a:lnTo>
                  <a:pt x="2885541" y="2708380"/>
                </a:lnTo>
                <a:lnTo>
                  <a:pt x="2836500" y="2721041"/>
                </a:lnTo>
                <a:lnTo>
                  <a:pt x="2784462" y="2730085"/>
                </a:lnTo>
                <a:lnTo>
                  <a:pt x="2729426" y="2735511"/>
                </a:lnTo>
                <a:lnTo>
                  <a:pt x="2671394" y="2737319"/>
                </a:lnTo>
                <a:lnTo>
                  <a:pt x="3590540" y="2737319"/>
                </a:lnTo>
                <a:lnTo>
                  <a:pt x="3559202" y="2656872"/>
                </a:lnTo>
                <a:lnTo>
                  <a:pt x="3539194" y="2603416"/>
                </a:lnTo>
                <a:lnTo>
                  <a:pt x="3522450" y="2556641"/>
                </a:lnTo>
                <a:lnTo>
                  <a:pt x="3508972" y="2516548"/>
                </a:lnTo>
                <a:lnTo>
                  <a:pt x="3491814" y="2456408"/>
                </a:lnTo>
                <a:lnTo>
                  <a:pt x="3482967" y="2416165"/>
                </a:lnTo>
                <a:lnTo>
                  <a:pt x="3475563" y="2371974"/>
                </a:lnTo>
                <a:lnTo>
                  <a:pt x="3469602" y="2323833"/>
                </a:lnTo>
                <a:lnTo>
                  <a:pt x="3465085" y="2271744"/>
                </a:lnTo>
                <a:lnTo>
                  <a:pt x="3462010" y="2215705"/>
                </a:lnTo>
                <a:lnTo>
                  <a:pt x="3460379" y="2155716"/>
                </a:lnTo>
                <a:lnTo>
                  <a:pt x="3460191" y="2091778"/>
                </a:lnTo>
                <a:lnTo>
                  <a:pt x="3460784" y="2029952"/>
                </a:lnTo>
                <a:lnTo>
                  <a:pt x="3461640" y="1970973"/>
                </a:lnTo>
                <a:lnTo>
                  <a:pt x="3462759" y="1914843"/>
                </a:lnTo>
                <a:lnTo>
                  <a:pt x="3464140" y="1861561"/>
                </a:lnTo>
                <a:lnTo>
                  <a:pt x="3465783" y="1811127"/>
                </a:lnTo>
                <a:lnTo>
                  <a:pt x="3467688" y="1763543"/>
                </a:lnTo>
                <a:lnTo>
                  <a:pt x="3469854" y="1718807"/>
                </a:lnTo>
                <a:lnTo>
                  <a:pt x="3472281" y="1676920"/>
                </a:lnTo>
                <a:lnTo>
                  <a:pt x="3476708" y="1615828"/>
                </a:lnTo>
                <a:lnTo>
                  <a:pt x="3481805" y="1562028"/>
                </a:lnTo>
                <a:lnTo>
                  <a:pt x="3487572" y="1515521"/>
                </a:lnTo>
                <a:lnTo>
                  <a:pt x="3494007" y="1476307"/>
                </a:lnTo>
                <a:lnTo>
                  <a:pt x="3517388" y="1424150"/>
                </a:lnTo>
                <a:lnTo>
                  <a:pt x="3529017" y="1402521"/>
                </a:lnTo>
                <a:lnTo>
                  <a:pt x="3535995" y="1379497"/>
                </a:lnTo>
                <a:lnTo>
                  <a:pt x="3538321" y="1355077"/>
                </a:lnTo>
                <a:lnTo>
                  <a:pt x="3537710" y="1349502"/>
                </a:lnTo>
                <a:close/>
              </a:path>
              <a:path w="6842759" h="3085465">
                <a:moveTo>
                  <a:pt x="4341545" y="175615"/>
                </a:moveTo>
                <a:lnTo>
                  <a:pt x="4298404" y="179570"/>
                </a:lnTo>
                <a:lnTo>
                  <a:pt x="4258287" y="191433"/>
                </a:lnTo>
                <a:lnTo>
                  <a:pt x="4221195" y="211202"/>
                </a:lnTo>
                <a:lnTo>
                  <a:pt x="4187126" y="238874"/>
                </a:lnTo>
                <a:lnTo>
                  <a:pt x="4158639" y="272126"/>
                </a:lnTo>
                <a:lnTo>
                  <a:pt x="4138291" y="308635"/>
                </a:lnTo>
                <a:lnTo>
                  <a:pt x="4126083" y="348402"/>
                </a:lnTo>
                <a:lnTo>
                  <a:pt x="4122013" y="391426"/>
                </a:lnTo>
                <a:lnTo>
                  <a:pt x="4126083" y="434443"/>
                </a:lnTo>
                <a:lnTo>
                  <a:pt x="4138291" y="474206"/>
                </a:lnTo>
                <a:lnTo>
                  <a:pt x="4158639" y="510714"/>
                </a:lnTo>
                <a:lnTo>
                  <a:pt x="4187126" y="543966"/>
                </a:lnTo>
                <a:lnTo>
                  <a:pt x="4221195" y="571643"/>
                </a:lnTo>
                <a:lnTo>
                  <a:pt x="4258287" y="591412"/>
                </a:lnTo>
                <a:lnTo>
                  <a:pt x="4298404" y="603272"/>
                </a:lnTo>
                <a:lnTo>
                  <a:pt x="4341545" y="607225"/>
                </a:lnTo>
                <a:lnTo>
                  <a:pt x="4384620" y="603272"/>
                </a:lnTo>
                <a:lnTo>
                  <a:pt x="4424557" y="591412"/>
                </a:lnTo>
                <a:lnTo>
                  <a:pt x="4461358" y="571643"/>
                </a:lnTo>
                <a:lnTo>
                  <a:pt x="4495025" y="543966"/>
                </a:lnTo>
                <a:lnTo>
                  <a:pt x="4523102" y="510714"/>
                </a:lnTo>
                <a:lnTo>
                  <a:pt x="4543156" y="474206"/>
                </a:lnTo>
                <a:lnTo>
                  <a:pt x="4555188" y="434443"/>
                </a:lnTo>
                <a:lnTo>
                  <a:pt x="4559198" y="391426"/>
                </a:lnTo>
                <a:lnTo>
                  <a:pt x="4555188" y="348402"/>
                </a:lnTo>
                <a:lnTo>
                  <a:pt x="4543156" y="308635"/>
                </a:lnTo>
                <a:lnTo>
                  <a:pt x="4523102" y="272126"/>
                </a:lnTo>
                <a:lnTo>
                  <a:pt x="4495025" y="238874"/>
                </a:lnTo>
                <a:lnTo>
                  <a:pt x="4461358" y="211202"/>
                </a:lnTo>
                <a:lnTo>
                  <a:pt x="4424557" y="191433"/>
                </a:lnTo>
                <a:lnTo>
                  <a:pt x="4384620" y="179570"/>
                </a:lnTo>
                <a:lnTo>
                  <a:pt x="4341545" y="175615"/>
                </a:lnTo>
                <a:close/>
              </a:path>
              <a:path w="6842759" h="3085465">
                <a:moveTo>
                  <a:pt x="4280154" y="1057427"/>
                </a:moveTo>
                <a:lnTo>
                  <a:pt x="4241953" y="1060682"/>
                </a:lnTo>
                <a:lnTo>
                  <a:pt x="4176373" y="1086729"/>
                </a:lnTo>
                <a:lnTo>
                  <a:pt x="4126609" y="1137540"/>
                </a:lnTo>
                <a:lnTo>
                  <a:pt x="4101030" y="1205440"/>
                </a:lnTo>
                <a:lnTo>
                  <a:pt x="4097832" y="1245323"/>
                </a:lnTo>
                <a:lnTo>
                  <a:pt x="4097603" y="1285253"/>
                </a:lnTo>
                <a:lnTo>
                  <a:pt x="4096914" y="1327318"/>
                </a:lnTo>
                <a:lnTo>
                  <a:pt x="4095766" y="1371519"/>
                </a:lnTo>
                <a:lnTo>
                  <a:pt x="4094159" y="1417855"/>
                </a:lnTo>
                <a:lnTo>
                  <a:pt x="4092092" y="1466327"/>
                </a:lnTo>
                <a:lnTo>
                  <a:pt x="4089565" y="1516934"/>
                </a:lnTo>
                <a:lnTo>
                  <a:pt x="4086579" y="1569677"/>
                </a:lnTo>
                <a:lnTo>
                  <a:pt x="4083133" y="1624555"/>
                </a:lnTo>
                <a:lnTo>
                  <a:pt x="4075324" y="1738586"/>
                </a:lnTo>
                <a:lnTo>
                  <a:pt x="4071880" y="1793467"/>
                </a:lnTo>
                <a:lnTo>
                  <a:pt x="4068894" y="1846212"/>
                </a:lnTo>
                <a:lnTo>
                  <a:pt x="4066367" y="1896820"/>
                </a:lnTo>
                <a:lnTo>
                  <a:pt x="4064299" y="1945293"/>
                </a:lnTo>
                <a:lnTo>
                  <a:pt x="4062690" y="1991630"/>
                </a:lnTo>
                <a:lnTo>
                  <a:pt x="4061541" y="2035831"/>
                </a:lnTo>
                <a:lnTo>
                  <a:pt x="4060851" y="2077896"/>
                </a:lnTo>
                <a:lnTo>
                  <a:pt x="4060621" y="2117826"/>
                </a:lnTo>
                <a:lnTo>
                  <a:pt x="4060754" y="2151975"/>
                </a:lnTo>
                <a:lnTo>
                  <a:pt x="4061153" y="2190643"/>
                </a:lnTo>
                <a:lnTo>
                  <a:pt x="4061818" y="2233830"/>
                </a:lnTo>
                <a:lnTo>
                  <a:pt x="4062749" y="2281536"/>
                </a:lnTo>
                <a:lnTo>
                  <a:pt x="4063945" y="2333759"/>
                </a:lnTo>
                <a:lnTo>
                  <a:pt x="4065408" y="2390501"/>
                </a:lnTo>
                <a:lnTo>
                  <a:pt x="4068865" y="2513019"/>
                </a:lnTo>
                <a:lnTo>
                  <a:pt x="4070327" y="2569761"/>
                </a:lnTo>
                <a:lnTo>
                  <a:pt x="4071524" y="2621984"/>
                </a:lnTo>
                <a:lnTo>
                  <a:pt x="4072455" y="2669690"/>
                </a:lnTo>
                <a:lnTo>
                  <a:pt x="4073120" y="2712876"/>
                </a:lnTo>
                <a:lnTo>
                  <a:pt x="4073519" y="2751544"/>
                </a:lnTo>
                <a:lnTo>
                  <a:pt x="4073652" y="2785694"/>
                </a:lnTo>
                <a:lnTo>
                  <a:pt x="4076849" y="2824761"/>
                </a:lnTo>
                <a:lnTo>
                  <a:pt x="4102428" y="2891732"/>
                </a:lnTo>
                <a:lnTo>
                  <a:pt x="4152192" y="2942427"/>
                </a:lnTo>
                <a:lnTo>
                  <a:pt x="4217767" y="2968468"/>
                </a:lnTo>
                <a:lnTo>
                  <a:pt x="4255960" y="2971723"/>
                </a:lnTo>
                <a:lnTo>
                  <a:pt x="4294912" y="2968468"/>
                </a:lnTo>
                <a:lnTo>
                  <a:pt x="4360959" y="2942427"/>
                </a:lnTo>
                <a:lnTo>
                  <a:pt x="4410024" y="2891732"/>
                </a:lnTo>
                <a:lnTo>
                  <a:pt x="4435141" y="2824761"/>
                </a:lnTo>
                <a:lnTo>
                  <a:pt x="4438281" y="2785694"/>
                </a:lnTo>
                <a:lnTo>
                  <a:pt x="4438148" y="2751544"/>
                </a:lnTo>
                <a:lnTo>
                  <a:pt x="4437749" y="2712876"/>
                </a:lnTo>
                <a:lnTo>
                  <a:pt x="4437085" y="2669690"/>
                </a:lnTo>
                <a:lnTo>
                  <a:pt x="4436154" y="2621984"/>
                </a:lnTo>
                <a:lnTo>
                  <a:pt x="4434957" y="2569761"/>
                </a:lnTo>
                <a:lnTo>
                  <a:pt x="4433495" y="2513019"/>
                </a:lnTo>
                <a:lnTo>
                  <a:pt x="4430038" y="2390501"/>
                </a:lnTo>
                <a:lnTo>
                  <a:pt x="4428575" y="2333759"/>
                </a:lnTo>
                <a:lnTo>
                  <a:pt x="4427378" y="2281536"/>
                </a:lnTo>
                <a:lnTo>
                  <a:pt x="4426448" y="2233830"/>
                </a:lnTo>
                <a:lnTo>
                  <a:pt x="4425783" y="2190643"/>
                </a:lnTo>
                <a:lnTo>
                  <a:pt x="4425384" y="2151975"/>
                </a:lnTo>
                <a:lnTo>
                  <a:pt x="4425251" y="2117826"/>
                </a:lnTo>
                <a:lnTo>
                  <a:pt x="4425481" y="2077896"/>
                </a:lnTo>
                <a:lnTo>
                  <a:pt x="4426171" y="2035831"/>
                </a:lnTo>
                <a:lnTo>
                  <a:pt x="4427320" y="1991630"/>
                </a:lnTo>
                <a:lnTo>
                  <a:pt x="4428929" y="1945293"/>
                </a:lnTo>
                <a:lnTo>
                  <a:pt x="4430997" y="1896820"/>
                </a:lnTo>
                <a:lnTo>
                  <a:pt x="4433524" y="1846212"/>
                </a:lnTo>
                <a:lnTo>
                  <a:pt x="4436510" y="1793467"/>
                </a:lnTo>
                <a:lnTo>
                  <a:pt x="4439954" y="1738586"/>
                </a:lnTo>
                <a:lnTo>
                  <a:pt x="4447762" y="1624555"/>
                </a:lnTo>
                <a:lnTo>
                  <a:pt x="4451209" y="1569677"/>
                </a:lnTo>
                <a:lnTo>
                  <a:pt x="4454195" y="1516934"/>
                </a:lnTo>
                <a:lnTo>
                  <a:pt x="4456721" y="1466327"/>
                </a:lnTo>
                <a:lnTo>
                  <a:pt x="4458788" y="1417855"/>
                </a:lnTo>
                <a:lnTo>
                  <a:pt x="4460396" y="1371519"/>
                </a:lnTo>
                <a:lnTo>
                  <a:pt x="4461544" y="1327318"/>
                </a:lnTo>
                <a:lnTo>
                  <a:pt x="4462232" y="1285253"/>
                </a:lnTo>
                <a:lnTo>
                  <a:pt x="4462462" y="1245323"/>
                </a:lnTo>
                <a:lnTo>
                  <a:pt x="4459264" y="1205440"/>
                </a:lnTo>
                <a:lnTo>
                  <a:pt x="4433685" y="1137540"/>
                </a:lnTo>
                <a:lnTo>
                  <a:pt x="4383922" y="1086729"/>
                </a:lnTo>
                <a:lnTo>
                  <a:pt x="4318347" y="1060682"/>
                </a:lnTo>
                <a:lnTo>
                  <a:pt x="4280154" y="1057427"/>
                </a:lnTo>
                <a:close/>
              </a:path>
              <a:path w="6842759" h="3085465">
                <a:moveTo>
                  <a:pt x="6049748" y="1028700"/>
                </a:moveTo>
                <a:lnTo>
                  <a:pt x="5831829" y="1028700"/>
                </a:lnTo>
                <a:lnTo>
                  <a:pt x="5782345" y="1041400"/>
                </a:lnTo>
                <a:lnTo>
                  <a:pt x="5734089" y="1041400"/>
                </a:lnTo>
                <a:lnTo>
                  <a:pt x="5687061" y="1054100"/>
                </a:lnTo>
                <a:lnTo>
                  <a:pt x="5596690" y="1079500"/>
                </a:lnTo>
                <a:lnTo>
                  <a:pt x="5553346" y="1104900"/>
                </a:lnTo>
                <a:lnTo>
                  <a:pt x="5511230" y="1117600"/>
                </a:lnTo>
                <a:lnTo>
                  <a:pt x="5470342" y="1143000"/>
                </a:lnTo>
                <a:lnTo>
                  <a:pt x="5430683" y="1168400"/>
                </a:lnTo>
                <a:lnTo>
                  <a:pt x="5392251" y="1193800"/>
                </a:lnTo>
                <a:lnTo>
                  <a:pt x="5355047" y="1231900"/>
                </a:lnTo>
                <a:lnTo>
                  <a:pt x="5319070" y="1257300"/>
                </a:lnTo>
                <a:lnTo>
                  <a:pt x="5284322" y="1295400"/>
                </a:lnTo>
                <a:lnTo>
                  <a:pt x="5250802" y="1333500"/>
                </a:lnTo>
                <a:lnTo>
                  <a:pt x="5220744" y="1358900"/>
                </a:lnTo>
                <a:lnTo>
                  <a:pt x="5192508" y="1397000"/>
                </a:lnTo>
                <a:lnTo>
                  <a:pt x="5166094" y="1435100"/>
                </a:lnTo>
                <a:lnTo>
                  <a:pt x="5141501" y="1485900"/>
                </a:lnTo>
                <a:lnTo>
                  <a:pt x="5118730" y="1524000"/>
                </a:lnTo>
                <a:lnTo>
                  <a:pt x="5097781" y="1562100"/>
                </a:lnTo>
                <a:lnTo>
                  <a:pt x="5078653" y="1612900"/>
                </a:lnTo>
                <a:lnTo>
                  <a:pt x="5061347" y="1651000"/>
                </a:lnTo>
                <a:lnTo>
                  <a:pt x="5045863" y="1701800"/>
                </a:lnTo>
                <a:lnTo>
                  <a:pt x="5032200" y="1752600"/>
                </a:lnTo>
                <a:lnTo>
                  <a:pt x="5020359" y="1803400"/>
                </a:lnTo>
                <a:lnTo>
                  <a:pt x="5010340" y="1854200"/>
                </a:lnTo>
                <a:lnTo>
                  <a:pt x="5002142" y="1905000"/>
                </a:lnTo>
                <a:lnTo>
                  <a:pt x="4995766" y="1955800"/>
                </a:lnTo>
                <a:lnTo>
                  <a:pt x="4991212" y="2006600"/>
                </a:lnTo>
                <a:lnTo>
                  <a:pt x="4988480" y="2070100"/>
                </a:lnTo>
                <a:lnTo>
                  <a:pt x="4987569" y="2120900"/>
                </a:lnTo>
                <a:lnTo>
                  <a:pt x="4988726" y="2184400"/>
                </a:lnTo>
                <a:lnTo>
                  <a:pt x="4992199" y="2235200"/>
                </a:lnTo>
                <a:lnTo>
                  <a:pt x="4997987" y="2286000"/>
                </a:lnTo>
                <a:lnTo>
                  <a:pt x="5006090" y="2336800"/>
                </a:lnTo>
                <a:lnTo>
                  <a:pt x="5016507" y="2387600"/>
                </a:lnTo>
                <a:lnTo>
                  <a:pt x="5029240" y="2425700"/>
                </a:lnTo>
                <a:lnTo>
                  <a:pt x="5044288" y="2476500"/>
                </a:lnTo>
                <a:lnTo>
                  <a:pt x="5061651" y="2514600"/>
                </a:lnTo>
                <a:lnTo>
                  <a:pt x="5081329" y="2565400"/>
                </a:lnTo>
                <a:lnTo>
                  <a:pt x="5103321" y="2603500"/>
                </a:lnTo>
                <a:lnTo>
                  <a:pt x="5127629" y="2641600"/>
                </a:lnTo>
                <a:lnTo>
                  <a:pt x="5154251" y="2692400"/>
                </a:lnTo>
                <a:lnTo>
                  <a:pt x="5183189" y="2730500"/>
                </a:lnTo>
                <a:lnTo>
                  <a:pt x="5214441" y="2755900"/>
                </a:lnTo>
                <a:lnTo>
                  <a:pt x="5248008" y="2794000"/>
                </a:lnTo>
                <a:lnTo>
                  <a:pt x="5284828" y="2832100"/>
                </a:lnTo>
                <a:lnTo>
                  <a:pt x="5322995" y="2870200"/>
                </a:lnTo>
                <a:lnTo>
                  <a:pt x="5362510" y="2895600"/>
                </a:lnTo>
                <a:lnTo>
                  <a:pt x="5403372" y="2921000"/>
                </a:lnTo>
                <a:lnTo>
                  <a:pt x="5445582" y="2946400"/>
                </a:lnTo>
                <a:lnTo>
                  <a:pt x="5489140" y="2971800"/>
                </a:lnTo>
                <a:lnTo>
                  <a:pt x="5534045" y="2984500"/>
                </a:lnTo>
                <a:lnTo>
                  <a:pt x="5580298" y="3009900"/>
                </a:lnTo>
                <a:lnTo>
                  <a:pt x="5627899" y="3022600"/>
                </a:lnTo>
                <a:lnTo>
                  <a:pt x="5727144" y="3048000"/>
                </a:lnTo>
                <a:lnTo>
                  <a:pt x="6039361" y="3048000"/>
                </a:lnTo>
                <a:lnTo>
                  <a:pt x="6186563" y="3009900"/>
                </a:lnTo>
                <a:lnTo>
                  <a:pt x="6281542" y="2959100"/>
                </a:lnTo>
                <a:lnTo>
                  <a:pt x="6328179" y="2946400"/>
                </a:lnTo>
                <a:lnTo>
                  <a:pt x="6374249" y="2921000"/>
                </a:lnTo>
                <a:lnTo>
                  <a:pt x="6419749" y="2882900"/>
                </a:lnTo>
                <a:lnTo>
                  <a:pt x="6464681" y="2857500"/>
                </a:lnTo>
                <a:lnTo>
                  <a:pt x="6806984" y="2857500"/>
                </a:lnTo>
                <a:lnTo>
                  <a:pt x="6806752" y="2844800"/>
                </a:lnTo>
                <a:lnTo>
                  <a:pt x="6803263" y="2806700"/>
                </a:lnTo>
                <a:lnTo>
                  <a:pt x="6797352" y="2768600"/>
                </a:lnTo>
                <a:lnTo>
                  <a:pt x="6791761" y="2743200"/>
                </a:lnTo>
                <a:lnTo>
                  <a:pt x="6786490" y="2705100"/>
                </a:lnTo>
                <a:lnTo>
                  <a:pt x="5835992" y="2705100"/>
                </a:lnTo>
                <a:lnTo>
                  <a:pt x="5740078" y="2679700"/>
                </a:lnTo>
                <a:lnTo>
                  <a:pt x="5649953" y="2654300"/>
                </a:lnTo>
                <a:lnTo>
                  <a:pt x="5607062" y="2628900"/>
                </a:lnTo>
                <a:lnTo>
                  <a:pt x="5565618" y="2603500"/>
                </a:lnTo>
                <a:lnTo>
                  <a:pt x="5525621" y="2565400"/>
                </a:lnTo>
                <a:lnTo>
                  <a:pt x="5487073" y="2527300"/>
                </a:lnTo>
                <a:lnTo>
                  <a:pt x="5451345" y="2489200"/>
                </a:lnTo>
                <a:lnTo>
                  <a:pt x="5419821" y="2451100"/>
                </a:lnTo>
                <a:lnTo>
                  <a:pt x="5392500" y="2413000"/>
                </a:lnTo>
                <a:lnTo>
                  <a:pt x="5369382" y="2362200"/>
                </a:lnTo>
                <a:lnTo>
                  <a:pt x="5350468" y="2311400"/>
                </a:lnTo>
                <a:lnTo>
                  <a:pt x="5335756" y="2273300"/>
                </a:lnTo>
                <a:lnTo>
                  <a:pt x="5325248" y="2222500"/>
                </a:lnTo>
                <a:lnTo>
                  <a:pt x="5318943" y="2171700"/>
                </a:lnTo>
                <a:lnTo>
                  <a:pt x="5316842" y="2120900"/>
                </a:lnTo>
                <a:lnTo>
                  <a:pt x="5317927" y="2057400"/>
                </a:lnTo>
                <a:lnTo>
                  <a:pt x="5321183" y="1993900"/>
                </a:lnTo>
                <a:lnTo>
                  <a:pt x="5326609" y="1943100"/>
                </a:lnTo>
                <a:lnTo>
                  <a:pt x="5334206" y="1892300"/>
                </a:lnTo>
                <a:lnTo>
                  <a:pt x="5343974" y="1841500"/>
                </a:lnTo>
                <a:lnTo>
                  <a:pt x="5355912" y="1790700"/>
                </a:lnTo>
                <a:lnTo>
                  <a:pt x="5370020" y="1752600"/>
                </a:lnTo>
                <a:lnTo>
                  <a:pt x="5386299" y="1701800"/>
                </a:lnTo>
                <a:lnTo>
                  <a:pt x="5404747" y="1663700"/>
                </a:lnTo>
                <a:lnTo>
                  <a:pt x="5425367" y="1625600"/>
                </a:lnTo>
                <a:lnTo>
                  <a:pt x="5448156" y="1587500"/>
                </a:lnTo>
                <a:lnTo>
                  <a:pt x="5473115" y="1562100"/>
                </a:lnTo>
                <a:lnTo>
                  <a:pt x="5502819" y="1524000"/>
                </a:lnTo>
                <a:lnTo>
                  <a:pt x="5535106" y="1498600"/>
                </a:lnTo>
                <a:lnTo>
                  <a:pt x="5569976" y="1473200"/>
                </a:lnTo>
                <a:lnTo>
                  <a:pt x="5607429" y="1447800"/>
                </a:lnTo>
                <a:lnTo>
                  <a:pt x="5647466" y="1435100"/>
                </a:lnTo>
                <a:lnTo>
                  <a:pt x="5690085" y="1409700"/>
                </a:lnTo>
                <a:lnTo>
                  <a:pt x="5735287" y="1397000"/>
                </a:lnTo>
                <a:lnTo>
                  <a:pt x="5783072" y="1384300"/>
                </a:lnTo>
                <a:lnTo>
                  <a:pt x="5833440" y="1384300"/>
                </a:lnTo>
                <a:lnTo>
                  <a:pt x="5886390" y="1371600"/>
                </a:lnTo>
                <a:lnTo>
                  <a:pt x="6764044" y="1371600"/>
                </a:lnTo>
                <a:lnTo>
                  <a:pt x="6767918" y="1320800"/>
                </a:lnTo>
                <a:lnTo>
                  <a:pt x="6774248" y="1244600"/>
                </a:lnTo>
                <a:lnTo>
                  <a:pt x="6776668" y="1219200"/>
                </a:lnTo>
                <a:lnTo>
                  <a:pt x="6442354" y="1219200"/>
                </a:lnTo>
                <a:lnTo>
                  <a:pt x="6267488" y="1092200"/>
                </a:lnTo>
                <a:lnTo>
                  <a:pt x="6231990" y="1079500"/>
                </a:lnTo>
                <a:lnTo>
                  <a:pt x="6192467" y="1066800"/>
                </a:lnTo>
                <a:lnTo>
                  <a:pt x="6148919" y="1054100"/>
                </a:lnTo>
                <a:lnTo>
                  <a:pt x="6101345" y="1041400"/>
                </a:lnTo>
                <a:lnTo>
                  <a:pt x="6049748" y="1028700"/>
                </a:lnTo>
                <a:close/>
              </a:path>
              <a:path w="6842759" h="3085465">
                <a:moveTo>
                  <a:pt x="6806984" y="2857500"/>
                </a:moveTo>
                <a:lnTo>
                  <a:pt x="6464681" y="2857500"/>
                </a:lnTo>
                <a:lnTo>
                  <a:pt x="6488717" y="2921000"/>
                </a:lnTo>
                <a:lnTo>
                  <a:pt x="6517665" y="2959100"/>
                </a:lnTo>
                <a:lnTo>
                  <a:pt x="6551525" y="2997200"/>
                </a:lnTo>
                <a:lnTo>
                  <a:pt x="6590294" y="3009900"/>
                </a:lnTo>
                <a:lnTo>
                  <a:pt x="6633971" y="3022600"/>
                </a:lnTo>
                <a:lnTo>
                  <a:pt x="6667345" y="3022600"/>
                </a:lnTo>
                <a:lnTo>
                  <a:pt x="6727806" y="2997200"/>
                </a:lnTo>
                <a:lnTo>
                  <a:pt x="6777687" y="2946400"/>
                </a:lnTo>
                <a:lnTo>
                  <a:pt x="6803728" y="2882900"/>
                </a:lnTo>
                <a:lnTo>
                  <a:pt x="6806984" y="2857500"/>
                </a:lnTo>
                <a:close/>
              </a:path>
              <a:path w="6842759" h="3085465">
                <a:moveTo>
                  <a:pt x="6764044" y="1371600"/>
                </a:moveTo>
                <a:lnTo>
                  <a:pt x="5995203" y="1371600"/>
                </a:lnTo>
                <a:lnTo>
                  <a:pt x="6045898" y="1384300"/>
                </a:lnTo>
                <a:lnTo>
                  <a:pt x="6094009" y="1397000"/>
                </a:lnTo>
                <a:lnTo>
                  <a:pt x="6139535" y="1409700"/>
                </a:lnTo>
                <a:lnTo>
                  <a:pt x="6182477" y="1422400"/>
                </a:lnTo>
                <a:lnTo>
                  <a:pt x="6222834" y="1447800"/>
                </a:lnTo>
                <a:lnTo>
                  <a:pt x="6260613" y="1473200"/>
                </a:lnTo>
                <a:lnTo>
                  <a:pt x="6295805" y="1511300"/>
                </a:lnTo>
                <a:lnTo>
                  <a:pt x="6328413" y="1549400"/>
                </a:lnTo>
                <a:lnTo>
                  <a:pt x="6358436" y="1587500"/>
                </a:lnTo>
                <a:lnTo>
                  <a:pt x="6385875" y="1625600"/>
                </a:lnTo>
                <a:lnTo>
                  <a:pt x="6410731" y="1676400"/>
                </a:lnTo>
                <a:lnTo>
                  <a:pt x="6407010" y="1892300"/>
                </a:lnTo>
                <a:lnTo>
                  <a:pt x="6405156" y="2108200"/>
                </a:lnTo>
                <a:lnTo>
                  <a:pt x="6410731" y="2438400"/>
                </a:lnTo>
                <a:lnTo>
                  <a:pt x="6370619" y="2476500"/>
                </a:lnTo>
                <a:lnTo>
                  <a:pt x="6356781" y="2489200"/>
                </a:lnTo>
                <a:lnTo>
                  <a:pt x="6302685" y="2540000"/>
                </a:lnTo>
                <a:lnTo>
                  <a:pt x="6254987" y="2578100"/>
                </a:lnTo>
                <a:lnTo>
                  <a:pt x="6213687" y="2603500"/>
                </a:lnTo>
                <a:lnTo>
                  <a:pt x="6178784" y="2628900"/>
                </a:lnTo>
                <a:lnTo>
                  <a:pt x="6150279" y="2641600"/>
                </a:lnTo>
                <a:lnTo>
                  <a:pt x="6105186" y="2667000"/>
                </a:lnTo>
                <a:lnTo>
                  <a:pt x="6056223" y="2679700"/>
                </a:lnTo>
                <a:lnTo>
                  <a:pt x="6003392" y="2692400"/>
                </a:lnTo>
                <a:lnTo>
                  <a:pt x="5946691" y="2705100"/>
                </a:lnTo>
                <a:lnTo>
                  <a:pt x="6786490" y="2705100"/>
                </a:lnTo>
                <a:lnTo>
                  <a:pt x="6781538" y="2667000"/>
                </a:lnTo>
                <a:lnTo>
                  <a:pt x="6776905" y="2616200"/>
                </a:lnTo>
                <a:lnTo>
                  <a:pt x="6772592" y="2578100"/>
                </a:lnTo>
                <a:lnTo>
                  <a:pt x="6768598" y="2540000"/>
                </a:lnTo>
                <a:lnTo>
                  <a:pt x="6764924" y="2489200"/>
                </a:lnTo>
                <a:lnTo>
                  <a:pt x="6761569" y="2438400"/>
                </a:lnTo>
                <a:lnTo>
                  <a:pt x="6758533" y="2387600"/>
                </a:lnTo>
                <a:lnTo>
                  <a:pt x="6755817" y="2336800"/>
                </a:lnTo>
                <a:lnTo>
                  <a:pt x="6753421" y="2286000"/>
                </a:lnTo>
                <a:lnTo>
                  <a:pt x="6751344" y="2235200"/>
                </a:lnTo>
                <a:lnTo>
                  <a:pt x="6749586" y="2184400"/>
                </a:lnTo>
                <a:lnTo>
                  <a:pt x="6748148" y="2120900"/>
                </a:lnTo>
                <a:lnTo>
                  <a:pt x="6747030" y="2057400"/>
                </a:lnTo>
                <a:lnTo>
                  <a:pt x="6746231" y="1993900"/>
                </a:lnTo>
                <a:lnTo>
                  <a:pt x="6745752" y="1943100"/>
                </a:lnTo>
                <a:lnTo>
                  <a:pt x="6745645" y="1892300"/>
                </a:lnTo>
                <a:lnTo>
                  <a:pt x="6745715" y="1841500"/>
                </a:lnTo>
                <a:lnTo>
                  <a:pt x="6746330" y="1778000"/>
                </a:lnTo>
                <a:lnTo>
                  <a:pt x="6747252" y="1727200"/>
                </a:lnTo>
                <a:lnTo>
                  <a:pt x="6748544" y="1676400"/>
                </a:lnTo>
                <a:lnTo>
                  <a:pt x="6750205" y="1625600"/>
                </a:lnTo>
                <a:lnTo>
                  <a:pt x="6752234" y="1574800"/>
                </a:lnTo>
                <a:lnTo>
                  <a:pt x="6754633" y="1524000"/>
                </a:lnTo>
                <a:lnTo>
                  <a:pt x="6757401" y="1473200"/>
                </a:lnTo>
                <a:lnTo>
                  <a:pt x="6760538" y="1422400"/>
                </a:lnTo>
                <a:lnTo>
                  <a:pt x="6764044" y="1371600"/>
                </a:lnTo>
                <a:close/>
              </a:path>
              <a:path w="6842759" h="3085465">
                <a:moveTo>
                  <a:pt x="6673037" y="0"/>
                </a:moveTo>
                <a:lnTo>
                  <a:pt x="6628028" y="12700"/>
                </a:lnTo>
                <a:lnTo>
                  <a:pt x="6589737" y="25400"/>
                </a:lnTo>
                <a:lnTo>
                  <a:pt x="6558164" y="50800"/>
                </a:lnTo>
                <a:lnTo>
                  <a:pt x="6515168" y="114300"/>
                </a:lnTo>
                <a:lnTo>
                  <a:pt x="6503746" y="165100"/>
                </a:lnTo>
                <a:lnTo>
                  <a:pt x="6497099" y="228600"/>
                </a:lnTo>
                <a:lnTo>
                  <a:pt x="6493839" y="254000"/>
                </a:lnTo>
                <a:lnTo>
                  <a:pt x="6490621" y="292100"/>
                </a:lnTo>
                <a:lnTo>
                  <a:pt x="6487445" y="330200"/>
                </a:lnTo>
                <a:lnTo>
                  <a:pt x="6484311" y="368300"/>
                </a:lnTo>
                <a:lnTo>
                  <a:pt x="6481220" y="406400"/>
                </a:lnTo>
                <a:lnTo>
                  <a:pt x="6478170" y="444500"/>
                </a:lnTo>
                <a:lnTo>
                  <a:pt x="6475163" y="495300"/>
                </a:lnTo>
                <a:lnTo>
                  <a:pt x="6472197" y="546100"/>
                </a:lnTo>
                <a:lnTo>
                  <a:pt x="6469274" y="596900"/>
                </a:lnTo>
                <a:lnTo>
                  <a:pt x="6466393" y="647700"/>
                </a:lnTo>
                <a:lnTo>
                  <a:pt x="6463554" y="698500"/>
                </a:lnTo>
                <a:lnTo>
                  <a:pt x="6460757" y="762000"/>
                </a:lnTo>
                <a:lnTo>
                  <a:pt x="6458002" y="812800"/>
                </a:lnTo>
                <a:lnTo>
                  <a:pt x="6455289" y="876300"/>
                </a:lnTo>
                <a:lnTo>
                  <a:pt x="6452618" y="939800"/>
                </a:lnTo>
                <a:lnTo>
                  <a:pt x="6449989" y="1016000"/>
                </a:lnTo>
                <a:lnTo>
                  <a:pt x="6447402" y="1079500"/>
                </a:lnTo>
                <a:lnTo>
                  <a:pt x="6444857" y="1155700"/>
                </a:lnTo>
                <a:lnTo>
                  <a:pt x="6442354" y="1219200"/>
                </a:lnTo>
                <a:lnTo>
                  <a:pt x="6776668" y="1219200"/>
                </a:lnTo>
                <a:lnTo>
                  <a:pt x="6780297" y="1181100"/>
                </a:lnTo>
                <a:lnTo>
                  <a:pt x="6786064" y="1104900"/>
                </a:lnTo>
                <a:lnTo>
                  <a:pt x="6791550" y="1041400"/>
                </a:lnTo>
                <a:lnTo>
                  <a:pt x="6796755" y="965200"/>
                </a:lnTo>
                <a:lnTo>
                  <a:pt x="6801679" y="901700"/>
                </a:lnTo>
                <a:lnTo>
                  <a:pt x="6806321" y="850900"/>
                </a:lnTo>
                <a:lnTo>
                  <a:pt x="6810683" y="787400"/>
                </a:lnTo>
                <a:lnTo>
                  <a:pt x="6814763" y="723900"/>
                </a:lnTo>
                <a:lnTo>
                  <a:pt x="6818561" y="673100"/>
                </a:lnTo>
                <a:lnTo>
                  <a:pt x="6822079" y="622300"/>
                </a:lnTo>
                <a:lnTo>
                  <a:pt x="6825315" y="571500"/>
                </a:lnTo>
                <a:lnTo>
                  <a:pt x="6828269" y="520700"/>
                </a:lnTo>
                <a:lnTo>
                  <a:pt x="6830943" y="482600"/>
                </a:lnTo>
                <a:lnTo>
                  <a:pt x="6833335" y="444500"/>
                </a:lnTo>
                <a:lnTo>
                  <a:pt x="6835445" y="393700"/>
                </a:lnTo>
                <a:lnTo>
                  <a:pt x="6837274" y="355600"/>
                </a:lnTo>
                <a:lnTo>
                  <a:pt x="6838822" y="330200"/>
                </a:lnTo>
                <a:lnTo>
                  <a:pt x="6840089" y="292100"/>
                </a:lnTo>
                <a:lnTo>
                  <a:pt x="6841074" y="266700"/>
                </a:lnTo>
                <a:lnTo>
                  <a:pt x="6841777" y="228600"/>
                </a:lnTo>
                <a:lnTo>
                  <a:pt x="6842200" y="203200"/>
                </a:lnTo>
                <a:lnTo>
                  <a:pt x="6842340" y="177800"/>
                </a:lnTo>
                <a:lnTo>
                  <a:pt x="6837637" y="127000"/>
                </a:lnTo>
                <a:lnTo>
                  <a:pt x="6823528" y="88900"/>
                </a:lnTo>
                <a:lnTo>
                  <a:pt x="6800013" y="50800"/>
                </a:lnTo>
                <a:lnTo>
                  <a:pt x="6767092" y="25400"/>
                </a:lnTo>
                <a:lnTo>
                  <a:pt x="6724767" y="12700"/>
                </a:lnTo>
                <a:lnTo>
                  <a:pt x="667303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53788" y="5021008"/>
            <a:ext cx="5881370" cy="2236470"/>
          </a:xfrm>
          <a:custGeom>
            <a:avLst/>
            <a:gdLst/>
            <a:ahLst/>
            <a:cxnLst/>
            <a:rect l="l" t="t" r="r" b="b"/>
            <a:pathLst>
              <a:path w="5881370" h="2236470">
                <a:moveTo>
                  <a:pt x="191604" y="1678038"/>
                </a:moveTo>
                <a:lnTo>
                  <a:pt x="121148" y="1691990"/>
                </a:lnTo>
                <a:lnTo>
                  <a:pt x="58597" y="1733842"/>
                </a:lnTo>
                <a:lnTo>
                  <a:pt x="32961" y="1762912"/>
                </a:lnTo>
                <a:lnTo>
                  <a:pt x="3662" y="1828025"/>
                </a:lnTo>
                <a:lnTo>
                  <a:pt x="0" y="1864067"/>
                </a:lnTo>
                <a:lnTo>
                  <a:pt x="3536" y="1904399"/>
                </a:lnTo>
                <a:lnTo>
                  <a:pt x="14146" y="1942710"/>
                </a:lnTo>
                <a:lnTo>
                  <a:pt x="31830" y="1978999"/>
                </a:lnTo>
                <a:lnTo>
                  <a:pt x="56588" y="2013266"/>
                </a:lnTo>
                <a:lnTo>
                  <a:pt x="88420" y="2045513"/>
                </a:lnTo>
                <a:lnTo>
                  <a:pt x="127325" y="2075738"/>
                </a:lnTo>
                <a:lnTo>
                  <a:pt x="173305" y="2103942"/>
                </a:lnTo>
                <a:lnTo>
                  <a:pt x="226358" y="2130125"/>
                </a:lnTo>
                <a:lnTo>
                  <a:pt x="286486" y="2154288"/>
                </a:lnTo>
                <a:lnTo>
                  <a:pt x="335957" y="2171468"/>
                </a:lnTo>
                <a:lnTo>
                  <a:pt x="385980" y="2186626"/>
                </a:lnTo>
                <a:lnTo>
                  <a:pt x="436554" y="2199763"/>
                </a:lnTo>
                <a:lnTo>
                  <a:pt x="487679" y="2210878"/>
                </a:lnTo>
                <a:lnTo>
                  <a:pt x="539355" y="2219972"/>
                </a:lnTo>
                <a:lnTo>
                  <a:pt x="591582" y="2227046"/>
                </a:lnTo>
                <a:lnTo>
                  <a:pt x="644361" y="2232098"/>
                </a:lnTo>
                <a:lnTo>
                  <a:pt x="697691" y="2235129"/>
                </a:lnTo>
                <a:lnTo>
                  <a:pt x="751573" y="2236139"/>
                </a:lnTo>
                <a:lnTo>
                  <a:pt x="811167" y="2235094"/>
                </a:lnTo>
                <a:lnTo>
                  <a:pt x="868855" y="2231958"/>
                </a:lnTo>
                <a:lnTo>
                  <a:pt x="924636" y="2226731"/>
                </a:lnTo>
                <a:lnTo>
                  <a:pt x="978510" y="2219412"/>
                </a:lnTo>
                <a:lnTo>
                  <a:pt x="1030477" y="2210003"/>
                </a:lnTo>
                <a:lnTo>
                  <a:pt x="1080538" y="2198503"/>
                </a:lnTo>
                <a:lnTo>
                  <a:pt x="1128692" y="2184912"/>
                </a:lnTo>
                <a:lnTo>
                  <a:pt x="1174940" y="2169230"/>
                </a:lnTo>
                <a:lnTo>
                  <a:pt x="1219281" y="2151456"/>
                </a:lnTo>
                <a:lnTo>
                  <a:pt x="1261716" y="2131591"/>
                </a:lnTo>
                <a:lnTo>
                  <a:pt x="1302245" y="2109635"/>
                </a:lnTo>
                <a:lnTo>
                  <a:pt x="1347768" y="2080332"/>
                </a:lnTo>
                <a:lnTo>
                  <a:pt x="1388956" y="2048568"/>
                </a:lnTo>
                <a:lnTo>
                  <a:pt x="1425809" y="2014345"/>
                </a:lnTo>
                <a:lnTo>
                  <a:pt x="1458326" y="1977661"/>
                </a:lnTo>
                <a:lnTo>
                  <a:pt x="1486507" y="1938516"/>
                </a:lnTo>
                <a:lnTo>
                  <a:pt x="1510354" y="1896912"/>
                </a:lnTo>
                <a:lnTo>
                  <a:pt x="1526544" y="1860346"/>
                </a:lnTo>
                <a:lnTo>
                  <a:pt x="751573" y="1860346"/>
                </a:lnTo>
                <a:lnTo>
                  <a:pt x="706344" y="1858951"/>
                </a:lnTo>
                <a:lnTo>
                  <a:pt x="656231" y="1854765"/>
                </a:lnTo>
                <a:lnTo>
                  <a:pt x="601236" y="1847788"/>
                </a:lnTo>
                <a:lnTo>
                  <a:pt x="541362" y="1838020"/>
                </a:lnTo>
                <a:lnTo>
                  <a:pt x="470198" y="1823142"/>
                </a:lnTo>
                <a:lnTo>
                  <a:pt x="412991" y="1806400"/>
                </a:lnTo>
                <a:lnTo>
                  <a:pt x="369737" y="1787796"/>
                </a:lnTo>
                <a:lnTo>
                  <a:pt x="296951" y="1728262"/>
                </a:lnTo>
                <a:lnTo>
                  <a:pt x="257652" y="1700358"/>
                </a:lnTo>
                <a:lnTo>
                  <a:pt x="222537" y="1683617"/>
                </a:lnTo>
                <a:lnTo>
                  <a:pt x="191604" y="1678038"/>
                </a:lnTo>
                <a:close/>
              </a:path>
              <a:path w="5881370" h="2236470">
                <a:moveTo>
                  <a:pt x="1391538" y="0"/>
                </a:moveTo>
                <a:lnTo>
                  <a:pt x="1347702" y="2093"/>
                </a:lnTo>
                <a:lnTo>
                  <a:pt x="1305496" y="8372"/>
                </a:lnTo>
                <a:lnTo>
                  <a:pt x="1264919" y="18838"/>
                </a:lnTo>
                <a:lnTo>
                  <a:pt x="1225969" y="33489"/>
                </a:lnTo>
                <a:lnTo>
                  <a:pt x="1192822" y="47745"/>
                </a:lnTo>
                <a:lnTo>
                  <a:pt x="1153981" y="62873"/>
                </a:lnTo>
                <a:lnTo>
                  <a:pt x="1109446" y="78874"/>
                </a:lnTo>
                <a:lnTo>
                  <a:pt x="1059216" y="95749"/>
                </a:lnTo>
                <a:lnTo>
                  <a:pt x="1003292" y="113496"/>
                </a:lnTo>
                <a:lnTo>
                  <a:pt x="941672" y="132117"/>
                </a:lnTo>
                <a:lnTo>
                  <a:pt x="806931" y="171146"/>
                </a:lnTo>
                <a:lnTo>
                  <a:pt x="744972" y="189883"/>
                </a:lnTo>
                <a:lnTo>
                  <a:pt x="688479" y="207823"/>
                </a:lnTo>
                <a:lnTo>
                  <a:pt x="637452" y="224967"/>
                </a:lnTo>
                <a:lnTo>
                  <a:pt x="591892" y="241314"/>
                </a:lnTo>
                <a:lnTo>
                  <a:pt x="551797" y="256863"/>
                </a:lnTo>
                <a:lnTo>
                  <a:pt x="469933" y="294682"/>
                </a:lnTo>
                <a:lnTo>
                  <a:pt x="425955" y="319734"/>
                </a:lnTo>
                <a:lnTo>
                  <a:pt x="385235" y="346770"/>
                </a:lnTo>
                <a:lnTo>
                  <a:pt x="347772" y="375791"/>
                </a:lnTo>
                <a:lnTo>
                  <a:pt x="313567" y="406797"/>
                </a:lnTo>
                <a:lnTo>
                  <a:pt x="282619" y="439787"/>
                </a:lnTo>
                <a:lnTo>
                  <a:pt x="254929" y="474761"/>
                </a:lnTo>
                <a:lnTo>
                  <a:pt x="230497" y="511720"/>
                </a:lnTo>
                <a:lnTo>
                  <a:pt x="209322" y="550664"/>
                </a:lnTo>
                <a:lnTo>
                  <a:pt x="191405" y="591591"/>
                </a:lnTo>
                <a:lnTo>
                  <a:pt x="176746" y="634503"/>
                </a:lnTo>
                <a:lnTo>
                  <a:pt x="165344" y="679400"/>
                </a:lnTo>
                <a:lnTo>
                  <a:pt x="157200" y="726281"/>
                </a:lnTo>
                <a:lnTo>
                  <a:pt x="152314" y="775146"/>
                </a:lnTo>
                <a:lnTo>
                  <a:pt x="150685" y="825995"/>
                </a:lnTo>
                <a:lnTo>
                  <a:pt x="153760" y="883893"/>
                </a:lnTo>
                <a:lnTo>
                  <a:pt x="162986" y="937463"/>
                </a:lnTo>
                <a:lnTo>
                  <a:pt x="178362" y="986705"/>
                </a:lnTo>
                <a:lnTo>
                  <a:pt x="199888" y="1031620"/>
                </a:lnTo>
                <a:lnTo>
                  <a:pt x="227565" y="1072206"/>
                </a:lnTo>
                <a:lnTo>
                  <a:pt x="261393" y="1108465"/>
                </a:lnTo>
                <a:lnTo>
                  <a:pt x="301370" y="1140396"/>
                </a:lnTo>
                <a:lnTo>
                  <a:pt x="334060" y="1160744"/>
                </a:lnTo>
                <a:lnTo>
                  <a:pt x="372596" y="1180334"/>
                </a:lnTo>
                <a:lnTo>
                  <a:pt x="416979" y="1199165"/>
                </a:lnTo>
                <a:lnTo>
                  <a:pt x="467208" y="1217238"/>
                </a:lnTo>
                <a:lnTo>
                  <a:pt x="523285" y="1234552"/>
                </a:lnTo>
                <a:lnTo>
                  <a:pt x="585210" y="1251106"/>
                </a:lnTo>
                <a:lnTo>
                  <a:pt x="652983" y="1266901"/>
                </a:lnTo>
                <a:lnTo>
                  <a:pt x="846454" y="1309687"/>
                </a:lnTo>
                <a:lnTo>
                  <a:pt x="907801" y="1327274"/>
                </a:lnTo>
                <a:lnTo>
                  <a:pt x="963304" y="1347568"/>
                </a:lnTo>
                <a:lnTo>
                  <a:pt x="1012965" y="1370569"/>
                </a:lnTo>
                <a:lnTo>
                  <a:pt x="1056783" y="1396275"/>
                </a:lnTo>
                <a:lnTo>
                  <a:pt x="1094759" y="1424688"/>
                </a:lnTo>
                <a:lnTo>
                  <a:pt x="1126892" y="1455807"/>
                </a:lnTo>
                <a:lnTo>
                  <a:pt x="1153183" y="1489632"/>
                </a:lnTo>
                <a:lnTo>
                  <a:pt x="1173631" y="1526163"/>
                </a:lnTo>
                <a:lnTo>
                  <a:pt x="1188236" y="1565400"/>
                </a:lnTo>
                <a:lnTo>
                  <a:pt x="1197000" y="1607342"/>
                </a:lnTo>
                <a:lnTo>
                  <a:pt x="1199921" y="1651990"/>
                </a:lnTo>
                <a:lnTo>
                  <a:pt x="1195115" y="1689299"/>
                </a:lnTo>
                <a:lnTo>
                  <a:pt x="1156668" y="1753376"/>
                </a:lnTo>
                <a:lnTo>
                  <a:pt x="1123027" y="1780145"/>
                </a:lnTo>
                <a:lnTo>
                  <a:pt x="1079774" y="1803403"/>
                </a:lnTo>
                <a:lnTo>
                  <a:pt x="1026909" y="1823148"/>
                </a:lnTo>
                <a:lnTo>
                  <a:pt x="986187" y="1834516"/>
                </a:lnTo>
                <a:lnTo>
                  <a:pt x="943398" y="1843816"/>
                </a:lnTo>
                <a:lnTo>
                  <a:pt x="898542" y="1851048"/>
                </a:lnTo>
                <a:lnTo>
                  <a:pt x="851619" y="1856214"/>
                </a:lnTo>
                <a:lnTo>
                  <a:pt x="802629" y="1859313"/>
                </a:lnTo>
                <a:lnTo>
                  <a:pt x="751573" y="1860346"/>
                </a:lnTo>
                <a:lnTo>
                  <a:pt x="1526544" y="1860346"/>
                </a:lnTo>
                <a:lnTo>
                  <a:pt x="1545040" y="1806323"/>
                </a:lnTo>
                <a:lnTo>
                  <a:pt x="1555879" y="1757339"/>
                </a:lnTo>
                <a:lnTo>
                  <a:pt x="1562383" y="1705894"/>
                </a:lnTo>
                <a:lnTo>
                  <a:pt x="1564551" y="1651990"/>
                </a:lnTo>
                <a:lnTo>
                  <a:pt x="1563003" y="1599994"/>
                </a:lnTo>
                <a:lnTo>
                  <a:pt x="1558362" y="1549783"/>
                </a:lnTo>
                <a:lnTo>
                  <a:pt x="1550626" y="1501357"/>
                </a:lnTo>
                <a:lnTo>
                  <a:pt x="1539796" y="1454715"/>
                </a:lnTo>
                <a:lnTo>
                  <a:pt x="1525872" y="1409859"/>
                </a:lnTo>
                <a:lnTo>
                  <a:pt x="1508854" y="1366786"/>
                </a:lnTo>
                <a:lnTo>
                  <a:pt x="1488741" y="1325499"/>
                </a:lnTo>
                <a:lnTo>
                  <a:pt x="1465534" y="1285995"/>
                </a:lnTo>
                <a:lnTo>
                  <a:pt x="1439233" y="1248276"/>
                </a:lnTo>
                <a:lnTo>
                  <a:pt x="1409837" y="1212342"/>
                </a:lnTo>
                <a:lnTo>
                  <a:pt x="1377348" y="1178192"/>
                </a:lnTo>
                <a:lnTo>
                  <a:pt x="1341764" y="1145826"/>
                </a:lnTo>
                <a:lnTo>
                  <a:pt x="1303085" y="1115244"/>
                </a:lnTo>
                <a:lnTo>
                  <a:pt x="1261313" y="1086446"/>
                </a:lnTo>
                <a:lnTo>
                  <a:pt x="1227957" y="1066179"/>
                </a:lnTo>
                <a:lnTo>
                  <a:pt x="1192004" y="1046594"/>
                </a:lnTo>
                <a:lnTo>
                  <a:pt x="1153453" y="1027693"/>
                </a:lnTo>
                <a:lnTo>
                  <a:pt x="1112305" y="1009474"/>
                </a:lnTo>
                <a:lnTo>
                  <a:pt x="1068559" y="991938"/>
                </a:lnTo>
                <a:lnTo>
                  <a:pt x="1022215" y="975085"/>
                </a:lnTo>
                <a:lnTo>
                  <a:pt x="973273" y="958914"/>
                </a:lnTo>
                <a:lnTo>
                  <a:pt x="921734" y="943426"/>
                </a:lnTo>
                <a:lnTo>
                  <a:pt x="867596" y="928621"/>
                </a:lnTo>
                <a:lnTo>
                  <a:pt x="810861" y="914498"/>
                </a:lnTo>
                <a:lnTo>
                  <a:pt x="751528" y="901057"/>
                </a:lnTo>
                <a:lnTo>
                  <a:pt x="689597" y="888299"/>
                </a:lnTo>
                <a:lnTo>
                  <a:pt x="625068" y="876223"/>
                </a:lnTo>
                <a:lnTo>
                  <a:pt x="597977" y="870875"/>
                </a:lnTo>
                <a:lnTo>
                  <a:pt x="570653" y="864130"/>
                </a:lnTo>
                <a:lnTo>
                  <a:pt x="543099" y="855989"/>
                </a:lnTo>
                <a:lnTo>
                  <a:pt x="515315" y="846455"/>
                </a:lnTo>
                <a:lnTo>
                  <a:pt x="519401" y="808285"/>
                </a:lnTo>
                <a:lnTo>
                  <a:pt x="530837" y="771494"/>
                </a:lnTo>
                <a:lnTo>
                  <a:pt x="549624" y="736079"/>
                </a:lnTo>
                <a:lnTo>
                  <a:pt x="575761" y="702043"/>
                </a:lnTo>
                <a:lnTo>
                  <a:pt x="609248" y="669383"/>
                </a:lnTo>
                <a:lnTo>
                  <a:pt x="650084" y="638102"/>
                </a:lnTo>
                <a:lnTo>
                  <a:pt x="698269" y="608199"/>
                </a:lnTo>
                <a:lnTo>
                  <a:pt x="753803" y="579673"/>
                </a:lnTo>
                <a:lnTo>
                  <a:pt x="816686" y="552526"/>
                </a:lnTo>
                <a:lnTo>
                  <a:pt x="993424" y="495884"/>
                </a:lnTo>
                <a:lnTo>
                  <a:pt x="1092642" y="465474"/>
                </a:lnTo>
                <a:lnTo>
                  <a:pt x="1176977" y="440946"/>
                </a:lnTo>
                <a:lnTo>
                  <a:pt x="1246428" y="422300"/>
                </a:lnTo>
                <a:lnTo>
                  <a:pt x="1611929" y="422300"/>
                </a:lnTo>
                <a:lnTo>
                  <a:pt x="1607276" y="394975"/>
                </a:lnTo>
                <a:lnTo>
                  <a:pt x="1586931" y="297072"/>
                </a:lnTo>
                <a:lnTo>
                  <a:pt x="1579664" y="254401"/>
                </a:lnTo>
                <a:lnTo>
                  <a:pt x="1575302" y="218009"/>
                </a:lnTo>
                <a:lnTo>
                  <a:pt x="1573847" y="187896"/>
                </a:lnTo>
                <a:lnTo>
                  <a:pt x="1570651" y="148012"/>
                </a:lnTo>
                <a:lnTo>
                  <a:pt x="1545076" y="80108"/>
                </a:lnTo>
                <a:lnTo>
                  <a:pt x="1495307" y="29296"/>
                </a:lnTo>
                <a:lnTo>
                  <a:pt x="1429732" y="3255"/>
                </a:lnTo>
                <a:lnTo>
                  <a:pt x="1391538" y="0"/>
                </a:lnTo>
                <a:close/>
              </a:path>
              <a:path w="5881370" h="2236470">
                <a:moveTo>
                  <a:pt x="1611929" y="422300"/>
                </a:moveTo>
                <a:lnTo>
                  <a:pt x="1246428" y="422300"/>
                </a:lnTo>
                <a:lnTo>
                  <a:pt x="1257125" y="492064"/>
                </a:lnTo>
                <a:lnTo>
                  <a:pt x="1268753" y="548803"/>
                </a:lnTo>
                <a:lnTo>
                  <a:pt x="1281313" y="592519"/>
                </a:lnTo>
                <a:lnTo>
                  <a:pt x="1319101" y="653327"/>
                </a:lnTo>
                <a:lnTo>
                  <a:pt x="1351075" y="674838"/>
                </a:lnTo>
                <a:lnTo>
                  <a:pt x="1390724" y="687745"/>
                </a:lnTo>
                <a:lnTo>
                  <a:pt x="1438046" y="692048"/>
                </a:lnTo>
                <a:lnTo>
                  <a:pt x="1476241" y="688793"/>
                </a:lnTo>
                <a:lnTo>
                  <a:pt x="1541820" y="662746"/>
                </a:lnTo>
                <a:lnTo>
                  <a:pt x="1591583" y="611935"/>
                </a:lnTo>
                <a:lnTo>
                  <a:pt x="1617158" y="544035"/>
                </a:lnTo>
                <a:lnTo>
                  <a:pt x="1620354" y="504151"/>
                </a:lnTo>
                <a:lnTo>
                  <a:pt x="1618902" y="474038"/>
                </a:lnTo>
                <a:lnTo>
                  <a:pt x="1614543" y="437646"/>
                </a:lnTo>
                <a:lnTo>
                  <a:pt x="1611929" y="422300"/>
                </a:lnTo>
                <a:close/>
              </a:path>
              <a:path w="5881370" h="2236470">
                <a:moveTo>
                  <a:pt x="2855569" y="180454"/>
                </a:moveTo>
                <a:lnTo>
                  <a:pt x="2802986" y="181849"/>
                </a:lnTo>
                <a:lnTo>
                  <a:pt x="2751739" y="186035"/>
                </a:lnTo>
                <a:lnTo>
                  <a:pt x="2701830" y="193011"/>
                </a:lnTo>
                <a:lnTo>
                  <a:pt x="2653258" y="202778"/>
                </a:lnTo>
                <a:lnTo>
                  <a:pt x="2606023" y="215335"/>
                </a:lnTo>
                <a:lnTo>
                  <a:pt x="2560125" y="230683"/>
                </a:lnTo>
                <a:lnTo>
                  <a:pt x="2515564" y="248822"/>
                </a:lnTo>
                <a:lnTo>
                  <a:pt x="2472340" y="269751"/>
                </a:lnTo>
                <a:lnTo>
                  <a:pt x="2430453" y="293470"/>
                </a:lnTo>
                <a:lnTo>
                  <a:pt x="2389904" y="319980"/>
                </a:lnTo>
                <a:lnTo>
                  <a:pt x="2350691" y="349281"/>
                </a:lnTo>
                <a:lnTo>
                  <a:pt x="2312816" y="381372"/>
                </a:lnTo>
                <a:lnTo>
                  <a:pt x="2276277" y="416253"/>
                </a:lnTo>
                <a:lnTo>
                  <a:pt x="2241076" y="453925"/>
                </a:lnTo>
                <a:lnTo>
                  <a:pt x="2207211" y="494388"/>
                </a:lnTo>
                <a:lnTo>
                  <a:pt x="2174684" y="537641"/>
                </a:lnTo>
                <a:lnTo>
                  <a:pt x="2147917" y="576701"/>
                </a:lnTo>
                <a:lnTo>
                  <a:pt x="2122773" y="616843"/>
                </a:lnTo>
                <a:lnTo>
                  <a:pt x="2099251" y="658066"/>
                </a:lnTo>
                <a:lnTo>
                  <a:pt x="2077352" y="700370"/>
                </a:lnTo>
                <a:lnTo>
                  <a:pt x="2057075" y="743756"/>
                </a:lnTo>
                <a:lnTo>
                  <a:pt x="2038420" y="788224"/>
                </a:lnTo>
                <a:lnTo>
                  <a:pt x="2021387" y="833773"/>
                </a:lnTo>
                <a:lnTo>
                  <a:pt x="2005976" y="880404"/>
                </a:lnTo>
                <a:lnTo>
                  <a:pt x="1992188" y="928117"/>
                </a:lnTo>
                <a:lnTo>
                  <a:pt x="1980022" y="976911"/>
                </a:lnTo>
                <a:lnTo>
                  <a:pt x="1969478" y="1026786"/>
                </a:lnTo>
                <a:lnTo>
                  <a:pt x="1960556" y="1077743"/>
                </a:lnTo>
                <a:lnTo>
                  <a:pt x="1953257" y="1129782"/>
                </a:lnTo>
                <a:lnTo>
                  <a:pt x="1947580" y="1182902"/>
                </a:lnTo>
                <a:lnTo>
                  <a:pt x="1943524" y="1237104"/>
                </a:lnTo>
                <a:lnTo>
                  <a:pt x="1941091" y="1292387"/>
                </a:lnTo>
                <a:lnTo>
                  <a:pt x="1940280" y="1348752"/>
                </a:lnTo>
                <a:lnTo>
                  <a:pt x="1941545" y="1403737"/>
                </a:lnTo>
                <a:lnTo>
                  <a:pt x="1945340" y="1457067"/>
                </a:lnTo>
                <a:lnTo>
                  <a:pt x="1951666" y="1508744"/>
                </a:lnTo>
                <a:lnTo>
                  <a:pt x="1960521" y="1558766"/>
                </a:lnTo>
                <a:lnTo>
                  <a:pt x="1971907" y="1607135"/>
                </a:lnTo>
                <a:lnTo>
                  <a:pt x="1985823" y="1653850"/>
                </a:lnTo>
                <a:lnTo>
                  <a:pt x="2002268" y="1698912"/>
                </a:lnTo>
                <a:lnTo>
                  <a:pt x="2021279" y="1742387"/>
                </a:lnTo>
                <a:lnTo>
                  <a:pt x="2042750" y="1784074"/>
                </a:lnTo>
                <a:lnTo>
                  <a:pt x="2066785" y="1824175"/>
                </a:lnTo>
                <a:lnTo>
                  <a:pt x="2093351" y="1862623"/>
                </a:lnTo>
                <a:lnTo>
                  <a:pt x="2122446" y="1899417"/>
                </a:lnTo>
                <a:lnTo>
                  <a:pt x="2154072" y="1934558"/>
                </a:lnTo>
                <a:lnTo>
                  <a:pt x="2188227" y="1968046"/>
                </a:lnTo>
                <a:lnTo>
                  <a:pt x="2224912" y="1999881"/>
                </a:lnTo>
                <a:lnTo>
                  <a:pt x="2260350" y="2026976"/>
                </a:lnTo>
                <a:lnTo>
                  <a:pt x="2297210" y="2052202"/>
                </a:lnTo>
                <a:lnTo>
                  <a:pt x="2335492" y="2075559"/>
                </a:lnTo>
                <a:lnTo>
                  <a:pt x="2375197" y="2097047"/>
                </a:lnTo>
                <a:lnTo>
                  <a:pt x="2416323" y="2116667"/>
                </a:lnTo>
                <a:lnTo>
                  <a:pt x="2458871" y="2134418"/>
                </a:lnTo>
                <a:lnTo>
                  <a:pt x="2502841" y="2150300"/>
                </a:lnTo>
                <a:lnTo>
                  <a:pt x="2548234" y="2164314"/>
                </a:lnTo>
                <a:lnTo>
                  <a:pt x="2595048" y="2176459"/>
                </a:lnTo>
                <a:lnTo>
                  <a:pt x="2643284" y="2186736"/>
                </a:lnTo>
                <a:lnTo>
                  <a:pt x="2692943" y="2195144"/>
                </a:lnTo>
                <a:lnTo>
                  <a:pt x="2744023" y="2201684"/>
                </a:lnTo>
                <a:lnTo>
                  <a:pt x="2796526" y="2206355"/>
                </a:lnTo>
                <a:lnTo>
                  <a:pt x="2850451" y="2209157"/>
                </a:lnTo>
                <a:lnTo>
                  <a:pt x="2905798" y="2210092"/>
                </a:lnTo>
                <a:lnTo>
                  <a:pt x="2954966" y="2209046"/>
                </a:lnTo>
                <a:lnTo>
                  <a:pt x="3004380" y="2205910"/>
                </a:lnTo>
                <a:lnTo>
                  <a:pt x="3054041" y="2200683"/>
                </a:lnTo>
                <a:lnTo>
                  <a:pt x="3103948" y="2193365"/>
                </a:lnTo>
                <a:lnTo>
                  <a:pt x="3154101" y="2183956"/>
                </a:lnTo>
                <a:lnTo>
                  <a:pt x="3204500" y="2172456"/>
                </a:lnTo>
                <a:lnTo>
                  <a:pt x="3255146" y="2158864"/>
                </a:lnTo>
                <a:lnTo>
                  <a:pt x="3306038" y="2143182"/>
                </a:lnTo>
                <a:lnTo>
                  <a:pt x="3357176" y="2125408"/>
                </a:lnTo>
                <a:lnTo>
                  <a:pt x="3408560" y="2105543"/>
                </a:lnTo>
                <a:lnTo>
                  <a:pt x="3460191" y="2083587"/>
                </a:lnTo>
                <a:lnTo>
                  <a:pt x="3517983" y="2056052"/>
                </a:lnTo>
                <a:lnTo>
                  <a:pt x="3570271" y="2027564"/>
                </a:lnTo>
                <a:lnTo>
                  <a:pt x="3617056" y="1998123"/>
                </a:lnTo>
                <a:lnTo>
                  <a:pt x="3658336" y="1967728"/>
                </a:lnTo>
                <a:lnTo>
                  <a:pt x="3694112" y="1936379"/>
                </a:lnTo>
                <a:lnTo>
                  <a:pt x="3724384" y="1904077"/>
                </a:lnTo>
                <a:lnTo>
                  <a:pt x="3747250" y="1873377"/>
                </a:lnTo>
                <a:lnTo>
                  <a:pt x="2905798" y="1873377"/>
                </a:lnTo>
                <a:lnTo>
                  <a:pt x="2847841" y="1871782"/>
                </a:lnTo>
                <a:lnTo>
                  <a:pt x="2791973" y="1866997"/>
                </a:lnTo>
                <a:lnTo>
                  <a:pt x="2738194" y="1859024"/>
                </a:lnTo>
                <a:lnTo>
                  <a:pt x="2686503" y="1847860"/>
                </a:lnTo>
                <a:lnTo>
                  <a:pt x="2636901" y="1833508"/>
                </a:lnTo>
                <a:lnTo>
                  <a:pt x="2589387" y="1815965"/>
                </a:lnTo>
                <a:lnTo>
                  <a:pt x="2543962" y="1795233"/>
                </a:lnTo>
                <a:lnTo>
                  <a:pt x="2500624" y="1771355"/>
                </a:lnTo>
                <a:lnTo>
                  <a:pt x="2459374" y="1744362"/>
                </a:lnTo>
                <a:lnTo>
                  <a:pt x="2420211" y="1714255"/>
                </a:lnTo>
                <a:lnTo>
                  <a:pt x="2383136" y="1681035"/>
                </a:lnTo>
                <a:lnTo>
                  <a:pt x="2348148" y="1644701"/>
                </a:lnTo>
                <a:lnTo>
                  <a:pt x="2315249" y="1605255"/>
                </a:lnTo>
                <a:lnTo>
                  <a:pt x="2284437" y="1562696"/>
                </a:lnTo>
                <a:lnTo>
                  <a:pt x="3006887" y="1220393"/>
                </a:lnTo>
                <a:lnTo>
                  <a:pt x="2252814" y="1220393"/>
                </a:lnTo>
                <a:lnTo>
                  <a:pt x="2265746" y="1162715"/>
                </a:lnTo>
                <a:lnTo>
                  <a:pt x="2279737" y="1107504"/>
                </a:lnTo>
                <a:lnTo>
                  <a:pt x="2294788" y="1054761"/>
                </a:lnTo>
                <a:lnTo>
                  <a:pt x="2310899" y="1004485"/>
                </a:lnTo>
                <a:lnTo>
                  <a:pt x="2328069" y="956677"/>
                </a:lnTo>
                <a:lnTo>
                  <a:pt x="2346299" y="911337"/>
                </a:lnTo>
                <a:lnTo>
                  <a:pt x="2365588" y="868465"/>
                </a:lnTo>
                <a:lnTo>
                  <a:pt x="2385937" y="828060"/>
                </a:lnTo>
                <a:lnTo>
                  <a:pt x="2407344" y="790123"/>
                </a:lnTo>
                <a:lnTo>
                  <a:pt x="2429811" y="754655"/>
                </a:lnTo>
                <a:lnTo>
                  <a:pt x="2453337" y="721654"/>
                </a:lnTo>
                <a:lnTo>
                  <a:pt x="2477922" y="691121"/>
                </a:lnTo>
                <a:lnTo>
                  <a:pt x="2512349" y="654222"/>
                </a:lnTo>
                <a:lnTo>
                  <a:pt x="2548660" y="621665"/>
                </a:lnTo>
                <a:lnTo>
                  <a:pt x="2586854" y="593449"/>
                </a:lnTo>
                <a:lnTo>
                  <a:pt x="2626931" y="569574"/>
                </a:lnTo>
                <a:lnTo>
                  <a:pt x="2668892" y="550040"/>
                </a:lnTo>
                <a:lnTo>
                  <a:pt x="2712736" y="534848"/>
                </a:lnTo>
                <a:lnTo>
                  <a:pt x="2758464" y="523996"/>
                </a:lnTo>
                <a:lnTo>
                  <a:pt x="2806075" y="517485"/>
                </a:lnTo>
                <a:lnTo>
                  <a:pt x="2855569" y="515315"/>
                </a:lnTo>
                <a:lnTo>
                  <a:pt x="3571757" y="515315"/>
                </a:lnTo>
                <a:lnTo>
                  <a:pt x="3561314" y="488229"/>
                </a:lnTo>
                <a:lnTo>
                  <a:pt x="3539715" y="447413"/>
                </a:lnTo>
                <a:lnTo>
                  <a:pt x="3513316" y="409349"/>
                </a:lnTo>
                <a:lnTo>
                  <a:pt x="3482117" y="374039"/>
                </a:lnTo>
                <a:lnTo>
                  <a:pt x="3446118" y="341483"/>
                </a:lnTo>
                <a:lnTo>
                  <a:pt x="3405319" y="311681"/>
                </a:lnTo>
                <a:lnTo>
                  <a:pt x="3359721" y="284632"/>
                </a:lnTo>
                <a:lnTo>
                  <a:pt x="3319522" y="264837"/>
                </a:lnTo>
                <a:lnTo>
                  <a:pt x="3277052" y="247126"/>
                </a:lnTo>
                <a:lnTo>
                  <a:pt x="3232311" y="231499"/>
                </a:lnTo>
                <a:lnTo>
                  <a:pt x="3185301" y="217956"/>
                </a:lnTo>
                <a:lnTo>
                  <a:pt x="3136020" y="206497"/>
                </a:lnTo>
                <a:lnTo>
                  <a:pt x="3084469" y="197121"/>
                </a:lnTo>
                <a:lnTo>
                  <a:pt x="3030649" y="189829"/>
                </a:lnTo>
                <a:lnTo>
                  <a:pt x="2974558" y="184621"/>
                </a:lnTo>
                <a:lnTo>
                  <a:pt x="2916198" y="181495"/>
                </a:lnTo>
                <a:lnTo>
                  <a:pt x="2855569" y="180454"/>
                </a:lnTo>
                <a:close/>
              </a:path>
              <a:path w="5881370" h="2236470">
                <a:moveTo>
                  <a:pt x="3625761" y="1564551"/>
                </a:moveTo>
                <a:lnTo>
                  <a:pt x="3590063" y="1570771"/>
                </a:lnTo>
                <a:lnTo>
                  <a:pt x="3555530" y="1589431"/>
                </a:lnTo>
                <a:lnTo>
                  <a:pt x="3522158" y="1620534"/>
                </a:lnTo>
                <a:lnTo>
                  <a:pt x="3489947" y="1664081"/>
                </a:lnTo>
                <a:lnTo>
                  <a:pt x="3468687" y="1691740"/>
                </a:lnTo>
                <a:lnTo>
                  <a:pt x="3407031" y="1742387"/>
                </a:lnTo>
                <a:lnTo>
                  <a:pt x="3366636" y="1765375"/>
                </a:lnTo>
                <a:lnTo>
                  <a:pt x="3319862" y="1786807"/>
                </a:lnTo>
                <a:lnTo>
                  <a:pt x="3266711" y="1806682"/>
                </a:lnTo>
                <a:lnTo>
                  <a:pt x="3207181" y="1825002"/>
                </a:lnTo>
                <a:lnTo>
                  <a:pt x="3150751" y="1839782"/>
                </a:lnTo>
                <a:lnTo>
                  <a:pt x="3096801" y="1851875"/>
                </a:lnTo>
                <a:lnTo>
                  <a:pt x="3045331" y="1861281"/>
                </a:lnTo>
                <a:lnTo>
                  <a:pt x="2996341" y="1868001"/>
                </a:lnTo>
                <a:lnTo>
                  <a:pt x="2949830" y="1872032"/>
                </a:lnTo>
                <a:lnTo>
                  <a:pt x="2905798" y="1873377"/>
                </a:lnTo>
                <a:lnTo>
                  <a:pt x="3747250" y="1873377"/>
                </a:lnTo>
                <a:lnTo>
                  <a:pt x="3768417" y="1836613"/>
                </a:lnTo>
                <a:lnTo>
                  <a:pt x="3790433" y="1765335"/>
                </a:lnTo>
                <a:lnTo>
                  <a:pt x="3793185" y="1728266"/>
                </a:lnTo>
                <a:lnTo>
                  <a:pt x="3789989" y="1696698"/>
                </a:lnTo>
                <a:lnTo>
                  <a:pt x="3764413" y="1639491"/>
                </a:lnTo>
                <a:lnTo>
                  <a:pt x="3715575" y="1592283"/>
                </a:lnTo>
                <a:lnTo>
                  <a:pt x="3657444" y="1567632"/>
                </a:lnTo>
                <a:lnTo>
                  <a:pt x="3625761" y="1564551"/>
                </a:lnTo>
                <a:close/>
              </a:path>
              <a:path w="5881370" h="2236470">
                <a:moveTo>
                  <a:pt x="3571757" y="515315"/>
                </a:moveTo>
                <a:lnTo>
                  <a:pt x="2855569" y="515315"/>
                </a:lnTo>
                <a:lnTo>
                  <a:pt x="2911957" y="516803"/>
                </a:lnTo>
                <a:lnTo>
                  <a:pt x="2965777" y="521268"/>
                </a:lnTo>
                <a:lnTo>
                  <a:pt x="3017030" y="528709"/>
                </a:lnTo>
                <a:lnTo>
                  <a:pt x="3065715" y="539126"/>
                </a:lnTo>
                <a:lnTo>
                  <a:pt x="3111833" y="552521"/>
                </a:lnTo>
                <a:lnTo>
                  <a:pt x="3155383" y="568892"/>
                </a:lnTo>
                <a:lnTo>
                  <a:pt x="3196367" y="588240"/>
                </a:lnTo>
                <a:lnTo>
                  <a:pt x="3234784" y="610565"/>
                </a:lnTo>
                <a:lnTo>
                  <a:pt x="3270634" y="635867"/>
                </a:lnTo>
                <a:lnTo>
                  <a:pt x="3303917" y="664146"/>
                </a:lnTo>
                <a:lnTo>
                  <a:pt x="3276272" y="686484"/>
                </a:lnTo>
                <a:lnTo>
                  <a:pt x="3245429" y="709529"/>
                </a:lnTo>
                <a:lnTo>
                  <a:pt x="3211389" y="733282"/>
                </a:lnTo>
                <a:lnTo>
                  <a:pt x="3174152" y="757743"/>
                </a:lnTo>
                <a:lnTo>
                  <a:pt x="3133716" y="782911"/>
                </a:lnTo>
                <a:lnTo>
                  <a:pt x="3090083" y="808787"/>
                </a:lnTo>
                <a:lnTo>
                  <a:pt x="3043252" y="835371"/>
                </a:lnTo>
                <a:lnTo>
                  <a:pt x="2993223" y="862662"/>
                </a:lnTo>
                <a:lnTo>
                  <a:pt x="2939996" y="890660"/>
                </a:lnTo>
                <a:lnTo>
                  <a:pt x="2883570" y="919366"/>
                </a:lnTo>
                <a:lnTo>
                  <a:pt x="2823946" y="948778"/>
                </a:lnTo>
                <a:lnTo>
                  <a:pt x="2252814" y="1220393"/>
                </a:lnTo>
                <a:lnTo>
                  <a:pt x="3006887" y="1220393"/>
                </a:lnTo>
                <a:lnTo>
                  <a:pt x="3118751" y="1166804"/>
                </a:lnTo>
                <a:lnTo>
                  <a:pt x="3172863" y="1139977"/>
                </a:lnTo>
                <a:lnTo>
                  <a:pt x="3221829" y="1114989"/>
                </a:lnTo>
                <a:lnTo>
                  <a:pt x="3265650" y="1091838"/>
                </a:lnTo>
                <a:lnTo>
                  <a:pt x="3304327" y="1070524"/>
                </a:lnTo>
                <a:lnTo>
                  <a:pt x="3337859" y="1051049"/>
                </a:lnTo>
                <a:lnTo>
                  <a:pt x="3389490" y="1017612"/>
                </a:lnTo>
                <a:lnTo>
                  <a:pt x="3438760" y="978951"/>
                </a:lnTo>
                <a:lnTo>
                  <a:pt x="3481461" y="939243"/>
                </a:lnTo>
                <a:lnTo>
                  <a:pt x="3517593" y="898489"/>
                </a:lnTo>
                <a:lnTo>
                  <a:pt x="3547156" y="856689"/>
                </a:lnTo>
                <a:lnTo>
                  <a:pt x="3570149" y="813843"/>
                </a:lnTo>
                <a:lnTo>
                  <a:pt x="3586573" y="769951"/>
                </a:lnTo>
                <a:lnTo>
                  <a:pt x="3596428" y="725014"/>
                </a:lnTo>
                <a:lnTo>
                  <a:pt x="3599713" y="679030"/>
                </a:lnTo>
                <a:lnTo>
                  <a:pt x="3597313" y="627200"/>
                </a:lnTo>
                <a:lnTo>
                  <a:pt x="3590113" y="578123"/>
                </a:lnTo>
                <a:lnTo>
                  <a:pt x="3578114" y="531800"/>
                </a:lnTo>
                <a:lnTo>
                  <a:pt x="3571757" y="515315"/>
                </a:lnTo>
                <a:close/>
              </a:path>
              <a:path w="5881370" h="2236470">
                <a:moveTo>
                  <a:pt x="4943449" y="180454"/>
                </a:moveTo>
                <a:lnTo>
                  <a:pt x="4890866" y="181849"/>
                </a:lnTo>
                <a:lnTo>
                  <a:pt x="4839619" y="186035"/>
                </a:lnTo>
                <a:lnTo>
                  <a:pt x="4789710" y="193011"/>
                </a:lnTo>
                <a:lnTo>
                  <a:pt x="4741138" y="202778"/>
                </a:lnTo>
                <a:lnTo>
                  <a:pt x="4693903" y="215335"/>
                </a:lnTo>
                <a:lnTo>
                  <a:pt x="4648005" y="230683"/>
                </a:lnTo>
                <a:lnTo>
                  <a:pt x="4603444" y="248822"/>
                </a:lnTo>
                <a:lnTo>
                  <a:pt x="4560220" y="269751"/>
                </a:lnTo>
                <a:lnTo>
                  <a:pt x="4518333" y="293470"/>
                </a:lnTo>
                <a:lnTo>
                  <a:pt x="4477784" y="319980"/>
                </a:lnTo>
                <a:lnTo>
                  <a:pt x="4438571" y="349281"/>
                </a:lnTo>
                <a:lnTo>
                  <a:pt x="4400696" y="381372"/>
                </a:lnTo>
                <a:lnTo>
                  <a:pt x="4364157" y="416253"/>
                </a:lnTo>
                <a:lnTo>
                  <a:pt x="4328956" y="453925"/>
                </a:lnTo>
                <a:lnTo>
                  <a:pt x="4295091" y="494388"/>
                </a:lnTo>
                <a:lnTo>
                  <a:pt x="4262564" y="537641"/>
                </a:lnTo>
                <a:lnTo>
                  <a:pt x="4235797" y="576701"/>
                </a:lnTo>
                <a:lnTo>
                  <a:pt x="4210653" y="616843"/>
                </a:lnTo>
                <a:lnTo>
                  <a:pt x="4187131" y="658066"/>
                </a:lnTo>
                <a:lnTo>
                  <a:pt x="4165232" y="700370"/>
                </a:lnTo>
                <a:lnTo>
                  <a:pt x="4144955" y="743756"/>
                </a:lnTo>
                <a:lnTo>
                  <a:pt x="4126300" y="788224"/>
                </a:lnTo>
                <a:lnTo>
                  <a:pt x="4109267" y="833773"/>
                </a:lnTo>
                <a:lnTo>
                  <a:pt x="4093856" y="880404"/>
                </a:lnTo>
                <a:lnTo>
                  <a:pt x="4080068" y="928117"/>
                </a:lnTo>
                <a:lnTo>
                  <a:pt x="4067902" y="976911"/>
                </a:lnTo>
                <a:lnTo>
                  <a:pt x="4057358" y="1026786"/>
                </a:lnTo>
                <a:lnTo>
                  <a:pt x="4048436" y="1077743"/>
                </a:lnTo>
                <a:lnTo>
                  <a:pt x="4041137" y="1129782"/>
                </a:lnTo>
                <a:lnTo>
                  <a:pt x="4035460" y="1182902"/>
                </a:lnTo>
                <a:lnTo>
                  <a:pt x="4031404" y="1237104"/>
                </a:lnTo>
                <a:lnTo>
                  <a:pt x="4028971" y="1292387"/>
                </a:lnTo>
                <a:lnTo>
                  <a:pt x="4028160" y="1348752"/>
                </a:lnTo>
                <a:lnTo>
                  <a:pt x="4029425" y="1403737"/>
                </a:lnTo>
                <a:lnTo>
                  <a:pt x="4033220" y="1457067"/>
                </a:lnTo>
                <a:lnTo>
                  <a:pt x="4039546" y="1508744"/>
                </a:lnTo>
                <a:lnTo>
                  <a:pt x="4048401" y="1558766"/>
                </a:lnTo>
                <a:lnTo>
                  <a:pt x="4059787" y="1607135"/>
                </a:lnTo>
                <a:lnTo>
                  <a:pt x="4073703" y="1653850"/>
                </a:lnTo>
                <a:lnTo>
                  <a:pt x="4090148" y="1698912"/>
                </a:lnTo>
                <a:lnTo>
                  <a:pt x="4109159" y="1742387"/>
                </a:lnTo>
                <a:lnTo>
                  <a:pt x="4130630" y="1784074"/>
                </a:lnTo>
                <a:lnTo>
                  <a:pt x="4154665" y="1824175"/>
                </a:lnTo>
                <a:lnTo>
                  <a:pt x="4181231" y="1862623"/>
                </a:lnTo>
                <a:lnTo>
                  <a:pt x="4210326" y="1899417"/>
                </a:lnTo>
                <a:lnTo>
                  <a:pt x="4241952" y="1934558"/>
                </a:lnTo>
                <a:lnTo>
                  <a:pt x="4276107" y="1968046"/>
                </a:lnTo>
                <a:lnTo>
                  <a:pt x="4312793" y="1999881"/>
                </a:lnTo>
                <a:lnTo>
                  <a:pt x="4348230" y="2026976"/>
                </a:lnTo>
                <a:lnTo>
                  <a:pt x="4385090" y="2052202"/>
                </a:lnTo>
                <a:lnTo>
                  <a:pt x="4423372" y="2075559"/>
                </a:lnTo>
                <a:lnTo>
                  <a:pt x="4463077" y="2097047"/>
                </a:lnTo>
                <a:lnTo>
                  <a:pt x="4504203" y="2116667"/>
                </a:lnTo>
                <a:lnTo>
                  <a:pt x="4546751" y="2134418"/>
                </a:lnTo>
                <a:lnTo>
                  <a:pt x="4590721" y="2150300"/>
                </a:lnTo>
                <a:lnTo>
                  <a:pt x="4636114" y="2164314"/>
                </a:lnTo>
                <a:lnTo>
                  <a:pt x="4682928" y="2176459"/>
                </a:lnTo>
                <a:lnTo>
                  <a:pt x="4731164" y="2186736"/>
                </a:lnTo>
                <a:lnTo>
                  <a:pt x="4780823" y="2195144"/>
                </a:lnTo>
                <a:lnTo>
                  <a:pt x="4831903" y="2201684"/>
                </a:lnTo>
                <a:lnTo>
                  <a:pt x="4884406" y="2206355"/>
                </a:lnTo>
                <a:lnTo>
                  <a:pt x="4938331" y="2209157"/>
                </a:lnTo>
                <a:lnTo>
                  <a:pt x="4993678" y="2210092"/>
                </a:lnTo>
                <a:lnTo>
                  <a:pt x="5042846" y="2209046"/>
                </a:lnTo>
                <a:lnTo>
                  <a:pt x="5092260" y="2205910"/>
                </a:lnTo>
                <a:lnTo>
                  <a:pt x="5141921" y="2200683"/>
                </a:lnTo>
                <a:lnTo>
                  <a:pt x="5191828" y="2193365"/>
                </a:lnTo>
                <a:lnTo>
                  <a:pt x="5241981" y="2183956"/>
                </a:lnTo>
                <a:lnTo>
                  <a:pt x="5292380" y="2172456"/>
                </a:lnTo>
                <a:lnTo>
                  <a:pt x="5343026" y="2158864"/>
                </a:lnTo>
                <a:lnTo>
                  <a:pt x="5393918" y="2143182"/>
                </a:lnTo>
                <a:lnTo>
                  <a:pt x="5445056" y="2125408"/>
                </a:lnTo>
                <a:lnTo>
                  <a:pt x="5496440" y="2105543"/>
                </a:lnTo>
                <a:lnTo>
                  <a:pt x="5548071" y="2083587"/>
                </a:lnTo>
                <a:lnTo>
                  <a:pt x="5605863" y="2056052"/>
                </a:lnTo>
                <a:lnTo>
                  <a:pt x="5658151" y="2027564"/>
                </a:lnTo>
                <a:lnTo>
                  <a:pt x="5704936" y="1998123"/>
                </a:lnTo>
                <a:lnTo>
                  <a:pt x="5746216" y="1967728"/>
                </a:lnTo>
                <a:lnTo>
                  <a:pt x="5781992" y="1936379"/>
                </a:lnTo>
                <a:lnTo>
                  <a:pt x="5812264" y="1904077"/>
                </a:lnTo>
                <a:lnTo>
                  <a:pt x="5835130" y="1873377"/>
                </a:lnTo>
                <a:lnTo>
                  <a:pt x="4993678" y="1873377"/>
                </a:lnTo>
                <a:lnTo>
                  <a:pt x="4935721" y="1871782"/>
                </a:lnTo>
                <a:lnTo>
                  <a:pt x="4879853" y="1866997"/>
                </a:lnTo>
                <a:lnTo>
                  <a:pt x="4826074" y="1859024"/>
                </a:lnTo>
                <a:lnTo>
                  <a:pt x="4774383" y="1847860"/>
                </a:lnTo>
                <a:lnTo>
                  <a:pt x="4724781" y="1833508"/>
                </a:lnTo>
                <a:lnTo>
                  <a:pt x="4677267" y="1815965"/>
                </a:lnTo>
                <a:lnTo>
                  <a:pt x="4631842" y="1795233"/>
                </a:lnTo>
                <a:lnTo>
                  <a:pt x="4588504" y="1771355"/>
                </a:lnTo>
                <a:lnTo>
                  <a:pt x="4547254" y="1744362"/>
                </a:lnTo>
                <a:lnTo>
                  <a:pt x="4508091" y="1714255"/>
                </a:lnTo>
                <a:lnTo>
                  <a:pt x="4471016" y="1681035"/>
                </a:lnTo>
                <a:lnTo>
                  <a:pt x="4436028" y="1644701"/>
                </a:lnTo>
                <a:lnTo>
                  <a:pt x="4403129" y="1605255"/>
                </a:lnTo>
                <a:lnTo>
                  <a:pt x="4372317" y="1562696"/>
                </a:lnTo>
                <a:lnTo>
                  <a:pt x="5094775" y="1220393"/>
                </a:lnTo>
                <a:lnTo>
                  <a:pt x="4340694" y="1220393"/>
                </a:lnTo>
                <a:lnTo>
                  <a:pt x="4353626" y="1162715"/>
                </a:lnTo>
                <a:lnTo>
                  <a:pt x="4367617" y="1107504"/>
                </a:lnTo>
                <a:lnTo>
                  <a:pt x="4382668" y="1054761"/>
                </a:lnTo>
                <a:lnTo>
                  <a:pt x="4398779" y="1004485"/>
                </a:lnTo>
                <a:lnTo>
                  <a:pt x="4415949" y="956677"/>
                </a:lnTo>
                <a:lnTo>
                  <a:pt x="4434179" y="911337"/>
                </a:lnTo>
                <a:lnTo>
                  <a:pt x="4453468" y="868465"/>
                </a:lnTo>
                <a:lnTo>
                  <a:pt x="4473817" y="828060"/>
                </a:lnTo>
                <a:lnTo>
                  <a:pt x="4495224" y="790123"/>
                </a:lnTo>
                <a:lnTo>
                  <a:pt x="4517691" y="754655"/>
                </a:lnTo>
                <a:lnTo>
                  <a:pt x="4541217" y="721654"/>
                </a:lnTo>
                <a:lnTo>
                  <a:pt x="4565802" y="691121"/>
                </a:lnTo>
                <a:lnTo>
                  <a:pt x="4600229" y="654222"/>
                </a:lnTo>
                <a:lnTo>
                  <a:pt x="4636540" y="621665"/>
                </a:lnTo>
                <a:lnTo>
                  <a:pt x="4674734" y="593449"/>
                </a:lnTo>
                <a:lnTo>
                  <a:pt x="4714811" y="569574"/>
                </a:lnTo>
                <a:lnTo>
                  <a:pt x="4756772" y="550040"/>
                </a:lnTo>
                <a:lnTo>
                  <a:pt x="4800616" y="534848"/>
                </a:lnTo>
                <a:lnTo>
                  <a:pt x="4846344" y="523996"/>
                </a:lnTo>
                <a:lnTo>
                  <a:pt x="4893955" y="517485"/>
                </a:lnTo>
                <a:lnTo>
                  <a:pt x="4943449" y="515315"/>
                </a:lnTo>
                <a:lnTo>
                  <a:pt x="5659637" y="515315"/>
                </a:lnTo>
                <a:lnTo>
                  <a:pt x="5649194" y="488229"/>
                </a:lnTo>
                <a:lnTo>
                  <a:pt x="5627595" y="447413"/>
                </a:lnTo>
                <a:lnTo>
                  <a:pt x="5601196" y="409349"/>
                </a:lnTo>
                <a:lnTo>
                  <a:pt x="5569997" y="374039"/>
                </a:lnTo>
                <a:lnTo>
                  <a:pt x="5533998" y="341483"/>
                </a:lnTo>
                <a:lnTo>
                  <a:pt x="5493199" y="311681"/>
                </a:lnTo>
                <a:lnTo>
                  <a:pt x="5447601" y="284632"/>
                </a:lnTo>
                <a:lnTo>
                  <a:pt x="5407402" y="264837"/>
                </a:lnTo>
                <a:lnTo>
                  <a:pt x="5364932" y="247126"/>
                </a:lnTo>
                <a:lnTo>
                  <a:pt x="5320191" y="231499"/>
                </a:lnTo>
                <a:lnTo>
                  <a:pt x="5273181" y="217956"/>
                </a:lnTo>
                <a:lnTo>
                  <a:pt x="5223900" y="206497"/>
                </a:lnTo>
                <a:lnTo>
                  <a:pt x="5172349" y="197121"/>
                </a:lnTo>
                <a:lnTo>
                  <a:pt x="5118529" y="189829"/>
                </a:lnTo>
                <a:lnTo>
                  <a:pt x="5062438" y="184621"/>
                </a:lnTo>
                <a:lnTo>
                  <a:pt x="5004078" y="181495"/>
                </a:lnTo>
                <a:lnTo>
                  <a:pt x="4943449" y="180454"/>
                </a:lnTo>
                <a:close/>
              </a:path>
              <a:path w="5881370" h="2236470">
                <a:moveTo>
                  <a:pt x="5713641" y="1564551"/>
                </a:moveTo>
                <a:lnTo>
                  <a:pt x="5677943" y="1570771"/>
                </a:lnTo>
                <a:lnTo>
                  <a:pt x="5643410" y="1589431"/>
                </a:lnTo>
                <a:lnTo>
                  <a:pt x="5610038" y="1620534"/>
                </a:lnTo>
                <a:lnTo>
                  <a:pt x="5577827" y="1664081"/>
                </a:lnTo>
                <a:lnTo>
                  <a:pt x="5556567" y="1691740"/>
                </a:lnTo>
                <a:lnTo>
                  <a:pt x="5494911" y="1742387"/>
                </a:lnTo>
                <a:lnTo>
                  <a:pt x="5454516" y="1765375"/>
                </a:lnTo>
                <a:lnTo>
                  <a:pt x="5407742" y="1786807"/>
                </a:lnTo>
                <a:lnTo>
                  <a:pt x="5354591" y="1806682"/>
                </a:lnTo>
                <a:lnTo>
                  <a:pt x="5295061" y="1825002"/>
                </a:lnTo>
                <a:lnTo>
                  <a:pt x="5238631" y="1839782"/>
                </a:lnTo>
                <a:lnTo>
                  <a:pt x="5184681" y="1851875"/>
                </a:lnTo>
                <a:lnTo>
                  <a:pt x="5133211" y="1861281"/>
                </a:lnTo>
                <a:lnTo>
                  <a:pt x="5084221" y="1868001"/>
                </a:lnTo>
                <a:lnTo>
                  <a:pt x="5037710" y="1872032"/>
                </a:lnTo>
                <a:lnTo>
                  <a:pt x="4993678" y="1873377"/>
                </a:lnTo>
                <a:lnTo>
                  <a:pt x="5835130" y="1873377"/>
                </a:lnTo>
                <a:lnTo>
                  <a:pt x="5856297" y="1836613"/>
                </a:lnTo>
                <a:lnTo>
                  <a:pt x="5878313" y="1765335"/>
                </a:lnTo>
                <a:lnTo>
                  <a:pt x="5881065" y="1728266"/>
                </a:lnTo>
                <a:lnTo>
                  <a:pt x="5877867" y="1696698"/>
                </a:lnTo>
                <a:lnTo>
                  <a:pt x="5852288" y="1639491"/>
                </a:lnTo>
                <a:lnTo>
                  <a:pt x="5803455" y="1592283"/>
                </a:lnTo>
                <a:lnTo>
                  <a:pt x="5745324" y="1567632"/>
                </a:lnTo>
                <a:lnTo>
                  <a:pt x="5713641" y="1564551"/>
                </a:lnTo>
                <a:close/>
              </a:path>
              <a:path w="5881370" h="2236470">
                <a:moveTo>
                  <a:pt x="5659637" y="515315"/>
                </a:moveTo>
                <a:lnTo>
                  <a:pt x="4943449" y="515315"/>
                </a:lnTo>
                <a:lnTo>
                  <a:pt x="4999837" y="516803"/>
                </a:lnTo>
                <a:lnTo>
                  <a:pt x="5053657" y="521268"/>
                </a:lnTo>
                <a:lnTo>
                  <a:pt x="5104910" y="528709"/>
                </a:lnTo>
                <a:lnTo>
                  <a:pt x="5153595" y="539126"/>
                </a:lnTo>
                <a:lnTo>
                  <a:pt x="5199713" y="552521"/>
                </a:lnTo>
                <a:lnTo>
                  <a:pt x="5243263" y="568892"/>
                </a:lnTo>
                <a:lnTo>
                  <a:pt x="5284247" y="588240"/>
                </a:lnTo>
                <a:lnTo>
                  <a:pt x="5322664" y="610565"/>
                </a:lnTo>
                <a:lnTo>
                  <a:pt x="5358514" y="635867"/>
                </a:lnTo>
                <a:lnTo>
                  <a:pt x="5391797" y="664146"/>
                </a:lnTo>
                <a:lnTo>
                  <a:pt x="5364152" y="686484"/>
                </a:lnTo>
                <a:lnTo>
                  <a:pt x="5333309" y="709529"/>
                </a:lnTo>
                <a:lnTo>
                  <a:pt x="5299269" y="733282"/>
                </a:lnTo>
                <a:lnTo>
                  <a:pt x="5262032" y="757743"/>
                </a:lnTo>
                <a:lnTo>
                  <a:pt x="5221596" y="782911"/>
                </a:lnTo>
                <a:lnTo>
                  <a:pt x="5177963" y="808787"/>
                </a:lnTo>
                <a:lnTo>
                  <a:pt x="5131132" y="835371"/>
                </a:lnTo>
                <a:lnTo>
                  <a:pt x="5081103" y="862662"/>
                </a:lnTo>
                <a:lnTo>
                  <a:pt x="5027876" y="890660"/>
                </a:lnTo>
                <a:lnTo>
                  <a:pt x="4971450" y="919366"/>
                </a:lnTo>
                <a:lnTo>
                  <a:pt x="4911826" y="948778"/>
                </a:lnTo>
                <a:lnTo>
                  <a:pt x="4340694" y="1220393"/>
                </a:lnTo>
                <a:lnTo>
                  <a:pt x="5094775" y="1220393"/>
                </a:lnTo>
                <a:lnTo>
                  <a:pt x="5206637" y="1166804"/>
                </a:lnTo>
                <a:lnTo>
                  <a:pt x="5260746" y="1139977"/>
                </a:lnTo>
                <a:lnTo>
                  <a:pt x="5309711" y="1114989"/>
                </a:lnTo>
                <a:lnTo>
                  <a:pt x="5353531" y="1091838"/>
                </a:lnTo>
                <a:lnTo>
                  <a:pt x="5392207" y="1070524"/>
                </a:lnTo>
                <a:lnTo>
                  <a:pt x="5425739" y="1051049"/>
                </a:lnTo>
                <a:lnTo>
                  <a:pt x="5477370" y="1017612"/>
                </a:lnTo>
                <a:lnTo>
                  <a:pt x="5526640" y="978951"/>
                </a:lnTo>
                <a:lnTo>
                  <a:pt x="5569341" y="939243"/>
                </a:lnTo>
                <a:lnTo>
                  <a:pt x="5605473" y="898489"/>
                </a:lnTo>
                <a:lnTo>
                  <a:pt x="5635036" y="856689"/>
                </a:lnTo>
                <a:lnTo>
                  <a:pt x="5658029" y="813843"/>
                </a:lnTo>
                <a:lnTo>
                  <a:pt x="5674453" y="769951"/>
                </a:lnTo>
                <a:lnTo>
                  <a:pt x="5684308" y="725014"/>
                </a:lnTo>
                <a:lnTo>
                  <a:pt x="5687593" y="679030"/>
                </a:lnTo>
                <a:lnTo>
                  <a:pt x="5685193" y="627200"/>
                </a:lnTo>
                <a:lnTo>
                  <a:pt x="5677993" y="578123"/>
                </a:lnTo>
                <a:lnTo>
                  <a:pt x="5665994" y="531800"/>
                </a:lnTo>
                <a:lnTo>
                  <a:pt x="5659637" y="5153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70998" y="4165248"/>
            <a:ext cx="5890260" cy="3099435"/>
          </a:xfrm>
          <a:custGeom>
            <a:avLst/>
            <a:gdLst/>
            <a:ahLst/>
            <a:cxnLst/>
            <a:rect l="l" t="t" r="r" b="b"/>
            <a:pathLst>
              <a:path w="5890259" h="3099434">
                <a:moveTo>
                  <a:pt x="178600" y="1013891"/>
                </a:moveTo>
                <a:lnTo>
                  <a:pt x="107437" y="1027379"/>
                </a:lnTo>
                <a:lnTo>
                  <a:pt x="50228" y="1067841"/>
                </a:lnTo>
                <a:lnTo>
                  <a:pt x="12555" y="1128764"/>
                </a:lnTo>
                <a:lnTo>
                  <a:pt x="0" y="1203642"/>
                </a:lnTo>
                <a:lnTo>
                  <a:pt x="4599" y="1253716"/>
                </a:lnTo>
                <a:lnTo>
                  <a:pt x="18397" y="1296039"/>
                </a:lnTo>
                <a:lnTo>
                  <a:pt x="41394" y="1330610"/>
                </a:lnTo>
                <a:lnTo>
                  <a:pt x="73588" y="1357431"/>
                </a:lnTo>
                <a:lnTo>
                  <a:pt x="114980" y="1376500"/>
                </a:lnTo>
                <a:lnTo>
                  <a:pt x="165569" y="1387817"/>
                </a:lnTo>
                <a:lnTo>
                  <a:pt x="232659" y="1394008"/>
                </a:lnTo>
                <a:lnTo>
                  <a:pt x="456835" y="1412377"/>
                </a:lnTo>
                <a:lnTo>
                  <a:pt x="542412" y="1417725"/>
                </a:lnTo>
                <a:lnTo>
                  <a:pt x="578573" y="1419440"/>
                </a:lnTo>
                <a:lnTo>
                  <a:pt x="615772" y="2505887"/>
                </a:lnTo>
                <a:lnTo>
                  <a:pt x="615424" y="2545654"/>
                </a:lnTo>
                <a:lnTo>
                  <a:pt x="614379" y="2594257"/>
                </a:lnTo>
                <a:lnTo>
                  <a:pt x="612637" y="2651695"/>
                </a:lnTo>
                <a:lnTo>
                  <a:pt x="607755" y="2784242"/>
                </a:lnTo>
                <a:lnTo>
                  <a:pt x="606013" y="2841683"/>
                </a:lnTo>
                <a:lnTo>
                  <a:pt x="604969" y="2890288"/>
                </a:lnTo>
                <a:lnTo>
                  <a:pt x="604621" y="2930055"/>
                </a:lnTo>
                <a:lnTo>
                  <a:pt x="608050" y="2964816"/>
                </a:lnTo>
                <a:lnTo>
                  <a:pt x="635487" y="3025275"/>
                </a:lnTo>
                <a:lnTo>
                  <a:pt x="688159" y="3072133"/>
                </a:lnTo>
                <a:lnTo>
                  <a:pt x="752801" y="3096322"/>
                </a:lnTo>
                <a:lnTo>
                  <a:pt x="788784" y="3099346"/>
                </a:lnTo>
                <a:lnTo>
                  <a:pt x="823917" y="3095978"/>
                </a:lnTo>
                <a:lnTo>
                  <a:pt x="883758" y="3069041"/>
                </a:lnTo>
                <a:lnTo>
                  <a:pt x="929699" y="3015166"/>
                </a:lnTo>
                <a:lnTo>
                  <a:pt x="947457" y="2978127"/>
                </a:lnTo>
                <a:lnTo>
                  <a:pt x="961740" y="2934355"/>
                </a:lnTo>
                <a:lnTo>
                  <a:pt x="972548" y="2883849"/>
                </a:lnTo>
                <a:lnTo>
                  <a:pt x="979881" y="2826609"/>
                </a:lnTo>
                <a:lnTo>
                  <a:pt x="983739" y="2762636"/>
                </a:lnTo>
                <a:lnTo>
                  <a:pt x="984122" y="2691930"/>
                </a:lnTo>
                <a:lnTo>
                  <a:pt x="982205" y="2594257"/>
                </a:lnTo>
                <a:lnTo>
                  <a:pt x="980401" y="2515196"/>
                </a:lnTo>
                <a:lnTo>
                  <a:pt x="945057" y="1415719"/>
                </a:lnTo>
                <a:lnTo>
                  <a:pt x="1086444" y="1397860"/>
                </a:lnTo>
                <a:lnTo>
                  <a:pt x="1137047" y="1392280"/>
                </a:lnTo>
                <a:lnTo>
                  <a:pt x="1174254" y="1388933"/>
                </a:lnTo>
                <a:lnTo>
                  <a:pt x="1198067" y="1387817"/>
                </a:lnTo>
                <a:lnTo>
                  <a:pt x="1434798" y="1387817"/>
                </a:lnTo>
                <a:lnTo>
                  <a:pt x="1455029" y="1382002"/>
                </a:lnTo>
                <a:lnTo>
                  <a:pt x="1513395" y="1342237"/>
                </a:lnTo>
                <a:lnTo>
                  <a:pt x="1551765" y="1282011"/>
                </a:lnTo>
                <a:lnTo>
                  <a:pt x="1564551" y="1207363"/>
                </a:lnTo>
                <a:lnTo>
                  <a:pt x="1560012" y="1156318"/>
                </a:lnTo>
                <a:lnTo>
                  <a:pt x="1546396" y="1113309"/>
                </a:lnTo>
                <a:lnTo>
                  <a:pt x="1523702" y="1078335"/>
                </a:lnTo>
                <a:lnTo>
                  <a:pt x="1491929" y="1051397"/>
                </a:lnTo>
                <a:lnTo>
                  <a:pt x="1479213" y="1045514"/>
                </a:lnTo>
                <a:lnTo>
                  <a:pt x="569264" y="1045514"/>
                </a:lnTo>
                <a:lnTo>
                  <a:pt x="178600" y="1013891"/>
                </a:lnTo>
                <a:close/>
              </a:path>
              <a:path w="5890259" h="3099434">
                <a:moveTo>
                  <a:pt x="1434798" y="1387817"/>
                </a:moveTo>
                <a:lnTo>
                  <a:pt x="1198067" y="1387817"/>
                </a:lnTo>
                <a:lnTo>
                  <a:pt x="1218474" y="1388051"/>
                </a:lnTo>
                <a:lnTo>
                  <a:pt x="1240624" y="1388749"/>
                </a:lnTo>
                <a:lnTo>
                  <a:pt x="1264518" y="1389912"/>
                </a:lnTo>
                <a:lnTo>
                  <a:pt x="1315791" y="1393165"/>
                </a:lnTo>
                <a:lnTo>
                  <a:pt x="1339684" y="1394328"/>
                </a:lnTo>
                <a:lnTo>
                  <a:pt x="1361835" y="1395026"/>
                </a:lnTo>
                <a:lnTo>
                  <a:pt x="1382242" y="1395260"/>
                </a:lnTo>
                <a:lnTo>
                  <a:pt x="1420437" y="1391945"/>
                </a:lnTo>
                <a:lnTo>
                  <a:pt x="1434798" y="1387817"/>
                </a:lnTo>
                <a:close/>
              </a:path>
              <a:path w="5890259" h="3099434">
                <a:moveTo>
                  <a:pt x="738555" y="381368"/>
                </a:moveTo>
                <a:lnTo>
                  <a:pt x="666472" y="394158"/>
                </a:lnTo>
                <a:lnTo>
                  <a:pt x="606475" y="432523"/>
                </a:lnTo>
                <a:lnTo>
                  <a:pt x="566013" y="490429"/>
                </a:lnTo>
                <a:lnTo>
                  <a:pt x="552526" y="561822"/>
                </a:lnTo>
                <a:lnTo>
                  <a:pt x="552861" y="593634"/>
                </a:lnTo>
                <a:lnTo>
                  <a:pt x="553866" y="632515"/>
                </a:lnTo>
                <a:lnTo>
                  <a:pt x="555540" y="678466"/>
                </a:lnTo>
                <a:lnTo>
                  <a:pt x="557884" y="731486"/>
                </a:lnTo>
                <a:lnTo>
                  <a:pt x="560895" y="791578"/>
                </a:lnTo>
                <a:lnTo>
                  <a:pt x="563911" y="852631"/>
                </a:lnTo>
                <a:lnTo>
                  <a:pt x="566255" y="908551"/>
                </a:lnTo>
                <a:lnTo>
                  <a:pt x="567928" y="959338"/>
                </a:lnTo>
                <a:lnTo>
                  <a:pt x="568930" y="1004993"/>
                </a:lnTo>
                <a:lnTo>
                  <a:pt x="569264" y="1045514"/>
                </a:lnTo>
                <a:lnTo>
                  <a:pt x="1479213" y="1045514"/>
                </a:lnTo>
                <a:lnTo>
                  <a:pt x="1475177" y="1043647"/>
                </a:lnTo>
                <a:lnTo>
                  <a:pt x="933894" y="1043647"/>
                </a:lnTo>
                <a:lnTo>
                  <a:pt x="935761" y="928306"/>
                </a:lnTo>
                <a:lnTo>
                  <a:pt x="939482" y="820407"/>
                </a:lnTo>
                <a:lnTo>
                  <a:pt x="939132" y="773782"/>
                </a:lnTo>
                <a:lnTo>
                  <a:pt x="938083" y="730645"/>
                </a:lnTo>
                <a:lnTo>
                  <a:pt x="936337" y="690996"/>
                </a:lnTo>
                <a:lnTo>
                  <a:pt x="924737" y="590744"/>
                </a:lnTo>
                <a:lnTo>
                  <a:pt x="911220" y="535196"/>
                </a:lnTo>
                <a:lnTo>
                  <a:pt x="893343" y="488194"/>
                </a:lnTo>
                <a:lnTo>
                  <a:pt x="871105" y="449737"/>
                </a:lnTo>
                <a:lnTo>
                  <a:pt x="844508" y="419826"/>
                </a:lnTo>
                <a:lnTo>
                  <a:pt x="778233" y="385641"/>
                </a:lnTo>
                <a:lnTo>
                  <a:pt x="738555" y="381368"/>
                </a:lnTo>
                <a:close/>
              </a:path>
              <a:path w="5890259" h="3099434">
                <a:moveTo>
                  <a:pt x="1198067" y="1013891"/>
                </a:moveTo>
                <a:lnTo>
                  <a:pt x="1176784" y="1015082"/>
                </a:lnTo>
                <a:lnTo>
                  <a:pt x="1139726" y="1018652"/>
                </a:lnTo>
                <a:lnTo>
                  <a:pt x="1086893" y="1024603"/>
                </a:lnTo>
                <a:lnTo>
                  <a:pt x="933894" y="1043647"/>
                </a:lnTo>
                <a:lnTo>
                  <a:pt x="1475177" y="1043647"/>
                </a:lnTo>
                <a:lnTo>
                  <a:pt x="1421905" y="1025797"/>
                </a:lnTo>
                <a:lnTo>
                  <a:pt x="1382018" y="1020587"/>
                </a:lnTo>
                <a:lnTo>
                  <a:pt x="1331416" y="1016867"/>
                </a:lnTo>
                <a:lnTo>
                  <a:pt x="1270098" y="1014635"/>
                </a:lnTo>
                <a:lnTo>
                  <a:pt x="1198067" y="1013891"/>
                </a:lnTo>
                <a:close/>
              </a:path>
              <a:path w="5890259" h="3099434">
                <a:moveTo>
                  <a:pt x="3524522" y="1434325"/>
                </a:moveTo>
                <a:lnTo>
                  <a:pt x="3039846" y="1434325"/>
                </a:lnTo>
                <a:lnTo>
                  <a:pt x="3076549" y="1438643"/>
                </a:lnTo>
                <a:lnTo>
                  <a:pt x="3108934" y="1451597"/>
                </a:lnTo>
                <a:lnTo>
                  <a:pt x="3160750" y="1503412"/>
                </a:lnTo>
                <a:lnTo>
                  <a:pt x="3180181" y="1542273"/>
                </a:lnTo>
                <a:lnTo>
                  <a:pt x="3195294" y="1589769"/>
                </a:lnTo>
                <a:lnTo>
                  <a:pt x="3206089" y="1645901"/>
                </a:lnTo>
                <a:lnTo>
                  <a:pt x="3212566" y="1710668"/>
                </a:lnTo>
                <a:lnTo>
                  <a:pt x="3214725" y="1784070"/>
                </a:lnTo>
                <a:lnTo>
                  <a:pt x="3214434" y="1811395"/>
                </a:lnTo>
                <a:lnTo>
                  <a:pt x="3213561" y="1845000"/>
                </a:lnTo>
                <a:lnTo>
                  <a:pt x="3212105" y="1884884"/>
                </a:lnTo>
                <a:lnTo>
                  <a:pt x="3208031" y="1977203"/>
                </a:lnTo>
                <a:lnTo>
                  <a:pt x="3206578" y="2017083"/>
                </a:lnTo>
                <a:lnTo>
                  <a:pt x="3205707" y="2050687"/>
                </a:lnTo>
                <a:lnTo>
                  <a:pt x="3205416" y="2078012"/>
                </a:lnTo>
                <a:lnTo>
                  <a:pt x="3205829" y="2117653"/>
                </a:lnTo>
                <a:lnTo>
                  <a:pt x="3207070" y="2159683"/>
                </a:lnTo>
                <a:lnTo>
                  <a:pt x="3209137" y="2204101"/>
                </a:lnTo>
                <a:lnTo>
                  <a:pt x="3212031" y="2250908"/>
                </a:lnTo>
                <a:lnTo>
                  <a:pt x="3215752" y="2300104"/>
                </a:lnTo>
                <a:lnTo>
                  <a:pt x="3220300" y="2351688"/>
                </a:lnTo>
                <a:lnTo>
                  <a:pt x="3225675" y="2405661"/>
                </a:lnTo>
                <a:lnTo>
                  <a:pt x="3231877" y="2462022"/>
                </a:lnTo>
                <a:lnTo>
                  <a:pt x="3238906" y="2520772"/>
                </a:lnTo>
                <a:lnTo>
                  <a:pt x="3246851" y="2581612"/>
                </a:lnTo>
                <a:lnTo>
                  <a:pt x="3254980" y="2639282"/>
                </a:lnTo>
                <a:lnTo>
                  <a:pt x="3263294" y="2693784"/>
                </a:lnTo>
                <a:lnTo>
                  <a:pt x="3271791" y="2745116"/>
                </a:lnTo>
                <a:lnTo>
                  <a:pt x="3280473" y="2793278"/>
                </a:lnTo>
                <a:lnTo>
                  <a:pt x="3289338" y="2838272"/>
                </a:lnTo>
                <a:lnTo>
                  <a:pt x="3298387" y="2880096"/>
                </a:lnTo>
                <a:lnTo>
                  <a:pt x="3307620" y="2918750"/>
                </a:lnTo>
                <a:lnTo>
                  <a:pt x="3337057" y="3005135"/>
                </a:lnTo>
                <a:lnTo>
                  <a:pt x="3364369" y="3044724"/>
                </a:lnTo>
                <a:lnTo>
                  <a:pt x="3398971" y="3073002"/>
                </a:lnTo>
                <a:lnTo>
                  <a:pt x="3440864" y="3089969"/>
                </a:lnTo>
                <a:lnTo>
                  <a:pt x="3490048" y="3095625"/>
                </a:lnTo>
                <a:lnTo>
                  <a:pt x="3527724" y="3092426"/>
                </a:lnTo>
                <a:lnTo>
                  <a:pt x="3594699" y="3066842"/>
                </a:lnTo>
                <a:lnTo>
                  <a:pt x="3648415" y="3017310"/>
                </a:lnTo>
                <a:lnTo>
                  <a:pt x="3676323" y="2953593"/>
                </a:lnTo>
                <a:lnTo>
                  <a:pt x="3679812" y="2917024"/>
                </a:lnTo>
                <a:lnTo>
                  <a:pt x="3679345" y="2905280"/>
                </a:lnTo>
                <a:lnTo>
                  <a:pt x="3677948" y="2892374"/>
                </a:lnTo>
                <a:lnTo>
                  <a:pt x="3675622" y="2878305"/>
                </a:lnTo>
                <a:lnTo>
                  <a:pt x="3672370" y="2863075"/>
                </a:lnTo>
                <a:lnTo>
                  <a:pt x="3663243" y="2820870"/>
                </a:lnTo>
                <a:lnTo>
                  <a:pt x="3654465" y="2777036"/>
                </a:lnTo>
                <a:lnTo>
                  <a:pt x="3646035" y="2731573"/>
                </a:lnTo>
                <a:lnTo>
                  <a:pt x="3637954" y="2684483"/>
                </a:lnTo>
                <a:lnTo>
                  <a:pt x="3630221" y="2635764"/>
                </a:lnTo>
                <a:lnTo>
                  <a:pt x="3622837" y="2585417"/>
                </a:lnTo>
                <a:lnTo>
                  <a:pt x="3615800" y="2533442"/>
                </a:lnTo>
                <a:lnTo>
                  <a:pt x="3609111" y="2479840"/>
                </a:lnTo>
                <a:lnTo>
                  <a:pt x="3571913" y="2092896"/>
                </a:lnTo>
                <a:lnTo>
                  <a:pt x="3557028" y="1737563"/>
                </a:lnTo>
                <a:lnTo>
                  <a:pt x="3554066" y="1672213"/>
                </a:lnTo>
                <a:lnTo>
                  <a:pt x="3549735" y="1611357"/>
                </a:lnTo>
                <a:lnTo>
                  <a:pt x="3543967" y="1554059"/>
                </a:lnTo>
                <a:lnTo>
                  <a:pt x="3536785" y="1500629"/>
                </a:lnTo>
                <a:lnTo>
                  <a:pt x="3528190" y="1451070"/>
                </a:lnTo>
                <a:lnTo>
                  <a:pt x="3524522" y="1434325"/>
                </a:lnTo>
                <a:close/>
              </a:path>
              <a:path w="5890259" h="3099434">
                <a:moveTo>
                  <a:pt x="2156180" y="0"/>
                </a:moveTo>
                <a:lnTo>
                  <a:pt x="2084096" y="12785"/>
                </a:lnTo>
                <a:lnTo>
                  <a:pt x="2024100" y="51155"/>
                </a:lnTo>
                <a:lnTo>
                  <a:pt x="1983638" y="109061"/>
                </a:lnTo>
                <a:lnTo>
                  <a:pt x="1970150" y="180454"/>
                </a:lnTo>
                <a:lnTo>
                  <a:pt x="1971253" y="225624"/>
                </a:lnTo>
                <a:lnTo>
                  <a:pt x="1974564" y="269979"/>
                </a:lnTo>
                <a:lnTo>
                  <a:pt x="1980084" y="313520"/>
                </a:lnTo>
                <a:lnTo>
                  <a:pt x="1987816" y="356247"/>
                </a:lnTo>
                <a:lnTo>
                  <a:pt x="1995550" y="399214"/>
                </a:lnTo>
                <a:lnTo>
                  <a:pt x="2001075" y="443458"/>
                </a:lnTo>
                <a:lnTo>
                  <a:pt x="2004390" y="488978"/>
                </a:lnTo>
                <a:lnTo>
                  <a:pt x="2005495" y="535774"/>
                </a:lnTo>
                <a:lnTo>
                  <a:pt x="2005133" y="566625"/>
                </a:lnTo>
                <a:lnTo>
                  <a:pt x="2004047" y="605848"/>
                </a:lnTo>
                <a:lnTo>
                  <a:pt x="2002237" y="653443"/>
                </a:lnTo>
                <a:lnTo>
                  <a:pt x="1999703" y="709410"/>
                </a:lnTo>
                <a:lnTo>
                  <a:pt x="1996446" y="773747"/>
                </a:lnTo>
                <a:lnTo>
                  <a:pt x="1992464" y="846455"/>
                </a:lnTo>
                <a:lnTo>
                  <a:pt x="1986889" y="2213813"/>
                </a:lnTo>
                <a:lnTo>
                  <a:pt x="1981314" y="2489149"/>
                </a:lnTo>
                <a:lnTo>
                  <a:pt x="1978708" y="2572044"/>
                </a:lnTo>
                <a:lnTo>
                  <a:pt x="1975357" y="2640653"/>
                </a:lnTo>
                <a:lnTo>
                  <a:pt x="1971261" y="2694976"/>
                </a:lnTo>
                <a:lnTo>
                  <a:pt x="1966422" y="2735013"/>
                </a:lnTo>
                <a:lnTo>
                  <a:pt x="1953516" y="2786805"/>
                </a:lnTo>
                <a:lnTo>
                  <a:pt x="1948286" y="2809128"/>
                </a:lnTo>
                <a:lnTo>
                  <a:pt x="1945148" y="2827733"/>
                </a:lnTo>
                <a:lnTo>
                  <a:pt x="1944103" y="2842615"/>
                </a:lnTo>
                <a:lnTo>
                  <a:pt x="1947708" y="2878425"/>
                </a:lnTo>
                <a:lnTo>
                  <a:pt x="1976544" y="2941676"/>
                </a:lnTo>
                <a:lnTo>
                  <a:pt x="2031770" y="2991906"/>
                </a:lnTo>
                <a:lnTo>
                  <a:pt x="2098745" y="3017947"/>
                </a:lnTo>
                <a:lnTo>
                  <a:pt x="2135720" y="3021203"/>
                </a:lnTo>
                <a:lnTo>
                  <a:pt x="2186993" y="3013994"/>
                </a:lnTo>
                <a:lnTo>
                  <a:pt x="2231061" y="2992369"/>
                </a:lnTo>
                <a:lnTo>
                  <a:pt x="2267921" y="2956325"/>
                </a:lnTo>
                <a:lnTo>
                  <a:pt x="2297569" y="2905861"/>
                </a:lnTo>
                <a:lnTo>
                  <a:pt x="2310752" y="2867212"/>
                </a:lnTo>
                <a:lnTo>
                  <a:pt x="2322287" y="2812548"/>
                </a:lnTo>
                <a:lnTo>
                  <a:pt x="2332174" y="2741868"/>
                </a:lnTo>
                <a:lnTo>
                  <a:pt x="2336499" y="2700522"/>
                </a:lnTo>
                <a:lnTo>
                  <a:pt x="2340412" y="2655173"/>
                </a:lnTo>
                <a:lnTo>
                  <a:pt x="2343914" y="2605819"/>
                </a:lnTo>
                <a:lnTo>
                  <a:pt x="2347003" y="2552462"/>
                </a:lnTo>
                <a:lnTo>
                  <a:pt x="2349680" y="2495101"/>
                </a:lnTo>
                <a:lnTo>
                  <a:pt x="2351946" y="2433735"/>
                </a:lnTo>
                <a:lnTo>
                  <a:pt x="2353799" y="2368366"/>
                </a:lnTo>
                <a:lnTo>
                  <a:pt x="2355241" y="2298992"/>
                </a:lnTo>
                <a:lnTo>
                  <a:pt x="2356270" y="2225615"/>
                </a:lnTo>
                <a:lnTo>
                  <a:pt x="2356888" y="2148234"/>
                </a:lnTo>
                <a:lnTo>
                  <a:pt x="2357094" y="2066848"/>
                </a:lnTo>
                <a:lnTo>
                  <a:pt x="2389503" y="2007075"/>
                </a:lnTo>
                <a:lnTo>
                  <a:pt x="2420499" y="1951283"/>
                </a:lnTo>
                <a:lnTo>
                  <a:pt x="2450079" y="1899473"/>
                </a:lnTo>
                <a:lnTo>
                  <a:pt x="2478246" y="1851643"/>
                </a:lnTo>
                <a:lnTo>
                  <a:pt x="2504998" y="1807795"/>
                </a:lnTo>
                <a:lnTo>
                  <a:pt x="2530336" y="1767928"/>
                </a:lnTo>
                <a:lnTo>
                  <a:pt x="2554260" y="1732042"/>
                </a:lnTo>
                <a:lnTo>
                  <a:pt x="2576770" y="1700137"/>
                </a:lnTo>
                <a:lnTo>
                  <a:pt x="2617546" y="1648269"/>
                </a:lnTo>
                <a:lnTo>
                  <a:pt x="2655256" y="1607619"/>
                </a:lnTo>
                <a:lnTo>
                  <a:pt x="2693971" y="1571247"/>
                </a:lnTo>
                <a:lnTo>
                  <a:pt x="2733691" y="1539156"/>
                </a:lnTo>
                <a:lnTo>
                  <a:pt x="2774414" y="1511343"/>
                </a:lnTo>
                <a:lnTo>
                  <a:pt x="2816142" y="1487809"/>
                </a:lnTo>
                <a:lnTo>
                  <a:pt x="2858874" y="1468555"/>
                </a:lnTo>
                <a:lnTo>
                  <a:pt x="2861035" y="1467815"/>
                </a:lnTo>
                <a:lnTo>
                  <a:pt x="2344077" y="1467815"/>
                </a:lnTo>
                <a:lnTo>
                  <a:pt x="2342247" y="1306307"/>
                </a:lnTo>
                <a:lnTo>
                  <a:pt x="2342059" y="1272303"/>
                </a:lnTo>
                <a:lnTo>
                  <a:pt x="2342103" y="1201898"/>
                </a:lnTo>
                <a:lnTo>
                  <a:pt x="2342655" y="1150885"/>
                </a:lnTo>
                <a:lnTo>
                  <a:pt x="2343613" y="1099929"/>
                </a:lnTo>
                <a:lnTo>
                  <a:pt x="2344979" y="1049031"/>
                </a:lnTo>
                <a:lnTo>
                  <a:pt x="2346752" y="998191"/>
                </a:lnTo>
                <a:lnTo>
                  <a:pt x="2348932" y="947408"/>
                </a:lnTo>
                <a:lnTo>
                  <a:pt x="2351519" y="896683"/>
                </a:lnTo>
                <a:lnTo>
                  <a:pt x="2354572" y="843924"/>
                </a:lnTo>
                <a:lnTo>
                  <a:pt x="2357218" y="791689"/>
                </a:lnTo>
                <a:lnTo>
                  <a:pt x="2359455" y="739977"/>
                </a:lnTo>
                <a:lnTo>
                  <a:pt x="2361285" y="688789"/>
                </a:lnTo>
                <a:lnTo>
                  <a:pt x="2362708" y="638124"/>
                </a:lnTo>
                <a:lnTo>
                  <a:pt x="2363724" y="587982"/>
                </a:lnTo>
                <a:lnTo>
                  <a:pt x="2364333" y="538363"/>
                </a:lnTo>
                <a:lnTo>
                  <a:pt x="2364531" y="488978"/>
                </a:lnTo>
                <a:lnTo>
                  <a:pt x="2363710" y="439917"/>
                </a:lnTo>
                <a:lnTo>
                  <a:pt x="2361230" y="388603"/>
                </a:lnTo>
                <a:lnTo>
                  <a:pt x="2357097" y="335324"/>
                </a:lnTo>
                <a:lnTo>
                  <a:pt x="2351311" y="280081"/>
                </a:lnTo>
                <a:lnTo>
                  <a:pt x="2343872" y="222874"/>
                </a:lnTo>
                <a:lnTo>
                  <a:pt x="2334780" y="163703"/>
                </a:lnTo>
                <a:lnTo>
                  <a:pt x="2322581" y="113684"/>
                </a:lnTo>
                <a:lnTo>
                  <a:pt x="2303355" y="72758"/>
                </a:lnTo>
                <a:lnTo>
                  <a:pt x="2277103" y="40927"/>
                </a:lnTo>
                <a:lnTo>
                  <a:pt x="2243824" y="18190"/>
                </a:lnTo>
                <a:lnTo>
                  <a:pt x="2203516" y="4547"/>
                </a:lnTo>
                <a:lnTo>
                  <a:pt x="2156180" y="0"/>
                </a:lnTo>
                <a:close/>
              </a:path>
              <a:path w="5890259" h="3099434">
                <a:moveTo>
                  <a:pt x="3039846" y="1060399"/>
                </a:moveTo>
                <a:lnTo>
                  <a:pt x="2991346" y="1061983"/>
                </a:lnTo>
                <a:lnTo>
                  <a:pt x="2943515" y="1066735"/>
                </a:lnTo>
                <a:lnTo>
                  <a:pt x="2896352" y="1074656"/>
                </a:lnTo>
                <a:lnTo>
                  <a:pt x="2849859" y="1085745"/>
                </a:lnTo>
                <a:lnTo>
                  <a:pt x="2804034" y="1100002"/>
                </a:lnTo>
                <a:lnTo>
                  <a:pt x="2758877" y="1117427"/>
                </a:lnTo>
                <a:lnTo>
                  <a:pt x="2714389" y="1138021"/>
                </a:lnTo>
                <a:lnTo>
                  <a:pt x="2670568" y="1161783"/>
                </a:lnTo>
                <a:lnTo>
                  <a:pt x="2632178" y="1185588"/>
                </a:lnTo>
                <a:lnTo>
                  <a:pt x="2594316" y="1211943"/>
                </a:lnTo>
                <a:lnTo>
                  <a:pt x="2556983" y="1240848"/>
                </a:lnTo>
                <a:lnTo>
                  <a:pt x="2520178" y="1272303"/>
                </a:lnTo>
                <a:lnTo>
                  <a:pt x="2483902" y="1306307"/>
                </a:lnTo>
                <a:lnTo>
                  <a:pt x="2448154" y="1342860"/>
                </a:lnTo>
                <a:lnTo>
                  <a:pt x="2412933" y="1381963"/>
                </a:lnTo>
                <a:lnTo>
                  <a:pt x="2378241" y="1423615"/>
                </a:lnTo>
                <a:lnTo>
                  <a:pt x="2344077" y="1467815"/>
                </a:lnTo>
                <a:lnTo>
                  <a:pt x="2861035" y="1467815"/>
                </a:lnTo>
                <a:lnTo>
                  <a:pt x="2902611" y="1453579"/>
                </a:lnTo>
                <a:lnTo>
                  <a:pt x="2947351" y="1442882"/>
                </a:lnTo>
                <a:lnTo>
                  <a:pt x="2993097" y="1436464"/>
                </a:lnTo>
                <a:lnTo>
                  <a:pt x="3039846" y="1434325"/>
                </a:lnTo>
                <a:lnTo>
                  <a:pt x="3524522" y="1434325"/>
                </a:lnTo>
                <a:lnTo>
                  <a:pt x="3518181" y="1405379"/>
                </a:lnTo>
                <a:lnTo>
                  <a:pt x="3506759" y="1363559"/>
                </a:lnTo>
                <a:lnTo>
                  <a:pt x="3493923" y="1325607"/>
                </a:lnTo>
                <a:lnTo>
                  <a:pt x="3464013" y="1261313"/>
                </a:lnTo>
                <a:lnTo>
                  <a:pt x="3439009" y="1223138"/>
                </a:lnTo>
                <a:lnTo>
                  <a:pt x="3410135" y="1188982"/>
                </a:lnTo>
                <a:lnTo>
                  <a:pt x="3377392" y="1158845"/>
                </a:lnTo>
                <a:lnTo>
                  <a:pt x="3340780" y="1132726"/>
                </a:lnTo>
                <a:lnTo>
                  <a:pt x="3300298" y="1110626"/>
                </a:lnTo>
                <a:lnTo>
                  <a:pt x="3255946" y="1092544"/>
                </a:lnTo>
                <a:lnTo>
                  <a:pt x="3207725" y="1078480"/>
                </a:lnTo>
                <a:lnTo>
                  <a:pt x="3155635" y="1068435"/>
                </a:lnTo>
                <a:lnTo>
                  <a:pt x="3099675" y="1062408"/>
                </a:lnTo>
                <a:lnTo>
                  <a:pt x="3039846" y="1060399"/>
                </a:lnTo>
                <a:close/>
              </a:path>
              <a:path w="5890259" h="3099434">
                <a:moveTo>
                  <a:pt x="4952149" y="1036218"/>
                </a:moveTo>
                <a:lnTo>
                  <a:pt x="4899565" y="1037613"/>
                </a:lnTo>
                <a:lnTo>
                  <a:pt x="4848319" y="1041799"/>
                </a:lnTo>
                <a:lnTo>
                  <a:pt x="4798410" y="1048775"/>
                </a:lnTo>
                <a:lnTo>
                  <a:pt x="4749838" y="1058542"/>
                </a:lnTo>
                <a:lnTo>
                  <a:pt x="4702603" y="1071099"/>
                </a:lnTo>
                <a:lnTo>
                  <a:pt x="4656705" y="1086447"/>
                </a:lnTo>
                <a:lnTo>
                  <a:pt x="4612144" y="1104586"/>
                </a:lnTo>
                <a:lnTo>
                  <a:pt x="4568920" y="1125515"/>
                </a:lnTo>
                <a:lnTo>
                  <a:pt x="4527033" y="1149234"/>
                </a:lnTo>
                <a:lnTo>
                  <a:pt x="4486483" y="1175744"/>
                </a:lnTo>
                <a:lnTo>
                  <a:pt x="4447271" y="1205045"/>
                </a:lnTo>
                <a:lnTo>
                  <a:pt x="4409395" y="1237136"/>
                </a:lnTo>
                <a:lnTo>
                  <a:pt x="4372857" y="1272017"/>
                </a:lnTo>
                <a:lnTo>
                  <a:pt x="4337655" y="1309690"/>
                </a:lnTo>
                <a:lnTo>
                  <a:pt x="4303791" y="1350152"/>
                </a:lnTo>
                <a:lnTo>
                  <a:pt x="4271263" y="1393405"/>
                </a:lnTo>
                <a:lnTo>
                  <a:pt x="4244497" y="1432465"/>
                </a:lnTo>
                <a:lnTo>
                  <a:pt x="4219353" y="1472607"/>
                </a:lnTo>
                <a:lnTo>
                  <a:pt x="4195831" y="1513830"/>
                </a:lnTo>
                <a:lnTo>
                  <a:pt x="4173931" y="1556134"/>
                </a:lnTo>
                <a:lnTo>
                  <a:pt x="4153654" y="1599520"/>
                </a:lnTo>
                <a:lnTo>
                  <a:pt x="4134999" y="1643988"/>
                </a:lnTo>
                <a:lnTo>
                  <a:pt x="4117966" y="1689537"/>
                </a:lnTo>
                <a:lnTo>
                  <a:pt x="4102556" y="1736168"/>
                </a:lnTo>
                <a:lnTo>
                  <a:pt x="4088768" y="1783881"/>
                </a:lnTo>
                <a:lnTo>
                  <a:pt x="4076602" y="1832675"/>
                </a:lnTo>
                <a:lnTo>
                  <a:pt x="4066058" y="1882550"/>
                </a:lnTo>
                <a:lnTo>
                  <a:pt x="4057136" y="1933507"/>
                </a:lnTo>
                <a:lnTo>
                  <a:pt x="4049836" y="1985546"/>
                </a:lnTo>
                <a:lnTo>
                  <a:pt x="4044159" y="2038666"/>
                </a:lnTo>
                <a:lnTo>
                  <a:pt x="4040104" y="2092868"/>
                </a:lnTo>
                <a:lnTo>
                  <a:pt x="4037671" y="2148151"/>
                </a:lnTo>
                <a:lnTo>
                  <a:pt x="4036860" y="2204516"/>
                </a:lnTo>
                <a:lnTo>
                  <a:pt x="4038125" y="2259498"/>
                </a:lnTo>
                <a:lnTo>
                  <a:pt x="4041919" y="2312827"/>
                </a:lnTo>
                <a:lnTo>
                  <a:pt x="4048244" y="2364503"/>
                </a:lnTo>
                <a:lnTo>
                  <a:pt x="4057099" y="2414525"/>
                </a:lnTo>
                <a:lnTo>
                  <a:pt x="4068484" y="2462893"/>
                </a:lnTo>
                <a:lnTo>
                  <a:pt x="4082398" y="2509608"/>
                </a:lnTo>
                <a:lnTo>
                  <a:pt x="4098843" y="2554670"/>
                </a:lnTo>
                <a:lnTo>
                  <a:pt x="4117854" y="2598146"/>
                </a:lnTo>
                <a:lnTo>
                  <a:pt x="4139324" y="2639832"/>
                </a:lnTo>
                <a:lnTo>
                  <a:pt x="4163359" y="2679933"/>
                </a:lnTo>
                <a:lnTo>
                  <a:pt x="4189925" y="2718380"/>
                </a:lnTo>
                <a:lnTo>
                  <a:pt x="4219021" y="2755174"/>
                </a:lnTo>
                <a:lnTo>
                  <a:pt x="4250648" y="2790314"/>
                </a:lnTo>
                <a:lnTo>
                  <a:pt x="4284805" y="2823800"/>
                </a:lnTo>
                <a:lnTo>
                  <a:pt x="4321492" y="2855633"/>
                </a:lnTo>
                <a:lnTo>
                  <a:pt x="4356930" y="2882727"/>
                </a:lnTo>
                <a:lnTo>
                  <a:pt x="4393790" y="2907954"/>
                </a:lnTo>
                <a:lnTo>
                  <a:pt x="4432072" y="2931311"/>
                </a:lnTo>
                <a:lnTo>
                  <a:pt x="4471776" y="2952801"/>
                </a:lnTo>
                <a:lnTo>
                  <a:pt x="4512902" y="2972421"/>
                </a:lnTo>
                <a:lnTo>
                  <a:pt x="4555450" y="2990174"/>
                </a:lnTo>
                <a:lnTo>
                  <a:pt x="4599421" y="3006057"/>
                </a:lnTo>
                <a:lnTo>
                  <a:pt x="4644813" y="3020072"/>
                </a:lnTo>
                <a:lnTo>
                  <a:pt x="4691627" y="3032219"/>
                </a:lnTo>
                <a:lnTo>
                  <a:pt x="4739864" y="3042497"/>
                </a:lnTo>
                <a:lnTo>
                  <a:pt x="4789522" y="3050906"/>
                </a:lnTo>
                <a:lnTo>
                  <a:pt x="4840603" y="3057446"/>
                </a:lnTo>
                <a:lnTo>
                  <a:pt x="4893106" y="3062118"/>
                </a:lnTo>
                <a:lnTo>
                  <a:pt x="4947030" y="3064921"/>
                </a:lnTo>
                <a:lnTo>
                  <a:pt x="5002377" y="3065856"/>
                </a:lnTo>
                <a:lnTo>
                  <a:pt x="5051545" y="3064810"/>
                </a:lnTo>
                <a:lnTo>
                  <a:pt x="5100960" y="3061674"/>
                </a:lnTo>
                <a:lnTo>
                  <a:pt x="5150620" y="3056447"/>
                </a:lnTo>
                <a:lnTo>
                  <a:pt x="5200527" y="3049129"/>
                </a:lnTo>
                <a:lnTo>
                  <a:pt x="5250679" y="3039720"/>
                </a:lnTo>
                <a:lnTo>
                  <a:pt x="5301078" y="3028220"/>
                </a:lnTo>
                <a:lnTo>
                  <a:pt x="5351722" y="3014628"/>
                </a:lnTo>
                <a:lnTo>
                  <a:pt x="5402612" y="2998946"/>
                </a:lnTo>
                <a:lnTo>
                  <a:pt x="5453748" y="2981172"/>
                </a:lnTo>
                <a:lnTo>
                  <a:pt x="5505130" y="2961307"/>
                </a:lnTo>
                <a:lnTo>
                  <a:pt x="5556758" y="2939351"/>
                </a:lnTo>
                <a:lnTo>
                  <a:pt x="5614553" y="2911816"/>
                </a:lnTo>
                <a:lnTo>
                  <a:pt x="5666844" y="2883327"/>
                </a:lnTo>
                <a:lnTo>
                  <a:pt x="5713630" y="2853885"/>
                </a:lnTo>
                <a:lnTo>
                  <a:pt x="5754912" y="2823489"/>
                </a:lnTo>
                <a:lnTo>
                  <a:pt x="5790690" y="2792139"/>
                </a:lnTo>
                <a:lnTo>
                  <a:pt x="5820963" y="2759836"/>
                </a:lnTo>
                <a:lnTo>
                  <a:pt x="5843834" y="2729128"/>
                </a:lnTo>
                <a:lnTo>
                  <a:pt x="5002377" y="2729128"/>
                </a:lnTo>
                <a:lnTo>
                  <a:pt x="4944421" y="2727534"/>
                </a:lnTo>
                <a:lnTo>
                  <a:pt x="4888553" y="2722751"/>
                </a:lnTo>
                <a:lnTo>
                  <a:pt x="4834774" y="2714780"/>
                </a:lnTo>
                <a:lnTo>
                  <a:pt x="4783083" y="2703619"/>
                </a:lnTo>
                <a:lnTo>
                  <a:pt x="4733481" y="2689269"/>
                </a:lnTo>
                <a:lnTo>
                  <a:pt x="4685967" y="2671729"/>
                </a:lnTo>
                <a:lnTo>
                  <a:pt x="4640541" y="2650998"/>
                </a:lnTo>
                <a:lnTo>
                  <a:pt x="4597204" y="2627115"/>
                </a:lnTo>
                <a:lnTo>
                  <a:pt x="4555953" y="2600120"/>
                </a:lnTo>
                <a:lnTo>
                  <a:pt x="4516790" y="2570013"/>
                </a:lnTo>
                <a:lnTo>
                  <a:pt x="4479715" y="2536792"/>
                </a:lnTo>
                <a:lnTo>
                  <a:pt x="4444728" y="2500458"/>
                </a:lnTo>
                <a:lnTo>
                  <a:pt x="4411828" y="2461010"/>
                </a:lnTo>
                <a:lnTo>
                  <a:pt x="4381017" y="2418448"/>
                </a:lnTo>
                <a:lnTo>
                  <a:pt x="5103491" y="2076145"/>
                </a:lnTo>
                <a:lnTo>
                  <a:pt x="4349394" y="2076145"/>
                </a:lnTo>
                <a:lnTo>
                  <a:pt x="4362325" y="2018469"/>
                </a:lnTo>
                <a:lnTo>
                  <a:pt x="4376317" y="1963261"/>
                </a:lnTo>
                <a:lnTo>
                  <a:pt x="4391368" y="1910519"/>
                </a:lnTo>
                <a:lnTo>
                  <a:pt x="4407479" y="1860245"/>
                </a:lnTo>
                <a:lnTo>
                  <a:pt x="4424649" y="1812438"/>
                </a:lnTo>
                <a:lnTo>
                  <a:pt x="4442879" y="1767098"/>
                </a:lnTo>
                <a:lnTo>
                  <a:pt x="4462168" y="1724225"/>
                </a:lnTo>
                <a:lnTo>
                  <a:pt x="4482516" y="1683820"/>
                </a:lnTo>
                <a:lnTo>
                  <a:pt x="4503924" y="1645882"/>
                </a:lnTo>
                <a:lnTo>
                  <a:pt x="4526391" y="1610411"/>
                </a:lnTo>
                <a:lnTo>
                  <a:pt x="4549917" y="1577408"/>
                </a:lnTo>
                <a:lnTo>
                  <a:pt x="4574501" y="1546872"/>
                </a:lnTo>
                <a:lnTo>
                  <a:pt x="4608929" y="1509977"/>
                </a:lnTo>
                <a:lnTo>
                  <a:pt x="4645239" y="1477423"/>
                </a:lnTo>
                <a:lnTo>
                  <a:pt x="4683434" y="1449209"/>
                </a:lnTo>
                <a:lnTo>
                  <a:pt x="4723511" y="1425336"/>
                </a:lnTo>
                <a:lnTo>
                  <a:pt x="4765472" y="1405803"/>
                </a:lnTo>
                <a:lnTo>
                  <a:pt x="4809316" y="1390611"/>
                </a:lnTo>
                <a:lnTo>
                  <a:pt x="4855043" y="1379760"/>
                </a:lnTo>
                <a:lnTo>
                  <a:pt x="4902654" y="1373249"/>
                </a:lnTo>
                <a:lnTo>
                  <a:pt x="4952149" y="1371079"/>
                </a:lnTo>
                <a:lnTo>
                  <a:pt x="5668341" y="1371079"/>
                </a:lnTo>
                <a:lnTo>
                  <a:pt x="5657894" y="1343985"/>
                </a:lnTo>
                <a:lnTo>
                  <a:pt x="5636294" y="1303170"/>
                </a:lnTo>
                <a:lnTo>
                  <a:pt x="5609895" y="1265109"/>
                </a:lnTo>
                <a:lnTo>
                  <a:pt x="5578696" y="1229801"/>
                </a:lnTo>
                <a:lnTo>
                  <a:pt x="5542698" y="1197246"/>
                </a:lnTo>
                <a:lnTo>
                  <a:pt x="5501899" y="1167444"/>
                </a:lnTo>
                <a:lnTo>
                  <a:pt x="5456300" y="1140396"/>
                </a:lnTo>
                <a:lnTo>
                  <a:pt x="5416098" y="1120601"/>
                </a:lnTo>
                <a:lnTo>
                  <a:pt x="5373626" y="1102890"/>
                </a:lnTo>
                <a:lnTo>
                  <a:pt x="5328885" y="1087263"/>
                </a:lnTo>
                <a:lnTo>
                  <a:pt x="5281875" y="1073720"/>
                </a:lnTo>
                <a:lnTo>
                  <a:pt x="5232595" y="1062261"/>
                </a:lnTo>
                <a:lnTo>
                  <a:pt x="5181045" y="1052885"/>
                </a:lnTo>
                <a:lnTo>
                  <a:pt x="5127226" y="1045593"/>
                </a:lnTo>
                <a:lnTo>
                  <a:pt x="5071137" y="1040385"/>
                </a:lnTo>
                <a:lnTo>
                  <a:pt x="5012778" y="1037260"/>
                </a:lnTo>
                <a:lnTo>
                  <a:pt x="4952149" y="1036218"/>
                </a:lnTo>
                <a:close/>
              </a:path>
              <a:path w="5890259" h="3099434">
                <a:moveTo>
                  <a:pt x="5722340" y="2420315"/>
                </a:moveTo>
                <a:lnTo>
                  <a:pt x="5686642" y="2426535"/>
                </a:lnTo>
                <a:lnTo>
                  <a:pt x="5652109" y="2445196"/>
                </a:lnTo>
                <a:lnTo>
                  <a:pt x="5618738" y="2476298"/>
                </a:lnTo>
                <a:lnTo>
                  <a:pt x="5586526" y="2519845"/>
                </a:lnTo>
                <a:lnTo>
                  <a:pt x="5565267" y="2547500"/>
                </a:lnTo>
                <a:lnTo>
                  <a:pt x="5503611" y="2598146"/>
                </a:lnTo>
                <a:lnTo>
                  <a:pt x="5463215" y="2621135"/>
                </a:lnTo>
                <a:lnTo>
                  <a:pt x="5416442" y="2642569"/>
                </a:lnTo>
                <a:lnTo>
                  <a:pt x="5363290" y="2662446"/>
                </a:lnTo>
                <a:lnTo>
                  <a:pt x="5303761" y="2680766"/>
                </a:lnTo>
                <a:lnTo>
                  <a:pt x="5247330" y="2695545"/>
                </a:lnTo>
                <a:lnTo>
                  <a:pt x="5193378" y="2707636"/>
                </a:lnTo>
                <a:lnTo>
                  <a:pt x="5141906" y="2717039"/>
                </a:lnTo>
                <a:lnTo>
                  <a:pt x="5092914" y="2723755"/>
                </a:lnTo>
                <a:lnTo>
                  <a:pt x="5046405" y="2727785"/>
                </a:lnTo>
                <a:lnTo>
                  <a:pt x="5002377" y="2729128"/>
                </a:lnTo>
                <a:lnTo>
                  <a:pt x="5843834" y="2729128"/>
                </a:lnTo>
                <a:lnTo>
                  <a:pt x="5864996" y="2692372"/>
                </a:lnTo>
                <a:lnTo>
                  <a:pt x="5887012" y="2621097"/>
                </a:lnTo>
                <a:lnTo>
                  <a:pt x="5889764" y="2584030"/>
                </a:lnTo>
                <a:lnTo>
                  <a:pt x="5886566" y="2552462"/>
                </a:lnTo>
                <a:lnTo>
                  <a:pt x="5860987" y="2495255"/>
                </a:lnTo>
                <a:lnTo>
                  <a:pt x="5812155" y="2448047"/>
                </a:lnTo>
                <a:lnTo>
                  <a:pt x="5754023" y="2423396"/>
                </a:lnTo>
                <a:lnTo>
                  <a:pt x="5722340" y="2420315"/>
                </a:lnTo>
                <a:close/>
              </a:path>
              <a:path w="5890259" h="3099434">
                <a:moveTo>
                  <a:pt x="5668341" y="1371079"/>
                </a:moveTo>
                <a:lnTo>
                  <a:pt x="4952149" y="1371079"/>
                </a:lnTo>
                <a:lnTo>
                  <a:pt x="5008537" y="1372567"/>
                </a:lnTo>
                <a:lnTo>
                  <a:pt x="5062357" y="1377032"/>
                </a:lnTo>
                <a:lnTo>
                  <a:pt x="5113609" y="1384472"/>
                </a:lnTo>
                <a:lnTo>
                  <a:pt x="5162295" y="1394890"/>
                </a:lnTo>
                <a:lnTo>
                  <a:pt x="5208412" y="1408283"/>
                </a:lnTo>
                <a:lnTo>
                  <a:pt x="5251963" y="1424653"/>
                </a:lnTo>
                <a:lnTo>
                  <a:pt x="5292947" y="1444000"/>
                </a:lnTo>
                <a:lnTo>
                  <a:pt x="5331363" y="1466323"/>
                </a:lnTo>
                <a:lnTo>
                  <a:pt x="5367213" y="1491622"/>
                </a:lnTo>
                <a:lnTo>
                  <a:pt x="5400497" y="1519897"/>
                </a:lnTo>
                <a:lnTo>
                  <a:pt x="5372852" y="1542238"/>
                </a:lnTo>
                <a:lnTo>
                  <a:pt x="5342009" y="1565286"/>
                </a:lnTo>
                <a:lnTo>
                  <a:pt x="5307969" y="1589041"/>
                </a:lnTo>
                <a:lnTo>
                  <a:pt x="5270731" y="1613504"/>
                </a:lnTo>
                <a:lnTo>
                  <a:pt x="5230296" y="1638673"/>
                </a:lnTo>
                <a:lnTo>
                  <a:pt x="5186663" y="1664550"/>
                </a:lnTo>
                <a:lnTo>
                  <a:pt x="5139832" y="1691134"/>
                </a:lnTo>
                <a:lnTo>
                  <a:pt x="5089803" y="1718425"/>
                </a:lnTo>
                <a:lnTo>
                  <a:pt x="5036575" y="1746424"/>
                </a:lnTo>
                <a:lnTo>
                  <a:pt x="4980150" y="1775130"/>
                </a:lnTo>
                <a:lnTo>
                  <a:pt x="4920526" y="1804543"/>
                </a:lnTo>
                <a:lnTo>
                  <a:pt x="4349394" y="2076145"/>
                </a:lnTo>
                <a:lnTo>
                  <a:pt x="5103491" y="2076145"/>
                </a:lnTo>
                <a:lnTo>
                  <a:pt x="5215331" y="2022568"/>
                </a:lnTo>
                <a:lnTo>
                  <a:pt x="5269442" y="1995741"/>
                </a:lnTo>
                <a:lnTo>
                  <a:pt x="5318408" y="1970752"/>
                </a:lnTo>
                <a:lnTo>
                  <a:pt x="5362230" y="1947600"/>
                </a:lnTo>
                <a:lnTo>
                  <a:pt x="5400906" y="1926285"/>
                </a:lnTo>
                <a:lnTo>
                  <a:pt x="5434438" y="1906807"/>
                </a:lnTo>
                <a:lnTo>
                  <a:pt x="5486069" y="1873364"/>
                </a:lnTo>
                <a:lnTo>
                  <a:pt x="5535339" y="1834707"/>
                </a:lnTo>
                <a:lnTo>
                  <a:pt x="5578040" y="1795002"/>
                </a:lnTo>
                <a:lnTo>
                  <a:pt x="5614172" y="1754250"/>
                </a:lnTo>
                <a:lnTo>
                  <a:pt x="5643735" y="1712450"/>
                </a:lnTo>
                <a:lnTo>
                  <a:pt x="5666729" y="1669603"/>
                </a:lnTo>
                <a:lnTo>
                  <a:pt x="5683153" y="1625710"/>
                </a:lnTo>
                <a:lnTo>
                  <a:pt x="5693007" y="1580769"/>
                </a:lnTo>
                <a:lnTo>
                  <a:pt x="5696292" y="1534782"/>
                </a:lnTo>
                <a:lnTo>
                  <a:pt x="5693892" y="1482952"/>
                </a:lnTo>
                <a:lnTo>
                  <a:pt x="5686693" y="1433876"/>
                </a:lnTo>
                <a:lnTo>
                  <a:pt x="5674693" y="1387554"/>
                </a:lnTo>
                <a:lnTo>
                  <a:pt x="5668341" y="13710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12658" y="4546616"/>
            <a:ext cx="1564640" cy="2718435"/>
          </a:xfrm>
          <a:custGeom>
            <a:avLst/>
            <a:gdLst/>
            <a:ahLst/>
            <a:cxnLst/>
            <a:rect l="l" t="t" r="r" b="b"/>
            <a:pathLst>
              <a:path w="1564639" h="2718434">
                <a:moveTo>
                  <a:pt x="738555" y="0"/>
                </a:moveTo>
                <a:lnTo>
                  <a:pt x="666472" y="12790"/>
                </a:lnTo>
                <a:lnTo>
                  <a:pt x="606475" y="51155"/>
                </a:lnTo>
                <a:lnTo>
                  <a:pt x="566013" y="109061"/>
                </a:lnTo>
                <a:lnTo>
                  <a:pt x="552526" y="180454"/>
                </a:lnTo>
                <a:lnTo>
                  <a:pt x="552861" y="212266"/>
                </a:lnTo>
                <a:lnTo>
                  <a:pt x="553866" y="251147"/>
                </a:lnTo>
                <a:lnTo>
                  <a:pt x="555540" y="297097"/>
                </a:lnTo>
                <a:lnTo>
                  <a:pt x="557884" y="350118"/>
                </a:lnTo>
                <a:lnTo>
                  <a:pt x="563911" y="471262"/>
                </a:lnTo>
                <a:lnTo>
                  <a:pt x="566255" y="527183"/>
                </a:lnTo>
                <a:lnTo>
                  <a:pt x="567928" y="577970"/>
                </a:lnTo>
                <a:lnTo>
                  <a:pt x="568930" y="623624"/>
                </a:lnTo>
                <a:lnTo>
                  <a:pt x="569264" y="664146"/>
                </a:lnTo>
                <a:lnTo>
                  <a:pt x="178600" y="632523"/>
                </a:lnTo>
                <a:lnTo>
                  <a:pt x="141273" y="635895"/>
                </a:lnTo>
                <a:lnTo>
                  <a:pt x="77089" y="662870"/>
                </a:lnTo>
                <a:lnTo>
                  <a:pt x="28251" y="715191"/>
                </a:lnTo>
                <a:lnTo>
                  <a:pt x="3138" y="783090"/>
                </a:lnTo>
                <a:lnTo>
                  <a:pt x="0" y="822274"/>
                </a:lnTo>
                <a:lnTo>
                  <a:pt x="4599" y="872348"/>
                </a:lnTo>
                <a:lnTo>
                  <a:pt x="18397" y="914670"/>
                </a:lnTo>
                <a:lnTo>
                  <a:pt x="41394" y="949242"/>
                </a:lnTo>
                <a:lnTo>
                  <a:pt x="73588" y="976062"/>
                </a:lnTo>
                <a:lnTo>
                  <a:pt x="114980" y="995131"/>
                </a:lnTo>
                <a:lnTo>
                  <a:pt x="165569" y="1006449"/>
                </a:lnTo>
                <a:lnTo>
                  <a:pt x="295331" y="1018191"/>
                </a:lnTo>
                <a:lnTo>
                  <a:pt x="353584" y="1023103"/>
                </a:lnTo>
                <a:lnTo>
                  <a:pt x="407419" y="1027376"/>
                </a:lnTo>
                <a:lnTo>
                  <a:pt x="456835" y="1031009"/>
                </a:lnTo>
                <a:lnTo>
                  <a:pt x="501833" y="1034003"/>
                </a:lnTo>
                <a:lnTo>
                  <a:pt x="542412" y="1036357"/>
                </a:lnTo>
                <a:lnTo>
                  <a:pt x="578573" y="1038072"/>
                </a:lnTo>
                <a:lnTo>
                  <a:pt x="615772" y="2124519"/>
                </a:lnTo>
                <a:lnTo>
                  <a:pt x="615424" y="2164285"/>
                </a:lnTo>
                <a:lnTo>
                  <a:pt x="614379" y="2212889"/>
                </a:lnTo>
                <a:lnTo>
                  <a:pt x="612637" y="2270327"/>
                </a:lnTo>
                <a:lnTo>
                  <a:pt x="607755" y="2402873"/>
                </a:lnTo>
                <a:lnTo>
                  <a:pt x="606013" y="2460315"/>
                </a:lnTo>
                <a:lnTo>
                  <a:pt x="604969" y="2508920"/>
                </a:lnTo>
                <a:lnTo>
                  <a:pt x="604621" y="2548686"/>
                </a:lnTo>
                <a:lnTo>
                  <a:pt x="608050" y="2583448"/>
                </a:lnTo>
                <a:lnTo>
                  <a:pt x="635487" y="2643907"/>
                </a:lnTo>
                <a:lnTo>
                  <a:pt x="688159" y="2690765"/>
                </a:lnTo>
                <a:lnTo>
                  <a:pt x="752801" y="2714953"/>
                </a:lnTo>
                <a:lnTo>
                  <a:pt x="788784" y="2717977"/>
                </a:lnTo>
                <a:lnTo>
                  <a:pt x="823917" y="2714610"/>
                </a:lnTo>
                <a:lnTo>
                  <a:pt x="883758" y="2687672"/>
                </a:lnTo>
                <a:lnTo>
                  <a:pt x="929699" y="2633798"/>
                </a:lnTo>
                <a:lnTo>
                  <a:pt x="947457" y="2596759"/>
                </a:lnTo>
                <a:lnTo>
                  <a:pt x="961740" y="2552987"/>
                </a:lnTo>
                <a:lnTo>
                  <a:pt x="972548" y="2502481"/>
                </a:lnTo>
                <a:lnTo>
                  <a:pt x="979881" y="2445241"/>
                </a:lnTo>
                <a:lnTo>
                  <a:pt x="983739" y="2381268"/>
                </a:lnTo>
                <a:lnTo>
                  <a:pt x="984122" y="2310561"/>
                </a:lnTo>
                <a:lnTo>
                  <a:pt x="982268" y="2215680"/>
                </a:lnTo>
                <a:lnTo>
                  <a:pt x="980401" y="2133828"/>
                </a:lnTo>
                <a:lnTo>
                  <a:pt x="945057" y="1034351"/>
                </a:lnTo>
                <a:lnTo>
                  <a:pt x="1022447" y="1024305"/>
                </a:lnTo>
                <a:lnTo>
                  <a:pt x="1086444" y="1016492"/>
                </a:lnTo>
                <a:lnTo>
                  <a:pt x="1137047" y="1010912"/>
                </a:lnTo>
                <a:lnTo>
                  <a:pt x="1174254" y="1007565"/>
                </a:lnTo>
                <a:lnTo>
                  <a:pt x="1198067" y="1006449"/>
                </a:lnTo>
                <a:lnTo>
                  <a:pt x="1218474" y="1006682"/>
                </a:lnTo>
                <a:lnTo>
                  <a:pt x="1240624" y="1007381"/>
                </a:lnTo>
                <a:lnTo>
                  <a:pt x="1264518" y="1008544"/>
                </a:lnTo>
                <a:lnTo>
                  <a:pt x="1315791" y="1011796"/>
                </a:lnTo>
                <a:lnTo>
                  <a:pt x="1339684" y="1012959"/>
                </a:lnTo>
                <a:lnTo>
                  <a:pt x="1361835" y="1013658"/>
                </a:lnTo>
                <a:lnTo>
                  <a:pt x="1382242" y="1013891"/>
                </a:lnTo>
                <a:lnTo>
                  <a:pt x="1420437" y="1010577"/>
                </a:lnTo>
                <a:lnTo>
                  <a:pt x="1486016" y="984064"/>
                </a:lnTo>
                <a:lnTo>
                  <a:pt x="1535779" y="932558"/>
                </a:lnTo>
                <a:lnTo>
                  <a:pt x="1561355" y="865121"/>
                </a:lnTo>
                <a:lnTo>
                  <a:pt x="1564551" y="825995"/>
                </a:lnTo>
                <a:lnTo>
                  <a:pt x="1560012" y="774950"/>
                </a:lnTo>
                <a:lnTo>
                  <a:pt x="1546396" y="731940"/>
                </a:lnTo>
                <a:lnTo>
                  <a:pt x="1523702" y="696967"/>
                </a:lnTo>
                <a:lnTo>
                  <a:pt x="1491929" y="670029"/>
                </a:lnTo>
                <a:lnTo>
                  <a:pt x="1451076" y="651129"/>
                </a:lnTo>
                <a:lnTo>
                  <a:pt x="1382018" y="639219"/>
                </a:lnTo>
                <a:lnTo>
                  <a:pt x="1331416" y="635499"/>
                </a:lnTo>
                <a:lnTo>
                  <a:pt x="1270098" y="633267"/>
                </a:lnTo>
                <a:lnTo>
                  <a:pt x="1198067" y="632523"/>
                </a:lnTo>
                <a:lnTo>
                  <a:pt x="1176784" y="633713"/>
                </a:lnTo>
                <a:lnTo>
                  <a:pt x="1139726" y="637284"/>
                </a:lnTo>
                <a:lnTo>
                  <a:pt x="1086893" y="643235"/>
                </a:lnTo>
                <a:lnTo>
                  <a:pt x="1018283" y="651567"/>
                </a:lnTo>
                <a:lnTo>
                  <a:pt x="933894" y="662279"/>
                </a:lnTo>
                <a:lnTo>
                  <a:pt x="935761" y="546938"/>
                </a:lnTo>
                <a:lnTo>
                  <a:pt x="939482" y="439039"/>
                </a:lnTo>
                <a:lnTo>
                  <a:pt x="939132" y="392414"/>
                </a:lnTo>
                <a:lnTo>
                  <a:pt x="938083" y="349276"/>
                </a:lnTo>
                <a:lnTo>
                  <a:pt x="936337" y="309628"/>
                </a:lnTo>
                <a:lnTo>
                  <a:pt x="924737" y="209375"/>
                </a:lnTo>
                <a:lnTo>
                  <a:pt x="911220" y="153828"/>
                </a:lnTo>
                <a:lnTo>
                  <a:pt x="893343" y="106825"/>
                </a:lnTo>
                <a:lnTo>
                  <a:pt x="871105" y="68368"/>
                </a:lnTo>
                <a:lnTo>
                  <a:pt x="844508" y="38457"/>
                </a:lnTo>
                <a:lnTo>
                  <a:pt x="778233" y="4273"/>
                </a:lnTo>
                <a:lnTo>
                  <a:pt x="7385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156754" y="4165244"/>
            <a:ext cx="7864475" cy="3105150"/>
          </a:xfrm>
          <a:custGeom>
            <a:avLst/>
            <a:gdLst/>
            <a:ahLst/>
            <a:cxnLst/>
            <a:rect l="l" t="t" r="r" b="b"/>
            <a:pathLst>
              <a:path w="7864475" h="3105150">
                <a:moveTo>
                  <a:pt x="1580423" y="1434325"/>
                </a:moveTo>
                <a:lnTo>
                  <a:pt x="1095755" y="1434325"/>
                </a:lnTo>
                <a:lnTo>
                  <a:pt x="1132455" y="1438643"/>
                </a:lnTo>
                <a:lnTo>
                  <a:pt x="1164837" y="1451597"/>
                </a:lnTo>
                <a:lnTo>
                  <a:pt x="1216649" y="1503413"/>
                </a:lnTo>
                <a:lnTo>
                  <a:pt x="1236079" y="1542275"/>
                </a:lnTo>
                <a:lnTo>
                  <a:pt x="1251191" y="1589773"/>
                </a:lnTo>
                <a:lnTo>
                  <a:pt x="1261986" y="1645907"/>
                </a:lnTo>
                <a:lnTo>
                  <a:pt x="1268463" y="1710677"/>
                </a:lnTo>
                <a:lnTo>
                  <a:pt x="1270622" y="1784083"/>
                </a:lnTo>
                <a:lnTo>
                  <a:pt x="1270331" y="1811405"/>
                </a:lnTo>
                <a:lnTo>
                  <a:pt x="1269460" y="1845006"/>
                </a:lnTo>
                <a:lnTo>
                  <a:pt x="1268007" y="1884886"/>
                </a:lnTo>
                <a:lnTo>
                  <a:pt x="1263940" y="1977208"/>
                </a:lnTo>
                <a:lnTo>
                  <a:pt x="1262487" y="2017088"/>
                </a:lnTo>
                <a:lnTo>
                  <a:pt x="1261616" y="2050689"/>
                </a:lnTo>
                <a:lnTo>
                  <a:pt x="1261325" y="2078012"/>
                </a:lnTo>
                <a:lnTo>
                  <a:pt x="1261739" y="2117653"/>
                </a:lnTo>
                <a:lnTo>
                  <a:pt x="1262979" y="2159683"/>
                </a:lnTo>
                <a:lnTo>
                  <a:pt x="1265046" y="2204101"/>
                </a:lnTo>
                <a:lnTo>
                  <a:pt x="1267941" y="2250908"/>
                </a:lnTo>
                <a:lnTo>
                  <a:pt x="1271662" y="2300104"/>
                </a:lnTo>
                <a:lnTo>
                  <a:pt x="1276210" y="2351688"/>
                </a:lnTo>
                <a:lnTo>
                  <a:pt x="1281585" y="2405661"/>
                </a:lnTo>
                <a:lnTo>
                  <a:pt x="1287787" y="2462022"/>
                </a:lnTo>
                <a:lnTo>
                  <a:pt x="1294815" y="2520772"/>
                </a:lnTo>
                <a:lnTo>
                  <a:pt x="1302760" y="2581612"/>
                </a:lnTo>
                <a:lnTo>
                  <a:pt x="1310890" y="2639282"/>
                </a:lnTo>
                <a:lnTo>
                  <a:pt x="1319203" y="2693784"/>
                </a:lnTo>
                <a:lnTo>
                  <a:pt x="1327701" y="2745116"/>
                </a:lnTo>
                <a:lnTo>
                  <a:pt x="1336382" y="2793278"/>
                </a:lnTo>
                <a:lnTo>
                  <a:pt x="1345247" y="2838272"/>
                </a:lnTo>
                <a:lnTo>
                  <a:pt x="1354297" y="2880096"/>
                </a:lnTo>
                <a:lnTo>
                  <a:pt x="1363529" y="2918750"/>
                </a:lnTo>
                <a:lnTo>
                  <a:pt x="1392960" y="3005135"/>
                </a:lnTo>
                <a:lnTo>
                  <a:pt x="1420269" y="3044724"/>
                </a:lnTo>
                <a:lnTo>
                  <a:pt x="1454871" y="3073002"/>
                </a:lnTo>
                <a:lnTo>
                  <a:pt x="1496768" y="3089969"/>
                </a:lnTo>
                <a:lnTo>
                  <a:pt x="1545958" y="3095625"/>
                </a:lnTo>
                <a:lnTo>
                  <a:pt x="1583632" y="3092427"/>
                </a:lnTo>
                <a:lnTo>
                  <a:pt x="1650603" y="3066848"/>
                </a:lnTo>
                <a:lnTo>
                  <a:pt x="1704322" y="3017316"/>
                </a:lnTo>
                <a:lnTo>
                  <a:pt x="1732222" y="2953593"/>
                </a:lnTo>
                <a:lnTo>
                  <a:pt x="1735708" y="2917024"/>
                </a:lnTo>
                <a:lnTo>
                  <a:pt x="1735244" y="2905287"/>
                </a:lnTo>
                <a:lnTo>
                  <a:pt x="1733850" y="2892383"/>
                </a:lnTo>
                <a:lnTo>
                  <a:pt x="1731524" y="2878312"/>
                </a:lnTo>
                <a:lnTo>
                  <a:pt x="1728266" y="2863075"/>
                </a:lnTo>
                <a:lnTo>
                  <a:pt x="1719140" y="2820870"/>
                </a:lnTo>
                <a:lnTo>
                  <a:pt x="1710362" y="2777036"/>
                </a:lnTo>
                <a:lnTo>
                  <a:pt x="1701933" y="2731574"/>
                </a:lnTo>
                <a:lnTo>
                  <a:pt x="1693852" y="2684484"/>
                </a:lnTo>
                <a:lnTo>
                  <a:pt x="1686121" y="2635767"/>
                </a:lnTo>
                <a:lnTo>
                  <a:pt x="1678739" y="2585422"/>
                </a:lnTo>
                <a:lnTo>
                  <a:pt x="1671705" y="2533451"/>
                </a:lnTo>
                <a:lnTo>
                  <a:pt x="1665020" y="2479852"/>
                </a:lnTo>
                <a:lnTo>
                  <a:pt x="1627809" y="2092896"/>
                </a:lnTo>
                <a:lnTo>
                  <a:pt x="1612925" y="1737563"/>
                </a:lnTo>
                <a:lnTo>
                  <a:pt x="1609963" y="1672213"/>
                </a:lnTo>
                <a:lnTo>
                  <a:pt x="1605632" y="1611357"/>
                </a:lnTo>
                <a:lnTo>
                  <a:pt x="1599866" y="1554059"/>
                </a:lnTo>
                <a:lnTo>
                  <a:pt x="1592685" y="1500629"/>
                </a:lnTo>
                <a:lnTo>
                  <a:pt x="1584091" y="1451070"/>
                </a:lnTo>
                <a:lnTo>
                  <a:pt x="1580423" y="1434325"/>
                </a:lnTo>
                <a:close/>
              </a:path>
              <a:path w="7864475" h="3105150">
                <a:moveTo>
                  <a:pt x="212089" y="0"/>
                </a:moveTo>
                <a:lnTo>
                  <a:pt x="139995" y="12790"/>
                </a:lnTo>
                <a:lnTo>
                  <a:pt x="79997" y="51155"/>
                </a:lnTo>
                <a:lnTo>
                  <a:pt x="39535" y="109061"/>
                </a:lnTo>
                <a:lnTo>
                  <a:pt x="26047" y="180454"/>
                </a:lnTo>
                <a:lnTo>
                  <a:pt x="27152" y="225624"/>
                </a:lnTo>
                <a:lnTo>
                  <a:pt x="30467" y="269981"/>
                </a:lnTo>
                <a:lnTo>
                  <a:pt x="35991" y="313526"/>
                </a:lnTo>
                <a:lnTo>
                  <a:pt x="43726" y="356260"/>
                </a:lnTo>
                <a:lnTo>
                  <a:pt x="51458" y="399220"/>
                </a:lnTo>
                <a:lnTo>
                  <a:pt x="56978" y="443461"/>
                </a:lnTo>
                <a:lnTo>
                  <a:pt x="60288" y="488984"/>
                </a:lnTo>
                <a:lnTo>
                  <a:pt x="61391" y="535787"/>
                </a:lnTo>
                <a:lnTo>
                  <a:pt x="61030" y="566636"/>
                </a:lnTo>
                <a:lnTo>
                  <a:pt x="59947" y="605857"/>
                </a:lnTo>
                <a:lnTo>
                  <a:pt x="58140" y="653449"/>
                </a:lnTo>
                <a:lnTo>
                  <a:pt x="55610" y="709413"/>
                </a:lnTo>
                <a:lnTo>
                  <a:pt x="52354" y="773748"/>
                </a:lnTo>
                <a:lnTo>
                  <a:pt x="48374" y="846455"/>
                </a:lnTo>
                <a:lnTo>
                  <a:pt x="42798" y="2213813"/>
                </a:lnTo>
                <a:lnTo>
                  <a:pt x="37210" y="2489149"/>
                </a:lnTo>
                <a:lnTo>
                  <a:pt x="34606" y="2572044"/>
                </a:lnTo>
                <a:lnTo>
                  <a:pt x="31258" y="2640653"/>
                </a:lnTo>
                <a:lnTo>
                  <a:pt x="27166" y="2694976"/>
                </a:lnTo>
                <a:lnTo>
                  <a:pt x="22330" y="2735013"/>
                </a:lnTo>
                <a:lnTo>
                  <a:pt x="9424" y="2786810"/>
                </a:lnTo>
                <a:lnTo>
                  <a:pt x="4189" y="2809133"/>
                </a:lnTo>
                <a:lnTo>
                  <a:pt x="1047" y="2827734"/>
                </a:lnTo>
                <a:lnTo>
                  <a:pt x="0" y="2842615"/>
                </a:lnTo>
                <a:lnTo>
                  <a:pt x="3605" y="2878426"/>
                </a:lnTo>
                <a:lnTo>
                  <a:pt x="32441" y="2941681"/>
                </a:lnTo>
                <a:lnTo>
                  <a:pt x="87672" y="2991908"/>
                </a:lnTo>
                <a:lnTo>
                  <a:pt x="154643" y="3017958"/>
                </a:lnTo>
                <a:lnTo>
                  <a:pt x="191617" y="3021215"/>
                </a:lnTo>
                <a:lnTo>
                  <a:pt x="242895" y="3014005"/>
                </a:lnTo>
                <a:lnTo>
                  <a:pt x="286964" y="2992377"/>
                </a:lnTo>
                <a:lnTo>
                  <a:pt x="323825" y="2956332"/>
                </a:lnTo>
                <a:lnTo>
                  <a:pt x="353479" y="2905874"/>
                </a:lnTo>
                <a:lnTo>
                  <a:pt x="366662" y="2867224"/>
                </a:lnTo>
                <a:lnTo>
                  <a:pt x="378197" y="2812559"/>
                </a:lnTo>
                <a:lnTo>
                  <a:pt x="388083" y="2741877"/>
                </a:lnTo>
                <a:lnTo>
                  <a:pt x="392408" y="2700530"/>
                </a:lnTo>
                <a:lnTo>
                  <a:pt x="396322" y="2655180"/>
                </a:lnTo>
                <a:lnTo>
                  <a:pt x="399823" y="2605825"/>
                </a:lnTo>
                <a:lnTo>
                  <a:pt x="402912" y="2552467"/>
                </a:lnTo>
                <a:lnTo>
                  <a:pt x="405590" y="2495104"/>
                </a:lnTo>
                <a:lnTo>
                  <a:pt x="407855" y="2433738"/>
                </a:lnTo>
                <a:lnTo>
                  <a:pt x="409709" y="2368368"/>
                </a:lnTo>
                <a:lnTo>
                  <a:pt x="411150" y="2298994"/>
                </a:lnTo>
                <a:lnTo>
                  <a:pt x="412180" y="2225616"/>
                </a:lnTo>
                <a:lnTo>
                  <a:pt x="412798" y="2148234"/>
                </a:lnTo>
                <a:lnTo>
                  <a:pt x="413003" y="2066848"/>
                </a:lnTo>
                <a:lnTo>
                  <a:pt x="445409" y="2007075"/>
                </a:lnTo>
                <a:lnTo>
                  <a:pt x="476402" y="1951283"/>
                </a:lnTo>
                <a:lnTo>
                  <a:pt x="505981" y="1899473"/>
                </a:lnTo>
                <a:lnTo>
                  <a:pt x="534146" y="1851643"/>
                </a:lnTo>
                <a:lnTo>
                  <a:pt x="560898" y="1807795"/>
                </a:lnTo>
                <a:lnTo>
                  <a:pt x="586237" y="1767928"/>
                </a:lnTo>
                <a:lnTo>
                  <a:pt x="610161" y="1732042"/>
                </a:lnTo>
                <a:lnTo>
                  <a:pt x="632673" y="1700137"/>
                </a:lnTo>
                <a:lnTo>
                  <a:pt x="673455" y="1648269"/>
                </a:lnTo>
                <a:lnTo>
                  <a:pt x="711162" y="1607622"/>
                </a:lnTo>
                <a:lnTo>
                  <a:pt x="749875" y="1571252"/>
                </a:lnTo>
                <a:lnTo>
                  <a:pt x="789592" y="1539161"/>
                </a:lnTo>
                <a:lnTo>
                  <a:pt x="830314" y="1511348"/>
                </a:lnTo>
                <a:lnTo>
                  <a:pt x="872042" y="1487814"/>
                </a:lnTo>
                <a:lnTo>
                  <a:pt x="914774" y="1468558"/>
                </a:lnTo>
                <a:lnTo>
                  <a:pt x="916946" y="1467815"/>
                </a:lnTo>
                <a:lnTo>
                  <a:pt x="399986" y="1467815"/>
                </a:lnTo>
                <a:lnTo>
                  <a:pt x="398144" y="1306311"/>
                </a:lnTo>
                <a:lnTo>
                  <a:pt x="397956" y="1272308"/>
                </a:lnTo>
                <a:lnTo>
                  <a:pt x="398002" y="1201903"/>
                </a:lnTo>
                <a:lnTo>
                  <a:pt x="398555" y="1150888"/>
                </a:lnTo>
                <a:lnTo>
                  <a:pt x="399516" y="1099931"/>
                </a:lnTo>
                <a:lnTo>
                  <a:pt x="400884" y="1049032"/>
                </a:lnTo>
                <a:lnTo>
                  <a:pt x="402659" y="998191"/>
                </a:lnTo>
                <a:lnTo>
                  <a:pt x="404840" y="947408"/>
                </a:lnTo>
                <a:lnTo>
                  <a:pt x="407428" y="896683"/>
                </a:lnTo>
                <a:lnTo>
                  <a:pt x="410478" y="843928"/>
                </a:lnTo>
                <a:lnTo>
                  <a:pt x="413122" y="791694"/>
                </a:lnTo>
                <a:lnTo>
                  <a:pt x="415359" y="739983"/>
                </a:lnTo>
                <a:lnTo>
                  <a:pt x="417190" y="688794"/>
                </a:lnTo>
                <a:lnTo>
                  <a:pt x="418614" y="638127"/>
                </a:lnTo>
                <a:lnTo>
                  <a:pt x="419632" y="587984"/>
                </a:lnTo>
                <a:lnTo>
                  <a:pt x="420242" y="538364"/>
                </a:lnTo>
                <a:lnTo>
                  <a:pt x="420441" y="488984"/>
                </a:lnTo>
                <a:lnTo>
                  <a:pt x="419619" y="439917"/>
                </a:lnTo>
                <a:lnTo>
                  <a:pt x="417139" y="388603"/>
                </a:lnTo>
                <a:lnTo>
                  <a:pt x="413005" y="335326"/>
                </a:lnTo>
                <a:lnTo>
                  <a:pt x="407217" y="280085"/>
                </a:lnTo>
                <a:lnTo>
                  <a:pt x="399774" y="222881"/>
                </a:lnTo>
                <a:lnTo>
                  <a:pt x="390677" y="163715"/>
                </a:lnTo>
                <a:lnTo>
                  <a:pt x="378483" y="113691"/>
                </a:lnTo>
                <a:lnTo>
                  <a:pt x="359261" y="72762"/>
                </a:lnTo>
                <a:lnTo>
                  <a:pt x="333011" y="40928"/>
                </a:lnTo>
                <a:lnTo>
                  <a:pt x="299733" y="18190"/>
                </a:lnTo>
                <a:lnTo>
                  <a:pt x="259426" y="4547"/>
                </a:lnTo>
                <a:lnTo>
                  <a:pt x="212089" y="0"/>
                </a:lnTo>
                <a:close/>
              </a:path>
              <a:path w="7864475" h="3105150">
                <a:moveTo>
                  <a:pt x="1095755" y="1060399"/>
                </a:moveTo>
                <a:lnTo>
                  <a:pt x="1047255" y="1061983"/>
                </a:lnTo>
                <a:lnTo>
                  <a:pt x="999422" y="1066735"/>
                </a:lnTo>
                <a:lnTo>
                  <a:pt x="952259" y="1074656"/>
                </a:lnTo>
                <a:lnTo>
                  <a:pt x="905763" y="1085745"/>
                </a:lnTo>
                <a:lnTo>
                  <a:pt x="859938" y="1100002"/>
                </a:lnTo>
                <a:lnTo>
                  <a:pt x="814781" y="1117427"/>
                </a:lnTo>
                <a:lnTo>
                  <a:pt x="770294" y="1138021"/>
                </a:lnTo>
                <a:lnTo>
                  <a:pt x="726478" y="1161783"/>
                </a:lnTo>
                <a:lnTo>
                  <a:pt x="688087" y="1185591"/>
                </a:lnTo>
                <a:lnTo>
                  <a:pt x="650224" y="1211948"/>
                </a:lnTo>
                <a:lnTo>
                  <a:pt x="612890" y="1240853"/>
                </a:lnTo>
                <a:lnTo>
                  <a:pt x="576084" y="1272308"/>
                </a:lnTo>
                <a:lnTo>
                  <a:pt x="539806" y="1306311"/>
                </a:lnTo>
                <a:lnTo>
                  <a:pt x="504057" y="1342863"/>
                </a:lnTo>
                <a:lnTo>
                  <a:pt x="468838" y="1381964"/>
                </a:lnTo>
                <a:lnTo>
                  <a:pt x="434147" y="1423615"/>
                </a:lnTo>
                <a:lnTo>
                  <a:pt x="399986" y="1467815"/>
                </a:lnTo>
                <a:lnTo>
                  <a:pt x="916946" y="1467815"/>
                </a:lnTo>
                <a:lnTo>
                  <a:pt x="958512" y="1453581"/>
                </a:lnTo>
                <a:lnTo>
                  <a:pt x="1003255" y="1442883"/>
                </a:lnTo>
                <a:lnTo>
                  <a:pt x="1049003" y="1436464"/>
                </a:lnTo>
                <a:lnTo>
                  <a:pt x="1095755" y="1434325"/>
                </a:lnTo>
                <a:lnTo>
                  <a:pt x="1580423" y="1434325"/>
                </a:lnTo>
                <a:lnTo>
                  <a:pt x="1574083" y="1405379"/>
                </a:lnTo>
                <a:lnTo>
                  <a:pt x="1562661" y="1363559"/>
                </a:lnTo>
                <a:lnTo>
                  <a:pt x="1549825" y="1325607"/>
                </a:lnTo>
                <a:lnTo>
                  <a:pt x="1519910" y="1261313"/>
                </a:lnTo>
                <a:lnTo>
                  <a:pt x="1494909" y="1223141"/>
                </a:lnTo>
                <a:lnTo>
                  <a:pt x="1466038" y="1188987"/>
                </a:lnTo>
                <a:lnTo>
                  <a:pt x="1433297" y="1158850"/>
                </a:lnTo>
                <a:lnTo>
                  <a:pt x="1396686" y="1132731"/>
                </a:lnTo>
                <a:lnTo>
                  <a:pt x="1356206" y="1110630"/>
                </a:lnTo>
                <a:lnTo>
                  <a:pt x="1311855" y="1092547"/>
                </a:lnTo>
                <a:lnTo>
                  <a:pt x="1263634" y="1078483"/>
                </a:lnTo>
                <a:lnTo>
                  <a:pt x="1211544" y="1068436"/>
                </a:lnTo>
                <a:lnTo>
                  <a:pt x="1155585" y="1062408"/>
                </a:lnTo>
                <a:lnTo>
                  <a:pt x="1095755" y="1060399"/>
                </a:lnTo>
                <a:close/>
              </a:path>
              <a:path w="7864475" h="3105150">
                <a:moveTo>
                  <a:pt x="2362517" y="1054823"/>
                </a:moveTo>
                <a:lnTo>
                  <a:pt x="2312493" y="1060042"/>
                </a:lnTo>
                <a:lnTo>
                  <a:pt x="2271564" y="1075699"/>
                </a:lnTo>
                <a:lnTo>
                  <a:pt x="2239730" y="1101794"/>
                </a:lnTo>
                <a:lnTo>
                  <a:pt x="2216992" y="1138329"/>
                </a:lnTo>
                <a:lnTo>
                  <a:pt x="2203349" y="1185304"/>
                </a:lnTo>
                <a:lnTo>
                  <a:pt x="2198801" y="1242720"/>
                </a:lnTo>
                <a:lnTo>
                  <a:pt x="2198511" y="1277248"/>
                </a:lnTo>
                <a:lnTo>
                  <a:pt x="2197639" y="1319453"/>
                </a:lnTo>
                <a:lnTo>
                  <a:pt x="2196187" y="1369336"/>
                </a:lnTo>
                <a:lnTo>
                  <a:pt x="2192114" y="1484632"/>
                </a:lnTo>
                <a:lnTo>
                  <a:pt x="2190667" y="1534326"/>
                </a:lnTo>
                <a:lnTo>
                  <a:pt x="2189795" y="1576530"/>
                </a:lnTo>
                <a:lnTo>
                  <a:pt x="2189567" y="1603622"/>
                </a:lnTo>
                <a:lnTo>
                  <a:pt x="2189505" y="2917024"/>
                </a:lnTo>
                <a:lnTo>
                  <a:pt x="2194052" y="2974440"/>
                </a:lnTo>
                <a:lnTo>
                  <a:pt x="2207692" y="3021415"/>
                </a:lnTo>
                <a:lnTo>
                  <a:pt x="2230427" y="3057950"/>
                </a:lnTo>
                <a:lnTo>
                  <a:pt x="2262258" y="3084045"/>
                </a:lnTo>
                <a:lnTo>
                  <a:pt x="2303185" y="3099702"/>
                </a:lnTo>
                <a:lnTo>
                  <a:pt x="2353208" y="3104921"/>
                </a:lnTo>
                <a:lnTo>
                  <a:pt x="2402071" y="3101087"/>
                </a:lnTo>
                <a:lnTo>
                  <a:pt x="2443416" y="3089584"/>
                </a:lnTo>
                <a:lnTo>
                  <a:pt x="2477244" y="3070412"/>
                </a:lnTo>
                <a:lnTo>
                  <a:pt x="2522349" y="3009059"/>
                </a:lnTo>
                <a:lnTo>
                  <a:pt x="2533625" y="2966877"/>
                </a:lnTo>
                <a:lnTo>
                  <a:pt x="2537383" y="2917024"/>
                </a:lnTo>
                <a:lnTo>
                  <a:pt x="2533662" y="1897557"/>
                </a:lnTo>
                <a:lnTo>
                  <a:pt x="2558743" y="1844916"/>
                </a:lnTo>
                <a:lnTo>
                  <a:pt x="2585202" y="1795307"/>
                </a:lnTo>
                <a:lnTo>
                  <a:pt x="2613038" y="1748730"/>
                </a:lnTo>
                <a:lnTo>
                  <a:pt x="2642252" y="1705184"/>
                </a:lnTo>
                <a:lnTo>
                  <a:pt x="2672844" y="1664670"/>
                </a:lnTo>
                <a:lnTo>
                  <a:pt x="2704815" y="1627187"/>
                </a:lnTo>
                <a:lnTo>
                  <a:pt x="2738164" y="1592736"/>
                </a:lnTo>
                <a:lnTo>
                  <a:pt x="2772892" y="1561316"/>
                </a:lnTo>
                <a:lnTo>
                  <a:pt x="2808998" y="1532928"/>
                </a:lnTo>
                <a:lnTo>
                  <a:pt x="2845516" y="1507831"/>
                </a:lnTo>
                <a:lnTo>
                  <a:pt x="2884378" y="1484632"/>
                </a:lnTo>
                <a:lnTo>
                  <a:pt x="2925585" y="1463331"/>
                </a:lnTo>
                <a:lnTo>
                  <a:pt x="2969135" y="1443927"/>
                </a:lnTo>
                <a:lnTo>
                  <a:pt x="3015030" y="1426421"/>
                </a:lnTo>
                <a:lnTo>
                  <a:pt x="3063269" y="1410812"/>
                </a:lnTo>
                <a:lnTo>
                  <a:pt x="3113852" y="1397102"/>
                </a:lnTo>
                <a:lnTo>
                  <a:pt x="3166778" y="1385289"/>
                </a:lnTo>
                <a:lnTo>
                  <a:pt x="3222047" y="1375374"/>
                </a:lnTo>
                <a:lnTo>
                  <a:pt x="3279660" y="1367358"/>
                </a:lnTo>
                <a:lnTo>
                  <a:pt x="3633690" y="1367358"/>
                </a:lnTo>
                <a:lnTo>
                  <a:pt x="3633400" y="1363637"/>
                </a:lnTo>
                <a:lnTo>
                  <a:pt x="2546692" y="1363637"/>
                </a:lnTo>
                <a:lnTo>
                  <a:pt x="2544050" y="1298823"/>
                </a:lnTo>
                <a:lnTo>
                  <a:pt x="2536952" y="1241635"/>
                </a:lnTo>
                <a:lnTo>
                  <a:pt x="2525399" y="1192072"/>
                </a:lnTo>
                <a:lnTo>
                  <a:pt x="2509390" y="1150134"/>
                </a:lnTo>
                <a:lnTo>
                  <a:pt x="2488926" y="1115822"/>
                </a:lnTo>
                <a:lnTo>
                  <a:pt x="2434632" y="1070073"/>
                </a:lnTo>
                <a:lnTo>
                  <a:pt x="2400802" y="1058636"/>
                </a:lnTo>
                <a:lnTo>
                  <a:pt x="2362517" y="1054823"/>
                </a:lnTo>
                <a:close/>
              </a:path>
              <a:path w="7864475" h="3105150">
                <a:moveTo>
                  <a:pt x="3633690" y="1367358"/>
                </a:moveTo>
                <a:lnTo>
                  <a:pt x="3279660" y="1367358"/>
                </a:lnTo>
                <a:lnTo>
                  <a:pt x="3285248" y="1523631"/>
                </a:lnTo>
                <a:lnTo>
                  <a:pt x="3287689" y="1567346"/>
                </a:lnTo>
                <a:lnTo>
                  <a:pt x="3289431" y="1603622"/>
                </a:lnTo>
                <a:lnTo>
                  <a:pt x="3290476" y="1632459"/>
                </a:lnTo>
                <a:lnTo>
                  <a:pt x="3290824" y="1653857"/>
                </a:lnTo>
                <a:lnTo>
                  <a:pt x="3295268" y="1710133"/>
                </a:lnTo>
                <a:lnTo>
                  <a:pt x="3308603" y="1756177"/>
                </a:lnTo>
                <a:lnTo>
                  <a:pt x="3330825" y="1791989"/>
                </a:lnTo>
                <a:lnTo>
                  <a:pt x="3361936" y="1817568"/>
                </a:lnTo>
                <a:lnTo>
                  <a:pt x="3401934" y="1832916"/>
                </a:lnTo>
                <a:lnTo>
                  <a:pt x="3450818" y="1838032"/>
                </a:lnTo>
                <a:lnTo>
                  <a:pt x="3496985" y="1833286"/>
                </a:lnTo>
                <a:lnTo>
                  <a:pt x="3536622" y="1819048"/>
                </a:lnTo>
                <a:lnTo>
                  <a:pt x="3569737" y="1795307"/>
                </a:lnTo>
                <a:lnTo>
                  <a:pt x="3596305" y="1762096"/>
                </a:lnTo>
                <a:lnTo>
                  <a:pt x="3616350" y="1719383"/>
                </a:lnTo>
                <a:lnTo>
                  <a:pt x="3629865" y="1667178"/>
                </a:lnTo>
                <a:lnTo>
                  <a:pt x="3636848" y="1605483"/>
                </a:lnTo>
                <a:lnTo>
                  <a:pt x="3638248" y="1556181"/>
                </a:lnTo>
                <a:lnTo>
                  <a:pt x="3638629" y="1507831"/>
                </a:lnTo>
                <a:lnTo>
                  <a:pt x="3638715" y="1475257"/>
                </a:lnTo>
                <a:lnTo>
                  <a:pt x="3637196" y="1412232"/>
                </a:lnTo>
                <a:lnTo>
                  <a:pt x="3633690" y="1367358"/>
                </a:lnTo>
                <a:close/>
              </a:path>
              <a:path w="7864475" h="3105150">
                <a:moveTo>
                  <a:pt x="3339198" y="1019467"/>
                </a:moveTo>
                <a:lnTo>
                  <a:pt x="3291069" y="1020529"/>
                </a:lnTo>
                <a:lnTo>
                  <a:pt x="3243423" y="1023716"/>
                </a:lnTo>
                <a:lnTo>
                  <a:pt x="3196259" y="1029027"/>
                </a:lnTo>
                <a:lnTo>
                  <a:pt x="3149578" y="1036464"/>
                </a:lnTo>
                <a:lnTo>
                  <a:pt x="3103379" y="1046024"/>
                </a:lnTo>
                <a:lnTo>
                  <a:pt x="3057663" y="1057710"/>
                </a:lnTo>
                <a:lnTo>
                  <a:pt x="3012430" y="1071519"/>
                </a:lnTo>
                <a:lnTo>
                  <a:pt x="2967678" y="1087454"/>
                </a:lnTo>
                <a:lnTo>
                  <a:pt x="2923409" y="1105512"/>
                </a:lnTo>
                <a:lnTo>
                  <a:pt x="2879623" y="1125695"/>
                </a:lnTo>
                <a:lnTo>
                  <a:pt x="2836319" y="1148003"/>
                </a:lnTo>
                <a:lnTo>
                  <a:pt x="2793497" y="1172435"/>
                </a:lnTo>
                <a:lnTo>
                  <a:pt x="2751157" y="1198991"/>
                </a:lnTo>
                <a:lnTo>
                  <a:pt x="2709300" y="1227672"/>
                </a:lnTo>
                <a:lnTo>
                  <a:pt x="2667925" y="1258476"/>
                </a:lnTo>
                <a:lnTo>
                  <a:pt x="2627032" y="1291406"/>
                </a:lnTo>
                <a:lnTo>
                  <a:pt x="2586621" y="1326459"/>
                </a:lnTo>
                <a:lnTo>
                  <a:pt x="2546692" y="1363637"/>
                </a:lnTo>
                <a:lnTo>
                  <a:pt x="3633400" y="1363637"/>
                </a:lnTo>
                <a:lnTo>
                  <a:pt x="3625047" y="1300307"/>
                </a:lnTo>
                <a:lnTo>
                  <a:pt x="3614415" y="1251407"/>
                </a:lnTo>
                <a:lnTo>
                  <a:pt x="3600746" y="1207215"/>
                </a:lnTo>
                <a:lnTo>
                  <a:pt x="3584039" y="1167731"/>
                </a:lnTo>
                <a:lnTo>
                  <a:pt x="3564293" y="1132954"/>
                </a:lnTo>
                <a:lnTo>
                  <a:pt x="3531478" y="1092100"/>
                </a:lnTo>
                <a:lnTo>
                  <a:pt x="3492561" y="1060324"/>
                </a:lnTo>
                <a:lnTo>
                  <a:pt x="3447542" y="1037626"/>
                </a:lnTo>
                <a:lnTo>
                  <a:pt x="3396421" y="1024006"/>
                </a:lnTo>
                <a:lnTo>
                  <a:pt x="3339198" y="1019467"/>
                </a:lnTo>
                <a:close/>
              </a:path>
              <a:path w="7864475" h="3105150">
                <a:moveTo>
                  <a:pt x="4838382" y="1036218"/>
                </a:moveTo>
                <a:lnTo>
                  <a:pt x="4785796" y="1037613"/>
                </a:lnTo>
                <a:lnTo>
                  <a:pt x="4734548" y="1041799"/>
                </a:lnTo>
                <a:lnTo>
                  <a:pt x="4684637" y="1048775"/>
                </a:lnTo>
                <a:lnTo>
                  <a:pt x="4636064" y="1058542"/>
                </a:lnTo>
                <a:lnTo>
                  <a:pt x="4588827" y="1071099"/>
                </a:lnTo>
                <a:lnTo>
                  <a:pt x="4542928" y="1086447"/>
                </a:lnTo>
                <a:lnTo>
                  <a:pt x="4498367" y="1104586"/>
                </a:lnTo>
                <a:lnTo>
                  <a:pt x="4455142" y="1125515"/>
                </a:lnTo>
                <a:lnTo>
                  <a:pt x="4413255" y="1149234"/>
                </a:lnTo>
                <a:lnTo>
                  <a:pt x="4372705" y="1175744"/>
                </a:lnTo>
                <a:lnTo>
                  <a:pt x="4333492" y="1205045"/>
                </a:lnTo>
                <a:lnTo>
                  <a:pt x="4295616" y="1237136"/>
                </a:lnTo>
                <a:lnTo>
                  <a:pt x="4259077" y="1272017"/>
                </a:lnTo>
                <a:lnTo>
                  <a:pt x="4223876" y="1309690"/>
                </a:lnTo>
                <a:lnTo>
                  <a:pt x="4190011" y="1350152"/>
                </a:lnTo>
                <a:lnTo>
                  <a:pt x="4157484" y="1393405"/>
                </a:lnTo>
                <a:lnTo>
                  <a:pt x="4130720" y="1432465"/>
                </a:lnTo>
                <a:lnTo>
                  <a:pt x="4105577" y="1472607"/>
                </a:lnTo>
                <a:lnTo>
                  <a:pt x="4082056" y="1513830"/>
                </a:lnTo>
                <a:lnTo>
                  <a:pt x="4060157" y="1556134"/>
                </a:lnTo>
                <a:lnTo>
                  <a:pt x="4039880" y="1599520"/>
                </a:lnTo>
                <a:lnTo>
                  <a:pt x="4021225" y="1643988"/>
                </a:lnTo>
                <a:lnTo>
                  <a:pt x="4004193" y="1689537"/>
                </a:lnTo>
                <a:lnTo>
                  <a:pt x="3988782" y="1736168"/>
                </a:lnTo>
                <a:lnTo>
                  <a:pt x="3974993" y="1783881"/>
                </a:lnTo>
                <a:lnTo>
                  <a:pt x="3962826" y="1832675"/>
                </a:lnTo>
                <a:lnTo>
                  <a:pt x="3952281" y="1882550"/>
                </a:lnTo>
                <a:lnTo>
                  <a:pt x="3943359" y="1933507"/>
                </a:lnTo>
                <a:lnTo>
                  <a:pt x="3936059" y="1985546"/>
                </a:lnTo>
                <a:lnTo>
                  <a:pt x="3930381" y="2038666"/>
                </a:lnTo>
                <a:lnTo>
                  <a:pt x="3926325" y="2092868"/>
                </a:lnTo>
                <a:lnTo>
                  <a:pt x="3923891" y="2148151"/>
                </a:lnTo>
                <a:lnTo>
                  <a:pt x="3923080" y="2204516"/>
                </a:lnTo>
                <a:lnTo>
                  <a:pt x="3924345" y="2259501"/>
                </a:lnTo>
                <a:lnTo>
                  <a:pt x="3928141" y="2312831"/>
                </a:lnTo>
                <a:lnTo>
                  <a:pt x="3934466" y="2364508"/>
                </a:lnTo>
                <a:lnTo>
                  <a:pt x="3943321" y="2414530"/>
                </a:lnTo>
                <a:lnTo>
                  <a:pt x="3954707" y="2462899"/>
                </a:lnTo>
                <a:lnTo>
                  <a:pt x="3968623" y="2509614"/>
                </a:lnTo>
                <a:lnTo>
                  <a:pt x="3985068" y="2554676"/>
                </a:lnTo>
                <a:lnTo>
                  <a:pt x="4004079" y="2598151"/>
                </a:lnTo>
                <a:lnTo>
                  <a:pt x="4025550" y="2639838"/>
                </a:lnTo>
                <a:lnTo>
                  <a:pt x="4049585" y="2679939"/>
                </a:lnTo>
                <a:lnTo>
                  <a:pt x="4076151" y="2718387"/>
                </a:lnTo>
                <a:lnTo>
                  <a:pt x="4105247" y="2755181"/>
                </a:lnTo>
                <a:lnTo>
                  <a:pt x="4136872" y="2790323"/>
                </a:lnTo>
                <a:lnTo>
                  <a:pt x="4171027" y="2823810"/>
                </a:lnTo>
                <a:lnTo>
                  <a:pt x="4207713" y="2855645"/>
                </a:lnTo>
                <a:lnTo>
                  <a:pt x="4243151" y="2882740"/>
                </a:lnTo>
                <a:lnTo>
                  <a:pt x="4280011" y="2907966"/>
                </a:lnTo>
                <a:lnTo>
                  <a:pt x="4318293" y="2931323"/>
                </a:lnTo>
                <a:lnTo>
                  <a:pt x="4357997" y="2952811"/>
                </a:lnTo>
                <a:lnTo>
                  <a:pt x="4399123" y="2972431"/>
                </a:lnTo>
                <a:lnTo>
                  <a:pt x="4441672" y="2990182"/>
                </a:lnTo>
                <a:lnTo>
                  <a:pt x="4485643" y="3006064"/>
                </a:lnTo>
                <a:lnTo>
                  <a:pt x="4531036" y="3020078"/>
                </a:lnTo>
                <a:lnTo>
                  <a:pt x="4577851" y="3032223"/>
                </a:lnTo>
                <a:lnTo>
                  <a:pt x="4626088" y="3042500"/>
                </a:lnTo>
                <a:lnTo>
                  <a:pt x="4675748" y="3050908"/>
                </a:lnTo>
                <a:lnTo>
                  <a:pt x="4726830" y="3057448"/>
                </a:lnTo>
                <a:lnTo>
                  <a:pt x="4779335" y="3062119"/>
                </a:lnTo>
                <a:lnTo>
                  <a:pt x="4833261" y="3064921"/>
                </a:lnTo>
                <a:lnTo>
                  <a:pt x="4888611" y="3065856"/>
                </a:lnTo>
                <a:lnTo>
                  <a:pt x="4937779" y="3064810"/>
                </a:lnTo>
                <a:lnTo>
                  <a:pt x="4987193" y="3061674"/>
                </a:lnTo>
                <a:lnTo>
                  <a:pt x="5036854" y="3056447"/>
                </a:lnTo>
                <a:lnTo>
                  <a:pt x="5086760" y="3049129"/>
                </a:lnTo>
                <a:lnTo>
                  <a:pt x="5136913" y="3039720"/>
                </a:lnTo>
                <a:lnTo>
                  <a:pt x="5187311" y="3028220"/>
                </a:lnTo>
                <a:lnTo>
                  <a:pt x="5237956" y="3014628"/>
                </a:lnTo>
                <a:lnTo>
                  <a:pt x="5288846" y="2998946"/>
                </a:lnTo>
                <a:lnTo>
                  <a:pt x="5339982" y="2981172"/>
                </a:lnTo>
                <a:lnTo>
                  <a:pt x="5391364" y="2961307"/>
                </a:lnTo>
                <a:lnTo>
                  <a:pt x="5442991" y="2939351"/>
                </a:lnTo>
                <a:lnTo>
                  <a:pt x="5500786" y="2911816"/>
                </a:lnTo>
                <a:lnTo>
                  <a:pt x="5553077" y="2883328"/>
                </a:lnTo>
                <a:lnTo>
                  <a:pt x="5599864" y="2853887"/>
                </a:lnTo>
                <a:lnTo>
                  <a:pt x="5641146" y="2823492"/>
                </a:lnTo>
                <a:lnTo>
                  <a:pt x="5676923" y="2792143"/>
                </a:lnTo>
                <a:lnTo>
                  <a:pt x="5707196" y="2759841"/>
                </a:lnTo>
                <a:lnTo>
                  <a:pt x="5730062" y="2729141"/>
                </a:lnTo>
                <a:lnTo>
                  <a:pt x="4888611" y="2729141"/>
                </a:lnTo>
                <a:lnTo>
                  <a:pt x="4830654" y="2727546"/>
                </a:lnTo>
                <a:lnTo>
                  <a:pt x="4774786" y="2722762"/>
                </a:lnTo>
                <a:lnTo>
                  <a:pt x="4721007" y="2714788"/>
                </a:lnTo>
                <a:lnTo>
                  <a:pt x="4669316" y="2703624"/>
                </a:lnTo>
                <a:lnTo>
                  <a:pt x="4619714" y="2689272"/>
                </a:lnTo>
                <a:lnTo>
                  <a:pt x="4572200" y="2671729"/>
                </a:lnTo>
                <a:lnTo>
                  <a:pt x="4526775" y="2650998"/>
                </a:lnTo>
                <a:lnTo>
                  <a:pt x="4483433" y="2627119"/>
                </a:lnTo>
                <a:lnTo>
                  <a:pt x="4442181" y="2600126"/>
                </a:lnTo>
                <a:lnTo>
                  <a:pt x="4403019" y="2570019"/>
                </a:lnTo>
                <a:lnTo>
                  <a:pt x="4365945" y="2536799"/>
                </a:lnTo>
                <a:lnTo>
                  <a:pt x="4330959" y="2500465"/>
                </a:lnTo>
                <a:lnTo>
                  <a:pt x="4298061" y="2461019"/>
                </a:lnTo>
                <a:lnTo>
                  <a:pt x="4267250" y="2418461"/>
                </a:lnTo>
                <a:lnTo>
                  <a:pt x="4989696" y="2076157"/>
                </a:lnTo>
                <a:lnTo>
                  <a:pt x="4235627" y="2076157"/>
                </a:lnTo>
                <a:lnTo>
                  <a:pt x="4248559" y="2018479"/>
                </a:lnTo>
                <a:lnTo>
                  <a:pt x="4262549" y="1963268"/>
                </a:lnTo>
                <a:lnTo>
                  <a:pt x="4277599" y="1910525"/>
                </a:lnTo>
                <a:lnTo>
                  <a:pt x="4293709" y="1860249"/>
                </a:lnTo>
                <a:lnTo>
                  <a:pt x="4310877" y="1812441"/>
                </a:lnTo>
                <a:lnTo>
                  <a:pt x="4329106" y="1767101"/>
                </a:lnTo>
                <a:lnTo>
                  <a:pt x="4348393" y="1724229"/>
                </a:lnTo>
                <a:lnTo>
                  <a:pt x="4368740" y="1683824"/>
                </a:lnTo>
                <a:lnTo>
                  <a:pt x="4390147" y="1645888"/>
                </a:lnTo>
                <a:lnTo>
                  <a:pt x="4412612" y="1610419"/>
                </a:lnTo>
                <a:lnTo>
                  <a:pt x="4436138" y="1577418"/>
                </a:lnTo>
                <a:lnTo>
                  <a:pt x="4460722" y="1546885"/>
                </a:lnTo>
                <a:lnTo>
                  <a:pt x="4495150" y="1509986"/>
                </a:lnTo>
                <a:lnTo>
                  <a:pt x="4531462" y="1477429"/>
                </a:lnTo>
                <a:lnTo>
                  <a:pt x="4569658" y="1449213"/>
                </a:lnTo>
                <a:lnTo>
                  <a:pt x="4609737" y="1425338"/>
                </a:lnTo>
                <a:lnTo>
                  <a:pt x="4651700" y="1405805"/>
                </a:lnTo>
                <a:lnTo>
                  <a:pt x="4695546" y="1390612"/>
                </a:lnTo>
                <a:lnTo>
                  <a:pt x="4741275" y="1379760"/>
                </a:lnTo>
                <a:lnTo>
                  <a:pt x="4788887" y="1373249"/>
                </a:lnTo>
                <a:lnTo>
                  <a:pt x="4838382" y="1371079"/>
                </a:lnTo>
                <a:lnTo>
                  <a:pt x="5554561" y="1371079"/>
                </a:lnTo>
                <a:lnTo>
                  <a:pt x="5544119" y="1343994"/>
                </a:lnTo>
                <a:lnTo>
                  <a:pt x="5522521" y="1303177"/>
                </a:lnTo>
                <a:lnTo>
                  <a:pt x="5496124" y="1265113"/>
                </a:lnTo>
                <a:lnTo>
                  <a:pt x="5464927" y="1229803"/>
                </a:lnTo>
                <a:lnTo>
                  <a:pt x="5428930" y="1197247"/>
                </a:lnTo>
                <a:lnTo>
                  <a:pt x="5388132" y="1167445"/>
                </a:lnTo>
                <a:lnTo>
                  <a:pt x="5342534" y="1140396"/>
                </a:lnTo>
                <a:lnTo>
                  <a:pt x="5302332" y="1120601"/>
                </a:lnTo>
                <a:lnTo>
                  <a:pt x="5259860" y="1102890"/>
                </a:lnTo>
                <a:lnTo>
                  <a:pt x="5215119" y="1087263"/>
                </a:lnTo>
                <a:lnTo>
                  <a:pt x="5168108" y="1073720"/>
                </a:lnTo>
                <a:lnTo>
                  <a:pt x="5118828" y="1062261"/>
                </a:lnTo>
                <a:lnTo>
                  <a:pt x="5067278" y="1052885"/>
                </a:lnTo>
                <a:lnTo>
                  <a:pt x="5013459" y="1045593"/>
                </a:lnTo>
                <a:lnTo>
                  <a:pt x="4957370" y="1040385"/>
                </a:lnTo>
                <a:lnTo>
                  <a:pt x="4899011" y="1037260"/>
                </a:lnTo>
                <a:lnTo>
                  <a:pt x="4838382" y="1036218"/>
                </a:lnTo>
                <a:close/>
              </a:path>
              <a:path w="7864475" h="3105150">
                <a:moveTo>
                  <a:pt x="5608561" y="2420315"/>
                </a:moveTo>
                <a:lnTo>
                  <a:pt x="5572869" y="2426535"/>
                </a:lnTo>
                <a:lnTo>
                  <a:pt x="5538336" y="2445196"/>
                </a:lnTo>
                <a:lnTo>
                  <a:pt x="5504966" y="2476298"/>
                </a:lnTo>
                <a:lnTo>
                  <a:pt x="5472760" y="2519845"/>
                </a:lnTo>
                <a:lnTo>
                  <a:pt x="5451500" y="2547504"/>
                </a:lnTo>
                <a:lnTo>
                  <a:pt x="5389843" y="2598151"/>
                </a:lnTo>
                <a:lnTo>
                  <a:pt x="5349446" y="2621139"/>
                </a:lnTo>
                <a:lnTo>
                  <a:pt x="5302670" y="2642571"/>
                </a:lnTo>
                <a:lnTo>
                  <a:pt x="5249515" y="2662446"/>
                </a:lnTo>
                <a:lnTo>
                  <a:pt x="5189982" y="2680766"/>
                </a:lnTo>
                <a:lnTo>
                  <a:pt x="5133551" y="2695546"/>
                </a:lnTo>
                <a:lnTo>
                  <a:pt x="5079602" y="2707639"/>
                </a:lnTo>
                <a:lnTo>
                  <a:pt x="5028133" y="2717045"/>
                </a:lnTo>
                <a:lnTo>
                  <a:pt x="4979145" y="2723765"/>
                </a:lnTo>
                <a:lnTo>
                  <a:pt x="4932637" y="2727797"/>
                </a:lnTo>
                <a:lnTo>
                  <a:pt x="4888611" y="2729141"/>
                </a:lnTo>
                <a:lnTo>
                  <a:pt x="5730062" y="2729141"/>
                </a:lnTo>
                <a:lnTo>
                  <a:pt x="5751229" y="2692377"/>
                </a:lnTo>
                <a:lnTo>
                  <a:pt x="5773246" y="2621099"/>
                </a:lnTo>
                <a:lnTo>
                  <a:pt x="5775998" y="2584030"/>
                </a:lnTo>
                <a:lnTo>
                  <a:pt x="5772800" y="2552462"/>
                </a:lnTo>
                <a:lnTo>
                  <a:pt x="5747215" y="2495255"/>
                </a:lnTo>
                <a:lnTo>
                  <a:pt x="5698381" y="2448047"/>
                </a:lnTo>
                <a:lnTo>
                  <a:pt x="5640246" y="2423396"/>
                </a:lnTo>
                <a:lnTo>
                  <a:pt x="5608561" y="2420315"/>
                </a:lnTo>
                <a:close/>
              </a:path>
              <a:path w="7864475" h="3105150">
                <a:moveTo>
                  <a:pt x="5554561" y="1371079"/>
                </a:moveTo>
                <a:lnTo>
                  <a:pt x="4838382" y="1371079"/>
                </a:lnTo>
                <a:lnTo>
                  <a:pt x="4894767" y="1372567"/>
                </a:lnTo>
                <a:lnTo>
                  <a:pt x="4948585" y="1377032"/>
                </a:lnTo>
                <a:lnTo>
                  <a:pt x="4999837" y="1384473"/>
                </a:lnTo>
                <a:lnTo>
                  <a:pt x="5048522" y="1394891"/>
                </a:lnTo>
                <a:lnTo>
                  <a:pt x="5094639" y="1408285"/>
                </a:lnTo>
                <a:lnTo>
                  <a:pt x="5138190" y="1424656"/>
                </a:lnTo>
                <a:lnTo>
                  <a:pt x="5179173" y="1444004"/>
                </a:lnTo>
                <a:lnTo>
                  <a:pt x="5217589" y="1466329"/>
                </a:lnTo>
                <a:lnTo>
                  <a:pt x="5253437" y="1491631"/>
                </a:lnTo>
                <a:lnTo>
                  <a:pt x="5286717" y="1519910"/>
                </a:lnTo>
                <a:lnTo>
                  <a:pt x="5259075" y="1542248"/>
                </a:lnTo>
                <a:lnTo>
                  <a:pt x="5228234" y="1565293"/>
                </a:lnTo>
                <a:lnTo>
                  <a:pt x="5194195" y="1589046"/>
                </a:lnTo>
                <a:lnTo>
                  <a:pt x="5156958" y="1613507"/>
                </a:lnTo>
                <a:lnTo>
                  <a:pt x="5116522" y="1638675"/>
                </a:lnTo>
                <a:lnTo>
                  <a:pt x="5072888" y="1664551"/>
                </a:lnTo>
                <a:lnTo>
                  <a:pt x="5026056" y="1691135"/>
                </a:lnTo>
                <a:lnTo>
                  <a:pt x="4976025" y="1718426"/>
                </a:lnTo>
                <a:lnTo>
                  <a:pt x="4922797" y="1746424"/>
                </a:lnTo>
                <a:lnTo>
                  <a:pt x="4866371" y="1775130"/>
                </a:lnTo>
                <a:lnTo>
                  <a:pt x="4806746" y="1804543"/>
                </a:lnTo>
                <a:lnTo>
                  <a:pt x="4235627" y="2076157"/>
                </a:lnTo>
                <a:lnTo>
                  <a:pt x="4989696" y="2076157"/>
                </a:lnTo>
                <a:lnTo>
                  <a:pt x="5101559" y="2022568"/>
                </a:lnTo>
                <a:lnTo>
                  <a:pt x="5155670" y="1995741"/>
                </a:lnTo>
                <a:lnTo>
                  <a:pt x="5204637" y="1970753"/>
                </a:lnTo>
                <a:lnTo>
                  <a:pt x="5248459" y="1947602"/>
                </a:lnTo>
                <a:lnTo>
                  <a:pt x="5287137" y="1926288"/>
                </a:lnTo>
                <a:lnTo>
                  <a:pt x="5320670" y="1906813"/>
                </a:lnTo>
                <a:lnTo>
                  <a:pt x="5372303" y="1873377"/>
                </a:lnTo>
                <a:lnTo>
                  <a:pt x="5421572" y="1834715"/>
                </a:lnTo>
                <a:lnTo>
                  <a:pt x="5464272" y="1795007"/>
                </a:lnTo>
                <a:lnTo>
                  <a:pt x="5500402" y="1754253"/>
                </a:lnTo>
                <a:lnTo>
                  <a:pt x="5529962" y="1712453"/>
                </a:lnTo>
                <a:lnTo>
                  <a:pt x="5552953" y="1669607"/>
                </a:lnTo>
                <a:lnTo>
                  <a:pt x="5569376" y="1625715"/>
                </a:lnTo>
                <a:lnTo>
                  <a:pt x="5579229" y="1580778"/>
                </a:lnTo>
                <a:lnTo>
                  <a:pt x="5582513" y="1534795"/>
                </a:lnTo>
                <a:lnTo>
                  <a:pt x="5580114" y="1482964"/>
                </a:lnTo>
                <a:lnTo>
                  <a:pt x="5572915" y="1433888"/>
                </a:lnTo>
                <a:lnTo>
                  <a:pt x="5560917" y="1387564"/>
                </a:lnTo>
                <a:lnTo>
                  <a:pt x="5554561" y="1371079"/>
                </a:lnTo>
                <a:close/>
              </a:path>
              <a:path w="7864475" h="3105150">
                <a:moveTo>
                  <a:pt x="6926262" y="1036218"/>
                </a:moveTo>
                <a:lnTo>
                  <a:pt x="6873676" y="1037613"/>
                </a:lnTo>
                <a:lnTo>
                  <a:pt x="6822428" y="1041799"/>
                </a:lnTo>
                <a:lnTo>
                  <a:pt x="6772517" y="1048775"/>
                </a:lnTo>
                <a:lnTo>
                  <a:pt x="6723944" y="1058542"/>
                </a:lnTo>
                <a:lnTo>
                  <a:pt x="6676707" y="1071099"/>
                </a:lnTo>
                <a:lnTo>
                  <a:pt x="6630808" y="1086447"/>
                </a:lnTo>
                <a:lnTo>
                  <a:pt x="6586247" y="1104586"/>
                </a:lnTo>
                <a:lnTo>
                  <a:pt x="6543022" y="1125515"/>
                </a:lnTo>
                <a:lnTo>
                  <a:pt x="6501135" y="1149234"/>
                </a:lnTo>
                <a:lnTo>
                  <a:pt x="6460585" y="1175744"/>
                </a:lnTo>
                <a:lnTo>
                  <a:pt x="6421372" y="1205045"/>
                </a:lnTo>
                <a:lnTo>
                  <a:pt x="6383496" y="1237136"/>
                </a:lnTo>
                <a:lnTo>
                  <a:pt x="6346957" y="1272017"/>
                </a:lnTo>
                <a:lnTo>
                  <a:pt x="6311756" y="1309690"/>
                </a:lnTo>
                <a:lnTo>
                  <a:pt x="6277891" y="1350152"/>
                </a:lnTo>
                <a:lnTo>
                  <a:pt x="6245364" y="1393405"/>
                </a:lnTo>
                <a:lnTo>
                  <a:pt x="6218600" y="1432465"/>
                </a:lnTo>
                <a:lnTo>
                  <a:pt x="6193457" y="1472607"/>
                </a:lnTo>
                <a:lnTo>
                  <a:pt x="6169936" y="1513830"/>
                </a:lnTo>
                <a:lnTo>
                  <a:pt x="6148037" y="1556134"/>
                </a:lnTo>
                <a:lnTo>
                  <a:pt x="6127760" y="1599520"/>
                </a:lnTo>
                <a:lnTo>
                  <a:pt x="6109105" y="1643988"/>
                </a:lnTo>
                <a:lnTo>
                  <a:pt x="6092073" y="1689537"/>
                </a:lnTo>
                <a:lnTo>
                  <a:pt x="6076662" y="1736168"/>
                </a:lnTo>
                <a:lnTo>
                  <a:pt x="6062873" y="1783881"/>
                </a:lnTo>
                <a:lnTo>
                  <a:pt x="6050706" y="1832675"/>
                </a:lnTo>
                <a:lnTo>
                  <a:pt x="6040161" y="1882550"/>
                </a:lnTo>
                <a:lnTo>
                  <a:pt x="6031239" y="1933507"/>
                </a:lnTo>
                <a:lnTo>
                  <a:pt x="6023939" y="1985546"/>
                </a:lnTo>
                <a:lnTo>
                  <a:pt x="6018261" y="2038666"/>
                </a:lnTo>
                <a:lnTo>
                  <a:pt x="6014205" y="2092868"/>
                </a:lnTo>
                <a:lnTo>
                  <a:pt x="6011771" y="2148151"/>
                </a:lnTo>
                <a:lnTo>
                  <a:pt x="6010960" y="2204516"/>
                </a:lnTo>
                <a:lnTo>
                  <a:pt x="6012225" y="2259501"/>
                </a:lnTo>
                <a:lnTo>
                  <a:pt x="6016021" y="2312831"/>
                </a:lnTo>
                <a:lnTo>
                  <a:pt x="6022346" y="2364508"/>
                </a:lnTo>
                <a:lnTo>
                  <a:pt x="6031201" y="2414530"/>
                </a:lnTo>
                <a:lnTo>
                  <a:pt x="6042587" y="2462899"/>
                </a:lnTo>
                <a:lnTo>
                  <a:pt x="6056503" y="2509614"/>
                </a:lnTo>
                <a:lnTo>
                  <a:pt x="6072948" y="2554676"/>
                </a:lnTo>
                <a:lnTo>
                  <a:pt x="6091959" y="2598151"/>
                </a:lnTo>
                <a:lnTo>
                  <a:pt x="6113430" y="2639838"/>
                </a:lnTo>
                <a:lnTo>
                  <a:pt x="6137465" y="2679939"/>
                </a:lnTo>
                <a:lnTo>
                  <a:pt x="6164031" y="2718387"/>
                </a:lnTo>
                <a:lnTo>
                  <a:pt x="6193127" y="2755181"/>
                </a:lnTo>
                <a:lnTo>
                  <a:pt x="6224752" y="2790323"/>
                </a:lnTo>
                <a:lnTo>
                  <a:pt x="6258907" y="2823810"/>
                </a:lnTo>
                <a:lnTo>
                  <a:pt x="6295593" y="2855645"/>
                </a:lnTo>
                <a:lnTo>
                  <a:pt x="6331031" y="2882740"/>
                </a:lnTo>
                <a:lnTo>
                  <a:pt x="6367891" y="2907966"/>
                </a:lnTo>
                <a:lnTo>
                  <a:pt x="6406173" y="2931323"/>
                </a:lnTo>
                <a:lnTo>
                  <a:pt x="6445877" y="2952811"/>
                </a:lnTo>
                <a:lnTo>
                  <a:pt x="6487003" y="2972431"/>
                </a:lnTo>
                <a:lnTo>
                  <a:pt x="6529552" y="2990182"/>
                </a:lnTo>
                <a:lnTo>
                  <a:pt x="6573523" y="3006064"/>
                </a:lnTo>
                <a:lnTo>
                  <a:pt x="6618916" y="3020078"/>
                </a:lnTo>
                <a:lnTo>
                  <a:pt x="6665731" y="3032223"/>
                </a:lnTo>
                <a:lnTo>
                  <a:pt x="6713968" y="3042500"/>
                </a:lnTo>
                <a:lnTo>
                  <a:pt x="6763628" y="3050908"/>
                </a:lnTo>
                <a:lnTo>
                  <a:pt x="6814710" y="3057448"/>
                </a:lnTo>
                <a:lnTo>
                  <a:pt x="6867215" y="3062119"/>
                </a:lnTo>
                <a:lnTo>
                  <a:pt x="6921141" y="3064921"/>
                </a:lnTo>
                <a:lnTo>
                  <a:pt x="6976490" y="3065856"/>
                </a:lnTo>
                <a:lnTo>
                  <a:pt x="7025659" y="3064810"/>
                </a:lnTo>
                <a:lnTo>
                  <a:pt x="7075073" y="3061674"/>
                </a:lnTo>
                <a:lnTo>
                  <a:pt x="7124734" y="3056447"/>
                </a:lnTo>
                <a:lnTo>
                  <a:pt x="7174640" y="3049129"/>
                </a:lnTo>
                <a:lnTo>
                  <a:pt x="7224793" y="3039720"/>
                </a:lnTo>
                <a:lnTo>
                  <a:pt x="7275191" y="3028220"/>
                </a:lnTo>
                <a:lnTo>
                  <a:pt x="7325836" y="3014628"/>
                </a:lnTo>
                <a:lnTo>
                  <a:pt x="7376726" y="2998946"/>
                </a:lnTo>
                <a:lnTo>
                  <a:pt x="7427862" y="2981172"/>
                </a:lnTo>
                <a:lnTo>
                  <a:pt x="7479244" y="2961307"/>
                </a:lnTo>
                <a:lnTo>
                  <a:pt x="7530871" y="2939351"/>
                </a:lnTo>
                <a:lnTo>
                  <a:pt x="7588666" y="2911816"/>
                </a:lnTo>
                <a:lnTo>
                  <a:pt x="7640957" y="2883328"/>
                </a:lnTo>
                <a:lnTo>
                  <a:pt x="7687744" y="2853887"/>
                </a:lnTo>
                <a:lnTo>
                  <a:pt x="7729026" y="2823492"/>
                </a:lnTo>
                <a:lnTo>
                  <a:pt x="7764803" y="2792143"/>
                </a:lnTo>
                <a:lnTo>
                  <a:pt x="7795076" y="2759841"/>
                </a:lnTo>
                <a:lnTo>
                  <a:pt x="7817942" y="2729141"/>
                </a:lnTo>
                <a:lnTo>
                  <a:pt x="6976490" y="2729141"/>
                </a:lnTo>
                <a:lnTo>
                  <a:pt x="6918534" y="2727546"/>
                </a:lnTo>
                <a:lnTo>
                  <a:pt x="6862666" y="2722762"/>
                </a:lnTo>
                <a:lnTo>
                  <a:pt x="6808887" y="2714788"/>
                </a:lnTo>
                <a:lnTo>
                  <a:pt x="6757196" y="2703624"/>
                </a:lnTo>
                <a:lnTo>
                  <a:pt x="6707594" y="2689272"/>
                </a:lnTo>
                <a:lnTo>
                  <a:pt x="6660080" y="2671729"/>
                </a:lnTo>
                <a:lnTo>
                  <a:pt x="6614655" y="2650998"/>
                </a:lnTo>
                <a:lnTo>
                  <a:pt x="6571313" y="2627119"/>
                </a:lnTo>
                <a:lnTo>
                  <a:pt x="6530061" y="2600126"/>
                </a:lnTo>
                <a:lnTo>
                  <a:pt x="6490899" y="2570019"/>
                </a:lnTo>
                <a:lnTo>
                  <a:pt x="6453825" y="2536799"/>
                </a:lnTo>
                <a:lnTo>
                  <a:pt x="6418839" y="2500465"/>
                </a:lnTo>
                <a:lnTo>
                  <a:pt x="6385941" y="2461019"/>
                </a:lnTo>
                <a:lnTo>
                  <a:pt x="6355130" y="2418461"/>
                </a:lnTo>
                <a:lnTo>
                  <a:pt x="7077576" y="2076157"/>
                </a:lnTo>
                <a:lnTo>
                  <a:pt x="6323507" y="2076157"/>
                </a:lnTo>
                <a:lnTo>
                  <a:pt x="6336439" y="2018479"/>
                </a:lnTo>
                <a:lnTo>
                  <a:pt x="6350429" y="1963268"/>
                </a:lnTo>
                <a:lnTo>
                  <a:pt x="6365479" y="1910525"/>
                </a:lnTo>
                <a:lnTo>
                  <a:pt x="6381589" y="1860249"/>
                </a:lnTo>
                <a:lnTo>
                  <a:pt x="6398757" y="1812441"/>
                </a:lnTo>
                <a:lnTo>
                  <a:pt x="6416986" y="1767101"/>
                </a:lnTo>
                <a:lnTo>
                  <a:pt x="6436273" y="1724229"/>
                </a:lnTo>
                <a:lnTo>
                  <a:pt x="6456620" y="1683824"/>
                </a:lnTo>
                <a:lnTo>
                  <a:pt x="6478027" y="1645888"/>
                </a:lnTo>
                <a:lnTo>
                  <a:pt x="6500492" y="1610419"/>
                </a:lnTo>
                <a:lnTo>
                  <a:pt x="6524018" y="1577418"/>
                </a:lnTo>
                <a:lnTo>
                  <a:pt x="6548602" y="1546885"/>
                </a:lnTo>
                <a:lnTo>
                  <a:pt x="6583033" y="1509986"/>
                </a:lnTo>
                <a:lnTo>
                  <a:pt x="6619347" y="1477429"/>
                </a:lnTo>
                <a:lnTo>
                  <a:pt x="6657543" y="1449213"/>
                </a:lnTo>
                <a:lnTo>
                  <a:pt x="6697622" y="1425338"/>
                </a:lnTo>
                <a:lnTo>
                  <a:pt x="6739584" y="1405805"/>
                </a:lnTo>
                <a:lnTo>
                  <a:pt x="6783429" y="1390612"/>
                </a:lnTo>
                <a:lnTo>
                  <a:pt x="6829157" y="1379760"/>
                </a:lnTo>
                <a:lnTo>
                  <a:pt x="6876768" y="1373249"/>
                </a:lnTo>
                <a:lnTo>
                  <a:pt x="6926262" y="1371079"/>
                </a:lnTo>
                <a:lnTo>
                  <a:pt x="7642441" y="1371079"/>
                </a:lnTo>
                <a:lnTo>
                  <a:pt x="7631999" y="1343994"/>
                </a:lnTo>
                <a:lnTo>
                  <a:pt x="7610401" y="1303177"/>
                </a:lnTo>
                <a:lnTo>
                  <a:pt x="7584004" y="1265113"/>
                </a:lnTo>
                <a:lnTo>
                  <a:pt x="7552807" y="1229803"/>
                </a:lnTo>
                <a:lnTo>
                  <a:pt x="7516810" y="1197247"/>
                </a:lnTo>
                <a:lnTo>
                  <a:pt x="7476012" y="1167445"/>
                </a:lnTo>
                <a:lnTo>
                  <a:pt x="7430414" y="1140396"/>
                </a:lnTo>
                <a:lnTo>
                  <a:pt x="7390212" y="1120601"/>
                </a:lnTo>
                <a:lnTo>
                  <a:pt x="7347740" y="1102890"/>
                </a:lnTo>
                <a:lnTo>
                  <a:pt x="7302999" y="1087263"/>
                </a:lnTo>
                <a:lnTo>
                  <a:pt x="7255988" y="1073720"/>
                </a:lnTo>
                <a:lnTo>
                  <a:pt x="7206708" y="1062261"/>
                </a:lnTo>
                <a:lnTo>
                  <a:pt x="7155158" y="1052885"/>
                </a:lnTo>
                <a:lnTo>
                  <a:pt x="7101339" y="1045593"/>
                </a:lnTo>
                <a:lnTo>
                  <a:pt x="7045250" y="1040385"/>
                </a:lnTo>
                <a:lnTo>
                  <a:pt x="6986891" y="1037260"/>
                </a:lnTo>
                <a:lnTo>
                  <a:pt x="6926262" y="1036218"/>
                </a:lnTo>
                <a:close/>
              </a:path>
              <a:path w="7864475" h="3105150">
                <a:moveTo>
                  <a:pt x="7696441" y="2420315"/>
                </a:moveTo>
                <a:lnTo>
                  <a:pt x="7660749" y="2426535"/>
                </a:lnTo>
                <a:lnTo>
                  <a:pt x="7626216" y="2445196"/>
                </a:lnTo>
                <a:lnTo>
                  <a:pt x="7592846" y="2476298"/>
                </a:lnTo>
                <a:lnTo>
                  <a:pt x="7560640" y="2519845"/>
                </a:lnTo>
                <a:lnTo>
                  <a:pt x="7539380" y="2547504"/>
                </a:lnTo>
                <a:lnTo>
                  <a:pt x="7477723" y="2598151"/>
                </a:lnTo>
                <a:lnTo>
                  <a:pt x="7437326" y="2621139"/>
                </a:lnTo>
                <a:lnTo>
                  <a:pt x="7390550" y="2642571"/>
                </a:lnTo>
                <a:lnTo>
                  <a:pt x="7337395" y="2662446"/>
                </a:lnTo>
                <a:lnTo>
                  <a:pt x="7277861" y="2680766"/>
                </a:lnTo>
                <a:lnTo>
                  <a:pt x="7221431" y="2695546"/>
                </a:lnTo>
                <a:lnTo>
                  <a:pt x="7167482" y="2707639"/>
                </a:lnTo>
                <a:lnTo>
                  <a:pt x="7116013" y="2717045"/>
                </a:lnTo>
                <a:lnTo>
                  <a:pt x="7067025" y="2723765"/>
                </a:lnTo>
                <a:lnTo>
                  <a:pt x="7020517" y="2727797"/>
                </a:lnTo>
                <a:lnTo>
                  <a:pt x="6976490" y="2729141"/>
                </a:lnTo>
                <a:lnTo>
                  <a:pt x="7817942" y="2729141"/>
                </a:lnTo>
                <a:lnTo>
                  <a:pt x="7839109" y="2692377"/>
                </a:lnTo>
                <a:lnTo>
                  <a:pt x="7861126" y="2621099"/>
                </a:lnTo>
                <a:lnTo>
                  <a:pt x="7863878" y="2584030"/>
                </a:lnTo>
                <a:lnTo>
                  <a:pt x="7860680" y="2552462"/>
                </a:lnTo>
                <a:lnTo>
                  <a:pt x="7835095" y="2495255"/>
                </a:lnTo>
                <a:lnTo>
                  <a:pt x="7786261" y="2448047"/>
                </a:lnTo>
                <a:lnTo>
                  <a:pt x="7728126" y="2423396"/>
                </a:lnTo>
                <a:lnTo>
                  <a:pt x="7696441" y="2420315"/>
                </a:lnTo>
                <a:close/>
              </a:path>
              <a:path w="7864475" h="3105150">
                <a:moveTo>
                  <a:pt x="7642441" y="1371079"/>
                </a:moveTo>
                <a:lnTo>
                  <a:pt x="6926262" y="1371079"/>
                </a:lnTo>
                <a:lnTo>
                  <a:pt x="6982647" y="1372567"/>
                </a:lnTo>
                <a:lnTo>
                  <a:pt x="7036465" y="1377032"/>
                </a:lnTo>
                <a:lnTo>
                  <a:pt x="7087717" y="1384473"/>
                </a:lnTo>
                <a:lnTo>
                  <a:pt x="7136402" y="1394891"/>
                </a:lnTo>
                <a:lnTo>
                  <a:pt x="7182519" y="1408285"/>
                </a:lnTo>
                <a:lnTo>
                  <a:pt x="7226070" y="1424656"/>
                </a:lnTo>
                <a:lnTo>
                  <a:pt x="7267053" y="1444004"/>
                </a:lnTo>
                <a:lnTo>
                  <a:pt x="7305469" y="1466329"/>
                </a:lnTo>
                <a:lnTo>
                  <a:pt x="7341317" y="1491631"/>
                </a:lnTo>
                <a:lnTo>
                  <a:pt x="7374597" y="1519910"/>
                </a:lnTo>
                <a:lnTo>
                  <a:pt x="7346955" y="1542248"/>
                </a:lnTo>
                <a:lnTo>
                  <a:pt x="7316114" y="1565293"/>
                </a:lnTo>
                <a:lnTo>
                  <a:pt x="7282075" y="1589046"/>
                </a:lnTo>
                <a:lnTo>
                  <a:pt x="7244838" y="1613507"/>
                </a:lnTo>
                <a:lnTo>
                  <a:pt x="7204402" y="1638675"/>
                </a:lnTo>
                <a:lnTo>
                  <a:pt x="7160768" y="1664551"/>
                </a:lnTo>
                <a:lnTo>
                  <a:pt x="7113936" y="1691135"/>
                </a:lnTo>
                <a:lnTo>
                  <a:pt x="7063905" y="1718426"/>
                </a:lnTo>
                <a:lnTo>
                  <a:pt x="7010677" y="1746424"/>
                </a:lnTo>
                <a:lnTo>
                  <a:pt x="6954251" y="1775130"/>
                </a:lnTo>
                <a:lnTo>
                  <a:pt x="6894626" y="1804543"/>
                </a:lnTo>
                <a:lnTo>
                  <a:pt x="6323507" y="2076157"/>
                </a:lnTo>
                <a:lnTo>
                  <a:pt x="7077576" y="2076157"/>
                </a:lnTo>
                <a:lnTo>
                  <a:pt x="7189439" y="2022568"/>
                </a:lnTo>
                <a:lnTo>
                  <a:pt x="7243550" y="1995741"/>
                </a:lnTo>
                <a:lnTo>
                  <a:pt x="7292517" y="1970753"/>
                </a:lnTo>
                <a:lnTo>
                  <a:pt x="7336339" y="1947602"/>
                </a:lnTo>
                <a:lnTo>
                  <a:pt x="7375017" y="1926288"/>
                </a:lnTo>
                <a:lnTo>
                  <a:pt x="7408550" y="1906813"/>
                </a:lnTo>
                <a:lnTo>
                  <a:pt x="7460183" y="1873377"/>
                </a:lnTo>
                <a:lnTo>
                  <a:pt x="7509452" y="1834715"/>
                </a:lnTo>
                <a:lnTo>
                  <a:pt x="7552152" y="1795007"/>
                </a:lnTo>
                <a:lnTo>
                  <a:pt x="7588282" y="1754253"/>
                </a:lnTo>
                <a:lnTo>
                  <a:pt x="7617842" y="1712453"/>
                </a:lnTo>
                <a:lnTo>
                  <a:pt x="7640833" y="1669607"/>
                </a:lnTo>
                <a:lnTo>
                  <a:pt x="7657256" y="1625715"/>
                </a:lnTo>
                <a:lnTo>
                  <a:pt x="7667109" y="1580778"/>
                </a:lnTo>
                <a:lnTo>
                  <a:pt x="7670393" y="1534795"/>
                </a:lnTo>
                <a:lnTo>
                  <a:pt x="7667994" y="1482964"/>
                </a:lnTo>
                <a:lnTo>
                  <a:pt x="7660795" y="1433888"/>
                </a:lnTo>
                <a:lnTo>
                  <a:pt x="7648797" y="1387564"/>
                </a:lnTo>
                <a:lnTo>
                  <a:pt x="7642441" y="13710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13966" y="4546616"/>
            <a:ext cx="3477260" cy="2718435"/>
          </a:xfrm>
          <a:custGeom>
            <a:avLst/>
            <a:gdLst/>
            <a:ahLst/>
            <a:cxnLst/>
            <a:rect l="l" t="t" r="r" b="b"/>
            <a:pathLst>
              <a:path w="3477259" h="2718434">
                <a:moveTo>
                  <a:pt x="178600" y="632523"/>
                </a:moveTo>
                <a:lnTo>
                  <a:pt x="107437" y="646010"/>
                </a:lnTo>
                <a:lnTo>
                  <a:pt x="50228" y="686473"/>
                </a:lnTo>
                <a:lnTo>
                  <a:pt x="12555" y="747396"/>
                </a:lnTo>
                <a:lnTo>
                  <a:pt x="0" y="822274"/>
                </a:lnTo>
                <a:lnTo>
                  <a:pt x="4599" y="872348"/>
                </a:lnTo>
                <a:lnTo>
                  <a:pt x="18397" y="914670"/>
                </a:lnTo>
                <a:lnTo>
                  <a:pt x="41394" y="949242"/>
                </a:lnTo>
                <a:lnTo>
                  <a:pt x="73588" y="976062"/>
                </a:lnTo>
                <a:lnTo>
                  <a:pt x="114980" y="995131"/>
                </a:lnTo>
                <a:lnTo>
                  <a:pt x="165569" y="1006449"/>
                </a:lnTo>
                <a:lnTo>
                  <a:pt x="232659" y="1012640"/>
                </a:lnTo>
                <a:lnTo>
                  <a:pt x="456835" y="1031009"/>
                </a:lnTo>
                <a:lnTo>
                  <a:pt x="542412" y="1036357"/>
                </a:lnTo>
                <a:lnTo>
                  <a:pt x="578573" y="1038072"/>
                </a:lnTo>
                <a:lnTo>
                  <a:pt x="615772" y="2124519"/>
                </a:lnTo>
                <a:lnTo>
                  <a:pt x="615424" y="2164285"/>
                </a:lnTo>
                <a:lnTo>
                  <a:pt x="614379" y="2212889"/>
                </a:lnTo>
                <a:lnTo>
                  <a:pt x="612637" y="2270327"/>
                </a:lnTo>
                <a:lnTo>
                  <a:pt x="607755" y="2402873"/>
                </a:lnTo>
                <a:lnTo>
                  <a:pt x="606013" y="2460315"/>
                </a:lnTo>
                <a:lnTo>
                  <a:pt x="604969" y="2508920"/>
                </a:lnTo>
                <a:lnTo>
                  <a:pt x="604621" y="2548686"/>
                </a:lnTo>
                <a:lnTo>
                  <a:pt x="608050" y="2583448"/>
                </a:lnTo>
                <a:lnTo>
                  <a:pt x="635487" y="2643907"/>
                </a:lnTo>
                <a:lnTo>
                  <a:pt x="688159" y="2690765"/>
                </a:lnTo>
                <a:lnTo>
                  <a:pt x="752801" y="2714953"/>
                </a:lnTo>
                <a:lnTo>
                  <a:pt x="788784" y="2717977"/>
                </a:lnTo>
                <a:lnTo>
                  <a:pt x="823917" y="2714610"/>
                </a:lnTo>
                <a:lnTo>
                  <a:pt x="883758" y="2687672"/>
                </a:lnTo>
                <a:lnTo>
                  <a:pt x="929699" y="2633798"/>
                </a:lnTo>
                <a:lnTo>
                  <a:pt x="947457" y="2596759"/>
                </a:lnTo>
                <a:lnTo>
                  <a:pt x="961740" y="2552987"/>
                </a:lnTo>
                <a:lnTo>
                  <a:pt x="972548" y="2502481"/>
                </a:lnTo>
                <a:lnTo>
                  <a:pt x="979881" y="2445241"/>
                </a:lnTo>
                <a:lnTo>
                  <a:pt x="983739" y="2381268"/>
                </a:lnTo>
                <a:lnTo>
                  <a:pt x="984122" y="2310561"/>
                </a:lnTo>
                <a:lnTo>
                  <a:pt x="982205" y="2212889"/>
                </a:lnTo>
                <a:lnTo>
                  <a:pt x="980401" y="2133828"/>
                </a:lnTo>
                <a:lnTo>
                  <a:pt x="945057" y="1034351"/>
                </a:lnTo>
                <a:lnTo>
                  <a:pt x="1086444" y="1016492"/>
                </a:lnTo>
                <a:lnTo>
                  <a:pt x="1137047" y="1010912"/>
                </a:lnTo>
                <a:lnTo>
                  <a:pt x="1174254" y="1007565"/>
                </a:lnTo>
                <a:lnTo>
                  <a:pt x="1198067" y="1006449"/>
                </a:lnTo>
                <a:lnTo>
                  <a:pt x="1434798" y="1006449"/>
                </a:lnTo>
                <a:lnTo>
                  <a:pt x="1455029" y="1000634"/>
                </a:lnTo>
                <a:lnTo>
                  <a:pt x="1513395" y="960869"/>
                </a:lnTo>
                <a:lnTo>
                  <a:pt x="1551765" y="900642"/>
                </a:lnTo>
                <a:lnTo>
                  <a:pt x="1564551" y="825995"/>
                </a:lnTo>
                <a:lnTo>
                  <a:pt x="1560012" y="774950"/>
                </a:lnTo>
                <a:lnTo>
                  <a:pt x="1546396" y="731940"/>
                </a:lnTo>
                <a:lnTo>
                  <a:pt x="1523702" y="696967"/>
                </a:lnTo>
                <a:lnTo>
                  <a:pt x="1491929" y="670029"/>
                </a:lnTo>
                <a:lnTo>
                  <a:pt x="1479213" y="664146"/>
                </a:lnTo>
                <a:lnTo>
                  <a:pt x="569264" y="664146"/>
                </a:lnTo>
                <a:lnTo>
                  <a:pt x="178600" y="632523"/>
                </a:lnTo>
                <a:close/>
              </a:path>
              <a:path w="3477259" h="2718434">
                <a:moveTo>
                  <a:pt x="1434798" y="1006449"/>
                </a:moveTo>
                <a:lnTo>
                  <a:pt x="1198067" y="1006449"/>
                </a:lnTo>
                <a:lnTo>
                  <a:pt x="1218474" y="1006682"/>
                </a:lnTo>
                <a:lnTo>
                  <a:pt x="1240624" y="1007381"/>
                </a:lnTo>
                <a:lnTo>
                  <a:pt x="1264518" y="1008544"/>
                </a:lnTo>
                <a:lnTo>
                  <a:pt x="1315791" y="1011796"/>
                </a:lnTo>
                <a:lnTo>
                  <a:pt x="1339684" y="1012959"/>
                </a:lnTo>
                <a:lnTo>
                  <a:pt x="1361835" y="1013658"/>
                </a:lnTo>
                <a:lnTo>
                  <a:pt x="1382242" y="1013891"/>
                </a:lnTo>
                <a:lnTo>
                  <a:pt x="1420437" y="1010577"/>
                </a:lnTo>
                <a:lnTo>
                  <a:pt x="1434798" y="1006449"/>
                </a:lnTo>
                <a:close/>
              </a:path>
              <a:path w="3477259" h="2718434">
                <a:moveTo>
                  <a:pt x="738555" y="0"/>
                </a:moveTo>
                <a:lnTo>
                  <a:pt x="666472" y="12790"/>
                </a:lnTo>
                <a:lnTo>
                  <a:pt x="606475" y="51155"/>
                </a:lnTo>
                <a:lnTo>
                  <a:pt x="566013" y="109061"/>
                </a:lnTo>
                <a:lnTo>
                  <a:pt x="552526" y="180454"/>
                </a:lnTo>
                <a:lnTo>
                  <a:pt x="552861" y="212266"/>
                </a:lnTo>
                <a:lnTo>
                  <a:pt x="553866" y="251147"/>
                </a:lnTo>
                <a:lnTo>
                  <a:pt x="555540" y="297097"/>
                </a:lnTo>
                <a:lnTo>
                  <a:pt x="557884" y="350118"/>
                </a:lnTo>
                <a:lnTo>
                  <a:pt x="560895" y="410210"/>
                </a:lnTo>
                <a:lnTo>
                  <a:pt x="563911" y="471262"/>
                </a:lnTo>
                <a:lnTo>
                  <a:pt x="566255" y="527183"/>
                </a:lnTo>
                <a:lnTo>
                  <a:pt x="567928" y="577970"/>
                </a:lnTo>
                <a:lnTo>
                  <a:pt x="568930" y="623624"/>
                </a:lnTo>
                <a:lnTo>
                  <a:pt x="569264" y="664146"/>
                </a:lnTo>
                <a:lnTo>
                  <a:pt x="1479213" y="664146"/>
                </a:lnTo>
                <a:lnTo>
                  <a:pt x="1475177" y="662279"/>
                </a:lnTo>
                <a:lnTo>
                  <a:pt x="933894" y="662279"/>
                </a:lnTo>
                <a:lnTo>
                  <a:pt x="935761" y="546938"/>
                </a:lnTo>
                <a:lnTo>
                  <a:pt x="939482" y="439039"/>
                </a:lnTo>
                <a:lnTo>
                  <a:pt x="939132" y="392414"/>
                </a:lnTo>
                <a:lnTo>
                  <a:pt x="938083" y="349276"/>
                </a:lnTo>
                <a:lnTo>
                  <a:pt x="936337" y="309628"/>
                </a:lnTo>
                <a:lnTo>
                  <a:pt x="924737" y="209375"/>
                </a:lnTo>
                <a:lnTo>
                  <a:pt x="911220" y="153828"/>
                </a:lnTo>
                <a:lnTo>
                  <a:pt x="893343" y="106825"/>
                </a:lnTo>
                <a:lnTo>
                  <a:pt x="871105" y="68368"/>
                </a:lnTo>
                <a:lnTo>
                  <a:pt x="844508" y="38457"/>
                </a:lnTo>
                <a:lnTo>
                  <a:pt x="778233" y="4273"/>
                </a:lnTo>
                <a:lnTo>
                  <a:pt x="738555" y="0"/>
                </a:lnTo>
                <a:close/>
              </a:path>
              <a:path w="3477259" h="2718434">
                <a:moveTo>
                  <a:pt x="1198067" y="632523"/>
                </a:moveTo>
                <a:lnTo>
                  <a:pt x="1176784" y="633713"/>
                </a:lnTo>
                <a:lnTo>
                  <a:pt x="1139726" y="637284"/>
                </a:lnTo>
                <a:lnTo>
                  <a:pt x="1086893" y="643235"/>
                </a:lnTo>
                <a:lnTo>
                  <a:pt x="933894" y="662279"/>
                </a:lnTo>
                <a:lnTo>
                  <a:pt x="1475177" y="662279"/>
                </a:lnTo>
                <a:lnTo>
                  <a:pt x="1421905" y="644429"/>
                </a:lnTo>
                <a:lnTo>
                  <a:pt x="1382018" y="639219"/>
                </a:lnTo>
                <a:lnTo>
                  <a:pt x="1331416" y="635499"/>
                </a:lnTo>
                <a:lnTo>
                  <a:pt x="1270098" y="633267"/>
                </a:lnTo>
                <a:lnTo>
                  <a:pt x="1198067" y="632523"/>
                </a:lnTo>
                <a:close/>
              </a:path>
              <a:path w="3477259" h="2718434">
                <a:moveTo>
                  <a:pt x="2766377" y="669721"/>
                </a:moveTo>
                <a:lnTo>
                  <a:pt x="2712369" y="671028"/>
                </a:lnTo>
                <a:lnTo>
                  <a:pt x="2659777" y="674949"/>
                </a:lnTo>
                <a:lnTo>
                  <a:pt x="2608601" y="681483"/>
                </a:lnTo>
                <a:lnTo>
                  <a:pt x="2558842" y="690631"/>
                </a:lnTo>
                <a:lnTo>
                  <a:pt x="2510499" y="702392"/>
                </a:lnTo>
                <a:lnTo>
                  <a:pt x="2463571" y="716767"/>
                </a:lnTo>
                <a:lnTo>
                  <a:pt x="2418060" y="733756"/>
                </a:lnTo>
                <a:lnTo>
                  <a:pt x="2373965" y="753358"/>
                </a:lnTo>
                <a:lnTo>
                  <a:pt x="2331287" y="775574"/>
                </a:lnTo>
                <a:lnTo>
                  <a:pt x="2290024" y="800403"/>
                </a:lnTo>
                <a:lnTo>
                  <a:pt x="2250178" y="827846"/>
                </a:lnTo>
                <a:lnTo>
                  <a:pt x="2211748" y="857902"/>
                </a:lnTo>
                <a:lnTo>
                  <a:pt x="2174733" y="890571"/>
                </a:lnTo>
                <a:lnTo>
                  <a:pt x="2139136" y="925854"/>
                </a:lnTo>
                <a:lnTo>
                  <a:pt x="2104954" y="963750"/>
                </a:lnTo>
                <a:lnTo>
                  <a:pt x="2072188" y="1004259"/>
                </a:lnTo>
                <a:lnTo>
                  <a:pt x="2040839" y="1047381"/>
                </a:lnTo>
                <a:lnTo>
                  <a:pt x="2013849" y="1087771"/>
                </a:lnTo>
                <a:lnTo>
                  <a:pt x="1988690" y="1128946"/>
                </a:lnTo>
                <a:lnTo>
                  <a:pt x="1965363" y="1170906"/>
                </a:lnTo>
                <a:lnTo>
                  <a:pt x="1943867" y="1213650"/>
                </a:lnTo>
                <a:lnTo>
                  <a:pt x="1924202" y="1257179"/>
                </a:lnTo>
                <a:lnTo>
                  <a:pt x="1906369" y="1301493"/>
                </a:lnTo>
                <a:lnTo>
                  <a:pt x="1890368" y="1346592"/>
                </a:lnTo>
                <a:lnTo>
                  <a:pt x="1876197" y="1392475"/>
                </a:lnTo>
                <a:lnTo>
                  <a:pt x="1863820" y="1439320"/>
                </a:lnTo>
                <a:lnTo>
                  <a:pt x="1853351" y="1486597"/>
                </a:lnTo>
                <a:lnTo>
                  <a:pt x="1844674" y="1534835"/>
                </a:lnTo>
                <a:lnTo>
                  <a:pt x="1837829" y="1583859"/>
                </a:lnTo>
                <a:lnTo>
                  <a:pt x="1832816" y="1633668"/>
                </a:lnTo>
                <a:lnTo>
                  <a:pt x="1829633" y="1684261"/>
                </a:lnTo>
                <a:lnTo>
                  <a:pt x="1828282" y="1735640"/>
                </a:lnTo>
                <a:lnTo>
                  <a:pt x="1828761" y="1787804"/>
                </a:lnTo>
                <a:lnTo>
                  <a:pt x="1831555" y="1844811"/>
                </a:lnTo>
                <a:lnTo>
                  <a:pt x="1836465" y="1900248"/>
                </a:lnTo>
                <a:lnTo>
                  <a:pt x="1843492" y="1954115"/>
                </a:lnTo>
                <a:lnTo>
                  <a:pt x="1852636" y="2006410"/>
                </a:lnTo>
                <a:lnTo>
                  <a:pt x="1863898" y="2057136"/>
                </a:lnTo>
                <a:lnTo>
                  <a:pt x="1877276" y="2106290"/>
                </a:lnTo>
                <a:lnTo>
                  <a:pt x="1892770" y="2153874"/>
                </a:lnTo>
                <a:lnTo>
                  <a:pt x="1910382" y="2199886"/>
                </a:lnTo>
                <a:lnTo>
                  <a:pt x="1930111" y="2244328"/>
                </a:lnTo>
                <a:lnTo>
                  <a:pt x="1951956" y="2287199"/>
                </a:lnTo>
                <a:lnTo>
                  <a:pt x="1975918" y="2328499"/>
                </a:lnTo>
                <a:lnTo>
                  <a:pt x="2001997" y="2368227"/>
                </a:lnTo>
                <a:lnTo>
                  <a:pt x="2030193" y="2406385"/>
                </a:lnTo>
                <a:lnTo>
                  <a:pt x="2060505" y="2442971"/>
                </a:lnTo>
                <a:lnTo>
                  <a:pt x="2092934" y="2477985"/>
                </a:lnTo>
                <a:lnTo>
                  <a:pt x="2131057" y="2514832"/>
                </a:lnTo>
                <a:lnTo>
                  <a:pt x="2170395" y="2548475"/>
                </a:lnTo>
                <a:lnTo>
                  <a:pt x="2210947" y="2578913"/>
                </a:lnTo>
                <a:lnTo>
                  <a:pt x="2252713" y="2606146"/>
                </a:lnTo>
                <a:lnTo>
                  <a:pt x="2295694" y="2630176"/>
                </a:lnTo>
                <a:lnTo>
                  <a:pt x="2339890" y="2651001"/>
                </a:lnTo>
                <a:lnTo>
                  <a:pt x="2385301" y="2668622"/>
                </a:lnTo>
                <a:lnTo>
                  <a:pt x="2431926" y="2683039"/>
                </a:lnTo>
                <a:lnTo>
                  <a:pt x="2479766" y="2694252"/>
                </a:lnTo>
                <a:lnTo>
                  <a:pt x="2528821" y="2702261"/>
                </a:lnTo>
                <a:lnTo>
                  <a:pt x="2579091" y="2707066"/>
                </a:lnTo>
                <a:lnTo>
                  <a:pt x="2630576" y="2708668"/>
                </a:lnTo>
                <a:lnTo>
                  <a:pt x="2682226" y="2707197"/>
                </a:lnTo>
                <a:lnTo>
                  <a:pt x="2732505" y="2702781"/>
                </a:lnTo>
                <a:lnTo>
                  <a:pt x="2781411" y="2695423"/>
                </a:lnTo>
                <a:lnTo>
                  <a:pt x="2828944" y="2685121"/>
                </a:lnTo>
                <a:lnTo>
                  <a:pt x="2875105" y="2671876"/>
                </a:lnTo>
                <a:lnTo>
                  <a:pt x="2919894" y="2655687"/>
                </a:lnTo>
                <a:lnTo>
                  <a:pt x="2963311" y="2636555"/>
                </a:lnTo>
                <a:lnTo>
                  <a:pt x="3005355" y="2614479"/>
                </a:lnTo>
                <a:lnTo>
                  <a:pt x="3046026" y="2589460"/>
                </a:lnTo>
                <a:lnTo>
                  <a:pt x="3085325" y="2561497"/>
                </a:lnTo>
                <a:lnTo>
                  <a:pt x="3123252" y="2530590"/>
                </a:lnTo>
                <a:lnTo>
                  <a:pt x="3159806" y="2496740"/>
                </a:lnTo>
                <a:lnTo>
                  <a:pt x="3194987" y="2459947"/>
                </a:lnTo>
                <a:lnTo>
                  <a:pt x="3228796" y="2420209"/>
                </a:lnTo>
                <a:lnTo>
                  <a:pt x="3261232" y="2377528"/>
                </a:lnTo>
                <a:lnTo>
                  <a:pt x="3288352" y="2338048"/>
                </a:lnTo>
                <a:lnTo>
                  <a:pt x="3291579" y="2332875"/>
                </a:lnTo>
                <a:lnTo>
                  <a:pt x="2630576" y="2332875"/>
                </a:lnTo>
                <a:lnTo>
                  <a:pt x="2584141" y="2330332"/>
                </a:lnTo>
                <a:lnTo>
                  <a:pt x="2539453" y="2322701"/>
                </a:lnTo>
                <a:lnTo>
                  <a:pt x="2496513" y="2309984"/>
                </a:lnTo>
                <a:lnTo>
                  <a:pt x="2455320" y="2292179"/>
                </a:lnTo>
                <a:lnTo>
                  <a:pt x="2415874" y="2269286"/>
                </a:lnTo>
                <a:lnTo>
                  <a:pt x="2378175" y="2241306"/>
                </a:lnTo>
                <a:lnTo>
                  <a:pt x="2342222" y="2208237"/>
                </a:lnTo>
                <a:lnTo>
                  <a:pt x="2311376" y="2173282"/>
                </a:lnTo>
                <a:lnTo>
                  <a:pt x="2284159" y="2135386"/>
                </a:lnTo>
                <a:lnTo>
                  <a:pt x="2260570" y="2094551"/>
                </a:lnTo>
                <a:lnTo>
                  <a:pt x="2240610" y="2050776"/>
                </a:lnTo>
                <a:lnTo>
                  <a:pt x="2224279" y="2004061"/>
                </a:lnTo>
                <a:lnTo>
                  <a:pt x="2211577" y="1954407"/>
                </a:lnTo>
                <a:lnTo>
                  <a:pt x="2202504" y="1901812"/>
                </a:lnTo>
                <a:lnTo>
                  <a:pt x="2197060" y="1846278"/>
                </a:lnTo>
                <a:lnTo>
                  <a:pt x="2195245" y="1787804"/>
                </a:lnTo>
                <a:lnTo>
                  <a:pt x="2196455" y="1734446"/>
                </a:lnTo>
                <a:lnTo>
                  <a:pt x="2200082" y="1682280"/>
                </a:lnTo>
                <a:lnTo>
                  <a:pt x="2206129" y="1631306"/>
                </a:lnTo>
                <a:lnTo>
                  <a:pt x="2214594" y="1581523"/>
                </a:lnTo>
                <a:lnTo>
                  <a:pt x="2225478" y="1532931"/>
                </a:lnTo>
                <a:lnTo>
                  <a:pt x="2238780" y="1485530"/>
                </a:lnTo>
                <a:lnTo>
                  <a:pt x="2254572" y="1439144"/>
                </a:lnTo>
                <a:lnTo>
                  <a:pt x="2272640" y="1394300"/>
                </a:lnTo>
                <a:lnTo>
                  <a:pt x="2293198" y="1350471"/>
                </a:lnTo>
                <a:lnTo>
                  <a:pt x="2316175" y="1307833"/>
                </a:lnTo>
                <a:lnTo>
                  <a:pt x="2344911" y="1262322"/>
                </a:lnTo>
                <a:lnTo>
                  <a:pt x="2375738" y="1221073"/>
                </a:lnTo>
                <a:lnTo>
                  <a:pt x="2408378" y="1184400"/>
                </a:lnTo>
                <a:lnTo>
                  <a:pt x="2443109" y="1151989"/>
                </a:lnTo>
                <a:lnTo>
                  <a:pt x="2479839" y="1123945"/>
                </a:lnTo>
                <a:lnTo>
                  <a:pt x="2518567" y="1100268"/>
                </a:lnTo>
                <a:lnTo>
                  <a:pt x="2559295" y="1080957"/>
                </a:lnTo>
                <a:lnTo>
                  <a:pt x="2602021" y="1066013"/>
                </a:lnTo>
                <a:lnTo>
                  <a:pt x="2646747" y="1055436"/>
                </a:lnTo>
                <a:lnTo>
                  <a:pt x="2693472" y="1049225"/>
                </a:lnTo>
                <a:lnTo>
                  <a:pt x="2742196" y="1047381"/>
                </a:lnTo>
                <a:lnTo>
                  <a:pt x="3349637" y="1047381"/>
                </a:lnTo>
                <a:lnTo>
                  <a:pt x="3330066" y="1010170"/>
                </a:lnTo>
                <a:lnTo>
                  <a:pt x="3301771" y="963272"/>
                </a:lnTo>
                <a:lnTo>
                  <a:pt x="3271634" y="919848"/>
                </a:lnTo>
                <a:lnTo>
                  <a:pt x="3239656" y="879898"/>
                </a:lnTo>
                <a:lnTo>
                  <a:pt x="3205837" y="843422"/>
                </a:lnTo>
                <a:lnTo>
                  <a:pt x="3170177" y="810419"/>
                </a:lnTo>
                <a:lnTo>
                  <a:pt x="3132675" y="780890"/>
                </a:lnTo>
                <a:lnTo>
                  <a:pt x="3093332" y="754835"/>
                </a:lnTo>
                <a:lnTo>
                  <a:pt x="3052148" y="732254"/>
                </a:lnTo>
                <a:lnTo>
                  <a:pt x="3009123" y="713147"/>
                </a:lnTo>
                <a:lnTo>
                  <a:pt x="2964256" y="697514"/>
                </a:lnTo>
                <a:lnTo>
                  <a:pt x="2917548" y="685355"/>
                </a:lnTo>
                <a:lnTo>
                  <a:pt x="2868999" y="676669"/>
                </a:lnTo>
                <a:lnTo>
                  <a:pt x="2818609" y="671458"/>
                </a:lnTo>
                <a:lnTo>
                  <a:pt x="2766377" y="669721"/>
                </a:lnTo>
                <a:close/>
              </a:path>
              <a:path w="3477259" h="2718434">
                <a:moveTo>
                  <a:pt x="3349637" y="1047381"/>
                </a:moveTo>
                <a:lnTo>
                  <a:pt x="2742196" y="1047381"/>
                </a:lnTo>
                <a:lnTo>
                  <a:pt x="2782579" y="1049361"/>
                </a:lnTo>
                <a:lnTo>
                  <a:pt x="2820758" y="1054932"/>
                </a:lnTo>
                <a:lnTo>
                  <a:pt x="2890501" y="1076846"/>
                </a:lnTo>
                <a:lnTo>
                  <a:pt x="2951427" y="1113122"/>
                </a:lnTo>
                <a:lnTo>
                  <a:pt x="3003535" y="1163761"/>
                </a:lnTo>
                <a:lnTo>
                  <a:pt x="3026282" y="1194467"/>
                </a:lnTo>
                <a:lnTo>
                  <a:pt x="3046825" y="1228763"/>
                </a:lnTo>
                <a:lnTo>
                  <a:pt x="3065171" y="1266670"/>
                </a:lnTo>
                <a:lnTo>
                  <a:pt x="3081297" y="1308126"/>
                </a:lnTo>
                <a:lnTo>
                  <a:pt x="3095226" y="1353193"/>
                </a:lnTo>
                <a:lnTo>
                  <a:pt x="3106951" y="1401851"/>
                </a:lnTo>
                <a:lnTo>
                  <a:pt x="3116472" y="1454100"/>
                </a:lnTo>
                <a:lnTo>
                  <a:pt x="3123788" y="1509939"/>
                </a:lnTo>
                <a:lnTo>
                  <a:pt x="3128899" y="1569368"/>
                </a:lnTo>
                <a:lnTo>
                  <a:pt x="3131756" y="1631306"/>
                </a:lnTo>
                <a:lnTo>
                  <a:pt x="3132509" y="1698998"/>
                </a:lnTo>
                <a:lnTo>
                  <a:pt x="3131007" y="1769198"/>
                </a:lnTo>
                <a:lnTo>
                  <a:pt x="3127103" y="1826961"/>
                </a:lnTo>
                <a:lnTo>
                  <a:pt x="3119524" y="1882013"/>
                </a:lnTo>
                <a:lnTo>
                  <a:pt x="3108270" y="1934355"/>
                </a:lnTo>
                <a:lnTo>
                  <a:pt x="3093341" y="1983986"/>
                </a:lnTo>
                <a:lnTo>
                  <a:pt x="3074736" y="2030907"/>
                </a:lnTo>
                <a:lnTo>
                  <a:pt x="3052457" y="2075119"/>
                </a:lnTo>
                <a:lnTo>
                  <a:pt x="3026502" y="2116621"/>
                </a:lnTo>
                <a:lnTo>
                  <a:pt x="2996874" y="2155414"/>
                </a:lnTo>
                <a:lnTo>
                  <a:pt x="2963570" y="2191499"/>
                </a:lnTo>
                <a:lnTo>
                  <a:pt x="2927846" y="2224633"/>
                </a:lnTo>
                <a:lnTo>
                  <a:pt x="2890437" y="2253349"/>
                </a:lnTo>
                <a:lnTo>
                  <a:pt x="2851342" y="2277648"/>
                </a:lnTo>
                <a:lnTo>
                  <a:pt x="2810560" y="2297530"/>
                </a:lnTo>
                <a:lnTo>
                  <a:pt x="2768093" y="2312993"/>
                </a:lnTo>
                <a:lnTo>
                  <a:pt x="2723940" y="2324039"/>
                </a:lnTo>
                <a:lnTo>
                  <a:pt x="2678101" y="2330666"/>
                </a:lnTo>
                <a:lnTo>
                  <a:pt x="2630576" y="2332875"/>
                </a:lnTo>
                <a:lnTo>
                  <a:pt x="3291579" y="2332875"/>
                </a:lnTo>
                <a:lnTo>
                  <a:pt x="3313652" y="2297492"/>
                </a:lnTo>
                <a:lnTo>
                  <a:pt x="3337134" y="2255861"/>
                </a:lnTo>
                <a:lnTo>
                  <a:pt x="3358796" y="2213156"/>
                </a:lnTo>
                <a:lnTo>
                  <a:pt x="3378640" y="2169375"/>
                </a:lnTo>
                <a:lnTo>
                  <a:pt x="3396664" y="2124520"/>
                </a:lnTo>
                <a:lnTo>
                  <a:pt x="3412870" y="2078590"/>
                </a:lnTo>
                <a:lnTo>
                  <a:pt x="3427256" y="2031584"/>
                </a:lnTo>
                <a:lnTo>
                  <a:pt x="3439824" y="1983504"/>
                </a:lnTo>
                <a:lnTo>
                  <a:pt x="3450573" y="1934349"/>
                </a:lnTo>
                <a:lnTo>
                  <a:pt x="3459502" y="1884119"/>
                </a:lnTo>
                <a:lnTo>
                  <a:pt x="3466613" y="1832814"/>
                </a:lnTo>
                <a:lnTo>
                  <a:pt x="3471905" y="1780434"/>
                </a:lnTo>
                <a:lnTo>
                  <a:pt x="3475377" y="1726980"/>
                </a:lnTo>
                <a:lnTo>
                  <a:pt x="3477031" y="1672450"/>
                </a:lnTo>
                <a:lnTo>
                  <a:pt x="3477022" y="1617742"/>
                </a:lnTo>
                <a:lnTo>
                  <a:pt x="3475399" y="1564172"/>
                </a:lnTo>
                <a:lnTo>
                  <a:pt x="3472163" y="1511741"/>
                </a:lnTo>
                <a:lnTo>
                  <a:pt x="3467313" y="1460449"/>
                </a:lnTo>
                <a:lnTo>
                  <a:pt x="3460849" y="1410296"/>
                </a:lnTo>
                <a:lnTo>
                  <a:pt x="3452773" y="1361282"/>
                </a:lnTo>
                <a:lnTo>
                  <a:pt x="3443082" y="1313407"/>
                </a:lnTo>
                <a:lnTo>
                  <a:pt x="3431772" y="1266649"/>
                </a:lnTo>
                <a:lnTo>
                  <a:pt x="3418860" y="1221073"/>
                </a:lnTo>
                <a:lnTo>
                  <a:pt x="3404329" y="1176614"/>
                </a:lnTo>
                <a:lnTo>
                  <a:pt x="3388184" y="1133295"/>
                </a:lnTo>
                <a:lnTo>
                  <a:pt x="3370425" y="1091114"/>
                </a:lnTo>
                <a:lnTo>
                  <a:pt x="3351053" y="1050073"/>
                </a:lnTo>
                <a:lnTo>
                  <a:pt x="3349637" y="10473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10946" y="4546616"/>
            <a:ext cx="1564640" cy="2718435"/>
          </a:xfrm>
          <a:custGeom>
            <a:avLst/>
            <a:gdLst/>
            <a:ahLst/>
            <a:cxnLst/>
            <a:rect l="l" t="t" r="r" b="b"/>
            <a:pathLst>
              <a:path w="1564640" h="2718434">
                <a:moveTo>
                  <a:pt x="738555" y="0"/>
                </a:moveTo>
                <a:lnTo>
                  <a:pt x="666472" y="12790"/>
                </a:lnTo>
                <a:lnTo>
                  <a:pt x="606475" y="51155"/>
                </a:lnTo>
                <a:lnTo>
                  <a:pt x="566013" y="109061"/>
                </a:lnTo>
                <a:lnTo>
                  <a:pt x="552526" y="180454"/>
                </a:lnTo>
                <a:lnTo>
                  <a:pt x="552861" y="212266"/>
                </a:lnTo>
                <a:lnTo>
                  <a:pt x="553866" y="251147"/>
                </a:lnTo>
                <a:lnTo>
                  <a:pt x="555540" y="297097"/>
                </a:lnTo>
                <a:lnTo>
                  <a:pt x="557884" y="350118"/>
                </a:lnTo>
                <a:lnTo>
                  <a:pt x="563911" y="471262"/>
                </a:lnTo>
                <a:lnTo>
                  <a:pt x="566255" y="527183"/>
                </a:lnTo>
                <a:lnTo>
                  <a:pt x="567928" y="577970"/>
                </a:lnTo>
                <a:lnTo>
                  <a:pt x="568930" y="623624"/>
                </a:lnTo>
                <a:lnTo>
                  <a:pt x="569264" y="664146"/>
                </a:lnTo>
                <a:lnTo>
                  <a:pt x="178600" y="632523"/>
                </a:lnTo>
                <a:lnTo>
                  <a:pt x="141273" y="635895"/>
                </a:lnTo>
                <a:lnTo>
                  <a:pt x="77089" y="662870"/>
                </a:lnTo>
                <a:lnTo>
                  <a:pt x="28251" y="715191"/>
                </a:lnTo>
                <a:lnTo>
                  <a:pt x="3138" y="783090"/>
                </a:lnTo>
                <a:lnTo>
                  <a:pt x="0" y="822274"/>
                </a:lnTo>
                <a:lnTo>
                  <a:pt x="4599" y="872348"/>
                </a:lnTo>
                <a:lnTo>
                  <a:pt x="18397" y="914670"/>
                </a:lnTo>
                <a:lnTo>
                  <a:pt x="41394" y="949242"/>
                </a:lnTo>
                <a:lnTo>
                  <a:pt x="73588" y="976062"/>
                </a:lnTo>
                <a:lnTo>
                  <a:pt x="114980" y="995131"/>
                </a:lnTo>
                <a:lnTo>
                  <a:pt x="165569" y="1006449"/>
                </a:lnTo>
                <a:lnTo>
                  <a:pt x="295331" y="1018191"/>
                </a:lnTo>
                <a:lnTo>
                  <a:pt x="353584" y="1023103"/>
                </a:lnTo>
                <a:lnTo>
                  <a:pt x="407419" y="1027376"/>
                </a:lnTo>
                <a:lnTo>
                  <a:pt x="456835" y="1031009"/>
                </a:lnTo>
                <a:lnTo>
                  <a:pt x="501833" y="1034003"/>
                </a:lnTo>
                <a:lnTo>
                  <a:pt x="542412" y="1036357"/>
                </a:lnTo>
                <a:lnTo>
                  <a:pt x="578573" y="1038072"/>
                </a:lnTo>
                <a:lnTo>
                  <a:pt x="615772" y="2124519"/>
                </a:lnTo>
                <a:lnTo>
                  <a:pt x="615424" y="2164285"/>
                </a:lnTo>
                <a:lnTo>
                  <a:pt x="614379" y="2212889"/>
                </a:lnTo>
                <a:lnTo>
                  <a:pt x="612637" y="2270327"/>
                </a:lnTo>
                <a:lnTo>
                  <a:pt x="607755" y="2402873"/>
                </a:lnTo>
                <a:lnTo>
                  <a:pt x="606013" y="2460315"/>
                </a:lnTo>
                <a:lnTo>
                  <a:pt x="604969" y="2508920"/>
                </a:lnTo>
                <a:lnTo>
                  <a:pt x="604621" y="2548686"/>
                </a:lnTo>
                <a:lnTo>
                  <a:pt x="608050" y="2583448"/>
                </a:lnTo>
                <a:lnTo>
                  <a:pt x="635487" y="2643907"/>
                </a:lnTo>
                <a:lnTo>
                  <a:pt x="688159" y="2690765"/>
                </a:lnTo>
                <a:lnTo>
                  <a:pt x="752801" y="2714953"/>
                </a:lnTo>
                <a:lnTo>
                  <a:pt x="788784" y="2717977"/>
                </a:lnTo>
                <a:lnTo>
                  <a:pt x="823917" y="2714610"/>
                </a:lnTo>
                <a:lnTo>
                  <a:pt x="883758" y="2687672"/>
                </a:lnTo>
                <a:lnTo>
                  <a:pt x="929699" y="2633798"/>
                </a:lnTo>
                <a:lnTo>
                  <a:pt x="947457" y="2596759"/>
                </a:lnTo>
                <a:lnTo>
                  <a:pt x="961740" y="2552987"/>
                </a:lnTo>
                <a:lnTo>
                  <a:pt x="972548" y="2502481"/>
                </a:lnTo>
                <a:lnTo>
                  <a:pt x="979881" y="2445241"/>
                </a:lnTo>
                <a:lnTo>
                  <a:pt x="983739" y="2381268"/>
                </a:lnTo>
                <a:lnTo>
                  <a:pt x="984122" y="2310561"/>
                </a:lnTo>
                <a:lnTo>
                  <a:pt x="982268" y="2215680"/>
                </a:lnTo>
                <a:lnTo>
                  <a:pt x="980401" y="2133828"/>
                </a:lnTo>
                <a:lnTo>
                  <a:pt x="945057" y="1034351"/>
                </a:lnTo>
                <a:lnTo>
                  <a:pt x="1022447" y="1024305"/>
                </a:lnTo>
                <a:lnTo>
                  <a:pt x="1086444" y="1016492"/>
                </a:lnTo>
                <a:lnTo>
                  <a:pt x="1137047" y="1010912"/>
                </a:lnTo>
                <a:lnTo>
                  <a:pt x="1174254" y="1007565"/>
                </a:lnTo>
                <a:lnTo>
                  <a:pt x="1198067" y="1006449"/>
                </a:lnTo>
                <a:lnTo>
                  <a:pt x="1218474" y="1006682"/>
                </a:lnTo>
                <a:lnTo>
                  <a:pt x="1240624" y="1007381"/>
                </a:lnTo>
                <a:lnTo>
                  <a:pt x="1264518" y="1008544"/>
                </a:lnTo>
                <a:lnTo>
                  <a:pt x="1315791" y="1011796"/>
                </a:lnTo>
                <a:lnTo>
                  <a:pt x="1339684" y="1012959"/>
                </a:lnTo>
                <a:lnTo>
                  <a:pt x="1361835" y="1013658"/>
                </a:lnTo>
                <a:lnTo>
                  <a:pt x="1382242" y="1013891"/>
                </a:lnTo>
                <a:lnTo>
                  <a:pt x="1420437" y="1010577"/>
                </a:lnTo>
                <a:lnTo>
                  <a:pt x="1486016" y="984064"/>
                </a:lnTo>
                <a:lnTo>
                  <a:pt x="1535779" y="932558"/>
                </a:lnTo>
                <a:lnTo>
                  <a:pt x="1561355" y="865121"/>
                </a:lnTo>
                <a:lnTo>
                  <a:pt x="1564551" y="825995"/>
                </a:lnTo>
                <a:lnTo>
                  <a:pt x="1560012" y="774950"/>
                </a:lnTo>
                <a:lnTo>
                  <a:pt x="1546396" y="731940"/>
                </a:lnTo>
                <a:lnTo>
                  <a:pt x="1523702" y="696967"/>
                </a:lnTo>
                <a:lnTo>
                  <a:pt x="1491929" y="670029"/>
                </a:lnTo>
                <a:lnTo>
                  <a:pt x="1451076" y="651129"/>
                </a:lnTo>
                <a:lnTo>
                  <a:pt x="1382018" y="639219"/>
                </a:lnTo>
                <a:lnTo>
                  <a:pt x="1331416" y="635499"/>
                </a:lnTo>
                <a:lnTo>
                  <a:pt x="1270098" y="633267"/>
                </a:lnTo>
                <a:lnTo>
                  <a:pt x="1198067" y="632523"/>
                </a:lnTo>
                <a:lnTo>
                  <a:pt x="1176784" y="633713"/>
                </a:lnTo>
                <a:lnTo>
                  <a:pt x="1139726" y="637284"/>
                </a:lnTo>
                <a:lnTo>
                  <a:pt x="1086893" y="643235"/>
                </a:lnTo>
                <a:lnTo>
                  <a:pt x="1018283" y="651567"/>
                </a:lnTo>
                <a:lnTo>
                  <a:pt x="933894" y="662279"/>
                </a:lnTo>
                <a:lnTo>
                  <a:pt x="935761" y="546938"/>
                </a:lnTo>
                <a:lnTo>
                  <a:pt x="939482" y="439039"/>
                </a:lnTo>
                <a:lnTo>
                  <a:pt x="939132" y="392414"/>
                </a:lnTo>
                <a:lnTo>
                  <a:pt x="938083" y="349276"/>
                </a:lnTo>
                <a:lnTo>
                  <a:pt x="936337" y="309628"/>
                </a:lnTo>
                <a:lnTo>
                  <a:pt x="924737" y="209375"/>
                </a:lnTo>
                <a:lnTo>
                  <a:pt x="911220" y="153828"/>
                </a:lnTo>
                <a:lnTo>
                  <a:pt x="893343" y="106825"/>
                </a:lnTo>
                <a:lnTo>
                  <a:pt x="871105" y="68368"/>
                </a:lnTo>
                <a:lnTo>
                  <a:pt x="844508" y="38457"/>
                </a:lnTo>
                <a:lnTo>
                  <a:pt x="778233" y="4273"/>
                </a:lnTo>
                <a:lnTo>
                  <a:pt x="7385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826688" y="5208898"/>
            <a:ext cx="2362835" cy="2087880"/>
          </a:xfrm>
          <a:custGeom>
            <a:avLst/>
            <a:gdLst/>
            <a:ahLst/>
            <a:cxnLst/>
            <a:rect l="l" t="t" r="r" b="b"/>
            <a:pathLst>
              <a:path w="2362834" h="2087879">
                <a:moveTo>
                  <a:pt x="187896" y="0"/>
                </a:moveTo>
                <a:lnTo>
                  <a:pt x="115571" y="12792"/>
                </a:lnTo>
                <a:lnTo>
                  <a:pt x="54876" y="51168"/>
                </a:lnTo>
                <a:lnTo>
                  <a:pt x="13717" y="109067"/>
                </a:lnTo>
                <a:lnTo>
                  <a:pt x="0" y="180454"/>
                </a:lnTo>
                <a:lnTo>
                  <a:pt x="671" y="219779"/>
                </a:lnTo>
                <a:lnTo>
                  <a:pt x="2684" y="262102"/>
                </a:lnTo>
                <a:lnTo>
                  <a:pt x="6042" y="307422"/>
                </a:lnTo>
                <a:lnTo>
                  <a:pt x="10743" y="355739"/>
                </a:lnTo>
                <a:lnTo>
                  <a:pt x="16789" y="407054"/>
                </a:lnTo>
                <a:lnTo>
                  <a:pt x="24180" y="461365"/>
                </a:lnTo>
                <a:lnTo>
                  <a:pt x="68834" y="740422"/>
                </a:lnTo>
                <a:lnTo>
                  <a:pt x="85574" y="860474"/>
                </a:lnTo>
                <a:lnTo>
                  <a:pt x="102316" y="974130"/>
                </a:lnTo>
                <a:lnTo>
                  <a:pt x="119058" y="1081392"/>
                </a:lnTo>
                <a:lnTo>
                  <a:pt x="127429" y="1132624"/>
                </a:lnTo>
                <a:lnTo>
                  <a:pt x="135801" y="1182258"/>
                </a:lnTo>
                <a:lnTo>
                  <a:pt x="144172" y="1230294"/>
                </a:lnTo>
                <a:lnTo>
                  <a:pt x="152543" y="1276730"/>
                </a:lnTo>
                <a:lnTo>
                  <a:pt x="160914" y="1321568"/>
                </a:lnTo>
                <a:lnTo>
                  <a:pt x="169285" y="1364807"/>
                </a:lnTo>
                <a:lnTo>
                  <a:pt x="177656" y="1406448"/>
                </a:lnTo>
                <a:lnTo>
                  <a:pt x="186027" y="1446490"/>
                </a:lnTo>
                <a:lnTo>
                  <a:pt x="194397" y="1484933"/>
                </a:lnTo>
                <a:lnTo>
                  <a:pt x="223145" y="1604578"/>
                </a:lnTo>
                <a:lnTo>
                  <a:pt x="243632" y="1680686"/>
                </a:lnTo>
                <a:lnTo>
                  <a:pt x="264229" y="1750102"/>
                </a:lnTo>
                <a:lnTo>
                  <a:pt x="284936" y="1812825"/>
                </a:lnTo>
                <a:lnTo>
                  <a:pt x="305753" y="1868855"/>
                </a:lnTo>
                <a:lnTo>
                  <a:pt x="326680" y="1918192"/>
                </a:lnTo>
                <a:lnTo>
                  <a:pt x="347717" y="1960837"/>
                </a:lnTo>
                <a:lnTo>
                  <a:pt x="368864" y="1996790"/>
                </a:lnTo>
                <a:lnTo>
                  <a:pt x="411488" y="2048615"/>
                </a:lnTo>
                <a:lnTo>
                  <a:pt x="454552" y="2073670"/>
                </a:lnTo>
                <a:lnTo>
                  <a:pt x="476250" y="2076157"/>
                </a:lnTo>
                <a:lnTo>
                  <a:pt x="522683" y="2070503"/>
                </a:lnTo>
                <a:lnTo>
                  <a:pt x="563759" y="2056514"/>
                </a:lnTo>
                <a:lnTo>
                  <a:pt x="599478" y="2034189"/>
                </a:lnTo>
                <a:lnTo>
                  <a:pt x="629837" y="2003530"/>
                </a:lnTo>
                <a:lnTo>
                  <a:pt x="654837" y="1964537"/>
                </a:lnTo>
                <a:lnTo>
                  <a:pt x="676700" y="1943842"/>
                </a:lnTo>
                <a:lnTo>
                  <a:pt x="695769" y="1918960"/>
                </a:lnTo>
                <a:lnTo>
                  <a:pt x="712048" y="1889892"/>
                </a:lnTo>
                <a:lnTo>
                  <a:pt x="725538" y="1856638"/>
                </a:lnTo>
                <a:lnTo>
                  <a:pt x="1008303" y="1088313"/>
                </a:lnTo>
                <a:lnTo>
                  <a:pt x="1160856" y="732980"/>
                </a:lnTo>
                <a:lnTo>
                  <a:pt x="1222248" y="1147838"/>
                </a:lnTo>
                <a:lnTo>
                  <a:pt x="1230907" y="1207599"/>
                </a:lnTo>
                <a:lnTo>
                  <a:pt x="1239520" y="1264512"/>
                </a:lnTo>
                <a:lnTo>
                  <a:pt x="1248088" y="1318577"/>
                </a:lnTo>
                <a:lnTo>
                  <a:pt x="1256609" y="1369794"/>
                </a:lnTo>
                <a:lnTo>
                  <a:pt x="1265084" y="1418163"/>
                </a:lnTo>
                <a:lnTo>
                  <a:pt x="1273513" y="1463683"/>
                </a:lnTo>
                <a:lnTo>
                  <a:pt x="1281896" y="1506356"/>
                </a:lnTo>
                <a:lnTo>
                  <a:pt x="1290233" y="1546180"/>
                </a:lnTo>
                <a:lnTo>
                  <a:pt x="1316511" y="1657208"/>
                </a:lnTo>
                <a:lnTo>
                  <a:pt x="1335555" y="1725381"/>
                </a:lnTo>
                <a:lnTo>
                  <a:pt x="1355655" y="1787676"/>
                </a:lnTo>
                <a:lnTo>
                  <a:pt x="1376813" y="1844093"/>
                </a:lnTo>
                <a:lnTo>
                  <a:pt x="1399027" y="1894631"/>
                </a:lnTo>
                <a:lnTo>
                  <a:pt x="1422298" y="1939290"/>
                </a:lnTo>
                <a:lnTo>
                  <a:pt x="1446625" y="1978072"/>
                </a:lnTo>
                <a:lnTo>
                  <a:pt x="1472010" y="2010975"/>
                </a:lnTo>
                <a:lnTo>
                  <a:pt x="1525948" y="2059147"/>
                </a:lnTo>
                <a:lnTo>
                  <a:pt x="1584112" y="2083807"/>
                </a:lnTo>
                <a:lnTo>
                  <a:pt x="1614779" y="2087321"/>
                </a:lnTo>
                <a:lnTo>
                  <a:pt x="1667681" y="2081968"/>
                </a:lnTo>
                <a:lnTo>
                  <a:pt x="1714771" y="2064061"/>
                </a:lnTo>
                <a:lnTo>
                  <a:pt x="1756049" y="2033600"/>
                </a:lnTo>
                <a:lnTo>
                  <a:pt x="1791512" y="1990585"/>
                </a:lnTo>
                <a:lnTo>
                  <a:pt x="1820669" y="1946082"/>
                </a:lnTo>
                <a:lnTo>
                  <a:pt x="1847674" y="1901869"/>
                </a:lnTo>
                <a:lnTo>
                  <a:pt x="1872528" y="1857947"/>
                </a:lnTo>
                <a:lnTo>
                  <a:pt x="1895230" y="1814315"/>
                </a:lnTo>
                <a:lnTo>
                  <a:pt x="1915781" y="1770974"/>
                </a:lnTo>
                <a:lnTo>
                  <a:pt x="1934180" y="1727923"/>
                </a:lnTo>
                <a:lnTo>
                  <a:pt x="1950428" y="1685163"/>
                </a:lnTo>
                <a:lnTo>
                  <a:pt x="1964524" y="1642694"/>
                </a:lnTo>
                <a:lnTo>
                  <a:pt x="1981154" y="1588280"/>
                </a:lnTo>
                <a:lnTo>
                  <a:pt x="2029676" y="1427461"/>
                </a:lnTo>
                <a:lnTo>
                  <a:pt x="2076148" y="1270273"/>
                </a:lnTo>
                <a:lnTo>
                  <a:pt x="2120569" y="1116716"/>
                </a:lnTo>
                <a:lnTo>
                  <a:pt x="2162940" y="966789"/>
                </a:lnTo>
                <a:lnTo>
                  <a:pt x="2203261" y="820493"/>
                </a:lnTo>
                <a:lnTo>
                  <a:pt x="2241531" y="677828"/>
                </a:lnTo>
                <a:lnTo>
                  <a:pt x="2277750" y="538793"/>
                </a:lnTo>
                <a:lnTo>
                  <a:pt x="2311920" y="403389"/>
                </a:lnTo>
                <a:lnTo>
                  <a:pt x="2344039" y="271614"/>
                </a:lnTo>
                <a:lnTo>
                  <a:pt x="2357994" y="212083"/>
                </a:lnTo>
                <a:lnTo>
                  <a:pt x="2362644" y="186042"/>
                </a:lnTo>
                <a:lnTo>
                  <a:pt x="2359039" y="150168"/>
                </a:lnTo>
                <a:lnTo>
                  <a:pt x="2330202" y="86454"/>
                </a:lnTo>
                <a:lnTo>
                  <a:pt x="2274855" y="35409"/>
                </a:lnTo>
                <a:lnTo>
                  <a:pt x="2206950" y="8900"/>
                </a:lnTo>
                <a:lnTo>
                  <a:pt x="2169160" y="5588"/>
                </a:lnTo>
                <a:lnTo>
                  <a:pt x="2120497" y="10126"/>
                </a:lnTo>
                <a:lnTo>
                  <a:pt x="2080167" y="23742"/>
                </a:lnTo>
                <a:lnTo>
                  <a:pt x="2048171" y="46436"/>
                </a:lnTo>
                <a:lnTo>
                  <a:pt x="2024508" y="78210"/>
                </a:lnTo>
                <a:lnTo>
                  <a:pt x="2009178" y="119062"/>
                </a:lnTo>
                <a:lnTo>
                  <a:pt x="1769186" y="1132954"/>
                </a:lnTo>
                <a:lnTo>
                  <a:pt x="1633385" y="1638973"/>
                </a:lnTo>
                <a:lnTo>
                  <a:pt x="1609648" y="1525787"/>
                </a:lnTo>
                <a:lnTo>
                  <a:pt x="1593080" y="1441153"/>
                </a:lnTo>
                <a:lnTo>
                  <a:pt x="1575915" y="1349177"/>
                </a:lnTo>
                <a:lnTo>
                  <a:pt x="1558155" y="1249861"/>
                </a:lnTo>
                <a:lnTo>
                  <a:pt x="1539800" y="1143202"/>
                </a:lnTo>
                <a:lnTo>
                  <a:pt x="1520850" y="1029202"/>
                </a:lnTo>
                <a:lnTo>
                  <a:pt x="1479551" y="774307"/>
                </a:lnTo>
                <a:lnTo>
                  <a:pt x="1458942" y="651853"/>
                </a:lnTo>
                <a:lnTo>
                  <a:pt x="1439478" y="540495"/>
                </a:lnTo>
                <a:lnTo>
                  <a:pt x="1421160" y="440233"/>
                </a:lnTo>
                <a:lnTo>
                  <a:pt x="1403987" y="351068"/>
                </a:lnTo>
                <a:lnTo>
                  <a:pt x="1395830" y="310646"/>
                </a:lnTo>
                <a:lnTo>
                  <a:pt x="1387960" y="272998"/>
                </a:lnTo>
                <a:lnTo>
                  <a:pt x="1363558" y="176924"/>
                </a:lnTo>
                <a:lnTo>
                  <a:pt x="1342866" y="125139"/>
                </a:lnTo>
                <a:lnTo>
                  <a:pt x="1318302" y="82768"/>
                </a:lnTo>
                <a:lnTo>
                  <a:pt x="1289864" y="49813"/>
                </a:lnTo>
                <a:lnTo>
                  <a:pt x="1257554" y="26274"/>
                </a:lnTo>
                <a:lnTo>
                  <a:pt x="1221371" y="12150"/>
                </a:lnTo>
                <a:lnTo>
                  <a:pt x="1181315" y="7442"/>
                </a:lnTo>
                <a:lnTo>
                  <a:pt x="1139590" y="11656"/>
                </a:lnTo>
                <a:lnTo>
                  <a:pt x="1101585" y="24299"/>
                </a:lnTo>
                <a:lnTo>
                  <a:pt x="1067302" y="45371"/>
                </a:lnTo>
                <a:lnTo>
                  <a:pt x="1036741" y="74871"/>
                </a:lnTo>
                <a:lnTo>
                  <a:pt x="1009900" y="112800"/>
                </a:lnTo>
                <a:lnTo>
                  <a:pt x="986781" y="159157"/>
                </a:lnTo>
                <a:lnTo>
                  <a:pt x="967384" y="213944"/>
                </a:lnTo>
                <a:lnTo>
                  <a:pt x="918368" y="377977"/>
                </a:lnTo>
                <a:lnTo>
                  <a:pt x="869722" y="537692"/>
                </a:lnTo>
                <a:lnTo>
                  <a:pt x="821443" y="693089"/>
                </a:lnTo>
                <a:lnTo>
                  <a:pt x="773533" y="844169"/>
                </a:lnTo>
                <a:lnTo>
                  <a:pt x="725990" y="990930"/>
                </a:lnTo>
                <a:lnTo>
                  <a:pt x="678815" y="1133373"/>
                </a:lnTo>
                <a:lnTo>
                  <a:pt x="632008" y="1271498"/>
                </a:lnTo>
                <a:lnTo>
                  <a:pt x="585568" y="1405305"/>
                </a:lnTo>
                <a:lnTo>
                  <a:pt x="539496" y="1534795"/>
                </a:lnTo>
                <a:lnTo>
                  <a:pt x="429742" y="699490"/>
                </a:lnTo>
                <a:lnTo>
                  <a:pt x="395504" y="363365"/>
                </a:lnTo>
                <a:lnTo>
                  <a:pt x="388437" y="304875"/>
                </a:lnTo>
                <a:lnTo>
                  <a:pt x="380624" y="250552"/>
                </a:lnTo>
                <a:lnTo>
                  <a:pt x="372066" y="200396"/>
                </a:lnTo>
                <a:lnTo>
                  <a:pt x="362762" y="154406"/>
                </a:lnTo>
                <a:lnTo>
                  <a:pt x="345050" y="98821"/>
                </a:lnTo>
                <a:lnTo>
                  <a:pt x="318707" y="55588"/>
                </a:lnTo>
                <a:lnTo>
                  <a:pt x="283733" y="24706"/>
                </a:lnTo>
                <a:lnTo>
                  <a:pt x="240129" y="6176"/>
                </a:lnTo>
                <a:lnTo>
                  <a:pt x="1878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445263" y="5216341"/>
            <a:ext cx="1649095" cy="2038985"/>
          </a:xfrm>
          <a:custGeom>
            <a:avLst/>
            <a:gdLst/>
            <a:ahLst/>
            <a:cxnLst/>
            <a:rect l="l" t="t" r="r" b="b"/>
            <a:pathLst>
              <a:path w="1649095" h="2038984">
                <a:moveTo>
                  <a:pt x="938095" y="0"/>
                </a:moveTo>
                <a:lnTo>
                  <a:pt x="884087" y="1306"/>
                </a:lnTo>
                <a:lnTo>
                  <a:pt x="831495" y="5226"/>
                </a:lnTo>
                <a:lnTo>
                  <a:pt x="780319" y="11760"/>
                </a:lnTo>
                <a:lnTo>
                  <a:pt x="730560" y="20907"/>
                </a:lnTo>
                <a:lnTo>
                  <a:pt x="682216" y="32668"/>
                </a:lnTo>
                <a:lnTo>
                  <a:pt x="635289" y="47042"/>
                </a:lnTo>
                <a:lnTo>
                  <a:pt x="589778" y="64030"/>
                </a:lnTo>
                <a:lnTo>
                  <a:pt x="545683" y="83631"/>
                </a:lnTo>
                <a:lnTo>
                  <a:pt x="503005" y="105845"/>
                </a:lnTo>
                <a:lnTo>
                  <a:pt x="461742" y="130673"/>
                </a:lnTo>
                <a:lnTo>
                  <a:pt x="421896" y="158115"/>
                </a:lnTo>
                <a:lnTo>
                  <a:pt x="383465" y="188170"/>
                </a:lnTo>
                <a:lnTo>
                  <a:pt x="346451" y="220838"/>
                </a:lnTo>
                <a:lnTo>
                  <a:pt x="310853" y="256120"/>
                </a:lnTo>
                <a:lnTo>
                  <a:pt x="276672" y="294015"/>
                </a:lnTo>
                <a:lnTo>
                  <a:pt x="243906" y="334524"/>
                </a:lnTo>
                <a:lnTo>
                  <a:pt x="212556" y="377647"/>
                </a:lnTo>
                <a:lnTo>
                  <a:pt x="185568" y="418037"/>
                </a:lnTo>
                <a:lnTo>
                  <a:pt x="160411" y="459212"/>
                </a:lnTo>
                <a:lnTo>
                  <a:pt x="137085" y="501172"/>
                </a:lnTo>
                <a:lnTo>
                  <a:pt x="115590" y="543917"/>
                </a:lnTo>
                <a:lnTo>
                  <a:pt x="95926" y="587447"/>
                </a:lnTo>
                <a:lnTo>
                  <a:pt x="78093" y="631762"/>
                </a:lnTo>
                <a:lnTo>
                  <a:pt x="62091" y="676861"/>
                </a:lnTo>
                <a:lnTo>
                  <a:pt x="47920" y="722745"/>
                </a:lnTo>
                <a:lnTo>
                  <a:pt x="35542" y="769588"/>
                </a:lnTo>
                <a:lnTo>
                  <a:pt x="25072" y="816868"/>
                </a:lnTo>
                <a:lnTo>
                  <a:pt x="16395" y="865107"/>
                </a:lnTo>
                <a:lnTo>
                  <a:pt x="9549" y="914130"/>
                </a:lnTo>
                <a:lnTo>
                  <a:pt x="4534" y="963938"/>
                </a:lnTo>
                <a:lnTo>
                  <a:pt x="1351" y="1014530"/>
                </a:lnTo>
                <a:lnTo>
                  <a:pt x="0" y="1065908"/>
                </a:lnTo>
                <a:lnTo>
                  <a:pt x="479" y="1118069"/>
                </a:lnTo>
                <a:lnTo>
                  <a:pt x="3275" y="1175079"/>
                </a:lnTo>
                <a:lnTo>
                  <a:pt x="8187" y="1230518"/>
                </a:lnTo>
                <a:lnTo>
                  <a:pt x="15215" y="1284385"/>
                </a:lnTo>
                <a:lnTo>
                  <a:pt x="24360" y="1336682"/>
                </a:lnTo>
                <a:lnTo>
                  <a:pt x="35621" y="1387407"/>
                </a:lnTo>
                <a:lnTo>
                  <a:pt x="48999" y="1436562"/>
                </a:lnTo>
                <a:lnTo>
                  <a:pt x="64493" y="1484145"/>
                </a:lnTo>
                <a:lnTo>
                  <a:pt x="82104" y="1530158"/>
                </a:lnTo>
                <a:lnTo>
                  <a:pt x="101832" y="1574600"/>
                </a:lnTo>
                <a:lnTo>
                  <a:pt x="123677" y="1617471"/>
                </a:lnTo>
                <a:lnTo>
                  <a:pt x="147638" y="1658771"/>
                </a:lnTo>
                <a:lnTo>
                  <a:pt x="173716" y="1698500"/>
                </a:lnTo>
                <a:lnTo>
                  <a:pt x="201911" y="1736659"/>
                </a:lnTo>
                <a:lnTo>
                  <a:pt x="232223" y="1773247"/>
                </a:lnTo>
                <a:lnTo>
                  <a:pt x="264652" y="1808264"/>
                </a:lnTo>
                <a:lnTo>
                  <a:pt x="302775" y="1845108"/>
                </a:lnTo>
                <a:lnTo>
                  <a:pt x="342113" y="1878749"/>
                </a:lnTo>
                <a:lnTo>
                  <a:pt x="382666" y="1909186"/>
                </a:lnTo>
                <a:lnTo>
                  <a:pt x="424434" y="1936419"/>
                </a:lnTo>
                <a:lnTo>
                  <a:pt x="467416" y="1960448"/>
                </a:lnTo>
                <a:lnTo>
                  <a:pt x="511613" y="1981274"/>
                </a:lnTo>
                <a:lnTo>
                  <a:pt x="557024" y="1998896"/>
                </a:lnTo>
                <a:lnTo>
                  <a:pt x="603650" y="2013314"/>
                </a:lnTo>
                <a:lnTo>
                  <a:pt x="651490" y="2024528"/>
                </a:lnTo>
                <a:lnTo>
                  <a:pt x="700544" y="2032538"/>
                </a:lnTo>
                <a:lnTo>
                  <a:pt x="750812" y="2037344"/>
                </a:lnTo>
                <a:lnTo>
                  <a:pt x="802294" y="2038946"/>
                </a:lnTo>
                <a:lnTo>
                  <a:pt x="853944" y="2037475"/>
                </a:lnTo>
                <a:lnTo>
                  <a:pt x="904222" y="2033060"/>
                </a:lnTo>
                <a:lnTo>
                  <a:pt x="953128" y="2025701"/>
                </a:lnTo>
                <a:lnTo>
                  <a:pt x="1000662" y="2015399"/>
                </a:lnTo>
                <a:lnTo>
                  <a:pt x="1046823" y="2002154"/>
                </a:lnTo>
                <a:lnTo>
                  <a:pt x="1091612" y="1985965"/>
                </a:lnTo>
                <a:lnTo>
                  <a:pt x="1135028" y="1966833"/>
                </a:lnTo>
                <a:lnTo>
                  <a:pt x="1177072" y="1944757"/>
                </a:lnTo>
                <a:lnTo>
                  <a:pt x="1217744" y="1919738"/>
                </a:lnTo>
                <a:lnTo>
                  <a:pt x="1257043" y="1891775"/>
                </a:lnTo>
                <a:lnTo>
                  <a:pt x="1294970" y="1860869"/>
                </a:lnTo>
                <a:lnTo>
                  <a:pt x="1331524" y="1827019"/>
                </a:lnTo>
                <a:lnTo>
                  <a:pt x="1366705" y="1790225"/>
                </a:lnTo>
                <a:lnTo>
                  <a:pt x="1400514" y="1750488"/>
                </a:lnTo>
                <a:lnTo>
                  <a:pt x="1432950" y="1707807"/>
                </a:lnTo>
                <a:lnTo>
                  <a:pt x="1460070" y="1668326"/>
                </a:lnTo>
                <a:lnTo>
                  <a:pt x="1463296" y="1663153"/>
                </a:lnTo>
                <a:lnTo>
                  <a:pt x="802294" y="1663153"/>
                </a:lnTo>
                <a:lnTo>
                  <a:pt x="755862" y="1660610"/>
                </a:lnTo>
                <a:lnTo>
                  <a:pt x="711176" y="1652980"/>
                </a:lnTo>
                <a:lnTo>
                  <a:pt x="668236" y="1640262"/>
                </a:lnTo>
                <a:lnTo>
                  <a:pt x="627042" y="1622457"/>
                </a:lnTo>
                <a:lnTo>
                  <a:pt x="587594" y="1599565"/>
                </a:lnTo>
                <a:lnTo>
                  <a:pt x="549893" y="1571584"/>
                </a:lnTo>
                <a:lnTo>
                  <a:pt x="513940" y="1538516"/>
                </a:lnTo>
                <a:lnTo>
                  <a:pt x="483095" y="1503560"/>
                </a:lnTo>
                <a:lnTo>
                  <a:pt x="455878" y="1465663"/>
                </a:lnTo>
                <a:lnTo>
                  <a:pt x="432291" y="1424826"/>
                </a:lnTo>
                <a:lnTo>
                  <a:pt x="412333" y="1381049"/>
                </a:lnTo>
                <a:lnTo>
                  <a:pt x="396004" y="1334332"/>
                </a:lnTo>
                <a:lnTo>
                  <a:pt x="383304" y="1284676"/>
                </a:lnTo>
                <a:lnTo>
                  <a:pt x="374233" y="1232079"/>
                </a:lnTo>
                <a:lnTo>
                  <a:pt x="368790" y="1176544"/>
                </a:lnTo>
                <a:lnTo>
                  <a:pt x="366976" y="1118069"/>
                </a:lnTo>
                <a:lnTo>
                  <a:pt x="368185" y="1064715"/>
                </a:lnTo>
                <a:lnTo>
                  <a:pt x="371812" y="1012551"/>
                </a:lnTo>
                <a:lnTo>
                  <a:pt x="377857" y="961577"/>
                </a:lnTo>
                <a:lnTo>
                  <a:pt x="386320" y="911794"/>
                </a:lnTo>
                <a:lnTo>
                  <a:pt x="397202" y="863201"/>
                </a:lnTo>
                <a:lnTo>
                  <a:pt x="410502" y="815799"/>
                </a:lnTo>
                <a:lnTo>
                  <a:pt x="426291" y="769414"/>
                </a:lnTo>
                <a:lnTo>
                  <a:pt x="444359" y="724567"/>
                </a:lnTo>
                <a:lnTo>
                  <a:pt x="464916" y="680737"/>
                </a:lnTo>
                <a:lnTo>
                  <a:pt x="487892" y="638098"/>
                </a:lnTo>
                <a:lnTo>
                  <a:pt x="516629" y="592591"/>
                </a:lnTo>
                <a:lnTo>
                  <a:pt x="547451" y="551351"/>
                </a:lnTo>
                <a:lnTo>
                  <a:pt x="580097" y="514673"/>
                </a:lnTo>
                <a:lnTo>
                  <a:pt x="614830" y="482264"/>
                </a:lnTo>
                <a:lnTo>
                  <a:pt x="651561" y="454220"/>
                </a:lnTo>
                <a:lnTo>
                  <a:pt x="690290" y="430543"/>
                </a:lnTo>
                <a:lnTo>
                  <a:pt x="731018" y="411231"/>
                </a:lnTo>
                <a:lnTo>
                  <a:pt x="773745" y="396286"/>
                </a:lnTo>
                <a:lnTo>
                  <a:pt x="818469" y="385707"/>
                </a:lnTo>
                <a:lnTo>
                  <a:pt x="865193" y="379494"/>
                </a:lnTo>
                <a:lnTo>
                  <a:pt x="913914" y="377647"/>
                </a:lnTo>
                <a:lnTo>
                  <a:pt x="1521348" y="377647"/>
                </a:lnTo>
                <a:lnTo>
                  <a:pt x="1501784" y="340448"/>
                </a:lnTo>
                <a:lnTo>
                  <a:pt x="1473491" y="293551"/>
                </a:lnTo>
                <a:lnTo>
                  <a:pt x="1443357" y="250127"/>
                </a:lnTo>
                <a:lnTo>
                  <a:pt x="1411381" y="210176"/>
                </a:lnTo>
                <a:lnTo>
                  <a:pt x="1377563" y="173700"/>
                </a:lnTo>
                <a:lnTo>
                  <a:pt x="1341903" y="140697"/>
                </a:lnTo>
                <a:lnTo>
                  <a:pt x="1304402" y="111168"/>
                </a:lnTo>
                <a:lnTo>
                  <a:pt x="1265059" y="85113"/>
                </a:lnTo>
                <a:lnTo>
                  <a:pt x="1223875" y="62532"/>
                </a:lnTo>
                <a:lnTo>
                  <a:pt x="1180849" y="43425"/>
                </a:lnTo>
                <a:lnTo>
                  <a:pt x="1135982" y="27792"/>
                </a:lnTo>
                <a:lnTo>
                  <a:pt x="1089272" y="15633"/>
                </a:lnTo>
                <a:lnTo>
                  <a:pt x="1040721" y="6948"/>
                </a:lnTo>
                <a:lnTo>
                  <a:pt x="990329" y="1737"/>
                </a:lnTo>
                <a:lnTo>
                  <a:pt x="938095" y="0"/>
                </a:lnTo>
                <a:close/>
              </a:path>
              <a:path w="1649095" h="2038984">
                <a:moveTo>
                  <a:pt x="1521348" y="377647"/>
                </a:moveTo>
                <a:lnTo>
                  <a:pt x="913914" y="377647"/>
                </a:lnTo>
                <a:lnTo>
                  <a:pt x="954297" y="379629"/>
                </a:lnTo>
                <a:lnTo>
                  <a:pt x="992475" y="385201"/>
                </a:lnTo>
                <a:lnTo>
                  <a:pt x="1062219" y="407116"/>
                </a:lnTo>
                <a:lnTo>
                  <a:pt x="1123145" y="443394"/>
                </a:lnTo>
                <a:lnTo>
                  <a:pt x="1175253" y="494032"/>
                </a:lnTo>
                <a:lnTo>
                  <a:pt x="1198000" y="524737"/>
                </a:lnTo>
                <a:lnTo>
                  <a:pt x="1218543" y="559033"/>
                </a:lnTo>
                <a:lnTo>
                  <a:pt x="1236892" y="596948"/>
                </a:lnTo>
                <a:lnTo>
                  <a:pt x="1253015" y="638395"/>
                </a:lnTo>
                <a:lnTo>
                  <a:pt x="1266944" y="683462"/>
                </a:lnTo>
                <a:lnTo>
                  <a:pt x="1278669" y="732119"/>
                </a:lnTo>
                <a:lnTo>
                  <a:pt x="1288189" y="784367"/>
                </a:lnTo>
                <a:lnTo>
                  <a:pt x="1295505" y="840205"/>
                </a:lnTo>
                <a:lnTo>
                  <a:pt x="1300617" y="899634"/>
                </a:lnTo>
                <a:lnTo>
                  <a:pt x="1303474" y="961577"/>
                </a:lnTo>
                <a:lnTo>
                  <a:pt x="1304226" y="1029264"/>
                </a:lnTo>
                <a:lnTo>
                  <a:pt x="1302724" y="1099464"/>
                </a:lnTo>
                <a:lnTo>
                  <a:pt x="1298821" y="1157227"/>
                </a:lnTo>
                <a:lnTo>
                  <a:pt x="1291242" y="1212280"/>
                </a:lnTo>
                <a:lnTo>
                  <a:pt x="1279987" y="1264627"/>
                </a:lnTo>
                <a:lnTo>
                  <a:pt x="1265059" y="1314256"/>
                </a:lnTo>
                <a:lnTo>
                  <a:pt x="1246456" y="1361178"/>
                </a:lnTo>
                <a:lnTo>
                  <a:pt x="1224178" y="1405390"/>
                </a:lnTo>
                <a:lnTo>
                  <a:pt x="1198226" y="1446892"/>
                </a:lnTo>
                <a:lnTo>
                  <a:pt x="1168600" y="1485683"/>
                </a:lnTo>
                <a:lnTo>
                  <a:pt x="1135300" y="1521764"/>
                </a:lnTo>
                <a:lnTo>
                  <a:pt x="1099573" y="1554902"/>
                </a:lnTo>
                <a:lnTo>
                  <a:pt x="1062160" y="1583622"/>
                </a:lnTo>
                <a:lnTo>
                  <a:pt x="1023062" y="1607923"/>
                </a:lnTo>
                <a:lnTo>
                  <a:pt x="982280" y="1627806"/>
                </a:lnTo>
                <a:lnTo>
                  <a:pt x="939812" y="1643271"/>
                </a:lnTo>
                <a:lnTo>
                  <a:pt x="895658" y="1654317"/>
                </a:lnTo>
                <a:lnTo>
                  <a:pt x="849819" y="1660944"/>
                </a:lnTo>
                <a:lnTo>
                  <a:pt x="802294" y="1663153"/>
                </a:lnTo>
                <a:lnTo>
                  <a:pt x="1463296" y="1663153"/>
                </a:lnTo>
                <a:lnTo>
                  <a:pt x="1485370" y="1627770"/>
                </a:lnTo>
                <a:lnTo>
                  <a:pt x="1508852" y="1586140"/>
                </a:lnTo>
                <a:lnTo>
                  <a:pt x="1530514" y="1543434"/>
                </a:lnTo>
                <a:lnTo>
                  <a:pt x="1550358" y="1499654"/>
                </a:lnTo>
                <a:lnTo>
                  <a:pt x="1568382" y="1454798"/>
                </a:lnTo>
                <a:lnTo>
                  <a:pt x="1584588" y="1408868"/>
                </a:lnTo>
                <a:lnTo>
                  <a:pt x="1598974" y="1361863"/>
                </a:lnTo>
                <a:lnTo>
                  <a:pt x="1611542" y="1313782"/>
                </a:lnTo>
                <a:lnTo>
                  <a:pt x="1622291" y="1264623"/>
                </a:lnTo>
                <a:lnTo>
                  <a:pt x="1631220" y="1214397"/>
                </a:lnTo>
                <a:lnTo>
                  <a:pt x="1638331" y="1163092"/>
                </a:lnTo>
                <a:lnTo>
                  <a:pt x="1643622" y="1110713"/>
                </a:lnTo>
                <a:lnTo>
                  <a:pt x="1647095" y="1057258"/>
                </a:lnTo>
                <a:lnTo>
                  <a:pt x="1648749" y="1002728"/>
                </a:lnTo>
                <a:lnTo>
                  <a:pt x="1648739" y="948020"/>
                </a:lnTo>
                <a:lnTo>
                  <a:pt x="1647117" y="894450"/>
                </a:lnTo>
                <a:lnTo>
                  <a:pt x="1643880" y="842019"/>
                </a:lnTo>
                <a:lnTo>
                  <a:pt x="1639031" y="790727"/>
                </a:lnTo>
                <a:lnTo>
                  <a:pt x="1632567" y="740574"/>
                </a:lnTo>
                <a:lnTo>
                  <a:pt x="1624490" y="691560"/>
                </a:lnTo>
                <a:lnTo>
                  <a:pt x="1614800" y="643685"/>
                </a:lnTo>
                <a:lnTo>
                  <a:pt x="1603488" y="596919"/>
                </a:lnTo>
                <a:lnTo>
                  <a:pt x="1590578" y="551351"/>
                </a:lnTo>
                <a:lnTo>
                  <a:pt x="1576047" y="506892"/>
                </a:lnTo>
                <a:lnTo>
                  <a:pt x="1559902" y="463573"/>
                </a:lnTo>
                <a:lnTo>
                  <a:pt x="1542143" y="421392"/>
                </a:lnTo>
                <a:lnTo>
                  <a:pt x="1522771" y="380351"/>
                </a:lnTo>
                <a:lnTo>
                  <a:pt x="1521348" y="3776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86093" y="5101006"/>
            <a:ext cx="3653790" cy="3125470"/>
          </a:xfrm>
          <a:custGeom>
            <a:avLst/>
            <a:gdLst/>
            <a:ahLst/>
            <a:cxnLst/>
            <a:rect l="l" t="t" r="r" b="b"/>
            <a:pathLst>
              <a:path w="3653790" h="3125470">
                <a:moveTo>
                  <a:pt x="1590105" y="2016620"/>
                </a:moveTo>
                <a:lnTo>
                  <a:pt x="1222248" y="2016620"/>
                </a:lnTo>
                <a:lnTo>
                  <a:pt x="1238165" y="2070620"/>
                </a:lnTo>
                <a:lnTo>
                  <a:pt x="1259872" y="2114805"/>
                </a:lnTo>
                <a:lnTo>
                  <a:pt x="1287362" y="2149168"/>
                </a:lnTo>
                <a:lnTo>
                  <a:pt x="1320642" y="2173715"/>
                </a:lnTo>
                <a:lnTo>
                  <a:pt x="1359711" y="2188443"/>
                </a:lnTo>
                <a:lnTo>
                  <a:pt x="1404569" y="2193353"/>
                </a:lnTo>
                <a:lnTo>
                  <a:pt x="1442121" y="2190155"/>
                </a:lnTo>
                <a:lnTo>
                  <a:pt x="1508162" y="2164571"/>
                </a:lnTo>
                <a:lnTo>
                  <a:pt x="1560253" y="2114803"/>
                </a:lnTo>
                <a:lnTo>
                  <a:pt x="1587226" y="2049227"/>
                </a:lnTo>
                <a:lnTo>
                  <a:pt x="1590105" y="2016620"/>
                </a:lnTo>
                <a:close/>
              </a:path>
              <a:path w="3653790" h="3125470">
                <a:moveTo>
                  <a:pt x="232549" y="61391"/>
                </a:moveTo>
                <a:lnTo>
                  <a:pt x="185783" y="65887"/>
                </a:lnTo>
                <a:lnTo>
                  <a:pt x="145940" y="79374"/>
                </a:lnTo>
                <a:lnTo>
                  <a:pt x="113022" y="101853"/>
                </a:lnTo>
                <a:lnTo>
                  <a:pt x="87028" y="133324"/>
                </a:lnTo>
                <a:lnTo>
                  <a:pt x="67959" y="173786"/>
                </a:lnTo>
                <a:lnTo>
                  <a:pt x="55816" y="223240"/>
                </a:lnTo>
                <a:lnTo>
                  <a:pt x="46901" y="277010"/>
                </a:lnTo>
                <a:lnTo>
                  <a:pt x="38679" y="330376"/>
                </a:lnTo>
                <a:lnTo>
                  <a:pt x="31396" y="381603"/>
                </a:lnTo>
                <a:lnTo>
                  <a:pt x="24807" y="432427"/>
                </a:lnTo>
                <a:lnTo>
                  <a:pt x="18993" y="482268"/>
                </a:lnTo>
                <a:lnTo>
                  <a:pt x="13954" y="531128"/>
                </a:lnTo>
                <a:lnTo>
                  <a:pt x="9690" y="579006"/>
                </a:lnTo>
                <a:lnTo>
                  <a:pt x="6201" y="625902"/>
                </a:lnTo>
                <a:lnTo>
                  <a:pt x="3488" y="671816"/>
                </a:lnTo>
                <a:lnTo>
                  <a:pt x="1550" y="716748"/>
                </a:lnTo>
                <a:lnTo>
                  <a:pt x="387" y="760699"/>
                </a:lnTo>
                <a:lnTo>
                  <a:pt x="0" y="803668"/>
                </a:lnTo>
                <a:lnTo>
                  <a:pt x="251" y="849347"/>
                </a:lnTo>
                <a:lnTo>
                  <a:pt x="1004" y="895772"/>
                </a:lnTo>
                <a:lnTo>
                  <a:pt x="2260" y="942944"/>
                </a:lnTo>
                <a:lnTo>
                  <a:pt x="4017" y="990863"/>
                </a:lnTo>
                <a:lnTo>
                  <a:pt x="6277" y="1039529"/>
                </a:lnTo>
                <a:lnTo>
                  <a:pt x="9040" y="1088941"/>
                </a:lnTo>
                <a:lnTo>
                  <a:pt x="12304" y="1139099"/>
                </a:lnTo>
                <a:lnTo>
                  <a:pt x="16070" y="1190005"/>
                </a:lnTo>
                <a:lnTo>
                  <a:pt x="20338" y="1241656"/>
                </a:lnTo>
                <a:lnTo>
                  <a:pt x="25206" y="1295034"/>
                </a:lnTo>
                <a:lnTo>
                  <a:pt x="30381" y="1347200"/>
                </a:lnTo>
                <a:lnTo>
                  <a:pt x="36155" y="1401091"/>
                </a:lnTo>
                <a:lnTo>
                  <a:pt x="42431" y="1455729"/>
                </a:lnTo>
                <a:lnTo>
                  <a:pt x="49209" y="1511114"/>
                </a:lnTo>
                <a:lnTo>
                  <a:pt x="56489" y="1567245"/>
                </a:lnTo>
                <a:lnTo>
                  <a:pt x="64271" y="1624122"/>
                </a:lnTo>
                <a:lnTo>
                  <a:pt x="72555" y="1681746"/>
                </a:lnTo>
                <a:lnTo>
                  <a:pt x="83165" y="1737238"/>
                </a:lnTo>
                <a:lnTo>
                  <a:pt x="98251" y="1789300"/>
                </a:lnTo>
                <a:lnTo>
                  <a:pt x="117813" y="1837932"/>
                </a:lnTo>
                <a:lnTo>
                  <a:pt x="141852" y="1883133"/>
                </a:lnTo>
                <a:lnTo>
                  <a:pt x="170368" y="1924905"/>
                </a:lnTo>
                <a:lnTo>
                  <a:pt x="203360" y="1963246"/>
                </a:lnTo>
                <a:lnTo>
                  <a:pt x="240830" y="1998157"/>
                </a:lnTo>
                <a:lnTo>
                  <a:pt x="282778" y="2029637"/>
                </a:lnTo>
                <a:lnTo>
                  <a:pt x="324082" y="2054926"/>
                </a:lnTo>
                <a:lnTo>
                  <a:pt x="368002" y="2076843"/>
                </a:lnTo>
                <a:lnTo>
                  <a:pt x="414540" y="2095388"/>
                </a:lnTo>
                <a:lnTo>
                  <a:pt x="463694" y="2110562"/>
                </a:lnTo>
                <a:lnTo>
                  <a:pt x="515464" y="2122363"/>
                </a:lnTo>
                <a:lnTo>
                  <a:pt x="569851" y="2130793"/>
                </a:lnTo>
                <a:lnTo>
                  <a:pt x="626854" y="2135851"/>
                </a:lnTo>
                <a:lnTo>
                  <a:pt x="686473" y="2137536"/>
                </a:lnTo>
                <a:lnTo>
                  <a:pt x="741022" y="2136537"/>
                </a:lnTo>
                <a:lnTo>
                  <a:pt x="794403" y="2133539"/>
                </a:lnTo>
                <a:lnTo>
                  <a:pt x="846616" y="2128542"/>
                </a:lnTo>
                <a:lnTo>
                  <a:pt x="897659" y="2121546"/>
                </a:lnTo>
                <a:lnTo>
                  <a:pt x="947534" y="2112552"/>
                </a:lnTo>
                <a:lnTo>
                  <a:pt x="996241" y="2101560"/>
                </a:lnTo>
                <a:lnTo>
                  <a:pt x="1043779" y="2088568"/>
                </a:lnTo>
                <a:lnTo>
                  <a:pt x="1090149" y="2073579"/>
                </a:lnTo>
                <a:lnTo>
                  <a:pt x="1135350" y="2056591"/>
                </a:lnTo>
                <a:lnTo>
                  <a:pt x="1179383" y="2037604"/>
                </a:lnTo>
                <a:lnTo>
                  <a:pt x="1222248" y="2016620"/>
                </a:lnTo>
                <a:lnTo>
                  <a:pt x="1590105" y="2016620"/>
                </a:lnTo>
                <a:lnTo>
                  <a:pt x="1590598" y="2011032"/>
                </a:lnTo>
                <a:lnTo>
                  <a:pt x="1590191" y="1987896"/>
                </a:lnTo>
                <a:lnTo>
                  <a:pt x="1588971" y="1959409"/>
                </a:lnTo>
                <a:lnTo>
                  <a:pt x="1586890" y="1924905"/>
                </a:lnTo>
                <a:lnTo>
                  <a:pt x="1581246" y="1847208"/>
                </a:lnTo>
                <a:lnTo>
                  <a:pt x="1579210" y="1813372"/>
                </a:lnTo>
                <a:lnTo>
                  <a:pt x="1577988" y="1784885"/>
                </a:lnTo>
                <a:lnTo>
                  <a:pt x="1577581" y="1761743"/>
                </a:lnTo>
                <a:lnTo>
                  <a:pt x="1577579" y="1759889"/>
                </a:lnTo>
                <a:lnTo>
                  <a:pt x="686473" y="1759889"/>
                </a:lnTo>
                <a:lnTo>
                  <a:pt x="628335" y="1755470"/>
                </a:lnTo>
                <a:lnTo>
                  <a:pt x="569264" y="1742211"/>
                </a:lnTo>
                <a:lnTo>
                  <a:pt x="509273" y="1720586"/>
                </a:lnTo>
                <a:lnTo>
                  <a:pt x="448348" y="1691055"/>
                </a:lnTo>
                <a:lnTo>
                  <a:pt x="437073" y="1651001"/>
                </a:lnTo>
                <a:lnTo>
                  <a:pt x="426633" y="1607377"/>
                </a:lnTo>
                <a:lnTo>
                  <a:pt x="417027" y="1560184"/>
                </a:lnTo>
                <a:lnTo>
                  <a:pt x="408256" y="1509421"/>
                </a:lnTo>
                <a:lnTo>
                  <a:pt x="400320" y="1455089"/>
                </a:lnTo>
                <a:lnTo>
                  <a:pt x="393220" y="1397190"/>
                </a:lnTo>
                <a:lnTo>
                  <a:pt x="386956" y="1335722"/>
                </a:lnTo>
                <a:lnTo>
                  <a:pt x="383068" y="1290553"/>
                </a:lnTo>
                <a:lnTo>
                  <a:pt x="379590" y="1243598"/>
                </a:lnTo>
                <a:lnTo>
                  <a:pt x="376521" y="1194857"/>
                </a:lnTo>
                <a:lnTo>
                  <a:pt x="373862" y="1144330"/>
                </a:lnTo>
                <a:lnTo>
                  <a:pt x="371611" y="1092017"/>
                </a:lnTo>
                <a:lnTo>
                  <a:pt x="369770" y="1037918"/>
                </a:lnTo>
                <a:lnTo>
                  <a:pt x="368337" y="982034"/>
                </a:lnTo>
                <a:lnTo>
                  <a:pt x="367314" y="924364"/>
                </a:lnTo>
                <a:lnTo>
                  <a:pt x="366701" y="864909"/>
                </a:lnTo>
                <a:lnTo>
                  <a:pt x="366496" y="803668"/>
                </a:lnTo>
                <a:lnTo>
                  <a:pt x="367245" y="768320"/>
                </a:lnTo>
                <a:lnTo>
                  <a:pt x="369493" y="728011"/>
                </a:lnTo>
                <a:lnTo>
                  <a:pt x="373240" y="682740"/>
                </a:lnTo>
                <a:lnTo>
                  <a:pt x="378485" y="632510"/>
                </a:lnTo>
                <a:lnTo>
                  <a:pt x="385229" y="577319"/>
                </a:lnTo>
                <a:lnTo>
                  <a:pt x="403182" y="446105"/>
                </a:lnTo>
                <a:lnTo>
                  <a:pt x="410735" y="383225"/>
                </a:lnTo>
                <a:lnTo>
                  <a:pt x="416130" y="328531"/>
                </a:lnTo>
                <a:lnTo>
                  <a:pt x="419367" y="282022"/>
                </a:lnTo>
                <a:lnTo>
                  <a:pt x="420446" y="243700"/>
                </a:lnTo>
                <a:lnTo>
                  <a:pt x="417074" y="205505"/>
                </a:lnTo>
                <a:lnTo>
                  <a:pt x="390099" y="139926"/>
                </a:lnTo>
                <a:lnTo>
                  <a:pt x="337893" y="90163"/>
                </a:lnTo>
                <a:lnTo>
                  <a:pt x="270918" y="64587"/>
                </a:lnTo>
                <a:lnTo>
                  <a:pt x="232549" y="61391"/>
                </a:lnTo>
                <a:close/>
              </a:path>
              <a:path w="3653790" h="3125470">
                <a:moveTo>
                  <a:pt x="1423174" y="72542"/>
                </a:moveTo>
                <a:lnTo>
                  <a:pt x="1373717" y="77297"/>
                </a:lnTo>
                <a:lnTo>
                  <a:pt x="1332013" y="91561"/>
                </a:lnTo>
                <a:lnTo>
                  <a:pt x="1298062" y="115335"/>
                </a:lnTo>
                <a:lnTo>
                  <a:pt x="1271863" y="148616"/>
                </a:lnTo>
                <a:lnTo>
                  <a:pt x="1253415" y="191404"/>
                </a:lnTo>
                <a:lnTo>
                  <a:pt x="1242720" y="243700"/>
                </a:lnTo>
                <a:lnTo>
                  <a:pt x="1237850" y="286497"/>
                </a:lnTo>
                <a:lnTo>
                  <a:pt x="1233340" y="330376"/>
                </a:lnTo>
                <a:lnTo>
                  <a:pt x="1229192" y="375337"/>
                </a:lnTo>
                <a:lnTo>
                  <a:pt x="1225405" y="421381"/>
                </a:lnTo>
                <a:lnTo>
                  <a:pt x="1221979" y="468507"/>
                </a:lnTo>
                <a:lnTo>
                  <a:pt x="1218913" y="516715"/>
                </a:lnTo>
                <a:lnTo>
                  <a:pt x="1216209" y="566005"/>
                </a:lnTo>
                <a:lnTo>
                  <a:pt x="1213865" y="616378"/>
                </a:lnTo>
                <a:lnTo>
                  <a:pt x="1211882" y="667832"/>
                </a:lnTo>
                <a:lnTo>
                  <a:pt x="1210260" y="720369"/>
                </a:lnTo>
                <a:lnTo>
                  <a:pt x="1208998" y="773988"/>
                </a:lnTo>
                <a:lnTo>
                  <a:pt x="1208097" y="828689"/>
                </a:lnTo>
                <a:lnTo>
                  <a:pt x="1207556" y="884471"/>
                </a:lnTo>
                <a:lnTo>
                  <a:pt x="1207430" y="924364"/>
                </a:lnTo>
                <a:lnTo>
                  <a:pt x="1207392" y="942944"/>
                </a:lnTo>
                <a:lnTo>
                  <a:pt x="1211097" y="1302245"/>
                </a:lnTo>
                <a:lnTo>
                  <a:pt x="1212951" y="1679892"/>
                </a:lnTo>
                <a:lnTo>
                  <a:pt x="1162783" y="1693775"/>
                </a:lnTo>
                <a:lnTo>
                  <a:pt x="1113075" y="1706336"/>
                </a:lnTo>
                <a:lnTo>
                  <a:pt x="1063830" y="1717575"/>
                </a:lnTo>
                <a:lnTo>
                  <a:pt x="1015046" y="1727492"/>
                </a:lnTo>
                <a:lnTo>
                  <a:pt x="966723" y="1736087"/>
                </a:lnTo>
                <a:lnTo>
                  <a:pt x="918862" y="1743360"/>
                </a:lnTo>
                <a:lnTo>
                  <a:pt x="871462" y="1749310"/>
                </a:lnTo>
                <a:lnTo>
                  <a:pt x="824523" y="1753938"/>
                </a:lnTo>
                <a:lnTo>
                  <a:pt x="778045" y="1757244"/>
                </a:lnTo>
                <a:lnTo>
                  <a:pt x="732028" y="1759228"/>
                </a:lnTo>
                <a:lnTo>
                  <a:pt x="686473" y="1759889"/>
                </a:lnTo>
                <a:lnTo>
                  <a:pt x="1577579" y="1759889"/>
                </a:lnTo>
                <a:lnTo>
                  <a:pt x="1577464" y="1686401"/>
                </a:lnTo>
                <a:lnTo>
                  <a:pt x="1577241" y="1624122"/>
                </a:lnTo>
                <a:lnTo>
                  <a:pt x="1576852" y="1541993"/>
                </a:lnTo>
                <a:lnTo>
                  <a:pt x="1576151" y="1424793"/>
                </a:lnTo>
                <a:lnTo>
                  <a:pt x="1575253" y="1290553"/>
                </a:lnTo>
                <a:lnTo>
                  <a:pt x="1574904" y="1234338"/>
                </a:lnTo>
                <a:lnTo>
                  <a:pt x="1574586" y="1177828"/>
                </a:lnTo>
                <a:lnTo>
                  <a:pt x="1574325" y="1125505"/>
                </a:lnTo>
                <a:lnTo>
                  <a:pt x="1574122" y="1077368"/>
                </a:lnTo>
                <a:lnTo>
                  <a:pt x="1573879" y="982034"/>
                </a:lnTo>
                <a:lnTo>
                  <a:pt x="1573860" y="958075"/>
                </a:lnTo>
                <a:lnTo>
                  <a:pt x="1607350" y="254863"/>
                </a:lnTo>
                <a:lnTo>
                  <a:pt x="1605604" y="217420"/>
                </a:lnTo>
                <a:lnTo>
                  <a:pt x="1580491" y="152307"/>
                </a:lnTo>
                <a:lnTo>
                  <a:pt x="1528518" y="101849"/>
                </a:lnTo>
                <a:lnTo>
                  <a:pt x="1461543" y="75799"/>
                </a:lnTo>
                <a:lnTo>
                  <a:pt x="1423174" y="72542"/>
                </a:lnTo>
                <a:close/>
              </a:path>
              <a:path w="3653790" h="3125470">
                <a:moveTo>
                  <a:pt x="2210028" y="0"/>
                </a:moveTo>
                <a:lnTo>
                  <a:pt x="2160143" y="6858"/>
                </a:lnTo>
                <a:lnTo>
                  <a:pt x="2116540" y="27435"/>
                </a:lnTo>
                <a:lnTo>
                  <a:pt x="2079219" y="61732"/>
                </a:lnTo>
                <a:lnTo>
                  <a:pt x="2048179" y="109753"/>
                </a:lnTo>
                <a:lnTo>
                  <a:pt x="2030766" y="147853"/>
                </a:lnTo>
                <a:lnTo>
                  <a:pt x="2017222" y="189228"/>
                </a:lnTo>
                <a:lnTo>
                  <a:pt x="2007546" y="233877"/>
                </a:lnTo>
                <a:lnTo>
                  <a:pt x="2001740" y="281799"/>
                </a:lnTo>
                <a:lnTo>
                  <a:pt x="1999805" y="332993"/>
                </a:lnTo>
                <a:lnTo>
                  <a:pt x="2027707" y="710653"/>
                </a:lnTo>
                <a:lnTo>
                  <a:pt x="2030609" y="755624"/>
                </a:lnTo>
                <a:lnTo>
                  <a:pt x="2033363" y="801239"/>
                </a:lnTo>
                <a:lnTo>
                  <a:pt x="2035968" y="847500"/>
                </a:lnTo>
                <a:lnTo>
                  <a:pt x="2038425" y="894405"/>
                </a:lnTo>
                <a:lnTo>
                  <a:pt x="2040732" y="941955"/>
                </a:lnTo>
                <a:lnTo>
                  <a:pt x="2042926" y="991003"/>
                </a:lnTo>
                <a:lnTo>
                  <a:pt x="2044901" y="1038990"/>
                </a:lnTo>
                <a:lnTo>
                  <a:pt x="2046762" y="1088475"/>
                </a:lnTo>
                <a:lnTo>
                  <a:pt x="2048475" y="1138604"/>
                </a:lnTo>
                <a:lnTo>
                  <a:pt x="2050038" y="1189379"/>
                </a:lnTo>
                <a:lnTo>
                  <a:pt x="2051453" y="1240799"/>
                </a:lnTo>
                <a:lnTo>
                  <a:pt x="2052718" y="1292864"/>
                </a:lnTo>
                <a:lnTo>
                  <a:pt x="2053835" y="1345575"/>
                </a:lnTo>
                <a:lnTo>
                  <a:pt x="2054803" y="1398930"/>
                </a:lnTo>
                <a:lnTo>
                  <a:pt x="2055622" y="1452930"/>
                </a:lnTo>
                <a:lnTo>
                  <a:pt x="2055622" y="2195207"/>
                </a:lnTo>
                <a:lnTo>
                  <a:pt x="2050034" y="2939351"/>
                </a:lnTo>
                <a:lnTo>
                  <a:pt x="2053231" y="2978418"/>
                </a:lnTo>
                <a:lnTo>
                  <a:pt x="2078810" y="3045389"/>
                </a:lnTo>
                <a:lnTo>
                  <a:pt x="2128574" y="3096084"/>
                </a:lnTo>
                <a:lnTo>
                  <a:pt x="2194154" y="3122125"/>
                </a:lnTo>
                <a:lnTo>
                  <a:pt x="2232355" y="3125381"/>
                </a:lnTo>
                <a:lnTo>
                  <a:pt x="2270548" y="3122125"/>
                </a:lnTo>
                <a:lnTo>
                  <a:pt x="2336123" y="3096084"/>
                </a:lnTo>
                <a:lnTo>
                  <a:pt x="2385886" y="3045389"/>
                </a:lnTo>
                <a:lnTo>
                  <a:pt x="2411465" y="2978418"/>
                </a:lnTo>
                <a:lnTo>
                  <a:pt x="2414663" y="2939351"/>
                </a:lnTo>
                <a:lnTo>
                  <a:pt x="2418384" y="2050097"/>
                </a:lnTo>
                <a:lnTo>
                  <a:pt x="3148310" y="2050097"/>
                </a:lnTo>
                <a:lnTo>
                  <a:pt x="3213704" y="2019727"/>
                </a:lnTo>
                <a:lnTo>
                  <a:pt x="3254954" y="1995846"/>
                </a:lnTo>
                <a:lnTo>
                  <a:pt x="3294647" y="1969155"/>
                </a:lnTo>
                <a:lnTo>
                  <a:pt x="3332784" y="1939655"/>
                </a:lnTo>
                <a:lnTo>
                  <a:pt x="3369363" y="1907346"/>
                </a:lnTo>
                <a:lnTo>
                  <a:pt x="3404386" y="1872227"/>
                </a:lnTo>
                <a:lnTo>
                  <a:pt x="3437851" y="1834299"/>
                </a:lnTo>
                <a:lnTo>
                  <a:pt x="3467581" y="1796370"/>
                </a:lnTo>
                <a:lnTo>
                  <a:pt x="3495109" y="1756998"/>
                </a:lnTo>
                <a:lnTo>
                  <a:pt x="3508327" y="1735696"/>
                </a:lnTo>
                <a:lnTo>
                  <a:pt x="2827667" y="1735696"/>
                </a:lnTo>
                <a:lnTo>
                  <a:pt x="2776971" y="1734475"/>
                </a:lnTo>
                <a:lnTo>
                  <a:pt x="2726276" y="1730814"/>
                </a:lnTo>
                <a:lnTo>
                  <a:pt x="2675581" y="1724711"/>
                </a:lnTo>
                <a:lnTo>
                  <a:pt x="2624886" y="1716166"/>
                </a:lnTo>
                <a:lnTo>
                  <a:pt x="2574192" y="1705180"/>
                </a:lnTo>
                <a:lnTo>
                  <a:pt x="2523497" y="1691751"/>
                </a:lnTo>
                <a:lnTo>
                  <a:pt x="2472802" y="1675880"/>
                </a:lnTo>
                <a:lnTo>
                  <a:pt x="2422105" y="1657565"/>
                </a:lnTo>
                <a:lnTo>
                  <a:pt x="2422022" y="1602997"/>
                </a:lnTo>
                <a:lnTo>
                  <a:pt x="2421771" y="1548725"/>
                </a:lnTo>
                <a:lnTo>
                  <a:pt x="2421305" y="1490474"/>
                </a:lnTo>
                <a:lnTo>
                  <a:pt x="2420710" y="1437112"/>
                </a:lnTo>
                <a:lnTo>
                  <a:pt x="2420013" y="1387686"/>
                </a:lnTo>
                <a:lnTo>
                  <a:pt x="2419092" y="1334599"/>
                </a:lnTo>
                <a:lnTo>
                  <a:pt x="2418004" y="1281807"/>
                </a:lnTo>
                <a:lnTo>
                  <a:pt x="2416732" y="1228701"/>
                </a:lnTo>
                <a:lnTo>
                  <a:pt x="2415326" y="1177113"/>
                </a:lnTo>
                <a:lnTo>
                  <a:pt x="2413737" y="1125210"/>
                </a:lnTo>
                <a:lnTo>
                  <a:pt x="2411979" y="1073602"/>
                </a:lnTo>
                <a:lnTo>
                  <a:pt x="2410055" y="1022292"/>
                </a:lnTo>
                <a:lnTo>
                  <a:pt x="2407963" y="971277"/>
                </a:lnTo>
                <a:lnTo>
                  <a:pt x="2405704" y="920558"/>
                </a:lnTo>
                <a:lnTo>
                  <a:pt x="2403278" y="870135"/>
                </a:lnTo>
                <a:lnTo>
                  <a:pt x="2400685" y="820009"/>
                </a:lnTo>
                <a:lnTo>
                  <a:pt x="2397925" y="770178"/>
                </a:lnTo>
                <a:lnTo>
                  <a:pt x="2446706" y="724912"/>
                </a:lnTo>
                <a:lnTo>
                  <a:pt x="2492595" y="684606"/>
                </a:lnTo>
                <a:lnTo>
                  <a:pt x="2535589" y="649260"/>
                </a:lnTo>
                <a:lnTo>
                  <a:pt x="2575691" y="618874"/>
                </a:lnTo>
                <a:lnTo>
                  <a:pt x="2612899" y="593449"/>
                </a:lnTo>
                <a:lnTo>
                  <a:pt x="2647213" y="572985"/>
                </a:lnTo>
                <a:lnTo>
                  <a:pt x="2694029" y="549679"/>
                </a:lnTo>
                <a:lnTo>
                  <a:pt x="2742707" y="530610"/>
                </a:lnTo>
                <a:lnTo>
                  <a:pt x="2793247" y="515778"/>
                </a:lnTo>
                <a:lnTo>
                  <a:pt x="2845647" y="505184"/>
                </a:lnTo>
                <a:lnTo>
                  <a:pt x="2899907" y="498828"/>
                </a:lnTo>
                <a:lnTo>
                  <a:pt x="2956026" y="496709"/>
                </a:lnTo>
                <a:lnTo>
                  <a:pt x="3530569" y="496709"/>
                </a:lnTo>
                <a:lnTo>
                  <a:pt x="3514128" y="463219"/>
                </a:lnTo>
                <a:lnTo>
                  <a:pt x="3487837" y="416579"/>
                </a:lnTo>
                <a:lnTo>
                  <a:pt x="3459458" y="373393"/>
                </a:lnTo>
                <a:lnTo>
                  <a:pt x="3437039" y="344157"/>
                </a:lnTo>
                <a:lnTo>
                  <a:pt x="2362581" y="344157"/>
                </a:lnTo>
                <a:lnTo>
                  <a:pt x="2364788" y="319392"/>
                </a:lnTo>
                <a:lnTo>
                  <a:pt x="2367694" y="293465"/>
                </a:lnTo>
                <a:lnTo>
                  <a:pt x="2371298" y="266376"/>
                </a:lnTo>
                <a:lnTo>
                  <a:pt x="2375598" y="238124"/>
                </a:lnTo>
                <a:lnTo>
                  <a:pt x="2378039" y="217541"/>
                </a:lnTo>
                <a:lnTo>
                  <a:pt x="2379781" y="200447"/>
                </a:lnTo>
                <a:lnTo>
                  <a:pt x="2380826" y="186827"/>
                </a:lnTo>
                <a:lnTo>
                  <a:pt x="2381173" y="176733"/>
                </a:lnTo>
                <a:lnTo>
                  <a:pt x="2378092" y="140973"/>
                </a:lnTo>
                <a:lnTo>
                  <a:pt x="2353447" y="78185"/>
                </a:lnTo>
                <a:lnTo>
                  <a:pt x="2305779" y="28771"/>
                </a:lnTo>
                <a:lnTo>
                  <a:pt x="2244849" y="3196"/>
                </a:lnTo>
                <a:lnTo>
                  <a:pt x="2210028" y="0"/>
                </a:lnTo>
                <a:close/>
              </a:path>
              <a:path w="3653790" h="3125470">
                <a:moveTo>
                  <a:pt x="3148310" y="2050097"/>
                </a:moveTo>
                <a:lnTo>
                  <a:pt x="2418384" y="2050097"/>
                </a:lnTo>
                <a:lnTo>
                  <a:pt x="2473614" y="2064050"/>
                </a:lnTo>
                <a:lnTo>
                  <a:pt x="2527681" y="2076143"/>
                </a:lnTo>
                <a:lnTo>
                  <a:pt x="2580586" y="2086376"/>
                </a:lnTo>
                <a:lnTo>
                  <a:pt x="2632327" y="2094749"/>
                </a:lnTo>
                <a:lnTo>
                  <a:pt x="2682906" y="2101261"/>
                </a:lnTo>
                <a:lnTo>
                  <a:pt x="2732322" y="2105913"/>
                </a:lnTo>
                <a:lnTo>
                  <a:pt x="2780576" y="2108704"/>
                </a:lnTo>
                <a:lnTo>
                  <a:pt x="2827667" y="2109635"/>
                </a:lnTo>
                <a:lnTo>
                  <a:pt x="2881369" y="2108230"/>
                </a:lnTo>
                <a:lnTo>
                  <a:pt x="2933515" y="2104015"/>
                </a:lnTo>
                <a:lnTo>
                  <a:pt x="2984105" y="2096991"/>
                </a:lnTo>
                <a:lnTo>
                  <a:pt x="3033138" y="2087157"/>
                </a:lnTo>
                <a:lnTo>
                  <a:pt x="3080614" y="2074514"/>
                </a:lnTo>
                <a:lnTo>
                  <a:pt x="3126534" y="2059061"/>
                </a:lnTo>
                <a:lnTo>
                  <a:pt x="3148310" y="2050097"/>
                </a:lnTo>
                <a:close/>
              </a:path>
              <a:path w="3653790" h="3125470">
                <a:moveTo>
                  <a:pt x="3530569" y="496709"/>
                </a:moveTo>
                <a:lnTo>
                  <a:pt x="2956026" y="496709"/>
                </a:lnTo>
                <a:lnTo>
                  <a:pt x="3002136" y="500145"/>
                </a:lnTo>
                <a:lnTo>
                  <a:pt x="3044790" y="510453"/>
                </a:lnTo>
                <a:lnTo>
                  <a:pt x="3083989" y="527633"/>
                </a:lnTo>
                <a:lnTo>
                  <a:pt x="3119734" y="551685"/>
                </a:lnTo>
                <a:lnTo>
                  <a:pt x="3152024" y="582609"/>
                </a:lnTo>
                <a:lnTo>
                  <a:pt x="3180860" y="620405"/>
                </a:lnTo>
                <a:lnTo>
                  <a:pt x="3206242" y="665073"/>
                </a:lnTo>
                <a:lnTo>
                  <a:pt x="3221972" y="700448"/>
                </a:lnTo>
                <a:lnTo>
                  <a:pt x="3236046" y="739227"/>
                </a:lnTo>
                <a:lnTo>
                  <a:pt x="3248465" y="781409"/>
                </a:lnTo>
                <a:lnTo>
                  <a:pt x="3259228" y="826997"/>
                </a:lnTo>
                <a:lnTo>
                  <a:pt x="3268335" y="875988"/>
                </a:lnTo>
                <a:lnTo>
                  <a:pt x="3275786" y="928385"/>
                </a:lnTo>
                <a:lnTo>
                  <a:pt x="3281582" y="984186"/>
                </a:lnTo>
                <a:lnTo>
                  <a:pt x="3285721" y="1043392"/>
                </a:lnTo>
                <a:lnTo>
                  <a:pt x="3288205" y="1106003"/>
                </a:lnTo>
                <a:lnTo>
                  <a:pt x="3289033" y="1172019"/>
                </a:lnTo>
                <a:lnTo>
                  <a:pt x="3287376" y="1230617"/>
                </a:lnTo>
                <a:lnTo>
                  <a:pt x="3282406" y="1286426"/>
                </a:lnTo>
                <a:lnTo>
                  <a:pt x="3274121" y="1339445"/>
                </a:lnTo>
                <a:lnTo>
                  <a:pt x="3262523" y="1389673"/>
                </a:lnTo>
                <a:lnTo>
                  <a:pt x="3247611" y="1437112"/>
                </a:lnTo>
                <a:lnTo>
                  <a:pt x="3229384" y="1481759"/>
                </a:lnTo>
                <a:lnTo>
                  <a:pt x="3207843" y="1523617"/>
                </a:lnTo>
                <a:lnTo>
                  <a:pt x="3182988" y="1562684"/>
                </a:lnTo>
                <a:lnTo>
                  <a:pt x="3150578" y="1603233"/>
                </a:lnTo>
                <a:lnTo>
                  <a:pt x="3114739" y="1638376"/>
                </a:lnTo>
                <a:lnTo>
                  <a:pt x="3075469" y="1668113"/>
                </a:lnTo>
                <a:lnTo>
                  <a:pt x="3032769" y="1692443"/>
                </a:lnTo>
                <a:lnTo>
                  <a:pt x="2986639" y="1711366"/>
                </a:lnTo>
                <a:lnTo>
                  <a:pt x="2937078" y="1724883"/>
                </a:lnTo>
                <a:lnTo>
                  <a:pt x="2884088" y="1732992"/>
                </a:lnTo>
                <a:lnTo>
                  <a:pt x="2827667" y="1735696"/>
                </a:lnTo>
                <a:lnTo>
                  <a:pt x="3508327" y="1735696"/>
                </a:lnTo>
                <a:lnTo>
                  <a:pt x="3543557" y="1673927"/>
                </a:lnTo>
                <a:lnTo>
                  <a:pt x="3564477" y="1630228"/>
                </a:lnTo>
                <a:lnTo>
                  <a:pt x="3583195" y="1585086"/>
                </a:lnTo>
                <a:lnTo>
                  <a:pt x="3599711" y="1538501"/>
                </a:lnTo>
                <a:lnTo>
                  <a:pt x="3614025" y="1490474"/>
                </a:lnTo>
                <a:lnTo>
                  <a:pt x="3626137" y="1441004"/>
                </a:lnTo>
                <a:lnTo>
                  <a:pt x="3636046" y="1390092"/>
                </a:lnTo>
                <a:lnTo>
                  <a:pt x="3643753" y="1337738"/>
                </a:lnTo>
                <a:lnTo>
                  <a:pt x="3649258" y="1283940"/>
                </a:lnTo>
                <a:lnTo>
                  <a:pt x="3652561" y="1228701"/>
                </a:lnTo>
                <a:lnTo>
                  <a:pt x="3653663" y="1172019"/>
                </a:lnTo>
                <a:lnTo>
                  <a:pt x="3652951" y="1109914"/>
                </a:lnTo>
                <a:lnTo>
                  <a:pt x="3650815" y="1049576"/>
                </a:lnTo>
                <a:lnTo>
                  <a:pt x="3647256" y="991003"/>
                </a:lnTo>
                <a:lnTo>
                  <a:pt x="3642273" y="934195"/>
                </a:lnTo>
                <a:lnTo>
                  <a:pt x="3635866" y="879153"/>
                </a:lnTo>
                <a:lnTo>
                  <a:pt x="3628035" y="825877"/>
                </a:lnTo>
                <a:lnTo>
                  <a:pt x="3618780" y="774366"/>
                </a:lnTo>
                <a:lnTo>
                  <a:pt x="3608102" y="724621"/>
                </a:lnTo>
                <a:lnTo>
                  <a:pt x="3595999" y="676641"/>
                </a:lnTo>
                <a:lnTo>
                  <a:pt x="3582473" y="630426"/>
                </a:lnTo>
                <a:lnTo>
                  <a:pt x="3567523" y="585977"/>
                </a:lnTo>
                <a:lnTo>
                  <a:pt x="3551148" y="543292"/>
                </a:lnTo>
                <a:lnTo>
                  <a:pt x="3533350" y="502373"/>
                </a:lnTo>
                <a:lnTo>
                  <a:pt x="3530569" y="496709"/>
                </a:lnTo>
                <a:close/>
              </a:path>
              <a:path w="3653790" h="3125470">
                <a:moveTo>
                  <a:pt x="2956026" y="124637"/>
                </a:moveTo>
                <a:lnTo>
                  <a:pt x="2910395" y="126161"/>
                </a:lnTo>
                <a:lnTo>
                  <a:pt x="2864040" y="130734"/>
                </a:lnTo>
                <a:lnTo>
                  <a:pt x="2816963" y="138355"/>
                </a:lnTo>
                <a:lnTo>
                  <a:pt x="2769162" y="149025"/>
                </a:lnTo>
                <a:lnTo>
                  <a:pt x="2720639" y="162745"/>
                </a:lnTo>
                <a:lnTo>
                  <a:pt x="2671394" y="179514"/>
                </a:lnTo>
                <a:lnTo>
                  <a:pt x="2628642" y="196315"/>
                </a:lnTo>
                <a:lnTo>
                  <a:pt x="2585435" y="215355"/>
                </a:lnTo>
                <a:lnTo>
                  <a:pt x="2541774" y="236635"/>
                </a:lnTo>
                <a:lnTo>
                  <a:pt x="2497658" y="260155"/>
                </a:lnTo>
                <a:lnTo>
                  <a:pt x="2453088" y="285915"/>
                </a:lnTo>
                <a:lnTo>
                  <a:pt x="2408062" y="313915"/>
                </a:lnTo>
                <a:lnTo>
                  <a:pt x="2362581" y="344157"/>
                </a:lnTo>
                <a:lnTo>
                  <a:pt x="3437039" y="344157"/>
                </a:lnTo>
                <a:lnTo>
                  <a:pt x="3396436" y="297385"/>
                </a:lnTo>
                <a:lnTo>
                  <a:pt x="3361792" y="264563"/>
                </a:lnTo>
                <a:lnTo>
                  <a:pt x="3325060" y="235196"/>
                </a:lnTo>
                <a:lnTo>
                  <a:pt x="3286240" y="209284"/>
                </a:lnTo>
                <a:lnTo>
                  <a:pt x="3245332" y="186827"/>
                </a:lnTo>
                <a:lnTo>
                  <a:pt x="3202335" y="167825"/>
                </a:lnTo>
                <a:lnTo>
                  <a:pt x="3157250" y="152277"/>
                </a:lnTo>
                <a:lnTo>
                  <a:pt x="3110077" y="140185"/>
                </a:lnTo>
                <a:lnTo>
                  <a:pt x="3060815" y="131547"/>
                </a:lnTo>
                <a:lnTo>
                  <a:pt x="3009465" y="126365"/>
                </a:lnTo>
                <a:lnTo>
                  <a:pt x="2956026" y="1246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86379" y="5201456"/>
            <a:ext cx="4479925" cy="2094864"/>
          </a:xfrm>
          <a:custGeom>
            <a:avLst/>
            <a:gdLst/>
            <a:ahLst/>
            <a:cxnLst/>
            <a:rect l="l" t="t" r="r" b="b"/>
            <a:pathLst>
              <a:path w="4479925" h="2094865">
                <a:moveTo>
                  <a:pt x="1472655" y="740422"/>
                </a:moveTo>
                <a:lnTo>
                  <a:pt x="1160856" y="740422"/>
                </a:lnTo>
                <a:lnTo>
                  <a:pt x="1222248" y="1155280"/>
                </a:lnTo>
                <a:lnTo>
                  <a:pt x="1230907" y="1215041"/>
                </a:lnTo>
                <a:lnTo>
                  <a:pt x="1239520" y="1271954"/>
                </a:lnTo>
                <a:lnTo>
                  <a:pt x="1248088" y="1326019"/>
                </a:lnTo>
                <a:lnTo>
                  <a:pt x="1256609" y="1377236"/>
                </a:lnTo>
                <a:lnTo>
                  <a:pt x="1265084" y="1425605"/>
                </a:lnTo>
                <a:lnTo>
                  <a:pt x="1273513" y="1471126"/>
                </a:lnTo>
                <a:lnTo>
                  <a:pt x="1281896" y="1513798"/>
                </a:lnTo>
                <a:lnTo>
                  <a:pt x="1290233" y="1553623"/>
                </a:lnTo>
                <a:lnTo>
                  <a:pt x="1316511" y="1664650"/>
                </a:lnTo>
                <a:lnTo>
                  <a:pt x="1335555" y="1732824"/>
                </a:lnTo>
                <a:lnTo>
                  <a:pt x="1355655" y="1795119"/>
                </a:lnTo>
                <a:lnTo>
                  <a:pt x="1376813" y="1851535"/>
                </a:lnTo>
                <a:lnTo>
                  <a:pt x="1399027" y="1902073"/>
                </a:lnTo>
                <a:lnTo>
                  <a:pt x="1422298" y="1946733"/>
                </a:lnTo>
                <a:lnTo>
                  <a:pt x="1446625" y="1985514"/>
                </a:lnTo>
                <a:lnTo>
                  <a:pt x="1472010" y="2018417"/>
                </a:lnTo>
                <a:lnTo>
                  <a:pt x="1525948" y="2066589"/>
                </a:lnTo>
                <a:lnTo>
                  <a:pt x="1584112" y="2091250"/>
                </a:lnTo>
                <a:lnTo>
                  <a:pt x="1614779" y="2094763"/>
                </a:lnTo>
                <a:lnTo>
                  <a:pt x="1667681" y="2089410"/>
                </a:lnTo>
                <a:lnTo>
                  <a:pt x="1714771" y="2071503"/>
                </a:lnTo>
                <a:lnTo>
                  <a:pt x="1756049" y="2041042"/>
                </a:lnTo>
                <a:lnTo>
                  <a:pt x="1791512" y="1998027"/>
                </a:lnTo>
                <a:lnTo>
                  <a:pt x="1820669" y="1953524"/>
                </a:lnTo>
                <a:lnTo>
                  <a:pt x="1847674" y="1909311"/>
                </a:lnTo>
                <a:lnTo>
                  <a:pt x="1872528" y="1865389"/>
                </a:lnTo>
                <a:lnTo>
                  <a:pt x="1895230" y="1821757"/>
                </a:lnTo>
                <a:lnTo>
                  <a:pt x="1915781" y="1778416"/>
                </a:lnTo>
                <a:lnTo>
                  <a:pt x="1934180" y="1735366"/>
                </a:lnTo>
                <a:lnTo>
                  <a:pt x="1950428" y="1692605"/>
                </a:lnTo>
                <a:lnTo>
                  <a:pt x="1964524" y="1650136"/>
                </a:lnTo>
                <a:lnTo>
                  <a:pt x="1965662" y="1646415"/>
                </a:lnTo>
                <a:lnTo>
                  <a:pt x="1633385" y="1646415"/>
                </a:lnTo>
                <a:lnTo>
                  <a:pt x="1625622" y="1610521"/>
                </a:lnTo>
                <a:lnTo>
                  <a:pt x="1617709" y="1572793"/>
                </a:lnTo>
                <a:lnTo>
                  <a:pt x="1609648" y="1533229"/>
                </a:lnTo>
                <a:lnTo>
                  <a:pt x="1601438" y="1491829"/>
                </a:lnTo>
                <a:lnTo>
                  <a:pt x="1593080" y="1448595"/>
                </a:lnTo>
                <a:lnTo>
                  <a:pt x="1584572" y="1403525"/>
                </a:lnTo>
                <a:lnTo>
                  <a:pt x="1575915" y="1356620"/>
                </a:lnTo>
                <a:lnTo>
                  <a:pt x="1567109" y="1307879"/>
                </a:lnTo>
                <a:lnTo>
                  <a:pt x="1558155" y="1257303"/>
                </a:lnTo>
                <a:lnTo>
                  <a:pt x="1549052" y="1204891"/>
                </a:lnTo>
                <a:lnTo>
                  <a:pt x="1539800" y="1150644"/>
                </a:lnTo>
                <a:lnTo>
                  <a:pt x="1530276" y="1093814"/>
                </a:lnTo>
                <a:lnTo>
                  <a:pt x="1520746" y="1036002"/>
                </a:lnTo>
                <a:lnTo>
                  <a:pt x="1511151" y="976890"/>
                </a:lnTo>
                <a:lnTo>
                  <a:pt x="1501305" y="915301"/>
                </a:lnTo>
                <a:lnTo>
                  <a:pt x="1490284" y="847138"/>
                </a:lnTo>
                <a:lnTo>
                  <a:pt x="1479551" y="781750"/>
                </a:lnTo>
                <a:lnTo>
                  <a:pt x="1472655" y="740422"/>
                </a:lnTo>
                <a:close/>
              </a:path>
              <a:path w="4479925" h="2094865">
                <a:moveTo>
                  <a:pt x="187896" y="7442"/>
                </a:moveTo>
                <a:lnTo>
                  <a:pt x="115571" y="20234"/>
                </a:lnTo>
                <a:lnTo>
                  <a:pt x="54876" y="58610"/>
                </a:lnTo>
                <a:lnTo>
                  <a:pt x="13717" y="116509"/>
                </a:lnTo>
                <a:lnTo>
                  <a:pt x="0" y="187896"/>
                </a:lnTo>
                <a:lnTo>
                  <a:pt x="671" y="227222"/>
                </a:lnTo>
                <a:lnTo>
                  <a:pt x="2684" y="269544"/>
                </a:lnTo>
                <a:lnTo>
                  <a:pt x="6042" y="314864"/>
                </a:lnTo>
                <a:lnTo>
                  <a:pt x="10743" y="363181"/>
                </a:lnTo>
                <a:lnTo>
                  <a:pt x="16789" y="414496"/>
                </a:lnTo>
                <a:lnTo>
                  <a:pt x="24180" y="468807"/>
                </a:lnTo>
                <a:lnTo>
                  <a:pt x="68834" y="747864"/>
                </a:lnTo>
                <a:lnTo>
                  <a:pt x="77204" y="808689"/>
                </a:lnTo>
                <a:lnTo>
                  <a:pt x="85574" y="867916"/>
                </a:lnTo>
                <a:lnTo>
                  <a:pt x="93945" y="925543"/>
                </a:lnTo>
                <a:lnTo>
                  <a:pt x="102316" y="981572"/>
                </a:lnTo>
                <a:lnTo>
                  <a:pt x="110789" y="1036644"/>
                </a:lnTo>
                <a:lnTo>
                  <a:pt x="119058" y="1088834"/>
                </a:lnTo>
                <a:lnTo>
                  <a:pt x="127556" y="1140815"/>
                </a:lnTo>
                <a:lnTo>
                  <a:pt x="135801" y="1189701"/>
                </a:lnTo>
                <a:lnTo>
                  <a:pt x="144172" y="1237736"/>
                </a:lnTo>
                <a:lnTo>
                  <a:pt x="152543" y="1284173"/>
                </a:lnTo>
                <a:lnTo>
                  <a:pt x="160914" y="1329010"/>
                </a:lnTo>
                <a:lnTo>
                  <a:pt x="169285" y="1372250"/>
                </a:lnTo>
                <a:lnTo>
                  <a:pt x="177656" y="1413890"/>
                </a:lnTo>
                <a:lnTo>
                  <a:pt x="186027" y="1453932"/>
                </a:lnTo>
                <a:lnTo>
                  <a:pt x="194397" y="1492375"/>
                </a:lnTo>
                <a:lnTo>
                  <a:pt x="223145" y="1612020"/>
                </a:lnTo>
                <a:lnTo>
                  <a:pt x="243632" y="1688128"/>
                </a:lnTo>
                <a:lnTo>
                  <a:pt x="264229" y="1757544"/>
                </a:lnTo>
                <a:lnTo>
                  <a:pt x="284936" y="1820267"/>
                </a:lnTo>
                <a:lnTo>
                  <a:pt x="305753" y="1876297"/>
                </a:lnTo>
                <a:lnTo>
                  <a:pt x="326680" y="1925635"/>
                </a:lnTo>
                <a:lnTo>
                  <a:pt x="347717" y="1968280"/>
                </a:lnTo>
                <a:lnTo>
                  <a:pt x="368864" y="2004232"/>
                </a:lnTo>
                <a:lnTo>
                  <a:pt x="411488" y="2056058"/>
                </a:lnTo>
                <a:lnTo>
                  <a:pt x="454552" y="2081112"/>
                </a:lnTo>
                <a:lnTo>
                  <a:pt x="476250" y="2083600"/>
                </a:lnTo>
                <a:lnTo>
                  <a:pt x="522683" y="2077946"/>
                </a:lnTo>
                <a:lnTo>
                  <a:pt x="563759" y="2063956"/>
                </a:lnTo>
                <a:lnTo>
                  <a:pt x="599478" y="2041631"/>
                </a:lnTo>
                <a:lnTo>
                  <a:pt x="629837" y="2010972"/>
                </a:lnTo>
                <a:lnTo>
                  <a:pt x="654837" y="1971979"/>
                </a:lnTo>
                <a:lnTo>
                  <a:pt x="676700" y="1951284"/>
                </a:lnTo>
                <a:lnTo>
                  <a:pt x="695769" y="1926402"/>
                </a:lnTo>
                <a:lnTo>
                  <a:pt x="712048" y="1897334"/>
                </a:lnTo>
                <a:lnTo>
                  <a:pt x="725538" y="1864080"/>
                </a:lnTo>
                <a:lnTo>
                  <a:pt x="843985" y="1542237"/>
                </a:lnTo>
                <a:lnTo>
                  <a:pt x="539496" y="1542237"/>
                </a:lnTo>
                <a:lnTo>
                  <a:pt x="429742" y="706932"/>
                </a:lnTo>
                <a:lnTo>
                  <a:pt x="401828" y="433463"/>
                </a:lnTo>
                <a:lnTo>
                  <a:pt x="395504" y="370807"/>
                </a:lnTo>
                <a:lnTo>
                  <a:pt x="388437" y="312317"/>
                </a:lnTo>
                <a:lnTo>
                  <a:pt x="380624" y="257994"/>
                </a:lnTo>
                <a:lnTo>
                  <a:pt x="372066" y="207838"/>
                </a:lnTo>
                <a:lnTo>
                  <a:pt x="362762" y="161848"/>
                </a:lnTo>
                <a:lnTo>
                  <a:pt x="345050" y="106264"/>
                </a:lnTo>
                <a:lnTo>
                  <a:pt x="318707" y="63030"/>
                </a:lnTo>
                <a:lnTo>
                  <a:pt x="283733" y="32148"/>
                </a:lnTo>
                <a:lnTo>
                  <a:pt x="240129" y="13618"/>
                </a:lnTo>
                <a:lnTo>
                  <a:pt x="187896" y="7442"/>
                </a:lnTo>
                <a:close/>
              </a:path>
              <a:path w="4479925" h="2094865">
                <a:moveTo>
                  <a:pt x="2169160" y="13030"/>
                </a:moveTo>
                <a:lnTo>
                  <a:pt x="2120497" y="17568"/>
                </a:lnTo>
                <a:lnTo>
                  <a:pt x="2080167" y="31184"/>
                </a:lnTo>
                <a:lnTo>
                  <a:pt x="2048171" y="53879"/>
                </a:lnTo>
                <a:lnTo>
                  <a:pt x="2024508" y="85652"/>
                </a:lnTo>
                <a:lnTo>
                  <a:pt x="2009178" y="126504"/>
                </a:lnTo>
                <a:lnTo>
                  <a:pt x="1769186" y="1140396"/>
                </a:lnTo>
                <a:lnTo>
                  <a:pt x="1633385" y="1646415"/>
                </a:lnTo>
                <a:lnTo>
                  <a:pt x="1965662" y="1646415"/>
                </a:lnTo>
                <a:lnTo>
                  <a:pt x="1981154" y="1595723"/>
                </a:lnTo>
                <a:lnTo>
                  <a:pt x="1997556" y="1541713"/>
                </a:lnTo>
                <a:lnTo>
                  <a:pt x="2013730" y="1488106"/>
                </a:lnTo>
                <a:lnTo>
                  <a:pt x="2029676" y="1434904"/>
                </a:lnTo>
                <a:lnTo>
                  <a:pt x="2045395" y="1382104"/>
                </a:lnTo>
                <a:lnTo>
                  <a:pt x="2060885" y="1329708"/>
                </a:lnTo>
                <a:lnTo>
                  <a:pt x="2076148" y="1277715"/>
                </a:lnTo>
                <a:lnTo>
                  <a:pt x="2091183" y="1226126"/>
                </a:lnTo>
                <a:lnTo>
                  <a:pt x="2105990" y="1174940"/>
                </a:lnTo>
                <a:lnTo>
                  <a:pt x="2120569" y="1124158"/>
                </a:lnTo>
                <a:lnTo>
                  <a:pt x="2134921" y="1073779"/>
                </a:lnTo>
                <a:lnTo>
                  <a:pt x="2149044" y="1023804"/>
                </a:lnTo>
                <a:lnTo>
                  <a:pt x="2162940" y="974231"/>
                </a:lnTo>
                <a:lnTo>
                  <a:pt x="2176608" y="925063"/>
                </a:lnTo>
                <a:lnTo>
                  <a:pt x="2190048" y="876297"/>
                </a:lnTo>
                <a:lnTo>
                  <a:pt x="2203261" y="827936"/>
                </a:lnTo>
                <a:lnTo>
                  <a:pt x="2216245" y="779977"/>
                </a:lnTo>
                <a:lnTo>
                  <a:pt x="2229002" y="732422"/>
                </a:lnTo>
                <a:lnTo>
                  <a:pt x="2241531" y="685270"/>
                </a:lnTo>
                <a:lnTo>
                  <a:pt x="2253832" y="638522"/>
                </a:lnTo>
                <a:lnTo>
                  <a:pt x="2265905" y="592177"/>
                </a:lnTo>
                <a:lnTo>
                  <a:pt x="2277750" y="546235"/>
                </a:lnTo>
                <a:lnTo>
                  <a:pt x="2289368" y="500697"/>
                </a:lnTo>
                <a:lnTo>
                  <a:pt x="2300758" y="455562"/>
                </a:lnTo>
                <a:lnTo>
                  <a:pt x="2311920" y="410831"/>
                </a:lnTo>
                <a:lnTo>
                  <a:pt x="2322854" y="366503"/>
                </a:lnTo>
                <a:lnTo>
                  <a:pt x="2333560" y="322578"/>
                </a:lnTo>
                <a:lnTo>
                  <a:pt x="2344039" y="279057"/>
                </a:lnTo>
                <a:lnTo>
                  <a:pt x="2357994" y="219525"/>
                </a:lnTo>
                <a:lnTo>
                  <a:pt x="2362644" y="193484"/>
                </a:lnTo>
                <a:lnTo>
                  <a:pt x="2359039" y="157610"/>
                </a:lnTo>
                <a:lnTo>
                  <a:pt x="2330202" y="93897"/>
                </a:lnTo>
                <a:lnTo>
                  <a:pt x="2274855" y="42851"/>
                </a:lnTo>
                <a:lnTo>
                  <a:pt x="2206950" y="16342"/>
                </a:lnTo>
                <a:lnTo>
                  <a:pt x="2169160" y="13030"/>
                </a:lnTo>
                <a:close/>
              </a:path>
              <a:path w="4479925" h="2094865">
                <a:moveTo>
                  <a:pt x="1181315" y="14884"/>
                </a:moveTo>
                <a:lnTo>
                  <a:pt x="1139590" y="19098"/>
                </a:lnTo>
                <a:lnTo>
                  <a:pt x="1101585" y="31741"/>
                </a:lnTo>
                <a:lnTo>
                  <a:pt x="1067302" y="52813"/>
                </a:lnTo>
                <a:lnTo>
                  <a:pt x="1036741" y="82313"/>
                </a:lnTo>
                <a:lnTo>
                  <a:pt x="1009900" y="120242"/>
                </a:lnTo>
                <a:lnTo>
                  <a:pt x="986781" y="166600"/>
                </a:lnTo>
                <a:lnTo>
                  <a:pt x="967384" y="221386"/>
                </a:lnTo>
                <a:lnTo>
                  <a:pt x="951004" y="276543"/>
                </a:lnTo>
                <a:lnTo>
                  <a:pt x="934666" y="331221"/>
                </a:lnTo>
                <a:lnTo>
                  <a:pt x="918368" y="385419"/>
                </a:lnTo>
                <a:lnTo>
                  <a:pt x="902112" y="439137"/>
                </a:lnTo>
                <a:lnTo>
                  <a:pt x="885896" y="492376"/>
                </a:lnTo>
                <a:lnTo>
                  <a:pt x="869722" y="545134"/>
                </a:lnTo>
                <a:lnTo>
                  <a:pt x="853588" y="597413"/>
                </a:lnTo>
                <a:lnTo>
                  <a:pt x="837495" y="649212"/>
                </a:lnTo>
                <a:lnTo>
                  <a:pt x="821443" y="700532"/>
                </a:lnTo>
                <a:lnTo>
                  <a:pt x="805432" y="751371"/>
                </a:lnTo>
                <a:lnTo>
                  <a:pt x="789462" y="801731"/>
                </a:lnTo>
                <a:lnTo>
                  <a:pt x="773533" y="851611"/>
                </a:lnTo>
                <a:lnTo>
                  <a:pt x="757644" y="901011"/>
                </a:lnTo>
                <a:lnTo>
                  <a:pt x="741797" y="949931"/>
                </a:lnTo>
                <a:lnTo>
                  <a:pt x="725990" y="998372"/>
                </a:lnTo>
                <a:lnTo>
                  <a:pt x="710224" y="1046333"/>
                </a:lnTo>
                <a:lnTo>
                  <a:pt x="694500" y="1093814"/>
                </a:lnTo>
                <a:lnTo>
                  <a:pt x="678815" y="1140815"/>
                </a:lnTo>
                <a:lnTo>
                  <a:pt x="663172" y="1187337"/>
                </a:lnTo>
                <a:lnTo>
                  <a:pt x="647570" y="1233378"/>
                </a:lnTo>
                <a:lnTo>
                  <a:pt x="632008" y="1278940"/>
                </a:lnTo>
                <a:lnTo>
                  <a:pt x="616487" y="1324022"/>
                </a:lnTo>
                <a:lnTo>
                  <a:pt x="601007" y="1368625"/>
                </a:lnTo>
                <a:lnTo>
                  <a:pt x="585568" y="1412748"/>
                </a:lnTo>
                <a:lnTo>
                  <a:pt x="570170" y="1456390"/>
                </a:lnTo>
                <a:lnTo>
                  <a:pt x="554812" y="1499553"/>
                </a:lnTo>
                <a:lnTo>
                  <a:pt x="539496" y="1542237"/>
                </a:lnTo>
                <a:lnTo>
                  <a:pt x="843985" y="1542237"/>
                </a:lnTo>
                <a:lnTo>
                  <a:pt x="1008303" y="1095756"/>
                </a:lnTo>
                <a:lnTo>
                  <a:pt x="1160856" y="740422"/>
                </a:lnTo>
                <a:lnTo>
                  <a:pt x="1472655" y="740422"/>
                </a:lnTo>
                <a:lnTo>
                  <a:pt x="1469103" y="719135"/>
                </a:lnTo>
                <a:lnTo>
                  <a:pt x="1458942" y="659295"/>
                </a:lnTo>
                <a:lnTo>
                  <a:pt x="1449067" y="602229"/>
                </a:lnTo>
                <a:lnTo>
                  <a:pt x="1439478" y="547937"/>
                </a:lnTo>
                <a:lnTo>
                  <a:pt x="1430176" y="496419"/>
                </a:lnTo>
                <a:lnTo>
                  <a:pt x="1421160" y="447676"/>
                </a:lnTo>
                <a:lnTo>
                  <a:pt x="1412431" y="401706"/>
                </a:lnTo>
                <a:lnTo>
                  <a:pt x="1403987" y="358510"/>
                </a:lnTo>
                <a:lnTo>
                  <a:pt x="1395830" y="318088"/>
                </a:lnTo>
                <a:lnTo>
                  <a:pt x="1387960" y="280441"/>
                </a:lnTo>
                <a:lnTo>
                  <a:pt x="1363558" y="184366"/>
                </a:lnTo>
                <a:lnTo>
                  <a:pt x="1342866" y="132581"/>
                </a:lnTo>
                <a:lnTo>
                  <a:pt x="1318302" y="90211"/>
                </a:lnTo>
                <a:lnTo>
                  <a:pt x="1289864" y="57256"/>
                </a:lnTo>
                <a:lnTo>
                  <a:pt x="1257554" y="33716"/>
                </a:lnTo>
                <a:lnTo>
                  <a:pt x="1221371" y="19592"/>
                </a:lnTo>
                <a:lnTo>
                  <a:pt x="1181315" y="14884"/>
                </a:lnTo>
                <a:close/>
              </a:path>
              <a:path w="4479925" h="2094865">
                <a:moveTo>
                  <a:pt x="3541788" y="0"/>
                </a:moveTo>
                <a:lnTo>
                  <a:pt x="3489205" y="1395"/>
                </a:lnTo>
                <a:lnTo>
                  <a:pt x="3437959" y="5581"/>
                </a:lnTo>
                <a:lnTo>
                  <a:pt x="3388049" y="12557"/>
                </a:lnTo>
                <a:lnTo>
                  <a:pt x="3339477" y="22324"/>
                </a:lnTo>
                <a:lnTo>
                  <a:pt x="3292242" y="34881"/>
                </a:lnTo>
                <a:lnTo>
                  <a:pt x="3246344" y="50229"/>
                </a:lnTo>
                <a:lnTo>
                  <a:pt x="3201783" y="68367"/>
                </a:lnTo>
                <a:lnTo>
                  <a:pt x="3158559" y="89296"/>
                </a:lnTo>
                <a:lnTo>
                  <a:pt x="3116673" y="113016"/>
                </a:lnTo>
                <a:lnTo>
                  <a:pt x="3076123" y="139526"/>
                </a:lnTo>
                <a:lnTo>
                  <a:pt x="3036910" y="168826"/>
                </a:lnTo>
                <a:lnTo>
                  <a:pt x="2999035" y="200917"/>
                </a:lnTo>
                <a:lnTo>
                  <a:pt x="2962496" y="235799"/>
                </a:lnTo>
                <a:lnTo>
                  <a:pt x="2927295" y="273471"/>
                </a:lnTo>
                <a:lnTo>
                  <a:pt x="2893430" y="313934"/>
                </a:lnTo>
                <a:lnTo>
                  <a:pt x="2860903" y="357187"/>
                </a:lnTo>
                <a:lnTo>
                  <a:pt x="2834137" y="396249"/>
                </a:lnTo>
                <a:lnTo>
                  <a:pt x="2808992" y="436392"/>
                </a:lnTo>
                <a:lnTo>
                  <a:pt x="2785471" y="477617"/>
                </a:lnTo>
                <a:lnTo>
                  <a:pt x="2763571" y="519923"/>
                </a:lnTo>
                <a:lnTo>
                  <a:pt x="2743294" y="563310"/>
                </a:lnTo>
                <a:lnTo>
                  <a:pt x="2724639" y="607779"/>
                </a:lnTo>
                <a:lnTo>
                  <a:pt x="2707606" y="653329"/>
                </a:lnTo>
                <a:lnTo>
                  <a:pt x="2692196" y="699961"/>
                </a:lnTo>
                <a:lnTo>
                  <a:pt x="2678407" y="747674"/>
                </a:lnTo>
                <a:lnTo>
                  <a:pt x="2666241" y="796468"/>
                </a:lnTo>
                <a:lnTo>
                  <a:pt x="2655697" y="846344"/>
                </a:lnTo>
                <a:lnTo>
                  <a:pt x="2646776" y="897301"/>
                </a:lnTo>
                <a:lnTo>
                  <a:pt x="2639476" y="949340"/>
                </a:lnTo>
                <a:lnTo>
                  <a:pt x="2633799" y="1002460"/>
                </a:lnTo>
                <a:lnTo>
                  <a:pt x="2629743" y="1056662"/>
                </a:lnTo>
                <a:lnTo>
                  <a:pt x="2627310" y="1111946"/>
                </a:lnTo>
                <a:lnTo>
                  <a:pt x="2626499" y="1168311"/>
                </a:lnTo>
                <a:lnTo>
                  <a:pt x="2627764" y="1223293"/>
                </a:lnTo>
                <a:lnTo>
                  <a:pt x="2631560" y="1276622"/>
                </a:lnTo>
                <a:lnTo>
                  <a:pt x="2637885" y="1328297"/>
                </a:lnTo>
                <a:lnTo>
                  <a:pt x="2646740" y="1378319"/>
                </a:lnTo>
                <a:lnTo>
                  <a:pt x="2658126" y="1426687"/>
                </a:lnTo>
                <a:lnTo>
                  <a:pt x="2672042" y="1473402"/>
                </a:lnTo>
                <a:lnTo>
                  <a:pt x="2688487" y="1518464"/>
                </a:lnTo>
                <a:lnTo>
                  <a:pt x="2707498" y="1561940"/>
                </a:lnTo>
                <a:lnTo>
                  <a:pt x="2728969" y="1603626"/>
                </a:lnTo>
                <a:lnTo>
                  <a:pt x="2753004" y="1643727"/>
                </a:lnTo>
                <a:lnTo>
                  <a:pt x="2779570" y="1682174"/>
                </a:lnTo>
                <a:lnTo>
                  <a:pt x="2808666" y="1718968"/>
                </a:lnTo>
                <a:lnTo>
                  <a:pt x="2840291" y="1754108"/>
                </a:lnTo>
                <a:lnTo>
                  <a:pt x="2874446" y="1787594"/>
                </a:lnTo>
                <a:lnTo>
                  <a:pt x="2911132" y="1819427"/>
                </a:lnTo>
                <a:lnTo>
                  <a:pt x="2946570" y="1846522"/>
                </a:lnTo>
                <a:lnTo>
                  <a:pt x="2983429" y="1871748"/>
                </a:lnTo>
                <a:lnTo>
                  <a:pt x="3021712" y="1895106"/>
                </a:lnTo>
                <a:lnTo>
                  <a:pt x="3061416" y="1916595"/>
                </a:lnTo>
                <a:lnTo>
                  <a:pt x="3102542" y="1936216"/>
                </a:lnTo>
                <a:lnTo>
                  <a:pt x="3145090" y="1953968"/>
                </a:lnTo>
                <a:lnTo>
                  <a:pt x="3189060" y="1969852"/>
                </a:lnTo>
                <a:lnTo>
                  <a:pt x="3234453" y="1983867"/>
                </a:lnTo>
                <a:lnTo>
                  <a:pt x="3281267" y="1996013"/>
                </a:lnTo>
                <a:lnTo>
                  <a:pt x="3329503" y="2006291"/>
                </a:lnTo>
                <a:lnTo>
                  <a:pt x="3379162" y="2014700"/>
                </a:lnTo>
                <a:lnTo>
                  <a:pt x="3430243" y="2021241"/>
                </a:lnTo>
                <a:lnTo>
                  <a:pt x="3482745" y="2025913"/>
                </a:lnTo>
                <a:lnTo>
                  <a:pt x="3536670" y="2028716"/>
                </a:lnTo>
                <a:lnTo>
                  <a:pt x="3592017" y="2029650"/>
                </a:lnTo>
                <a:lnTo>
                  <a:pt x="3641188" y="2028604"/>
                </a:lnTo>
                <a:lnTo>
                  <a:pt x="3690604" y="2025467"/>
                </a:lnTo>
                <a:lnTo>
                  <a:pt x="3740266" y="2020239"/>
                </a:lnTo>
                <a:lnTo>
                  <a:pt x="3790173" y="2012920"/>
                </a:lnTo>
                <a:lnTo>
                  <a:pt x="3840325" y="2003510"/>
                </a:lnTo>
                <a:lnTo>
                  <a:pt x="3890724" y="1992009"/>
                </a:lnTo>
                <a:lnTo>
                  <a:pt x="3941368" y="1978417"/>
                </a:lnTo>
                <a:lnTo>
                  <a:pt x="3992259" y="1962735"/>
                </a:lnTo>
                <a:lnTo>
                  <a:pt x="4043396" y="1944962"/>
                </a:lnTo>
                <a:lnTo>
                  <a:pt x="4094780" y="1925099"/>
                </a:lnTo>
                <a:lnTo>
                  <a:pt x="4146410" y="1903145"/>
                </a:lnTo>
                <a:lnTo>
                  <a:pt x="4204202" y="1875607"/>
                </a:lnTo>
                <a:lnTo>
                  <a:pt x="4256490" y="1847117"/>
                </a:lnTo>
                <a:lnTo>
                  <a:pt x="4303275" y="1817673"/>
                </a:lnTo>
                <a:lnTo>
                  <a:pt x="4344555" y="1787277"/>
                </a:lnTo>
                <a:lnTo>
                  <a:pt x="4380331" y="1755927"/>
                </a:lnTo>
                <a:lnTo>
                  <a:pt x="4410603" y="1723624"/>
                </a:lnTo>
                <a:lnTo>
                  <a:pt x="4433469" y="1692922"/>
                </a:lnTo>
                <a:lnTo>
                  <a:pt x="3592017" y="1692922"/>
                </a:lnTo>
                <a:lnTo>
                  <a:pt x="3534065" y="1691327"/>
                </a:lnTo>
                <a:lnTo>
                  <a:pt x="3478200" y="1686543"/>
                </a:lnTo>
                <a:lnTo>
                  <a:pt x="3424423" y="1678570"/>
                </a:lnTo>
                <a:lnTo>
                  <a:pt x="3372732" y="1667408"/>
                </a:lnTo>
                <a:lnTo>
                  <a:pt x="3323128" y="1653058"/>
                </a:lnTo>
                <a:lnTo>
                  <a:pt x="3275611" y="1635519"/>
                </a:lnTo>
                <a:lnTo>
                  <a:pt x="3230181" y="1614792"/>
                </a:lnTo>
                <a:lnTo>
                  <a:pt x="3186843" y="1590909"/>
                </a:lnTo>
                <a:lnTo>
                  <a:pt x="3145593" y="1563914"/>
                </a:lnTo>
                <a:lnTo>
                  <a:pt x="3106431" y="1533807"/>
                </a:lnTo>
                <a:lnTo>
                  <a:pt x="3069357" y="1500587"/>
                </a:lnTo>
                <a:lnTo>
                  <a:pt x="3034372" y="1464253"/>
                </a:lnTo>
                <a:lnTo>
                  <a:pt x="3001476" y="1424805"/>
                </a:lnTo>
                <a:lnTo>
                  <a:pt x="2970669" y="1382242"/>
                </a:lnTo>
                <a:lnTo>
                  <a:pt x="3693140" y="1039939"/>
                </a:lnTo>
                <a:lnTo>
                  <a:pt x="2939034" y="1039939"/>
                </a:lnTo>
                <a:lnTo>
                  <a:pt x="2951968" y="982261"/>
                </a:lnTo>
                <a:lnTo>
                  <a:pt x="2965961" y="927051"/>
                </a:lnTo>
                <a:lnTo>
                  <a:pt x="2981013" y="874308"/>
                </a:lnTo>
                <a:lnTo>
                  <a:pt x="2997124" y="824034"/>
                </a:lnTo>
                <a:lnTo>
                  <a:pt x="3014294" y="776227"/>
                </a:lnTo>
                <a:lnTo>
                  <a:pt x="3032523" y="730888"/>
                </a:lnTo>
                <a:lnTo>
                  <a:pt x="3051811" y="688016"/>
                </a:lnTo>
                <a:lnTo>
                  <a:pt x="3072159" y="647612"/>
                </a:lnTo>
                <a:lnTo>
                  <a:pt x="3093565" y="609675"/>
                </a:lnTo>
                <a:lnTo>
                  <a:pt x="3116031" y="574205"/>
                </a:lnTo>
                <a:lnTo>
                  <a:pt x="3139556" y="541202"/>
                </a:lnTo>
                <a:lnTo>
                  <a:pt x="3164141" y="510667"/>
                </a:lnTo>
                <a:lnTo>
                  <a:pt x="3198568" y="473772"/>
                </a:lnTo>
                <a:lnTo>
                  <a:pt x="3234879" y="441217"/>
                </a:lnTo>
                <a:lnTo>
                  <a:pt x="3273073" y="413004"/>
                </a:lnTo>
                <a:lnTo>
                  <a:pt x="3313151" y="389130"/>
                </a:lnTo>
                <a:lnTo>
                  <a:pt x="3355111" y="369598"/>
                </a:lnTo>
                <a:lnTo>
                  <a:pt x="3398956" y="354406"/>
                </a:lnTo>
                <a:lnTo>
                  <a:pt x="3444683" y="343554"/>
                </a:lnTo>
                <a:lnTo>
                  <a:pt x="3492294" y="337043"/>
                </a:lnTo>
                <a:lnTo>
                  <a:pt x="3541788" y="334873"/>
                </a:lnTo>
                <a:lnTo>
                  <a:pt x="4257981" y="334873"/>
                </a:lnTo>
                <a:lnTo>
                  <a:pt x="4247534" y="307779"/>
                </a:lnTo>
                <a:lnTo>
                  <a:pt x="4225936" y="266963"/>
                </a:lnTo>
                <a:lnTo>
                  <a:pt x="4199538" y="228900"/>
                </a:lnTo>
                <a:lnTo>
                  <a:pt x="4168340" y="193591"/>
                </a:lnTo>
                <a:lnTo>
                  <a:pt x="4132344" y="161034"/>
                </a:lnTo>
                <a:lnTo>
                  <a:pt x="4091548" y="131229"/>
                </a:lnTo>
                <a:lnTo>
                  <a:pt x="4045953" y="104178"/>
                </a:lnTo>
                <a:lnTo>
                  <a:pt x="4005750" y="84386"/>
                </a:lnTo>
                <a:lnTo>
                  <a:pt x="3963277" y="66677"/>
                </a:lnTo>
                <a:lnTo>
                  <a:pt x="3918535" y="51051"/>
                </a:lnTo>
                <a:lnTo>
                  <a:pt x="3871523" y="37507"/>
                </a:lnTo>
                <a:lnTo>
                  <a:pt x="3822241" y="26047"/>
                </a:lnTo>
                <a:lnTo>
                  <a:pt x="3770689" y="16670"/>
                </a:lnTo>
                <a:lnTo>
                  <a:pt x="3716868" y="9377"/>
                </a:lnTo>
                <a:lnTo>
                  <a:pt x="3660777" y="4167"/>
                </a:lnTo>
                <a:lnTo>
                  <a:pt x="3602417" y="1042"/>
                </a:lnTo>
                <a:lnTo>
                  <a:pt x="3541788" y="0"/>
                </a:lnTo>
                <a:close/>
              </a:path>
              <a:path w="4479925" h="2094865">
                <a:moveTo>
                  <a:pt x="4311980" y="1384109"/>
                </a:moveTo>
                <a:lnTo>
                  <a:pt x="4276282" y="1390329"/>
                </a:lnTo>
                <a:lnTo>
                  <a:pt x="4241750" y="1408990"/>
                </a:lnTo>
                <a:lnTo>
                  <a:pt x="4208383" y="1440093"/>
                </a:lnTo>
                <a:lnTo>
                  <a:pt x="4176179" y="1483639"/>
                </a:lnTo>
                <a:lnTo>
                  <a:pt x="4154914" y="1511295"/>
                </a:lnTo>
                <a:lnTo>
                  <a:pt x="4093253" y="1561940"/>
                </a:lnTo>
                <a:lnTo>
                  <a:pt x="4052856" y="1584930"/>
                </a:lnTo>
                <a:lnTo>
                  <a:pt x="4006082" y="1606363"/>
                </a:lnTo>
                <a:lnTo>
                  <a:pt x="3952930" y="1626240"/>
                </a:lnTo>
                <a:lnTo>
                  <a:pt x="3893400" y="1644561"/>
                </a:lnTo>
                <a:lnTo>
                  <a:pt x="3836970" y="1659339"/>
                </a:lnTo>
                <a:lnTo>
                  <a:pt x="3783020" y="1671430"/>
                </a:lnTo>
                <a:lnTo>
                  <a:pt x="3731550" y="1680833"/>
                </a:lnTo>
                <a:lnTo>
                  <a:pt x="3682560" y="1687550"/>
                </a:lnTo>
                <a:lnTo>
                  <a:pt x="3636049" y="1691579"/>
                </a:lnTo>
                <a:lnTo>
                  <a:pt x="3592017" y="1692922"/>
                </a:lnTo>
                <a:lnTo>
                  <a:pt x="4433469" y="1692922"/>
                </a:lnTo>
                <a:lnTo>
                  <a:pt x="4454636" y="1656159"/>
                </a:lnTo>
                <a:lnTo>
                  <a:pt x="4476652" y="1584881"/>
                </a:lnTo>
                <a:lnTo>
                  <a:pt x="4479404" y="1547812"/>
                </a:lnTo>
                <a:lnTo>
                  <a:pt x="4476208" y="1516244"/>
                </a:lnTo>
                <a:lnTo>
                  <a:pt x="4450632" y="1459042"/>
                </a:lnTo>
                <a:lnTo>
                  <a:pt x="4401800" y="1411841"/>
                </a:lnTo>
                <a:lnTo>
                  <a:pt x="4343664" y="1387190"/>
                </a:lnTo>
                <a:lnTo>
                  <a:pt x="4311980" y="1384109"/>
                </a:lnTo>
                <a:close/>
              </a:path>
              <a:path w="4479925" h="2094865">
                <a:moveTo>
                  <a:pt x="4257981" y="334873"/>
                </a:moveTo>
                <a:lnTo>
                  <a:pt x="3541788" y="334873"/>
                </a:lnTo>
                <a:lnTo>
                  <a:pt x="3598177" y="336361"/>
                </a:lnTo>
                <a:lnTo>
                  <a:pt x="3651998" y="340826"/>
                </a:lnTo>
                <a:lnTo>
                  <a:pt x="3703251" y="348267"/>
                </a:lnTo>
                <a:lnTo>
                  <a:pt x="3751938" y="358684"/>
                </a:lnTo>
                <a:lnTo>
                  <a:pt x="3798057" y="372078"/>
                </a:lnTo>
                <a:lnTo>
                  <a:pt x="3841608" y="388448"/>
                </a:lnTo>
                <a:lnTo>
                  <a:pt x="3882592" y="407794"/>
                </a:lnTo>
                <a:lnTo>
                  <a:pt x="3921008" y="430117"/>
                </a:lnTo>
                <a:lnTo>
                  <a:pt x="3956856" y="455416"/>
                </a:lnTo>
                <a:lnTo>
                  <a:pt x="3990136" y="483692"/>
                </a:lnTo>
                <a:lnTo>
                  <a:pt x="3962494" y="506032"/>
                </a:lnTo>
                <a:lnTo>
                  <a:pt x="3931653" y="529080"/>
                </a:lnTo>
                <a:lnTo>
                  <a:pt x="3897614" y="552835"/>
                </a:lnTo>
                <a:lnTo>
                  <a:pt x="3860376" y="577297"/>
                </a:lnTo>
                <a:lnTo>
                  <a:pt x="3819941" y="602466"/>
                </a:lnTo>
                <a:lnTo>
                  <a:pt x="3776307" y="628342"/>
                </a:lnTo>
                <a:lnTo>
                  <a:pt x="3729474" y="654925"/>
                </a:lnTo>
                <a:lnTo>
                  <a:pt x="3679444" y="682215"/>
                </a:lnTo>
                <a:lnTo>
                  <a:pt x="3626216" y="710211"/>
                </a:lnTo>
                <a:lnTo>
                  <a:pt x="3569789" y="738914"/>
                </a:lnTo>
                <a:lnTo>
                  <a:pt x="3510165" y="768324"/>
                </a:lnTo>
                <a:lnTo>
                  <a:pt x="2939034" y="1039939"/>
                </a:lnTo>
                <a:lnTo>
                  <a:pt x="3693140" y="1039939"/>
                </a:lnTo>
                <a:lnTo>
                  <a:pt x="3804978" y="986362"/>
                </a:lnTo>
                <a:lnTo>
                  <a:pt x="3859088" y="959535"/>
                </a:lnTo>
                <a:lnTo>
                  <a:pt x="3908054" y="934546"/>
                </a:lnTo>
                <a:lnTo>
                  <a:pt x="3951876" y="911394"/>
                </a:lnTo>
                <a:lnTo>
                  <a:pt x="3990552" y="890079"/>
                </a:lnTo>
                <a:lnTo>
                  <a:pt x="4024083" y="870601"/>
                </a:lnTo>
                <a:lnTo>
                  <a:pt x="4075709" y="837158"/>
                </a:lnTo>
                <a:lnTo>
                  <a:pt x="4124982" y="798501"/>
                </a:lnTo>
                <a:lnTo>
                  <a:pt x="4167685" y="758796"/>
                </a:lnTo>
                <a:lnTo>
                  <a:pt x="4203817" y="718044"/>
                </a:lnTo>
                <a:lnTo>
                  <a:pt x="4233379" y="676244"/>
                </a:lnTo>
                <a:lnTo>
                  <a:pt x="4256372" y="633398"/>
                </a:lnTo>
                <a:lnTo>
                  <a:pt x="4272794" y="589504"/>
                </a:lnTo>
                <a:lnTo>
                  <a:pt x="4282648" y="544563"/>
                </a:lnTo>
                <a:lnTo>
                  <a:pt x="4285932" y="498576"/>
                </a:lnTo>
                <a:lnTo>
                  <a:pt x="4283532" y="446746"/>
                </a:lnTo>
                <a:lnTo>
                  <a:pt x="4276332" y="397670"/>
                </a:lnTo>
                <a:lnTo>
                  <a:pt x="4264333" y="351348"/>
                </a:lnTo>
                <a:lnTo>
                  <a:pt x="4257981" y="33487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7712" y="4165250"/>
            <a:ext cx="10598264" cy="313096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44011" y="5203315"/>
            <a:ext cx="1790064" cy="2065020"/>
          </a:xfrm>
          <a:custGeom>
            <a:avLst/>
            <a:gdLst/>
            <a:ahLst/>
            <a:cxnLst/>
            <a:rect l="l" t="t" r="r" b="b"/>
            <a:pathLst>
              <a:path w="1790065" h="2065020">
                <a:moveTo>
                  <a:pt x="1771762" y="1847329"/>
                </a:moveTo>
                <a:lnTo>
                  <a:pt x="1363637" y="1847329"/>
                </a:lnTo>
                <a:lnTo>
                  <a:pt x="1386778" y="1878142"/>
                </a:lnTo>
                <a:lnTo>
                  <a:pt x="1415265" y="1911049"/>
                </a:lnTo>
                <a:lnTo>
                  <a:pt x="1449101" y="1946050"/>
                </a:lnTo>
                <a:lnTo>
                  <a:pt x="1488287" y="1983143"/>
                </a:lnTo>
                <a:lnTo>
                  <a:pt x="1531187" y="2018954"/>
                </a:lnTo>
                <a:lnTo>
                  <a:pt x="1566883" y="2044533"/>
                </a:lnTo>
                <a:lnTo>
                  <a:pt x="1616646" y="2064994"/>
                </a:lnTo>
                <a:lnTo>
                  <a:pt x="1650014" y="2061970"/>
                </a:lnTo>
                <a:lnTo>
                  <a:pt x="1710474" y="2037782"/>
                </a:lnTo>
                <a:lnTo>
                  <a:pt x="1760356" y="1990809"/>
                </a:lnTo>
                <a:lnTo>
                  <a:pt x="1786403" y="1929420"/>
                </a:lnTo>
                <a:lnTo>
                  <a:pt x="1789658" y="1893836"/>
                </a:lnTo>
                <a:lnTo>
                  <a:pt x="1778495" y="1862213"/>
                </a:lnTo>
                <a:lnTo>
                  <a:pt x="1771762" y="1847329"/>
                </a:lnTo>
                <a:close/>
              </a:path>
              <a:path w="1790065" h="2065020">
                <a:moveTo>
                  <a:pt x="1049235" y="0"/>
                </a:moveTo>
                <a:lnTo>
                  <a:pt x="999094" y="1107"/>
                </a:lnTo>
                <a:lnTo>
                  <a:pt x="949783" y="4429"/>
                </a:lnTo>
                <a:lnTo>
                  <a:pt x="901301" y="9965"/>
                </a:lnTo>
                <a:lnTo>
                  <a:pt x="853650" y="17716"/>
                </a:lnTo>
                <a:lnTo>
                  <a:pt x="806829" y="27681"/>
                </a:lnTo>
                <a:lnTo>
                  <a:pt x="760839" y="39861"/>
                </a:lnTo>
                <a:lnTo>
                  <a:pt x="715678" y="54255"/>
                </a:lnTo>
                <a:lnTo>
                  <a:pt x="671349" y="70864"/>
                </a:lnTo>
                <a:lnTo>
                  <a:pt x="627849" y="89687"/>
                </a:lnTo>
                <a:lnTo>
                  <a:pt x="585180" y="110724"/>
                </a:lnTo>
                <a:lnTo>
                  <a:pt x="543341" y="133976"/>
                </a:lnTo>
                <a:lnTo>
                  <a:pt x="502333" y="159442"/>
                </a:lnTo>
                <a:lnTo>
                  <a:pt x="462156" y="187123"/>
                </a:lnTo>
                <a:lnTo>
                  <a:pt x="422809" y="217018"/>
                </a:lnTo>
                <a:lnTo>
                  <a:pt x="384293" y="249127"/>
                </a:lnTo>
                <a:lnTo>
                  <a:pt x="346607" y="283451"/>
                </a:lnTo>
                <a:lnTo>
                  <a:pt x="309753" y="319989"/>
                </a:lnTo>
                <a:lnTo>
                  <a:pt x="274383" y="358084"/>
                </a:lnTo>
                <a:lnTo>
                  <a:pt x="241157" y="397081"/>
                </a:lnTo>
                <a:lnTo>
                  <a:pt x="210074" y="436978"/>
                </a:lnTo>
                <a:lnTo>
                  <a:pt x="181135" y="477777"/>
                </a:lnTo>
                <a:lnTo>
                  <a:pt x="154340" y="519476"/>
                </a:lnTo>
                <a:lnTo>
                  <a:pt x="129688" y="562077"/>
                </a:lnTo>
                <a:lnTo>
                  <a:pt x="107180" y="605579"/>
                </a:lnTo>
                <a:lnTo>
                  <a:pt x="86816" y="649982"/>
                </a:lnTo>
                <a:lnTo>
                  <a:pt x="68595" y="695286"/>
                </a:lnTo>
                <a:lnTo>
                  <a:pt x="52518" y="741492"/>
                </a:lnTo>
                <a:lnTo>
                  <a:pt x="38585" y="788599"/>
                </a:lnTo>
                <a:lnTo>
                  <a:pt x="26795" y="836607"/>
                </a:lnTo>
                <a:lnTo>
                  <a:pt x="17148" y="885516"/>
                </a:lnTo>
                <a:lnTo>
                  <a:pt x="9646" y="935327"/>
                </a:lnTo>
                <a:lnTo>
                  <a:pt x="4287" y="986039"/>
                </a:lnTo>
                <a:lnTo>
                  <a:pt x="1071" y="1037653"/>
                </a:lnTo>
                <a:lnTo>
                  <a:pt x="0" y="1090168"/>
                </a:lnTo>
                <a:lnTo>
                  <a:pt x="835" y="1152576"/>
                </a:lnTo>
                <a:lnTo>
                  <a:pt x="3340" y="1212802"/>
                </a:lnTo>
                <a:lnTo>
                  <a:pt x="7516" y="1270845"/>
                </a:lnTo>
                <a:lnTo>
                  <a:pt x="13362" y="1326706"/>
                </a:lnTo>
                <a:lnTo>
                  <a:pt x="20878" y="1380383"/>
                </a:lnTo>
                <a:lnTo>
                  <a:pt x="30064" y="1431878"/>
                </a:lnTo>
                <a:lnTo>
                  <a:pt x="40921" y="1481190"/>
                </a:lnTo>
                <a:lnTo>
                  <a:pt x="53447" y="1528319"/>
                </a:lnTo>
                <a:lnTo>
                  <a:pt x="67644" y="1573265"/>
                </a:lnTo>
                <a:lnTo>
                  <a:pt x="83511" y="1616028"/>
                </a:lnTo>
                <a:lnTo>
                  <a:pt x="101048" y="1656609"/>
                </a:lnTo>
                <a:lnTo>
                  <a:pt x="120255" y="1695006"/>
                </a:lnTo>
                <a:lnTo>
                  <a:pt x="141132" y="1731221"/>
                </a:lnTo>
                <a:lnTo>
                  <a:pt x="163679" y="1765252"/>
                </a:lnTo>
                <a:lnTo>
                  <a:pt x="187896" y="1797100"/>
                </a:lnTo>
                <a:lnTo>
                  <a:pt x="217538" y="1830929"/>
                </a:lnTo>
                <a:lnTo>
                  <a:pt x="249591" y="1862252"/>
                </a:lnTo>
                <a:lnTo>
                  <a:pt x="284055" y="1891069"/>
                </a:lnTo>
                <a:lnTo>
                  <a:pt x="320930" y="1917380"/>
                </a:lnTo>
                <a:lnTo>
                  <a:pt x="360216" y="1941185"/>
                </a:lnTo>
                <a:lnTo>
                  <a:pt x="401913" y="1962484"/>
                </a:lnTo>
                <a:lnTo>
                  <a:pt x="446020" y="1981277"/>
                </a:lnTo>
                <a:lnTo>
                  <a:pt x="492539" y="1997565"/>
                </a:lnTo>
                <a:lnTo>
                  <a:pt x="541468" y="2011346"/>
                </a:lnTo>
                <a:lnTo>
                  <a:pt x="592808" y="2022622"/>
                </a:lnTo>
                <a:lnTo>
                  <a:pt x="646559" y="2031392"/>
                </a:lnTo>
                <a:lnTo>
                  <a:pt x="702720" y="2037656"/>
                </a:lnTo>
                <a:lnTo>
                  <a:pt x="761292" y="2041415"/>
                </a:lnTo>
                <a:lnTo>
                  <a:pt x="822274" y="2042668"/>
                </a:lnTo>
                <a:lnTo>
                  <a:pt x="860522" y="2040695"/>
                </a:lnTo>
                <a:lnTo>
                  <a:pt x="902342" y="2034779"/>
                </a:lnTo>
                <a:lnTo>
                  <a:pt x="947734" y="2024919"/>
                </a:lnTo>
                <a:lnTo>
                  <a:pt x="996699" y="2011115"/>
                </a:lnTo>
                <a:lnTo>
                  <a:pt x="1049235" y="1993366"/>
                </a:lnTo>
                <a:lnTo>
                  <a:pt x="1088911" y="1978312"/>
                </a:lnTo>
                <a:lnTo>
                  <a:pt x="1130332" y="1961322"/>
                </a:lnTo>
                <a:lnTo>
                  <a:pt x="1173500" y="1942395"/>
                </a:lnTo>
                <a:lnTo>
                  <a:pt x="1218415" y="1921533"/>
                </a:lnTo>
                <a:lnTo>
                  <a:pt x="1265076" y="1898734"/>
                </a:lnTo>
                <a:lnTo>
                  <a:pt x="1313483" y="1874000"/>
                </a:lnTo>
                <a:lnTo>
                  <a:pt x="1363637" y="1847329"/>
                </a:lnTo>
                <a:lnTo>
                  <a:pt x="1771762" y="1847329"/>
                </a:lnTo>
                <a:lnTo>
                  <a:pt x="1752920" y="1805008"/>
                </a:lnTo>
                <a:lnTo>
                  <a:pt x="1735709" y="1763623"/>
                </a:lnTo>
                <a:lnTo>
                  <a:pt x="1717233" y="1717103"/>
                </a:lnTo>
                <a:lnTo>
                  <a:pt x="798093" y="1717103"/>
                </a:lnTo>
                <a:lnTo>
                  <a:pt x="745829" y="1714720"/>
                </a:lnTo>
                <a:lnTo>
                  <a:pt x="696937" y="1707570"/>
                </a:lnTo>
                <a:lnTo>
                  <a:pt x="651417" y="1695654"/>
                </a:lnTo>
                <a:lnTo>
                  <a:pt x="609269" y="1678971"/>
                </a:lnTo>
                <a:lnTo>
                  <a:pt x="570493" y="1657521"/>
                </a:lnTo>
                <a:lnTo>
                  <a:pt x="535089" y="1631303"/>
                </a:lnTo>
                <a:lnTo>
                  <a:pt x="503056" y="1600317"/>
                </a:lnTo>
                <a:lnTo>
                  <a:pt x="474395" y="1564563"/>
                </a:lnTo>
                <a:lnTo>
                  <a:pt x="435550" y="1497440"/>
                </a:lnTo>
                <a:lnTo>
                  <a:pt x="419364" y="1459302"/>
                </a:lnTo>
                <a:lnTo>
                  <a:pt x="405335" y="1418114"/>
                </a:lnTo>
                <a:lnTo>
                  <a:pt x="393465" y="1373874"/>
                </a:lnTo>
                <a:lnTo>
                  <a:pt x="383752" y="1326584"/>
                </a:lnTo>
                <a:lnTo>
                  <a:pt x="376197" y="1276244"/>
                </a:lnTo>
                <a:lnTo>
                  <a:pt x="370801" y="1222852"/>
                </a:lnTo>
                <a:lnTo>
                  <a:pt x="367563" y="1166411"/>
                </a:lnTo>
                <a:lnTo>
                  <a:pt x="366483" y="1106919"/>
                </a:lnTo>
                <a:lnTo>
                  <a:pt x="367937" y="1056255"/>
                </a:lnTo>
                <a:lnTo>
                  <a:pt x="372298" y="1006586"/>
                </a:lnTo>
                <a:lnTo>
                  <a:pt x="379566" y="957912"/>
                </a:lnTo>
                <a:lnTo>
                  <a:pt x="389740" y="910233"/>
                </a:lnTo>
                <a:lnTo>
                  <a:pt x="402822" y="863549"/>
                </a:lnTo>
                <a:lnTo>
                  <a:pt x="418811" y="817860"/>
                </a:lnTo>
                <a:lnTo>
                  <a:pt x="437706" y="773166"/>
                </a:lnTo>
                <a:lnTo>
                  <a:pt x="459508" y="729467"/>
                </a:lnTo>
                <a:lnTo>
                  <a:pt x="484216" y="686763"/>
                </a:lnTo>
                <a:lnTo>
                  <a:pt x="511831" y="645053"/>
                </a:lnTo>
                <a:lnTo>
                  <a:pt x="542352" y="604337"/>
                </a:lnTo>
                <a:lnTo>
                  <a:pt x="575779" y="564616"/>
                </a:lnTo>
                <a:lnTo>
                  <a:pt x="611209" y="527029"/>
                </a:lnTo>
                <a:lnTo>
                  <a:pt x="647738" y="492711"/>
                </a:lnTo>
                <a:lnTo>
                  <a:pt x="685364" y="461661"/>
                </a:lnTo>
                <a:lnTo>
                  <a:pt x="724090" y="433879"/>
                </a:lnTo>
                <a:lnTo>
                  <a:pt x="763913" y="409365"/>
                </a:lnTo>
                <a:lnTo>
                  <a:pt x="804835" y="388119"/>
                </a:lnTo>
                <a:lnTo>
                  <a:pt x="846855" y="370142"/>
                </a:lnTo>
                <a:lnTo>
                  <a:pt x="889974" y="355434"/>
                </a:lnTo>
                <a:lnTo>
                  <a:pt x="934190" y="343994"/>
                </a:lnTo>
                <a:lnTo>
                  <a:pt x="979505" y="335822"/>
                </a:lnTo>
                <a:lnTo>
                  <a:pt x="1025918" y="330919"/>
                </a:lnTo>
                <a:lnTo>
                  <a:pt x="1073429" y="329285"/>
                </a:lnTo>
                <a:lnTo>
                  <a:pt x="1664408" y="329285"/>
                </a:lnTo>
                <a:lnTo>
                  <a:pt x="1661067" y="298799"/>
                </a:lnTo>
                <a:lnTo>
                  <a:pt x="1629440" y="230662"/>
                </a:lnTo>
                <a:lnTo>
                  <a:pt x="1601766" y="198599"/>
                </a:lnTo>
                <a:lnTo>
                  <a:pt x="1566187" y="167873"/>
                </a:lnTo>
                <a:lnTo>
                  <a:pt x="1522701" y="138484"/>
                </a:lnTo>
                <a:lnTo>
                  <a:pt x="1471309" y="110433"/>
                </a:lnTo>
                <a:lnTo>
                  <a:pt x="1412011" y="83718"/>
                </a:lnTo>
                <a:lnTo>
                  <a:pt x="1355402" y="61510"/>
                </a:lnTo>
                <a:lnTo>
                  <a:pt x="1300388" y="42717"/>
                </a:lnTo>
                <a:lnTo>
                  <a:pt x="1246967" y="27340"/>
                </a:lnTo>
                <a:lnTo>
                  <a:pt x="1195142" y="15379"/>
                </a:lnTo>
                <a:lnTo>
                  <a:pt x="1144911" y="6835"/>
                </a:lnTo>
                <a:lnTo>
                  <a:pt x="1096276" y="1708"/>
                </a:lnTo>
                <a:lnTo>
                  <a:pt x="1049235" y="0"/>
                </a:lnTo>
                <a:close/>
              </a:path>
              <a:path w="1790065" h="2065020">
                <a:moveTo>
                  <a:pt x="1664408" y="329285"/>
                </a:moveTo>
                <a:lnTo>
                  <a:pt x="1073429" y="329285"/>
                </a:lnTo>
                <a:lnTo>
                  <a:pt x="1089529" y="330332"/>
                </a:lnTo>
                <a:lnTo>
                  <a:pt x="1108071" y="333473"/>
                </a:lnTo>
                <a:lnTo>
                  <a:pt x="1152486" y="346024"/>
                </a:lnTo>
                <a:lnTo>
                  <a:pt x="1206673" y="367423"/>
                </a:lnTo>
                <a:lnTo>
                  <a:pt x="1270622" y="398119"/>
                </a:lnTo>
                <a:lnTo>
                  <a:pt x="1261030" y="450380"/>
                </a:lnTo>
                <a:lnTo>
                  <a:pt x="1252716" y="501132"/>
                </a:lnTo>
                <a:lnTo>
                  <a:pt x="1245681" y="550374"/>
                </a:lnTo>
                <a:lnTo>
                  <a:pt x="1239926" y="598106"/>
                </a:lnTo>
                <a:lnTo>
                  <a:pt x="1235449" y="644210"/>
                </a:lnTo>
                <a:lnTo>
                  <a:pt x="1232250" y="688567"/>
                </a:lnTo>
                <a:lnTo>
                  <a:pt x="1230330" y="731178"/>
                </a:lnTo>
                <a:lnTo>
                  <a:pt x="1229690" y="772045"/>
                </a:lnTo>
                <a:lnTo>
                  <a:pt x="1229954" y="805888"/>
                </a:lnTo>
                <a:lnTo>
                  <a:pt x="1232072" y="880171"/>
                </a:lnTo>
                <a:lnTo>
                  <a:pt x="1233924" y="920612"/>
                </a:lnTo>
                <a:lnTo>
                  <a:pt x="1236306" y="963252"/>
                </a:lnTo>
                <a:lnTo>
                  <a:pt x="1239217" y="1008091"/>
                </a:lnTo>
                <a:lnTo>
                  <a:pt x="1242748" y="1056255"/>
                </a:lnTo>
                <a:lnTo>
                  <a:pt x="1246627" y="1104368"/>
                </a:lnTo>
                <a:lnTo>
                  <a:pt x="1251125" y="1155805"/>
                </a:lnTo>
                <a:lnTo>
                  <a:pt x="1256153" y="1209442"/>
                </a:lnTo>
                <a:lnTo>
                  <a:pt x="1261710" y="1265277"/>
                </a:lnTo>
                <a:lnTo>
                  <a:pt x="1267795" y="1323313"/>
                </a:lnTo>
                <a:lnTo>
                  <a:pt x="1274410" y="1383547"/>
                </a:lnTo>
                <a:lnTo>
                  <a:pt x="1281554" y="1445981"/>
                </a:lnTo>
                <a:lnTo>
                  <a:pt x="1289227" y="1510614"/>
                </a:lnTo>
                <a:lnTo>
                  <a:pt x="1243014" y="1550199"/>
                </a:lnTo>
                <a:lnTo>
                  <a:pt x="1201117" y="1584131"/>
                </a:lnTo>
                <a:lnTo>
                  <a:pt x="1163537" y="1612407"/>
                </a:lnTo>
                <a:lnTo>
                  <a:pt x="1130275" y="1635027"/>
                </a:lnTo>
                <a:lnTo>
                  <a:pt x="1058284" y="1671886"/>
                </a:lnTo>
                <a:lnTo>
                  <a:pt x="1012240" y="1688164"/>
                </a:lnTo>
                <a:lnTo>
                  <a:pt x="963199" y="1700825"/>
                </a:lnTo>
                <a:lnTo>
                  <a:pt x="911161" y="1709868"/>
                </a:lnTo>
                <a:lnTo>
                  <a:pt x="856126" y="1715294"/>
                </a:lnTo>
                <a:lnTo>
                  <a:pt x="798093" y="1717103"/>
                </a:lnTo>
                <a:lnTo>
                  <a:pt x="1717233" y="1717103"/>
                </a:lnTo>
                <a:lnTo>
                  <a:pt x="1685895" y="1636660"/>
                </a:lnTo>
                <a:lnTo>
                  <a:pt x="1665887" y="1583202"/>
                </a:lnTo>
                <a:lnTo>
                  <a:pt x="1649143" y="1536426"/>
                </a:lnTo>
                <a:lnTo>
                  <a:pt x="1635664" y="1496332"/>
                </a:lnTo>
                <a:lnTo>
                  <a:pt x="1618500" y="1436192"/>
                </a:lnTo>
                <a:lnTo>
                  <a:pt x="1609658" y="1395949"/>
                </a:lnTo>
                <a:lnTo>
                  <a:pt x="1602257" y="1351757"/>
                </a:lnTo>
                <a:lnTo>
                  <a:pt x="1596298" y="1303617"/>
                </a:lnTo>
                <a:lnTo>
                  <a:pt x="1591780" y="1251527"/>
                </a:lnTo>
                <a:lnTo>
                  <a:pt x="1588704" y="1195488"/>
                </a:lnTo>
                <a:lnTo>
                  <a:pt x="1587070" y="1135500"/>
                </a:lnTo>
                <a:lnTo>
                  <a:pt x="1586877" y="1071562"/>
                </a:lnTo>
                <a:lnTo>
                  <a:pt x="1587474" y="1009735"/>
                </a:lnTo>
                <a:lnTo>
                  <a:pt x="1588332" y="950757"/>
                </a:lnTo>
                <a:lnTo>
                  <a:pt x="1589451" y="894626"/>
                </a:lnTo>
                <a:lnTo>
                  <a:pt x="1590832" y="841344"/>
                </a:lnTo>
                <a:lnTo>
                  <a:pt x="1592473" y="790911"/>
                </a:lnTo>
                <a:lnTo>
                  <a:pt x="1594376" y="743326"/>
                </a:lnTo>
                <a:lnTo>
                  <a:pt x="1596541" y="698591"/>
                </a:lnTo>
                <a:lnTo>
                  <a:pt x="1598968" y="656704"/>
                </a:lnTo>
                <a:lnTo>
                  <a:pt x="1603400" y="595611"/>
                </a:lnTo>
                <a:lnTo>
                  <a:pt x="1608498" y="541812"/>
                </a:lnTo>
                <a:lnTo>
                  <a:pt x="1614265" y="495305"/>
                </a:lnTo>
                <a:lnTo>
                  <a:pt x="1620701" y="456090"/>
                </a:lnTo>
                <a:lnTo>
                  <a:pt x="1644087" y="403934"/>
                </a:lnTo>
                <a:lnTo>
                  <a:pt x="1655716" y="382306"/>
                </a:lnTo>
                <a:lnTo>
                  <a:pt x="1662694" y="359285"/>
                </a:lnTo>
                <a:lnTo>
                  <a:pt x="1665020" y="334873"/>
                </a:lnTo>
                <a:lnTo>
                  <a:pt x="1664408" y="3292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939719" y="5203323"/>
            <a:ext cx="6318885" cy="3019425"/>
          </a:xfrm>
          <a:custGeom>
            <a:avLst/>
            <a:gdLst/>
            <a:ahLst/>
            <a:cxnLst/>
            <a:rect l="l" t="t" r="r" b="b"/>
            <a:pathLst>
              <a:path w="6318884" h="3019425">
                <a:moveTo>
                  <a:pt x="1472655" y="738555"/>
                </a:moveTo>
                <a:lnTo>
                  <a:pt x="1160856" y="738555"/>
                </a:lnTo>
                <a:lnTo>
                  <a:pt x="1222247" y="1153414"/>
                </a:lnTo>
                <a:lnTo>
                  <a:pt x="1230907" y="1213174"/>
                </a:lnTo>
                <a:lnTo>
                  <a:pt x="1239520" y="1270087"/>
                </a:lnTo>
                <a:lnTo>
                  <a:pt x="1248088" y="1324152"/>
                </a:lnTo>
                <a:lnTo>
                  <a:pt x="1256609" y="1375369"/>
                </a:lnTo>
                <a:lnTo>
                  <a:pt x="1265084" y="1423738"/>
                </a:lnTo>
                <a:lnTo>
                  <a:pt x="1273513" y="1469259"/>
                </a:lnTo>
                <a:lnTo>
                  <a:pt x="1281896" y="1511931"/>
                </a:lnTo>
                <a:lnTo>
                  <a:pt x="1290233" y="1551756"/>
                </a:lnTo>
                <a:lnTo>
                  <a:pt x="1316511" y="1662783"/>
                </a:lnTo>
                <a:lnTo>
                  <a:pt x="1335555" y="1730957"/>
                </a:lnTo>
                <a:lnTo>
                  <a:pt x="1355655" y="1793252"/>
                </a:lnTo>
                <a:lnTo>
                  <a:pt x="1376813" y="1849668"/>
                </a:lnTo>
                <a:lnTo>
                  <a:pt x="1399027" y="1900206"/>
                </a:lnTo>
                <a:lnTo>
                  <a:pt x="1422298" y="1944866"/>
                </a:lnTo>
                <a:lnTo>
                  <a:pt x="1446625" y="1983647"/>
                </a:lnTo>
                <a:lnTo>
                  <a:pt x="1472010" y="2016550"/>
                </a:lnTo>
                <a:lnTo>
                  <a:pt x="1525948" y="2064722"/>
                </a:lnTo>
                <a:lnTo>
                  <a:pt x="1584112" y="2089383"/>
                </a:lnTo>
                <a:lnTo>
                  <a:pt x="1614779" y="2092896"/>
                </a:lnTo>
                <a:lnTo>
                  <a:pt x="1667681" y="2087543"/>
                </a:lnTo>
                <a:lnTo>
                  <a:pt x="1714771" y="2069636"/>
                </a:lnTo>
                <a:lnTo>
                  <a:pt x="1756049" y="2039175"/>
                </a:lnTo>
                <a:lnTo>
                  <a:pt x="1791512" y="1996160"/>
                </a:lnTo>
                <a:lnTo>
                  <a:pt x="1820669" y="1951657"/>
                </a:lnTo>
                <a:lnTo>
                  <a:pt x="1847674" y="1907444"/>
                </a:lnTo>
                <a:lnTo>
                  <a:pt x="1872528" y="1863522"/>
                </a:lnTo>
                <a:lnTo>
                  <a:pt x="1895230" y="1819890"/>
                </a:lnTo>
                <a:lnTo>
                  <a:pt x="1915781" y="1776549"/>
                </a:lnTo>
                <a:lnTo>
                  <a:pt x="1934180" y="1733499"/>
                </a:lnTo>
                <a:lnTo>
                  <a:pt x="1950428" y="1690739"/>
                </a:lnTo>
                <a:lnTo>
                  <a:pt x="1964524" y="1648269"/>
                </a:lnTo>
                <a:lnTo>
                  <a:pt x="1965662" y="1644548"/>
                </a:lnTo>
                <a:lnTo>
                  <a:pt x="1633385" y="1644548"/>
                </a:lnTo>
                <a:lnTo>
                  <a:pt x="1625622" y="1608654"/>
                </a:lnTo>
                <a:lnTo>
                  <a:pt x="1617709" y="1570926"/>
                </a:lnTo>
                <a:lnTo>
                  <a:pt x="1609648" y="1531362"/>
                </a:lnTo>
                <a:lnTo>
                  <a:pt x="1601438" y="1489963"/>
                </a:lnTo>
                <a:lnTo>
                  <a:pt x="1593080" y="1446728"/>
                </a:lnTo>
                <a:lnTo>
                  <a:pt x="1584572" y="1401658"/>
                </a:lnTo>
                <a:lnTo>
                  <a:pt x="1575915" y="1354753"/>
                </a:lnTo>
                <a:lnTo>
                  <a:pt x="1567109" y="1306012"/>
                </a:lnTo>
                <a:lnTo>
                  <a:pt x="1558155" y="1255436"/>
                </a:lnTo>
                <a:lnTo>
                  <a:pt x="1549052" y="1203024"/>
                </a:lnTo>
                <a:lnTo>
                  <a:pt x="1539800" y="1148777"/>
                </a:lnTo>
                <a:lnTo>
                  <a:pt x="1530276" y="1091947"/>
                </a:lnTo>
                <a:lnTo>
                  <a:pt x="1520746" y="1034135"/>
                </a:lnTo>
                <a:lnTo>
                  <a:pt x="1511151" y="975023"/>
                </a:lnTo>
                <a:lnTo>
                  <a:pt x="1501305" y="913434"/>
                </a:lnTo>
                <a:lnTo>
                  <a:pt x="1490284" y="845271"/>
                </a:lnTo>
                <a:lnTo>
                  <a:pt x="1479551" y="779883"/>
                </a:lnTo>
                <a:lnTo>
                  <a:pt x="1472655" y="738555"/>
                </a:lnTo>
                <a:close/>
              </a:path>
              <a:path w="6318884" h="3019425">
                <a:moveTo>
                  <a:pt x="187896" y="5575"/>
                </a:moveTo>
                <a:lnTo>
                  <a:pt x="115571" y="18367"/>
                </a:lnTo>
                <a:lnTo>
                  <a:pt x="54876" y="56743"/>
                </a:lnTo>
                <a:lnTo>
                  <a:pt x="13717" y="114642"/>
                </a:lnTo>
                <a:lnTo>
                  <a:pt x="0" y="186029"/>
                </a:lnTo>
                <a:lnTo>
                  <a:pt x="671" y="225355"/>
                </a:lnTo>
                <a:lnTo>
                  <a:pt x="2684" y="267677"/>
                </a:lnTo>
                <a:lnTo>
                  <a:pt x="6042" y="312997"/>
                </a:lnTo>
                <a:lnTo>
                  <a:pt x="10743" y="361315"/>
                </a:lnTo>
                <a:lnTo>
                  <a:pt x="16789" y="412629"/>
                </a:lnTo>
                <a:lnTo>
                  <a:pt x="24180" y="466940"/>
                </a:lnTo>
                <a:lnTo>
                  <a:pt x="68833" y="745998"/>
                </a:lnTo>
                <a:lnTo>
                  <a:pt x="77204" y="806823"/>
                </a:lnTo>
                <a:lnTo>
                  <a:pt x="85574" y="866049"/>
                </a:lnTo>
                <a:lnTo>
                  <a:pt x="93945" y="923676"/>
                </a:lnTo>
                <a:lnTo>
                  <a:pt x="102316" y="979705"/>
                </a:lnTo>
                <a:lnTo>
                  <a:pt x="110789" y="1034777"/>
                </a:lnTo>
                <a:lnTo>
                  <a:pt x="119058" y="1086967"/>
                </a:lnTo>
                <a:lnTo>
                  <a:pt x="127556" y="1138948"/>
                </a:lnTo>
                <a:lnTo>
                  <a:pt x="135801" y="1187834"/>
                </a:lnTo>
                <a:lnTo>
                  <a:pt x="144172" y="1235869"/>
                </a:lnTo>
                <a:lnTo>
                  <a:pt x="152543" y="1282306"/>
                </a:lnTo>
                <a:lnTo>
                  <a:pt x="160914" y="1327143"/>
                </a:lnTo>
                <a:lnTo>
                  <a:pt x="169285" y="1370383"/>
                </a:lnTo>
                <a:lnTo>
                  <a:pt x="177656" y="1412023"/>
                </a:lnTo>
                <a:lnTo>
                  <a:pt x="186027" y="1452065"/>
                </a:lnTo>
                <a:lnTo>
                  <a:pt x="194397" y="1490508"/>
                </a:lnTo>
                <a:lnTo>
                  <a:pt x="223145" y="1610153"/>
                </a:lnTo>
                <a:lnTo>
                  <a:pt x="243632" y="1686261"/>
                </a:lnTo>
                <a:lnTo>
                  <a:pt x="264229" y="1755677"/>
                </a:lnTo>
                <a:lnTo>
                  <a:pt x="284936" y="1818400"/>
                </a:lnTo>
                <a:lnTo>
                  <a:pt x="305753" y="1874430"/>
                </a:lnTo>
                <a:lnTo>
                  <a:pt x="326680" y="1923768"/>
                </a:lnTo>
                <a:lnTo>
                  <a:pt x="347717" y="1966413"/>
                </a:lnTo>
                <a:lnTo>
                  <a:pt x="368864" y="2002365"/>
                </a:lnTo>
                <a:lnTo>
                  <a:pt x="411488" y="2054191"/>
                </a:lnTo>
                <a:lnTo>
                  <a:pt x="454552" y="2079245"/>
                </a:lnTo>
                <a:lnTo>
                  <a:pt x="476249" y="2081733"/>
                </a:lnTo>
                <a:lnTo>
                  <a:pt x="522683" y="2076079"/>
                </a:lnTo>
                <a:lnTo>
                  <a:pt x="563759" y="2062089"/>
                </a:lnTo>
                <a:lnTo>
                  <a:pt x="599478" y="2039764"/>
                </a:lnTo>
                <a:lnTo>
                  <a:pt x="629837" y="2009105"/>
                </a:lnTo>
                <a:lnTo>
                  <a:pt x="654837" y="1970112"/>
                </a:lnTo>
                <a:lnTo>
                  <a:pt x="676700" y="1949417"/>
                </a:lnTo>
                <a:lnTo>
                  <a:pt x="695769" y="1924535"/>
                </a:lnTo>
                <a:lnTo>
                  <a:pt x="712048" y="1895467"/>
                </a:lnTo>
                <a:lnTo>
                  <a:pt x="725538" y="1862213"/>
                </a:lnTo>
                <a:lnTo>
                  <a:pt x="843985" y="1540370"/>
                </a:lnTo>
                <a:lnTo>
                  <a:pt x="539495" y="1540370"/>
                </a:lnTo>
                <a:lnTo>
                  <a:pt x="429742" y="705065"/>
                </a:lnTo>
                <a:lnTo>
                  <a:pt x="401827" y="431596"/>
                </a:lnTo>
                <a:lnTo>
                  <a:pt x="395504" y="368940"/>
                </a:lnTo>
                <a:lnTo>
                  <a:pt x="388437" y="310450"/>
                </a:lnTo>
                <a:lnTo>
                  <a:pt x="380624" y="256128"/>
                </a:lnTo>
                <a:lnTo>
                  <a:pt x="372066" y="205971"/>
                </a:lnTo>
                <a:lnTo>
                  <a:pt x="362762" y="159981"/>
                </a:lnTo>
                <a:lnTo>
                  <a:pt x="345050" y="104397"/>
                </a:lnTo>
                <a:lnTo>
                  <a:pt x="318707" y="61163"/>
                </a:lnTo>
                <a:lnTo>
                  <a:pt x="283733" y="30281"/>
                </a:lnTo>
                <a:lnTo>
                  <a:pt x="240129" y="11751"/>
                </a:lnTo>
                <a:lnTo>
                  <a:pt x="187896" y="5575"/>
                </a:lnTo>
                <a:close/>
              </a:path>
              <a:path w="6318884" h="3019425">
                <a:moveTo>
                  <a:pt x="2169159" y="11163"/>
                </a:moveTo>
                <a:lnTo>
                  <a:pt x="2120497" y="15701"/>
                </a:lnTo>
                <a:lnTo>
                  <a:pt x="2080167" y="29318"/>
                </a:lnTo>
                <a:lnTo>
                  <a:pt x="2048171" y="52012"/>
                </a:lnTo>
                <a:lnTo>
                  <a:pt x="2024508" y="83785"/>
                </a:lnTo>
                <a:lnTo>
                  <a:pt x="2009178" y="124637"/>
                </a:lnTo>
                <a:lnTo>
                  <a:pt x="1769186" y="1138529"/>
                </a:lnTo>
                <a:lnTo>
                  <a:pt x="1633385" y="1644548"/>
                </a:lnTo>
                <a:lnTo>
                  <a:pt x="1965662" y="1644548"/>
                </a:lnTo>
                <a:lnTo>
                  <a:pt x="1981154" y="1593856"/>
                </a:lnTo>
                <a:lnTo>
                  <a:pt x="1997556" y="1539846"/>
                </a:lnTo>
                <a:lnTo>
                  <a:pt x="2013730" y="1486240"/>
                </a:lnTo>
                <a:lnTo>
                  <a:pt x="2029676" y="1433037"/>
                </a:lnTo>
                <a:lnTo>
                  <a:pt x="2045395" y="1380237"/>
                </a:lnTo>
                <a:lnTo>
                  <a:pt x="2060885" y="1327841"/>
                </a:lnTo>
                <a:lnTo>
                  <a:pt x="2076148" y="1275848"/>
                </a:lnTo>
                <a:lnTo>
                  <a:pt x="2091183" y="1224259"/>
                </a:lnTo>
                <a:lnTo>
                  <a:pt x="2105990" y="1173073"/>
                </a:lnTo>
                <a:lnTo>
                  <a:pt x="2120569" y="1122291"/>
                </a:lnTo>
                <a:lnTo>
                  <a:pt x="2134921" y="1071912"/>
                </a:lnTo>
                <a:lnTo>
                  <a:pt x="2149044" y="1021937"/>
                </a:lnTo>
                <a:lnTo>
                  <a:pt x="2162940" y="972365"/>
                </a:lnTo>
                <a:lnTo>
                  <a:pt x="2176608" y="923196"/>
                </a:lnTo>
                <a:lnTo>
                  <a:pt x="2190048" y="874431"/>
                </a:lnTo>
                <a:lnTo>
                  <a:pt x="2203261" y="826069"/>
                </a:lnTo>
                <a:lnTo>
                  <a:pt x="2216245" y="778110"/>
                </a:lnTo>
                <a:lnTo>
                  <a:pt x="2229002" y="730555"/>
                </a:lnTo>
                <a:lnTo>
                  <a:pt x="2241531" y="683403"/>
                </a:lnTo>
                <a:lnTo>
                  <a:pt x="2253832" y="636655"/>
                </a:lnTo>
                <a:lnTo>
                  <a:pt x="2265905" y="590310"/>
                </a:lnTo>
                <a:lnTo>
                  <a:pt x="2277750" y="544368"/>
                </a:lnTo>
                <a:lnTo>
                  <a:pt x="2289368" y="498830"/>
                </a:lnTo>
                <a:lnTo>
                  <a:pt x="2300758" y="453695"/>
                </a:lnTo>
                <a:lnTo>
                  <a:pt x="2311920" y="408964"/>
                </a:lnTo>
                <a:lnTo>
                  <a:pt x="2322854" y="364636"/>
                </a:lnTo>
                <a:lnTo>
                  <a:pt x="2333560" y="320711"/>
                </a:lnTo>
                <a:lnTo>
                  <a:pt x="2344038" y="277190"/>
                </a:lnTo>
                <a:lnTo>
                  <a:pt x="2357994" y="217658"/>
                </a:lnTo>
                <a:lnTo>
                  <a:pt x="2362644" y="191617"/>
                </a:lnTo>
                <a:lnTo>
                  <a:pt x="2359039" y="155743"/>
                </a:lnTo>
                <a:lnTo>
                  <a:pt x="2330202" y="92030"/>
                </a:lnTo>
                <a:lnTo>
                  <a:pt x="2274855" y="40984"/>
                </a:lnTo>
                <a:lnTo>
                  <a:pt x="2206950" y="14476"/>
                </a:lnTo>
                <a:lnTo>
                  <a:pt x="2169159" y="11163"/>
                </a:lnTo>
                <a:close/>
              </a:path>
              <a:path w="6318884" h="3019425">
                <a:moveTo>
                  <a:pt x="1181315" y="13017"/>
                </a:moveTo>
                <a:lnTo>
                  <a:pt x="1139590" y="17231"/>
                </a:lnTo>
                <a:lnTo>
                  <a:pt x="1101585" y="29874"/>
                </a:lnTo>
                <a:lnTo>
                  <a:pt x="1067302" y="50946"/>
                </a:lnTo>
                <a:lnTo>
                  <a:pt x="1036741" y="80446"/>
                </a:lnTo>
                <a:lnTo>
                  <a:pt x="1009900" y="118375"/>
                </a:lnTo>
                <a:lnTo>
                  <a:pt x="986781" y="164733"/>
                </a:lnTo>
                <a:lnTo>
                  <a:pt x="967384" y="219519"/>
                </a:lnTo>
                <a:lnTo>
                  <a:pt x="951004" y="274677"/>
                </a:lnTo>
                <a:lnTo>
                  <a:pt x="934666" y="329354"/>
                </a:lnTo>
                <a:lnTo>
                  <a:pt x="918368" y="383552"/>
                </a:lnTo>
                <a:lnTo>
                  <a:pt x="902112" y="437270"/>
                </a:lnTo>
                <a:lnTo>
                  <a:pt x="885896" y="490509"/>
                </a:lnTo>
                <a:lnTo>
                  <a:pt x="869722" y="543267"/>
                </a:lnTo>
                <a:lnTo>
                  <a:pt x="853588" y="595546"/>
                </a:lnTo>
                <a:lnTo>
                  <a:pt x="837495" y="647345"/>
                </a:lnTo>
                <a:lnTo>
                  <a:pt x="821443" y="698665"/>
                </a:lnTo>
                <a:lnTo>
                  <a:pt x="805432" y="749504"/>
                </a:lnTo>
                <a:lnTo>
                  <a:pt x="789462" y="799864"/>
                </a:lnTo>
                <a:lnTo>
                  <a:pt x="773533" y="849744"/>
                </a:lnTo>
                <a:lnTo>
                  <a:pt x="757644" y="899144"/>
                </a:lnTo>
                <a:lnTo>
                  <a:pt x="741797" y="948064"/>
                </a:lnTo>
                <a:lnTo>
                  <a:pt x="725990" y="996505"/>
                </a:lnTo>
                <a:lnTo>
                  <a:pt x="710224" y="1044466"/>
                </a:lnTo>
                <a:lnTo>
                  <a:pt x="694500" y="1091947"/>
                </a:lnTo>
                <a:lnTo>
                  <a:pt x="678815" y="1138948"/>
                </a:lnTo>
                <a:lnTo>
                  <a:pt x="663172" y="1185470"/>
                </a:lnTo>
                <a:lnTo>
                  <a:pt x="647570" y="1231511"/>
                </a:lnTo>
                <a:lnTo>
                  <a:pt x="632008" y="1277073"/>
                </a:lnTo>
                <a:lnTo>
                  <a:pt x="616487" y="1322156"/>
                </a:lnTo>
                <a:lnTo>
                  <a:pt x="601007" y="1366758"/>
                </a:lnTo>
                <a:lnTo>
                  <a:pt x="585568" y="1410881"/>
                </a:lnTo>
                <a:lnTo>
                  <a:pt x="570170" y="1454523"/>
                </a:lnTo>
                <a:lnTo>
                  <a:pt x="554812" y="1497687"/>
                </a:lnTo>
                <a:lnTo>
                  <a:pt x="539495" y="1540370"/>
                </a:lnTo>
                <a:lnTo>
                  <a:pt x="843985" y="1540370"/>
                </a:lnTo>
                <a:lnTo>
                  <a:pt x="1008303" y="1093889"/>
                </a:lnTo>
                <a:lnTo>
                  <a:pt x="1160856" y="738555"/>
                </a:lnTo>
                <a:lnTo>
                  <a:pt x="1472655" y="738555"/>
                </a:lnTo>
                <a:lnTo>
                  <a:pt x="1469103" y="717268"/>
                </a:lnTo>
                <a:lnTo>
                  <a:pt x="1458942" y="657428"/>
                </a:lnTo>
                <a:lnTo>
                  <a:pt x="1449067" y="600362"/>
                </a:lnTo>
                <a:lnTo>
                  <a:pt x="1439478" y="546070"/>
                </a:lnTo>
                <a:lnTo>
                  <a:pt x="1430176" y="494552"/>
                </a:lnTo>
                <a:lnTo>
                  <a:pt x="1421160" y="445809"/>
                </a:lnTo>
                <a:lnTo>
                  <a:pt x="1412431" y="399839"/>
                </a:lnTo>
                <a:lnTo>
                  <a:pt x="1403987" y="356643"/>
                </a:lnTo>
                <a:lnTo>
                  <a:pt x="1395830" y="316222"/>
                </a:lnTo>
                <a:lnTo>
                  <a:pt x="1387960" y="278574"/>
                </a:lnTo>
                <a:lnTo>
                  <a:pt x="1363558" y="182500"/>
                </a:lnTo>
                <a:lnTo>
                  <a:pt x="1342866" y="130714"/>
                </a:lnTo>
                <a:lnTo>
                  <a:pt x="1318302" y="88344"/>
                </a:lnTo>
                <a:lnTo>
                  <a:pt x="1289864" y="55389"/>
                </a:lnTo>
                <a:lnTo>
                  <a:pt x="1257554" y="31849"/>
                </a:lnTo>
                <a:lnTo>
                  <a:pt x="1221371" y="17725"/>
                </a:lnTo>
                <a:lnTo>
                  <a:pt x="1181315" y="13017"/>
                </a:lnTo>
                <a:close/>
              </a:path>
              <a:path w="6318884" h="3019425">
                <a:moveTo>
                  <a:pt x="4331291" y="1847329"/>
                </a:moveTo>
                <a:lnTo>
                  <a:pt x="3923169" y="1847329"/>
                </a:lnTo>
                <a:lnTo>
                  <a:pt x="3946303" y="1878140"/>
                </a:lnTo>
                <a:lnTo>
                  <a:pt x="3974787" y="1911043"/>
                </a:lnTo>
                <a:lnTo>
                  <a:pt x="4008621" y="1946039"/>
                </a:lnTo>
                <a:lnTo>
                  <a:pt x="4047807" y="1983130"/>
                </a:lnTo>
                <a:lnTo>
                  <a:pt x="4090712" y="2018942"/>
                </a:lnTo>
                <a:lnTo>
                  <a:pt x="4126407" y="2044520"/>
                </a:lnTo>
                <a:lnTo>
                  <a:pt x="4176166" y="2064981"/>
                </a:lnTo>
                <a:lnTo>
                  <a:pt x="4209541" y="2061959"/>
                </a:lnTo>
                <a:lnTo>
                  <a:pt x="4270006" y="2037780"/>
                </a:lnTo>
                <a:lnTo>
                  <a:pt x="4319881" y="1990807"/>
                </a:lnTo>
                <a:lnTo>
                  <a:pt x="4345923" y="1929414"/>
                </a:lnTo>
                <a:lnTo>
                  <a:pt x="4349178" y="1893836"/>
                </a:lnTo>
                <a:lnTo>
                  <a:pt x="4338027" y="1862213"/>
                </a:lnTo>
                <a:lnTo>
                  <a:pt x="4331291" y="1847329"/>
                </a:lnTo>
                <a:close/>
              </a:path>
              <a:path w="6318884" h="3019425">
                <a:moveTo>
                  <a:pt x="3608768" y="0"/>
                </a:moveTo>
                <a:lnTo>
                  <a:pt x="3558625" y="1107"/>
                </a:lnTo>
                <a:lnTo>
                  <a:pt x="3509312" y="4428"/>
                </a:lnTo>
                <a:lnTo>
                  <a:pt x="3460829" y="9964"/>
                </a:lnTo>
                <a:lnTo>
                  <a:pt x="3413177" y="17714"/>
                </a:lnTo>
                <a:lnTo>
                  <a:pt x="3366356" y="27678"/>
                </a:lnTo>
                <a:lnTo>
                  <a:pt x="3320365" y="39857"/>
                </a:lnTo>
                <a:lnTo>
                  <a:pt x="3275205" y="54250"/>
                </a:lnTo>
                <a:lnTo>
                  <a:pt x="3230875" y="70858"/>
                </a:lnTo>
                <a:lnTo>
                  <a:pt x="3187375" y="89680"/>
                </a:lnTo>
                <a:lnTo>
                  <a:pt x="3144706" y="110716"/>
                </a:lnTo>
                <a:lnTo>
                  <a:pt x="3102867" y="133967"/>
                </a:lnTo>
                <a:lnTo>
                  <a:pt x="3061859" y="159432"/>
                </a:lnTo>
                <a:lnTo>
                  <a:pt x="3021681" y="187112"/>
                </a:lnTo>
                <a:lnTo>
                  <a:pt x="2982333" y="217006"/>
                </a:lnTo>
                <a:lnTo>
                  <a:pt x="2943816" y="249115"/>
                </a:lnTo>
                <a:lnTo>
                  <a:pt x="2906129" y="283438"/>
                </a:lnTo>
                <a:lnTo>
                  <a:pt x="2869272" y="319976"/>
                </a:lnTo>
                <a:lnTo>
                  <a:pt x="2833903" y="358072"/>
                </a:lnTo>
                <a:lnTo>
                  <a:pt x="2800677" y="397069"/>
                </a:lnTo>
                <a:lnTo>
                  <a:pt x="2769595" y="436967"/>
                </a:lnTo>
                <a:lnTo>
                  <a:pt x="2740657" y="477766"/>
                </a:lnTo>
                <a:lnTo>
                  <a:pt x="2713863" y="519466"/>
                </a:lnTo>
                <a:lnTo>
                  <a:pt x="2689212" y="562068"/>
                </a:lnTo>
                <a:lnTo>
                  <a:pt x="2666705" y="605571"/>
                </a:lnTo>
                <a:lnTo>
                  <a:pt x="2646342" y="649975"/>
                </a:lnTo>
                <a:lnTo>
                  <a:pt x="2628122" y="695281"/>
                </a:lnTo>
                <a:lnTo>
                  <a:pt x="2612046" y="741487"/>
                </a:lnTo>
                <a:lnTo>
                  <a:pt x="2598114" y="788595"/>
                </a:lnTo>
                <a:lnTo>
                  <a:pt x="2586325" y="836604"/>
                </a:lnTo>
                <a:lnTo>
                  <a:pt x="2576679" y="885514"/>
                </a:lnTo>
                <a:lnTo>
                  <a:pt x="2569177" y="935326"/>
                </a:lnTo>
                <a:lnTo>
                  <a:pt x="2563819" y="986038"/>
                </a:lnTo>
                <a:lnTo>
                  <a:pt x="2560604" y="1037652"/>
                </a:lnTo>
                <a:lnTo>
                  <a:pt x="2559532" y="1090168"/>
                </a:lnTo>
                <a:lnTo>
                  <a:pt x="2560367" y="1152576"/>
                </a:lnTo>
                <a:lnTo>
                  <a:pt x="2562872" y="1212801"/>
                </a:lnTo>
                <a:lnTo>
                  <a:pt x="2567047" y="1270844"/>
                </a:lnTo>
                <a:lnTo>
                  <a:pt x="2572892" y="1326704"/>
                </a:lnTo>
                <a:lnTo>
                  <a:pt x="2580408" y="1380380"/>
                </a:lnTo>
                <a:lnTo>
                  <a:pt x="2589593" y="1431874"/>
                </a:lnTo>
                <a:lnTo>
                  <a:pt x="2600449" y="1481185"/>
                </a:lnTo>
                <a:lnTo>
                  <a:pt x="2612975" y="1528314"/>
                </a:lnTo>
                <a:lnTo>
                  <a:pt x="2627171" y="1573260"/>
                </a:lnTo>
                <a:lnTo>
                  <a:pt x="2643038" y="1616023"/>
                </a:lnTo>
                <a:lnTo>
                  <a:pt x="2660575" y="1656603"/>
                </a:lnTo>
                <a:lnTo>
                  <a:pt x="2679783" y="1695001"/>
                </a:lnTo>
                <a:lnTo>
                  <a:pt x="2700661" y="1731217"/>
                </a:lnTo>
                <a:lnTo>
                  <a:pt x="2723209" y="1765250"/>
                </a:lnTo>
                <a:lnTo>
                  <a:pt x="2747429" y="1797100"/>
                </a:lnTo>
                <a:lnTo>
                  <a:pt x="2777070" y="1830927"/>
                </a:lnTo>
                <a:lnTo>
                  <a:pt x="2809123" y="1862248"/>
                </a:lnTo>
                <a:lnTo>
                  <a:pt x="2843586" y="1891064"/>
                </a:lnTo>
                <a:lnTo>
                  <a:pt x="2880460" y="1917374"/>
                </a:lnTo>
                <a:lnTo>
                  <a:pt x="2919745" y="1941179"/>
                </a:lnTo>
                <a:lnTo>
                  <a:pt x="2961441" y="1962479"/>
                </a:lnTo>
                <a:lnTo>
                  <a:pt x="3005548" y="1981273"/>
                </a:lnTo>
                <a:lnTo>
                  <a:pt x="3052066" y="1997561"/>
                </a:lnTo>
                <a:lnTo>
                  <a:pt x="3100995" y="2011343"/>
                </a:lnTo>
                <a:lnTo>
                  <a:pt x="3152335" y="2022620"/>
                </a:lnTo>
                <a:lnTo>
                  <a:pt x="3206086" y="2031391"/>
                </a:lnTo>
                <a:lnTo>
                  <a:pt x="3262248" y="2037655"/>
                </a:lnTo>
                <a:lnTo>
                  <a:pt x="3320822" y="2041414"/>
                </a:lnTo>
                <a:lnTo>
                  <a:pt x="3381806" y="2042668"/>
                </a:lnTo>
                <a:lnTo>
                  <a:pt x="3420054" y="2040695"/>
                </a:lnTo>
                <a:lnTo>
                  <a:pt x="3461874" y="2034779"/>
                </a:lnTo>
                <a:lnTo>
                  <a:pt x="3507267" y="2024919"/>
                </a:lnTo>
                <a:lnTo>
                  <a:pt x="3556231" y="2011115"/>
                </a:lnTo>
                <a:lnTo>
                  <a:pt x="3608768" y="1993366"/>
                </a:lnTo>
                <a:lnTo>
                  <a:pt x="3648443" y="1978312"/>
                </a:lnTo>
                <a:lnTo>
                  <a:pt x="3689865" y="1961322"/>
                </a:lnTo>
                <a:lnTo>
                  <a:pt x="3733033" y="1942395"/>
                </a:lnTo>
                <a:lnTo>
                  <a:pt x="3777948" y="1921533"/>
                </a:lnTo>
                <a:lnTo>
                  <a:pt x="3824608" y="1898734"/>
                </a:lnTo>
                <a:lnTo>
                  <a:pt x="3873016" y="1874000"/>
                </a:lnTo>
                <a:lnTo>
                  <a:pt x="3923169" y="1847329"/>
                </a:lnTo>
                <a:lnTo>
                  <a:pt x="4331291" y="1847329"/>
                </a:lnTo>
                <a:lnTo>
                  <a:pt x="4312442" y="1805006"/>
                </a:lnTo>
                <a:lnTo>
                  <a:pt x="4295228" y="1763610"/>
                </a:lnTo>
                <a:lnTo>
                  <a:pt x="4276761" y="1717103"/>
                </a:lnTo>
                <a:lnTo>
                  <a:pt x="3357613" y="1717103"/>
                </a:lnTo>
                <a:lnTo>
                  <a:pt x="3305349" y="1714719"/>
                </a:lnTo>
                <a:lnTo>
                  <a:pt x="3256457" y="1707568"/>
                </a:lnTo>
                <a:lnTo>
                  <a:pt x="3210937" y="1695650"/>
                </a:lnTo>
                <a:lnTo>
                  <a:pt x="3168789" y="1678965"/>
                </a:lnTo>
                <a:lnTo>
                  <a:pt x="3130013" y="1657512"/>
                </a:lnTo>
                <a:lnTo>
                  <a:pt x="3094608" y="1631292"/>
                </a:lnTo>
                <a:lnTo>
                  <a:pt x="3062576" y="1600305"/>
                </a:lnTo>
                <a:lnTo>
                  <a:pt x="3033915" y="1564551"/>
                </a:lnTo>
                <a:lnTo>
                  <a:pt x="2995071" y="1497429"/>
                </a:lnTo>
                <a:lnTo>
                  <a:pt x="2978887" y="1459292"/>
                </a:lnTo>
                <a:lnTo>
                  <a:pt x="2964860" y="1418105"/>
                </a:lnTo>
                <a:lnTo>
                  <a:pt x="2952991" y="1373866"/>
                </a:lnTo>
                <a:lnTo>
                  <a:pt x="2943280" y="1326577"/>
                </a:lnTo>
                <a:lnTo>
                  <a:pt x="2935727" y="1276237"/>
                </a:lnTo>
                <a:lnTo>
                  <a:pt x="2930332" y="1222845"/>
                </a:lnTo>
                <a:lnTo>
                  <a:pt x="2927095" y="1166401"/>
                </a:lnTo>
                <a:lnTo>
                  <a:pt x="2926016" y="1106906"/>
                </a:lnTo>
                <a:lnTo>
                  <a:pt x="2927469" y="1056244"/>
                </a:lnTo>
                <a:lnTo>
                  <a:pt x="2931829" y="1006577"/>
                </a:lnTo>
                <a:lnTo>
                  <a:pt x="2939096" y="957905"/>
                </a:lnTo>
                <a:lnTo>
                  <a:pt x="2949270" y="910226"/>
                </a:lnTo>
                <a:lnTo>
                  <a:pt x="2962350" y="863543"/>
                </a:lnTo>
                <a:lnTo>
                  <a:pt x="2978337" y="817854"/>
                </a:lnTo>
                <a:lnTo>
                  <a:pt x="2997230" y="773160"/>
                </a:lnTo>
                <a:lnTo>
                  <a:pt x="3019031" y="729461"/>
                </a:lnTo>
                <a:lnTo>
                  <a:pt x="3043738" y="686757"/>
                </a:lnTo>
                <a:lnTo>
                  <a:pt x="3071352" y="645048"/>
                </a:lnTo>
                <a:lnTo>
                  <a:pt x="3101872" y="604335"/>
                </a:lnTo>
                <a:lnTo>
                  <a:pt x="3135299" y="564616"/>
                </a:lnTo>
                <a:lnTo>
                  <a:pt x="3170732" y="527027"/>
                </a:lnTo>
                <a:lnTo>
                  <a:pt x="3207262" y="492706"/>
                </a:lnTo>
                <a:lnTo>
                  <a:pt x="3244890" y="461655"/>
                </a:lnTo>
                <a:lnTo>
                  <a:pt x="3283615" y="433873"/>
                </a:lnTo>
                <a:lnTo>
                  <a:pt x="3323438" y="409359"/>
                </a:lnTo>
                <a:lnTo>
                  <a:pt x="3364360" y="388115"/>
                </a:lnTo>
                <a:lnTo>
                  <a:pt x="3406379" y="370139"/>
                </a:lnTo>
                <a:lnTo>
                  <a:pt x="3449496" y="355431"/>
                </a:lnTo>
                <a:lnTo>
                  <a:pt x="3493712" y="343992"/>
                </a:lnTo>
                <a:lnTo>
                  <a:pt x="3539026" y="335821"/>
                </a:lnTo>
                <a:lnTo>
                  <a:pt x="3585438" y="330919"/>
                </a:lnTo>
                <a:lnTo>
                  <a:pt x="3632949" y="329285"/>
                </a:lnTo>
                <a:lnTo>
                  <a:pt x="4223929" y="329285"/>
                </a:lnTo>
                <a:lnTo>
                  <a:pt x="4220587" y="298786"/>
                </a:lnTo>
                <a:lnTo>
                  <a:pt x="4188960" y="230650"/>
                </a:lnTo>
                <a:lnTo>
                  <a:pt x="4161286" y="198588"/>
                </a:lnTo>
                <a:lnTo>
                  <a:pt x="4125707" y="167863"/>
                </a:lnTo>
                <a:lnTo>
                  <a:pt x="4082221" y="138477"/>
                </a:lnTo>
                <a:lnTo>
                  <a:pt x="4030829" y="110428"/>
                </a:lnTo>
                <a:lnTo>
                  <a:pt x="3971531" y="83718"/>
                </a:lnTo>
                <a:lnTo>
                  <a:pt x="3914923" y="61506"/>
                </a:lnTo>
                <a:lnTo>
                  <a:pt x="3859910" y="42711"/>
                </a:lnTo>
                <a:lnTo>
                  <a:pt x="3806492" y="27334"/>
                </a:lnTo>
                <a:lnTo>
                  <a:pt x="3754669" y="15375"/>
                </a:lnTo>
                <a:lnTo>
                  <a:pt x="3704441" y="6833"/>
                </a:lnTo>
                <a:lnTo>
                  <a:pt x="3655808" y="1708"/>
                </a:lnTo>
                <a:lnTo>
                  <a:pt x="3608768" y="0"/>
                </a:lnTo>
                <a:close/>
              </a:path>
              <a:path w="6318884" h="3019425">
                <a:moveTo>
                  <a:pt x="4223929" y="329285"/>
                </a:moveTo>
                <a:lnTo>
                  <a:pt x="3632949" y="329285"/>
                </a:lnTo>
                <a:lnTo>
                  <a:pt x="3649056" y="330331"/>
                </a:lnTo>
                <a:lnTo>
                  <a:pt x="3667602" y="333468"/>
                </a:lnTo>
                <a:lnTo>
                  <a:pt x="3712019" y="346024"/>
                </a:lnTo>
                <a:lnTo>
                  <a:pt x="3766199" y="367417"/>
                </a:lnTo>
                <a:lnTo>
                  <a:pt x="3830142" y="398106"/>
                </a:lnTo>
                <a:lnTo>
                  <a:pt x="3820552" y="450375"/>
                </a:lnTo>
                <a:lnTo>
                  <a:pt x="3812241" y="501130"/>
                </a:lnTo>
                <a:lnTo>
                  <a:pt x="3805206" y="550374"/>
                </a:lnTo>
                <a:lnTo>
                  <a:pt x="3799446" y="598106"/>
                </a:lnTo>
                <a:lnTo>
                  <a:pt x="3794971" y="644204"/>
                </a:lnTo>
                <a:lnTo>
                  <a:pt x="3791777" y="688562"/>
                </a:lnTo>
                <a:lnTo>
                  <a:pt x="3789861" y="731176"/>
                </a:lnTo>
                <a:lnTo>
                  <a:pt x="3789222" y="772045"/>
                </a:lnTo>
                <a:lnTo>
                  <a:pt x="3789487" y="805886"/>
                </a:lnTo>
                <a:lnTo>
                  <a:pt x="3791603" y="880165"/>
                </a:lnTo>
                <a:lnTo>
                  <a:pt x="3793455" y="920604"/>
                </a:lnTo>
                <a:lnTo>
                  <a:pt x="3795835" y="963243"/>
                </a:lnTo>
                <a:lnTo>
                  <a:pt x="3798745" y="1008082"/>
                </a:lnTo>
                <a:lnTo>
                  <a:pt x="3802275" y="1056244"/>
                </a:lnTo>
                <a:lnTo>
                  <a:pt x="3806152" y="1104357"/>
                </a:lnTo>
                <a:lnTo>
                  <a:pt x="3810649" y="1155793"/>
                </a:lnTo>
                <a:lnTo>
                  <a:pt x="3815676" y="1209429"/>
                </a:lnTo>
                <a:lnTo>
                  <a:pt x="3821232" y="1265265"/>
                </a:lnTo>
                <a:lnTo>
                  <a:pt x="3827317" y="1323300"/>
                </a:lnTo>
                <a:lnTo>
                  <a:pt x="3833931" y="1383534"/>
                </a:lnTo>
                <a:lnTo>
                  <a:pt x="3841074" y="1445968"/>
                </a:lnTo>
                <a:lnTo>
                  <a:pt x="3848747" y="1510601"/>
                </a:lnTo>
                <a:lnTo>
                  <a:pt x="3802540" y="1550192"/>
                </a:lnTo>
                <a:lnTo>
                  <a:pt x="3760646" y="1584124"/>
                </a:lnTo>
                <a:lnTo>
                  <a:pt x="3723066" y="1612400"/>
                </a:lnTo>
                <a:lnTo>
                  <a:pt x="3689801" y="1635022"/>
                </a:lnTo>
                <a:lnTo>
                  <a:pt x="3617804" y="1671886"/>
                </a:lnTo>
                <a:lnTo>
                  <a:pt x="3571760" y="1688164"/>
                </a:lnTo>
                <a:lnTo>
                  <a:pt x="3522719" y="1700825"/>
                </a:lnTo>
                <a:lnTo>
                  <a:pt x="3470681" y="1709868"/>
                </a:lnTo>
                <a:lnTo>
                  <a:pt x="3415645" y="1715294"/>
                </a:lnTo>
                <a:lnTo>
                  <a:pt x="3357613" y="1717103"/>
                </a:lnTo>
                <a:lnTo>
                  <a:pt x="4276761" y="1717103"/>
                </a:lnTo>
                <a:lnTo>
                  <a:pt x="4245423" y="1636650"/>
                </a:lnTo>
                <a:lnTo>
                  <a:pt x="4225417" y="1583194"/>
                </a:lnTo>
                <a:lnTo>
                  <a:pt x="4208675" y="1536421"/>
                </a:lnTo>
                <a:lnTo>
                  <a:pt x="4195196" y="1496330"/>
                </a:lnTo>
                <a:lnTo>
                  <a:pt x="4178033" y="1436192"/>
                </a:lnTo>
                <a:lnTo>
                  <a:pt x="4169186" y="1395948"/>
                </a:lnTo>
                <a:lnTo>
                  <a:pt x="4161782" y="1351755"/>
                </a:lnTo>
                <a:lnTo>
                  <a:pt x="4155821" y="1303613"/>
                </a:lnTo>
                <a:lnTo>
                  <a:pt x="4151304" y="1251522"/>
                </a:lnTo>
                <a:lnTo>
                  <a:pt x="4148229" y="1195483"/>
                </a:lnTo>
                <a:lnTo>
                  <a:pt x="4146598" y="1135496"/>
                </a:lnTo>
                <a:lnTo>
                  <a:pt x="4146410" y="1071562"/>
                </a:lnTo>
                <a:lnTo>
                  <a:pt x="4147003" y="1009735"/>
                </a:lnTo>
                <a:lnTo>
                  <a:pt x="4147860" y="950757"/>
                </a:lnTo>
                <a:lnTo>
                  <a:pt x="4148978" y="894626"/>
                </a:lnTo>
                <a:lnTo>
                  <a:pt x="4150359" y="841344"/>
                </a:lnTo>
                <a:lnTo>
                  <a:pt x="4152003" y="790911"/>
                </a:lnTo>
                <a:lnTo>
                  <a:pt x="4153907" y="743326"/>
                </a:lnTo>
                <a:lnTo>
                  <a:pt x="4156073" y="698591"/>
                </a:lnTo>
                <a:lnTo>
                  <a:pt x="4158500" y="656704"/>
                </a:lnTo>
                <a:lnTo>
                  <a:pt x="4162927" y="595610"/>
                </a:lnTo>
                <a:lnTo>
                  <a:pt x="4168024" y="541807"/>
                </a:lnTo>
                <a:lnTo>
                  <a:pt x="4173791" y="495297"/>
                </a:lnTo>
                <a:lnTo>
                  <a:pt x="4180226" y="456079"/>
                </a:lnTo>
                <a:lnTo>
                  <a:pt x="4203607" y="403923"/>
                </a:lnTo>
                <a:lnTo>
                  <a:pt x="4215236" y="382298"/>
                </a:lnTo>
                <a:lnTo>
                  <a:pt x="4222214" y="359278"/>
                </a:lnTo>
                <a:lnTo>
                  <a:pt x="4224540" y="334860"/>
                </a:lnTo>
                <a:lnTo>
                  <a:pt x="4223929" y="329285"/>
                </a:lnTo>
                <a:close/>
              </a:path>
              <a:path w="6318884" h="3019425">
                <a:moveTo>
                  <a:pt x="4596155" y="11163"/>
                </a:moveTo>
                <a:lnTo>
                  <a:pt x="4527092" y="25577"/>
                </a:lnTo>
                <a:lnTo>
                  <a:pt x="4465002" y="68834"/>
                </a:lnTo>
                <a:lnTo>
                  <a:pt x="4439365" y="98830"/>
                </a:lnTo>
                <a:lnTo>
                  <a:pt x="4410067" y="165805"/>
                </a:lnTo>
                <a:lnTo>
                  <a:pt x="4406404" y="202780"/>
                </a:lnTo>
                <a:lnTo>
                  <a:pt x="4409543" y="233358"/>
                </a:lnTo>
                <a:lnTo>
                  <a:pt x="4418960" y="267425"/>
                </a:lnTo>
                <a:lnTo>
                  <a:pt x="4434656" y="304981"/>
                </a:lnTo>
                <a:lnTo>
                  <a:pt x="4456633" y="346024"/>
                </a:lnTo>
                <a:lnTo>
                  <a:pt x="4540351" y="481825"/>
                </a:lnTo>
                <a:lnTo>
                  <a:pt x="5206352" y="1763610"/>
                </a:lnTo>
                <a:lnTo>
                  <a:pt x="5172169" y="1839765"/>
                </a:lnTo>
                <a:lnTo>
                  <a:pt x="5139505" y="1913253"/>
                </a:lnTo>
                <a:lnTo>
                  <a:pt x="5108361" y="1984077"/>
                </a:lnTo>
                <a:lnTo>
                  <a:pt x="5078736" y="2052234"/>
                </a:lnTo>
                <a:lnTo>
                  <a:pt x="5050631" y="2117726"/>
                </a:lnTo>
                <a:lnTo>
                  <a:pt x="5024044" y="2180553"/>
                </a:lnTo>
                <a:lnTo>
                  <a:pt x="4998977" y="2240713"/>
                </a:lnTo>
                <a:lnTo>
                  <a:pt x="4975430" y="2298208"/>
                </a:lnTo>
                <a:lnTo>
                  <a:pt x="4953402" y="2353038"/>
                </a:lnTo>
                <a:lnTo>
                  <a:pt x="4932893" y="2405202"/>
                </a:lnTo>
                <a:lnTo>
                  <a:pt x="4913903" y="2454700"/>
                </a:lnTo>
                <a:lnTo>
                  <a:pt x="4896432" y="2501532"/>
                </a:lnTo>
                <a:lnTo>
                  <a:pt x="4880481" y="2545699"/>
                </a:lnTo>
                <a:lnTo>
                  <a:pt x="4866049" y="2587199"/>
                </a:lnTo>
                <a:lnTo>
                  <a:pt x="4853136" y="2626035"/>
                </a:lnTo>
                <a:lnTo>
                  <a:pt x="4831868" y="2695708"/>
                </a:lnTo>
                <a:lnTo>
                  <a:pt x="4816677" y="2754718"/>
                </a:lnTo>
                <a:lnTo>
                  <a:pt x="4807562" y="2803065"/>
                </a:lnTo>
                <a:lnTo>
                  <a:pt x="4804524" y="2840748"/>
                </a:lnTo>
                <a:lnTo>
                  <a:pt x="4808069" y="2877317"/>
                </a:lnTo>
                <a:lnTo>
                  <a:pt x="4836435" y="2941039"/>
                </a:lnTo>
                <a:lnTo>
                  <a:pt x="4890966" y="2990571"/>
                </a:lnTo>
                <a:lnTo>
                  <a:pt x="4958403" y="3016150"/>
                </a:lnTo>
                <a:lnTo>
                  <a:pt x="4996129" y="3019348"/>
                </a:lnTo>
                <a:lnTo>
                  <a:pt x="5040927" y="3013990"/>
                </a:lnTo>
                <a:lnTo>
                  <a:pt x="5080070" y="2997916"/>
                </a:lnTo>
                <a:lnTo>
                  <a:pt x="5113558" y="2971126"/>
                </a:lnTo>
                <a:lnTo>
                  <a:pt x="5141390" y="2933621"/>
                </a:lnTo>
                <a:lnTo>
                  <a:pt x="5163565" y="2885401"/>
                </a:lnTo>
                <a:lnTo>
                  <a:pt x="5286349" y="2524493"/>
                </a:lnTo>
                <a:lnTo>
                  <a:pt x="5300750" y="2485947"/>
                </a:lnTo>
                <a:lnTo>
                  <a:pt x="5315840" y="2446380"/>
                </a:lnTo>
                <a:lnTo>
                  <a:pt x="5331619" y="2405791"/>
                </a:lnTo>
                <a:lnTo>
                  <a:pt x="5348087" y="2364180"/>
                </a:lnTo>
                <a:lnTo>
                  <a:pt x="5365244" y="2321547"/>
                </a:lnTo>
                <a:lnTo>
                  <a:pt x="5383090" y="2277892"/>
                </a:lnTo>
                <a:lnTo>
                  <a:pt x="5401624" y="2233215"/>
                </a:lnTo>
                <a:lnTo>
                  <a:pt x="5420848" y="2187516"/>
                </a:lnTo>
                <a:lnTo>
                  <a:pt x="5440760" y="2140796"/>
                </a:lnTo>
                <a:lnTo>
                  <a:pt x="5461362" y="2093053"/>
                </a:lnTo>
                <a:lnTo>
                  <a:pt x="5482652" y="2044288"/>
                </a:lnTo>
                <a:lnTo>
                  <a:pt x="5504632" y="1994501"/>
                </a:lnTo>
                <a:lnTo>
                  <a:pt x="5527301" y="1943692"/>
                </a:lnTo>
                <a:lnTo>
                  <a:pt x="5550658" y="1891861"/>
                </a:lnTo>
                <a:lnTo>
                  <a:pt x="5574705" y="1839008"/>
                </a:lnTo>
                <a:lnTo>
                  <a:pt x="5599440" y="1785133"/>
                </a:lnTo>
                <a:lnTo>
                  <a:pt x="5624865" y="1730236"/>
                </a:lnTo>
                <a:lnTo>
                  <a:pt x="5650979" y="1674317"/>
                </a:lnTo>
                <a:lnTo>
                  <a:pt x="5811902" y="1326426"/>
                </a:lnTo>
                <a:lnTo>
                  <a:pt x="5407278" y="1326426"/>
                </a:lnTo>
                <a:lnTo>
                  <a:pt x="5381426" y="1268964"/>
                </a:lnTo>
                <a:lnTo>
                  <a:pt x="5355691" y="1212451"/>
                </a:lnTo>
                <a:lnTo>
                  <a:pt x="5330076" y="1156887"/>
                </a:lnTo>
                <a:lnTo>
                  <a:pt x="5304579" y="1102273"/>
                </a:lnTo>
                <a:lnTo>
                  <a:pt x="5279200" y="1048608"/>
                </a:lnTo>
                <a:lnTo>
                  <a:pt x="5253941" y="995892"/>
                </a:lnTo>
                <a:lnTo>
                  <a:pt x="5228799" y="944125"/>
                </a:lnTo>
                <a:lnTo>
                  <a:pt x="5203777" y="893308"/>
                </a:lnTo>
                <a:lnTo>
                  <a:pt x="5178873" y="843439"/>
                </a:lnTo>
                <a:lnTo>
                  <a:pt x="5154088" y="794520"/>
                </a:lnTo>
                <a:lnTo>
                  <a:pt x="5129421" y="746550"/>
                </a:lnTo>
                <a:lnTo>
                  <a:pt x="5104873" y="699529"/>
                </a:lnTo>
                <a:lnTo>
                  <a:pt x="5080444" y="653457"/>
                </a:lnTo>
                <a:lnTo>
                  <a:pt x="5056133" y="608334"/>
                </a:lnTo>
                <a:lnTo>
                  <a:pt x="5031941" y="564161"/>
                </a:lnTo>
                <a:lnTo>
                  <a:pt x="5007868" y="520936"/>
                </a:lnTo>
                <a:lnTo>
                  <a:pt x="4983913" y="478661"/>
                </a:lnTo>
                <a:lnTo>
                  <a:pt x="4960077" y="437335"/>
                </a:lnTo>
                <a:lnTo>
                  <a:pt x="4936360" y="396958"/>
                </a:lnTo>
                <a:lnTo>
                  <a:pt x="4912761" y="357530"/>
                </a:lnTo>
                <a:lnTo>
                  <a:pt x="4889282" y="319051"/>
                </a:lnTo>
                <a:lnTo>
                  <a:pt x="4865921" y="281522"/>
                </a:lnTo>
                <a:lnTo>
                  <a:pt x="4842678" y="244941"/>
                </a:lnTo>
                <a:lnTo>
                  <a:pt x="4819555" y="209310"/>
                </a:lnTo>
                <a:lnTo>
                  <a:pt x="4796550" y="174628"/>
                </a:lnTo>
                <a:lnTo>
                  <a:pt x="4773664" y="140895"/>
                </a:lnTo>
                <a:lnTo>
                  <a:pt x="4750896" y="108111"/>
                </a:lnTo>
                <a:lnTo>
                  <a:pt x="4728248" y="76276"/>
                </a:lnTo>
                <a:lnTo>
                  <a:pt x="4702549" y="47789"/>
                </a:lnTo>
                <a:lnTo>
                  <a:pt x="4636506" y="15232"/>
                </a:lnTo>
                <a:lnTo>
                  <a:pt x="4596155" y="11163"/>
                </a:lnTo>
                <a:close/>
              </a:path>
              <a:path w="6318884" h="3019425">
                <a:moveTo>
                  <a:pt x="6125362" y="7442"/>
                </a:moveTo>
                <a:lnTo>
                  <a:pt x="6079320" y="13952"/>
                </a:lnTo>
                <a:lnTo>
                  <a:pt x="6037930" y="33485"/>
                </a:lnTo>
                <a:lnTo>
                  <a:pt x="6001191" y="66040"/>
                </a:lnTo>
                <a:lnTo>
                  <a:pt x="5969101" y="111620"/>
                </a:lnTo>
                <a:lnTo>
                  <a:pt x="5947855" y="149092"/>
                </a:lnTo>
                <a:lnTo>
                  <a:pt x="5926476" y="187665"/>
                </a:lnTo>
                <a:lnTo>
                  <a:pt x="5904966" y="227338"/>
                </a:lnTo>
                <a:lnTo>
                  <a:pt x="5883324" y="268112"/>
                </a:lnTo>
                <a:lnTo>
                  <a:pt x="5861551" y="309987"/>
                </a:lnTo>
                <a:lnTo>
                  <a:pt x="5839645" y="352962"/>
                </a:lnTo>
                <a:lnTo>
                  <a:pt x="5817607" y="397038"/>
                </a:lnTo>
                <a:lnTo>
                  <a:pt x="5795437" y="442214"/>
                </a:lnTo>
                <a:lnTo>
                  <a:pt x="5773134" y="488491"/>
                </a:lnTo>
                <a:lnTo>
                  <a:pt x="5750700" y="535869"/>
                </a:lnTo>
                <a:lnTo>
                  <a:pt x="5728133" y="584347"/>
                </a:lnTo>
                <a:lnTo>
                  <a:pt x="5705434" y="633926"/>
                </a:lnTo>
                <a:lnTo>
                  <a:pt x="5682602" y="684606"/>
                </a:lnTo>
                <a:lnTo>
                  <a:pt x="5407278" y="1326426"/>
                </a:lnTo>
                <a:lnTo>
                  <a:pt x="5811902" y="1326426"/>
                </a:lnTo>
                <a:lnTo>
                  <a:pt x="6294666" y="282765"/>
                </a:lnTo>
                <a:lnTo>
                  <a:pt x="6312822" y="233358"/>
                </a:lnTo>
                <a:lnTo>
                  <a:pt x="6318846" y="189750"/>
                </a:lnTo>
                <a:lnTo>
                  <a:pt x="6315184" y="153824"/>
                </a:lnTo>
                <a:lnTo>
                  <a:pt x="6285885" y="89645"/>
                </a:lnTo>
                <a:lnTo>
                  <a:pt x="6260249" y="61391"/>
                </a:lnTo>
                <a:lnTo>
                  <a:pt x="6229837" y="37788"/>
                </a:lnTo>
                <a:lnTo>
                  <a:pt x="6162395" y="10814"/>
                </a:lnTo>
                <a:lnTo>
                  <a:pt x="6125362" y="744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0243" y="4152225"/>
            <a:ext cx="10674019" cy="4070451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00510" y="5162396"/>
            <a:ext cx="5804535" cy="3060700"/>
          </a:xfrm>
          <a:custGeom>
            <a:avLst/>
            <a:gdLst/>
            <a:ahLst/>
            <a:cxnLst/>
            <a:rect l="l" t="t" r="r" b="b"/>
            <a:pathLst>
              <a:path w="5804534" h="3060700">
                <a:moveTo>
                  <a:pt x="189763" y="52082"/>
                </a:moveTo>
                <a:lnTo>
                  <a:pt x="120696" y="66501"/>
                </a:lnTo>
                <a:lnTo>
                  <a:pt x="58610" y="109753"/>
                </a:lnTo>
                <a:lnTo>
                  <a:pt x="32966" y="139755"/>
                </a:lnTo>
                <a:lnTo>
                  <a:pt x="3662" y="206726"/>
                </a:lnTo>
                <a:lnTo>
                  <a:pt x="0" y="243700"/>
                </a:lnTo>
                <a:lnTo>
                  <a:pt x="3140" y="274283"/>
                </a:lnTo>
                <a:lnTo>
                  <a:pt x="12560" y="308349"/>
                </a:lnTo>
                <a:lnTo>
                  <a:pt x="28257" y="345902"/>
                </a:lnTo>
                <a:lnTo>
                  <a:pt x="50228" y="386943"/>
                </a:lnTo>
                <a:lnTo>
                  <a:pt x="133946" y="522757"/>
                </a:lnTo>
                <a:lnTo>
                  <a:pt x="799960" y="1804543"/>
                </a:lnTo>
                <a:lnTo>
                  <a:pt x="765777" y="1880697"/>
                </a:lnTo>
                <a:lnTo>
                  <a:pt x="733113" y="1954185"/>
                </a:lnTo>
                <a:lnTo>
                  <a:pt x="701968" y="2025008"/>
                </a:lnTo>
                <a:lnTo>
                  <a:pt x="672343" y="2093165"/>
                </a:lnTo>
                <a:lnTo>
                  <a:pt x="644237" y="2158657"/>
                </a:lnTo>
                <a:lnTo>
                  <a:pt x="617650" y="2221483"/>
                </a:lnTo>
                <a:lnTo>
                  <a:pt x="592583" y="2281643"/>
                </a:lnTo>
                <a:lnTo>
                  <a:pt x="569034" y="2339137"/>
                </a:lnTo>
                <a:lnTo>
                  <a:pt x="547005" y="2393966"/>
                </a:lnTo>
                <a:lnTo>
                  <a:pt x="526495" y="2446130"/>
                </a:lnTo>
                <a:lnTo>
                  <a:pt x="507505" y="2495627"/>
                </a:lnTo>
                <a:lnTo>
                  <a:pt x="490034" y="2542459"/>
                </a:lnTo>
                <a:lnTo>
                  <a:pt x="474081" y="2586625"/>
                </a:lnTo>
                <a:lnTo>
                  <a:pt x="459649" y="2628126"/>
                </a:lnTo>
                <a:lnTo>
                  <a:pt x="446735" y="2666961"/>
                </a:lnTo>
                <a:lnTo>
                  <a:pt x="425466" y="2736634"/>
                </a:lnTo>
                <a:lnTo>
                  <a:pt x="410273" y="2795645"/>
                </a:lnTo>
                <a:lnTo>
                  <a:pt x="401158" y="2843994"/>
                </a:lnTo>
                <a:lnTo>
                  <a:pt x="398119" y="2881680"/>
                </a:lnTo>
                <a:lnTo>
                  <a:pt x="401665" y="2918249"/>
                </a:lnTo>
                <a:lnTo>
                  <a:pt x="430036" y="2981966"/>
                </a:lnTo>
                <a:lnTo>
                  <a:pt x="484566" y="3031498"/>
                </a:lnTo>
                <a:lnTo>
                  <a:pt x="552003" y="3057082"/>
                </a:lnTo>
                <a:lnTo>
                  <a:pt x="589737" y="3060280"/>
                </a:lnTo>
                <a:lnTo>
                  <a:pt x="634533" y="3054922"/>
                </a:lnTo>
                <a:lnTo>
                  <a:pt x="673673" y="3038848"/>
                </a:lnTo>
                <a:lnTo>
                  <a:pt x="707158" y="3012058"/>
                </a:lnTo>
                <a:lnTo>
                  <a:pt x="734986" y="2974553"/>
                </a:lnTo>
                <a:lnTo>
                  <a:pt x="757161" y="2926334"/>
                </a:lnTo>
                <a:lnTo>
                  <a:pt x="879944" y="2565425"/>
                </a:lnTo>
                <a:lnTo>
                  <a:pt x="894346" y="2526879"/>
                </a:lnTo>
                <a:lnTo>
                  <a:pt x="909436" y="2487312"/>
                </a:lnTo>
                <a:lnTo>
                  <a:pt x="925215" y="2446722"/>
                </a:lnTo>
                <a:lnTo>
                  <a:pt x="941683" y="2405111"/>
                </a:lnTo>
                <a:lnTo>
                  <a:pt x="958839" y="2362477"/>
                </a:lnTo>
                <a:lnTo>
                  <a:pt x="976685" y="2318821"/>
                </a:lnTo>
                <a:lnTo>
                  <a:pt x="995220" y="2274143"/>
                </a:lnTo>
                <a:lnTo>
                  <a:pt x="1014443" y="2228443"/>
                </a:lnTo>
                <a:lnTo>
                  <a:pt x="1034356" y="2181721"/>
                </a:lnTo>
                <a:lnTo>
                  <a:pt x="1054957" y="2133978"/>
                </a:lnTo>
                <a:lnTo>
                  <a:pt x="1076248" y="2085212"/>
                </a:lnTo>
                <a:lnTo>
                  <a:pt x="1098227" y="2035424"/>
                </a:lnTo>
                <a:lnTo>
                  <a:pt x="1120896" y="1984614"/>
                </a:lnTo>
                <a:lnTo>
                  <a:pt x="1144253" y="1932782"/>
                </a:lnTo>
                <a:lnTo>
                  <a:pt x="1168300" y="1879929"/>
                </a:lnTo>
                <a:lnTo>
                  <a:pt x="1193036" y="1826053"/>
                </a:lnTo>
                <a:lnTo>
                  <a:pt x="1218460" y="1771155"/>
                </a:lnTo>
                <a:lnTo>
                  <a:pt x="1244574" y="1715236"/>
                </a:lnTo>
                <a:lnTo>
                  <a:pt x="1405493" y="1367358"/>
                </a:lnTo>
                <a:lnTo>
                  <a:pt x="1000874" y="1367358"/>
                </a:lnTo>
                <a:lnTo>
                  <a:pt x="975021" y="1309896"/>
                </a:lnTo>
                <a:lnTo>
                  <a:pt x="949287" y="1253383"/>
                </a:lnTo>
                <a:lnTo>
                  <a:pt x="923672" y="1197819"/>
                </a:lnTo>
                <a:lnTo>
                  <a:pt x="898175" y="1143205"/>
                </a:lnTo>
                <a:lnTo>
                  <a:pt x="872797" y="1089539"/>
                </a:lnTo>
                <a:lnTo>
                  <a:pt x="847537" y="1036823"/>
                </a:lnTo>
                <a:lnTo>
                  <a:pt x="822397" y="985055"/>
                </a:lnTo>
                <a:lnTo>
                  <a:pt x="797374" y="934237"/>
                </a:lnTo>
                <a:lnTo>
                  <a:pt x="772471" y="884368"/>
                </a:lnTo>
                <a:lnTo>
                  <a:pt x="747686" y="835448"/>
                </a:lnTo>
                <a:lnTo>
                  <a:pt x="723020" y="787477"/>
                </a:lnTo>
                <a:lnTo>
                  <a:pt x="698472" y="740456"/>
                </a:lnTo>
                <a:lnTo>
                  <a:pt x="674043" y="694383"/>
                </a:lnTo>
                <a:lnTo>
                  <a:pt x="649733" y="649260"/>
                </a:lnTo>
                <a:lnTo>
                  <a:pt x="625541" y="605086"/>
                </a:lnTo>
                <a:lnTo>
                  <a:pt x="601468" y="561861"/>
                </a:lnTo>
                <a:lnTo>
                  <a:pt x="577514" y="519585"/>
                </a:lnTo>
                <a:lnTo>
                  <a:pt x="553678" y="478258"/>
                </a:lnTo>
                <a:lnTo>
                  <a:pt x="529961" y="437881"/>
                </a:lnTo>
                <a:lnTo>
                  <a:pt x="506362" y="398452"/>
                </a:lnTo>
                <a:lnTo>
                  <a:pt x="482882" y="359973"/>
                </a:lnTo>
                <a:lnTo>
                  <a:pt x="459521" y="322443"/>
                </a:lnTo>
                <a:lnTo>
                  <a:pt x="436278" y="285862"/>
                </a:lnTo>
                <a:lnTo>
                  <a:pt x="413154" y="250230"/>
                </a:lnTo>
                <a:lnTo>
                  <a:pt x="390148" y="215548"/>
                </a:lnTo>
                <a:lnTo>
                  <a:pt x="367261" y="181814"/>
                </a:lnTo>
                <a:lnTo>
                  <a:pt x="344493" y="149030"/>
                </a:lnTo>
                <a:lnTo>
                  <a:pt x="321843" y="117195"/>
                </a:lnTo>
                <a:lnTo>
                  <a:pt x="296149" y="88708"/>
                </a:lnTo>
                <a:lnTo>
                  <a:pt x="230108" y="56152"/>
                </a:lnTo>
                <a:lnTo>
                  <a:pt x="189763" y="52082"/>
                </a:lnTo>
                <a:close/>
              </a:path>
              <a:path w="5804534" h="3060700">
                <a:moveTo>
                  <a:pt x="1718970" y="48361"/>
                </a:moveTo>
                <a:lnTo>
                  <a:pt x="1672926" y="54873"/>
                </a:lnTo>
                <a:lnTo>
                  <a:pt x="1631532" y="74409"/>
                </a:lnTo>
                <a:lnTo>
                  <a:pt x="1594788" y="106965"/>
                </a:lnTo>
                <a:lnTo>
                  <a:pt x="1562696" y="152539"/>
                </a:lnTo>
                <a:lnTo>
                  <a:pt x="1541452" y="190011"/>
                </a:lnTo>
                <a:lnTo>
                  <a:pt x="1520076" y="228584"/>
                </a:lnTo>
                <a:lnTo>
                  <a:pt x="1498567" y="268258"/>
                </a:lnTo>
                <a:lnTo>
                  <a:pt x="1476926" y="309032"/>
                </a:lnTo>
                <a:lnTo>
                  <a:pt x="1455152" y="350907"/>
                </a:lnTo>
                <a:lnTo>
                  <a:pt x="1433246" y="393883"/>
                </a:lnTo>
                <a:lnTo>
                  <a:pt x="1411208" y="437959"/>
                </a:lnTo>
                <a:lnTo>
                  <a:pt x="1389038" y="483137"/>
                </a:lnTo>
                <a:lnTo>
                  <a:pt x="1366736" y="529415"/>
                </a:lnTo>
                <a:lnTo>
                  <a:pt x="1344303" y="576794"/>
                </a:lnTo>
                <a:lnTo>
                  <a:pt x="1321737" y="625274"/>
                </a:lnTo>
                <a:lnTo>
                  <a:pt x="1299039" y="674856"/>
                </a:lnTo>
                <a:lnTo>
                  <a:pt x="1276210" y="725538"/>
                </a:lnTo>
                <a:lnTo>
                  <a:pt x="1000874" y="1367358"/>
                </a:lnTo>
                <a:lnTo>
                  <a:pt x="1405493" y="1367358"/>
                </a:lnTo>
                <a:lnTo>
                  <a:pt x="1888261" y="323697"/>
                </a:lnTo>
                <a:lnTo>
                  <a:pt x="1906423" y="274283"/>
                </a:lnTo>
                <a:lnTo>
                  <a:pt x="1912442" y="230682"/>
                </a:lnTo>
                <a:lnTo>
                  <a:pt x="1908779" y="194754"/>
                </a:lnTo>
                <a:lnTo>
                  <a:pt x="1879480" y="130566"/>
                </a:lnTo>
                <a:lnTo>
                  <a:pt x="1853844" y="102311"/>
                </a:lnTo>
                <a:lnTo>
                  <a:pt x="1823440" y="78708"/>
                </a:lnTo>
                <a:lnTo>
                  <a:pt x="1756003" y="51733"/>
                </a:lnTo>
                <a:lnTo>
                  <a:pt x="1718970" y="48361"/>
                </a:lnTo>
                <a:close/>
              </a:path>
              <a:path w="5804534" h="3060700">
                <a:moveTo>
                  <a:pt x="3082201" y="53949"/>
                </a:moveTo>
                <a:lnTo>
                  <a:pt x="3028193" y="55256"/>
                </a:lnTo>
                <a:lnTo>
                  <a:pt x="2975601" y="59176"/>
                </a:lnTo>
                <a:lnTo>
                  <a:pt x="2924425" y="65710"/>
                </a:lnTo>
                <a:lnTo>
                  <a:pt x="2874666" y="74857"/>
                </a:lnTo>
                <a:lnTo>
                  <a:pt x="2826322" y="86618"/>
                </a:lnTo>
                <a:lnTo>
                  <a:pt x="2779395" y="100992"/>
                </a:lnTo>
                <a:lnTo>
                  <a:pt x="2733884" y="117979"/>
                </a:lnTo>
                <a:lnTo>
                  <a:pt x="2689789" y="137580"/>
                </a:lnTo>
                <a:lnTo>
                  <a:pt x="2647110" y="159795"/>
                </a:lnTo>
                <a:lnTo>
                  <a:pt x="2605848" y="184623"/>
                </a:lnTo>
                <a:lnTo>
                  <a:pt x="2566001" y="212064"/>
                </a:lnTo>
                <a:lnTo>
                  <a:pt x="2527571" y="242119"/>
                </a:lnTo>
                <a:lnTo>
                  <a:pt x="2490557" y="274788"/>
                </a:lnTo>
                <a:lnTo>
                  <a:pt x="2454959" y="310070"/>
                </a:lnTo>
                <a:lnTo>
                  <a:pt x="2420777" y="347965"/>
                </a:lnTo>
                <a:lnTo>
                  <a:pt x="2388012" y="388474"/>
                </a:lnTo>
                <a:lnTo>
                  <a:pt x="2356662" y="431596"/>
                </a:lnTo>
                <a:lnTo>
                  <a:pt x="2329672" y="471987"/>
                </a:lnTo>
                <a:lnTo>
                  <a:pt x="2304513" y="513162"/>
                </a:lnTo>
                <a:lnTo>
                  <a:pt x="2281186" y="555122"/>
                </a:lnTo>
                <a:lnTo>
                  <a:pt x="2259690" y="597867"/>
                </a:lnTo>
                <a:lnTo>
                  <a:pt x="2240026" y="641397"/>
                </a:lnTo>
                <a:lnTo>
                  <a:pt x="2222192" y="685711"/>
                </a:lnTo>
                <a:lnTo>
                  <a:pt x="2206190" y="730811"/>
                </a:lnTo>
                <a:lnTo>
                  <a:pt x="2192020" y="776695"/>
                </a:lnTo>
                <a:lnTo>
                  <a:pt x="2179642" y="823537"/>
                </a:lnTo>
                <a:lnTo>
                  <a:pt x="2169171" y="870818"/>
                </a:lnTo>
                <a:lnTo>
                  <a:pt x="2160494" y="919056"/>
                </a:lnTo>
                <a:lnTo>
                  <a:pt x="2153648" y="968079"/>
                </a:lnTo>
                <a:lnTo>
                  <a:pt x="2148632" y="1017887"/>
                </a:lnTo>
                <a:lnTo>
                  <a:pt x="2145448" y="1068480"/>
                </a:lnTo>
                <a:lnTo>
                  <a:pt x="2144095" y="1119857"/>
                </a:lnTo>
                <a:lnTo>
                  <a:pt x="2144572" y="1172019"/>
                </a:lnTo>
                <a:lnTo>
                  <a:pt x="2147368" y="1229029"/>
                </a:lnTo>
                <a:lnTo>
                  <a:pt x="2152280" y="1284467"/>
                </a:lnTo>
                <a:lnTo>
                  <a:pt x="2159359" y="1338622"/>
                </a:lnTo>
                <a:lnTo>
                  <a:pt x="2168455" y="1390631"/>
                </a:lnTo>
                <a:lnTo>
                  <a:pt x="2179717" y="1441357"/>
                </a:lnTo>
                <a:lnTo>
                  <a:pt x="2193096" y="1490511"/>
                </a:lnTo>
                <a:lnTo>
                  <a:pt x="2208591" y="1538095"/>
                </a:lnTo>
                <a:lnTo>
                  <a:pt x="2226203" y="1584108"/>
                </a:lnTo>
                <a:lnTo>
                  <a:pt x="2245931" y="1628550"/>
                </a:lnTo>
                <a:lnTo>
                  <a:pt x="2267775" y="1671421"/>
                </a:lnTo>
                <a:lnTo>
                  <a:pt x="2291737" y="1712721"/>
                </a:lnTo>
                <a:lnTo>
                  <a:pt x="2317814" y="1752450"/>
                </a:lnTo>
                <a:lnTo>
                  <a:pt x="2346008" y="1790609"/>
                </a:lnTo>
                <a:lnTo>
                  <a:pt x="2376318" y="1827196"/>
                </a:lnTo>
                <a:lnTo>
                  <a:pt x="2408745" y="1862213"/>
                </a:lnTo>
                <a:lnTo>
                  <a:pt x="2446871" y="1899057"/>
                </a:lnTo>
                <a:lnTo>
                  <a:pt x="2486211" y="1932698"/>
                </a:lnTo>
                <a:lnTo>
                  <a:pt x="2526765" y="1963135"/>
                </a:lnTo>
                <a:lnTo>
                  <a:pt x="2568533" y="1990368"/>
                </a:lnTo>
                <a:lnTo>
                  <a:pt x="2611515" y="2014398"/>
                </a:lnTo>
                <a:lnTo>
                  <a:pt x="2655711" y="2035224"/>
                </a:lnTo>
                <a:lnTo>
                  <a:pt x="2701121" y="2052846"/>
                </a:lnTo>
                <a:lnTo>
                  <a:pt x="2747746" y="2067264"/>
                </a:lnTo>
                <a:lnTo>
                  <a:pt x="2795584" y="2078478"/>
                </a:lnTo>
                <a:lnTo>
                  <a:pt x="2844638" y="2086488"/>
                </a:lnTo>
                <a:lnTo>
                  <a:pt x="2894905" y="2091294"/>
                </a:lnTo>
                <a:lnTo>
                  <a:pt x="2946387" y="2092896"/>
                </a:lnTo>
                <a:lnTo>
                  <a:pt x="2998040" y="2091424"/>
                </a:lnTo>
                <a:lnTo>
                  <a:pt x="3048319" y="2087009"/>
                </a:lnTo>
                <a:lnTo>
                  <a:pt x="3097226" y="2079649"/>
                </a:lnTo>
                <a:lnTo>
                  <a:pt x="3144761" y="2069347"/>
                </a:lnTo>
                <a:lnTo>
                  <a:pt x="3190922" y="2056100"/>
                </a:lnTo>
                <a:lnTo>
                  <a:pt x="3235711" y="2039910"/>
                </a:lnTo>
                <a:lnTo>
                  <a:pt x="3279127" y="2020777"/>
                </a:lnTo>
                <a:lnTo>
                  <a:pt x="3321170" y="1998700"/>
                </a:lnTo>
                <a:lnTo>
                  <a:pt x="3361841" y="1973679"/>
                </a:lnTo>
                <a:lnTo>
                  <a:pt x="3401139" y="1945715"/>
                </a:lnTo>
                <a:lnTo>
                  <a:pt x="3439065" y="1914808"/>
                </a:lnTo>
                <a:lnTo>
                  <a:pt x="3475618" y="1880957"/>
                </a:lnTo>
                <a:lnTo>
                  <a:pt x="3510799" y="1844162"/>
                </a:lnTo>
                <a:lnTo>
                  <a:pt x="3544607" y="1804425"/>
                </a:lnTo>
                <a:lnTo>
                  <a:pt x="3577043" y="1761744"/>
                </a:lnTo>
                <a:lnTo>
                  <a:pt x="3604165" y="1722263"/>
                </a:lnTo>
                <a:lnTo>
                  <a:pt x="3607384" y="1717103"/>
                </a:lnTo>
                <a:lnTo>
                  <a:pt x="2946387" y="1717103"/>
                </a:lnTo>
                <a:lnTo>
                  <a:pt x="2899955" y="1714559"/>
                </a:lnTo>
                <a:lnTo>
                  <a:pt x="2855269" y="1706927"/>
                </a:lnTo>
                <a:lnTo>
                  <a:pt x="2812329" y="1694207"/>
                </a:lnTo>
                <a:lnTo>
                  <a:pt x="2771135" y="1676399"/>
                </a:lnTo>
                <a:lnTo>
                  <a:pt x="2731687" y="1653504"/>
                </a:lnTo>
                <a:lnTo>
                  <a:pt x="2693986" y="1625522"/>
                </a:lnTo>
                <a:lnTo>
                  <a:pt x="2658033" y="1592453"/>
                </a:lnTo>
                <a:lnTo>
                  <a:pt x="2627188" y="1557497"/>
                </a:lnTo>
                <a:lnTo>
                  <a:pt x="2599972" y="1519602"/>
                </a:lnTo>
                <a:lnTo>
                  <a:pt x="2576385" y="1478766"/>
                </a:lnTo>
                <a:lnTo>
                  <a:pt x="2556427" y="1434991"/>
                </a:lnTo>
                <a:lnTo>
                  <a:pt x="2540098" y="1388276"/>
                </a:lnTo>
                <a:lnTo>
                  <a:pt x="2527397" y="1338622"/>
                </a:lnTo>
                <a:lnTo>
                  <a:pt x="2518326" y="1286027"/>
                </a:lnTo>
                <a:lnTo>
                  <a:pt x="2512883" y="1230493"/>
                </a:lnTo>
                <a:lnTo>
                  <a:pt x="2511069" y="1172019"/>
                </a:lnTo>
                <a:lnTo>
                  <a:pt x="2512278" y="1118665"/>
                </a:lnTo>
                <a:lnTo>
                  <a:pt x="2515906" y="1066500"/>
                </a:lnTo>
                <a:lnTo>
                  <a:pt x="2521952" y="1015527"/>
                </a:lnTo>
                <a:lnTo>
                  <a:pt x="2530417" y="965743"/>
                </a:lnTo>
                <a:lnTo>
                  <a:pt x="2541300" y="917151"/>
                </a:lnTo>
                <a:lnTo>
                  <a:pt x="2554601" y="869749"/>
                </a:lnTo>
                <a:lnTo>
                  <a:pt x="2570390" y="823364"/>
                </a:lnTo>
                <a:lnTo>
                  <a:pt x="2588457" y="778517"/>
                </a:lnTo>
                <a:lnTo>
                  <a:pt x="2609012" y="734687"/>
                </a:lnTo>
                <a:lnTo>
                  <a:pt x="2631986" y="692048"/>
                </a:lnTo>
                <a:lnTo>
                  <a:pt x="2660722" y="646537"/>
                </a:lnTo>
                <a:lnTo>
                  <a:pt x="2691545" y="605294"/>
                </a:lnTo>
                <a:lnTo>
                  <a:pt x="2724190" y="568615"/>
                </a:lnTo>
                <a:lnTo>
                  <a:pt x="2758923" y="536204"/>
                </a:lnTo>
                <a:lnTo>
                  <a:pt x="2795654" y="508160"/>
                </a:lnTo>
                <a:lnTo>
                  <a:pt x="2834383" y="484483"/>
                </a:lnTo>
                <a:lnTo>
                  <a:pt x="2875111" y="465172"/>
                </a:lnTo>
                <a:lnTo>
                  <a:pt x="2917838" y="450228"/>
                </a:lnTo>
                <a:lnTo>
                  <a:pt x="2962563" y="439651"/>
                </a:lnTo>
                <a:lnTo>
                  <a:pt x="3009286" y="433440"/>
                </a:lnTo>
                <a:lnTo>
                  <a:pt x="3058007" y="431596"/>
                </a:lnTo>
                <a:lnTo>
                  <a:pt x="3665447" y="431596"/>
                </a:lnTo>
                <a:lnTo>
                  <a:pt x="3645877" y="394385"/>
                </a:lnTo>
                <a:lnTo>
                  <a:pt x="3617584" y="347488"/>
                </a:lnTo>
                <a:lnTo>
                  <a:pt x="3587450" y="304064"/>
                </a:lnTo>
                <a:lnTo>
                  <a:pt x="3555474" y="264115"/>
                </a:lnTo>
                <a:lnTo>
                  <a:pt x="3521656" y="227639"/>
                </a:lnTo>
                <a:lnTo>
                  <a:pt x="3485997" y="194638"/>
                </a:lnTo>
                <a:lnTo>
                  <a:pt x="3448496" y="165110"/>
                </a:lnTo>
                <a:lnTo>
                  <a:pt x="3409154" y="139057"/>
                </a:lnTo>
                <a:lnTo>
                  <a:pt x="3367971" y="116477"/>
                </a:lnTo>
                <a:lnTo>
                  <a:pt x="3324946" y="97371"/>
                </a:lnTo>
                <a:lnTo>
                  <a:pt x="3280079" y="81739"/>
                </a:lnTo>
                <a:lnTo>
                  <a:pt x="3233372" y="69581"/>
                </a:lnTo>
                <a:lnTo>
                  <a:pt x="3184823" y="60897"/>
                </a:lnTo>
                <a:lnTo>
                  <a:pt x="3134432" y="55686"/>
                </a:lnTo>
                <a:lnTo>
                  <a:pt x="3082201" y="53949"/>
                </a:lnTo>
                <a:close/>
              </a:path>
              <a:path w="5804534" h="3060700">
                <a:moveTo>
                  <a:pt x="3665447" y="431596"/>
                </a:moveTo>
                <a:lnTo>
                  <a:pt x="3058007" y="431596"/>
                </a:lnTo>
                <a:lnTo>
                  <a:pt x="3098392" y="433578"/>
                </a:lnTo>
                <a:lnTo>
                  <a:pt x="3136572" y="439150"/>
                </a:lnTo>
                <a:lnTo>
                  <a:pt x="3206318" y="461066"/>
                </a:lnTo>
                <a:lnTo>
                  <a:pt x="3267246" y="497343"/>
                </a:lnTo>
                <a:lnTo>
                  <a:pt x="3319356" y="547982"/>
                </a:lnTo>
                <a:lnTo>
                  <a:pt x="3342103" y="578687"/>
                </a:lnTo>
                <a:lnTo>
                  <a:pt x="3362647" y="612982"/>
                </a:lnTo>
                <a:lnTo>
                  <a:pt x="3380994" y="650891"/>
                </a:lnTo>
                <a:lnTo>
                  <a:pt x="3397120" y="692345"/>
                </a:lnTo>
                <a:lnTo>
                  <a:pt x="3411049" y="737412"/>
                </a:lnTo>
                <a:lnTo>
                  <a:pt x="3422774" y="786069"/>
                </a:lnTo>
                <a:lnTo>
                  <a:pt x="3432295" y="838317"/>
                </a:lnTo>
                <a:lnTo>
                  <a:pt x="3439611" y="894155"/>
                </a:lnTo>
                <a:lnTo>
                  <a:pt x="3444723" y="953584"/>
                </a:lnTo>
                <a:lnTo>
                  <a:pt x="3447580" y="1015527"/>
                </a:lnTo>
                <a:lnTo>
                  <a:pt x="3448332" y="1083213"/>
                </a:lnTo>
                <a:lnTo>
                  <a:pt x="3446830" y="1153414"/>
                </a:lnTo>
                <a:lnTo>
                  <a:pt x="3442923" y="1211177"/>
                </a:lnTo>
                <a:lnTo>
                  <a:pt x="3435343" y="1266230"/>
                </a:lnTo>
                <a:lnTo>
                  <a:pt x="3424088" y="1318574"/>
                </a:lnTo>
                <a:lnTo>
                  <a:pt x="3409159" y="1368205"/>
                </a:lnTo>
                <a:lnTo>
                  <a:pt x="3390556" y="1415128"/>
                </a:lnTo>
                <a:lnTo>
                  <a:pt x="3368278" y="1459340"/>
                </a:lnTo>
                <a:lnTo>
                  <a:pt x="3342325" y="1500841"/>
                </a:lnTo>
                <a:lnTo>
                  <a:pt x="3312697" y="1539633"/>
                </a:lnTo>
                <a:lnTo>
                  <a:pt x="3279394" y="1575714"/>
                </a:lnTo>
                <a:lnTo>
                  <a:pt x="3243670" y="1608852"/>
                </a:lnTo>
                <a:lnTo>
                  <a:pt x="3206260" y="1637572"/>
                </a:lnTo>
                <a:lnTo>
                  <a:pt x="3167165" y="1661873"/>
                </a:lnTo>
                <a:lnTo>
                  <a:pt x="3126382" y="1681756"/>
                </a:lnTo>
                <a:lnTo>
                  <a:pt x="3083914" y="1697220"/>
                </a:lnTo>
                <a:lnTo>
                  <a:pt x="3039758" y="1708266"/>
                </a:lnTo>
                <a:lnTo>
                  <a:pt x="2993916" y="1714894"/>
                </a:lnTo>
                <a:lnTo>
                  <a:pt x="2946387" y="1717103"/>
                </a:lnTo>
                <a:lnTo>
                  <a:pt x="3607384" y="1717103"/>
                </a:lnTo>
                <a:lnTo>
                  <a:pt x="3629468" y="1681708"/>
                </a:lnTo>
                <a:lnTo>
                  <a:pt x="3652951" y="1640078"/>
                </a:lnTo>
                <a:lnTo>
                  <a:pt x="3674615" y="1597373"/>
                </a:lnTo>
                <a:lnTo>
                  <a:pt x="3694460" y="1553594"/>
                </a:lnTo>
                <a:lnTo>
                  <a:pt x="3712485" y="1508740"/>
                </a:lnTo>
                <a:lnTo>
                  <a:pt x="3728691" y="1462811"/>
                </a:lnTo>
                <a:lnTo>
                  <a:pt x="3743079" y="1415807"/>
                </a:lnTo>
                <a:lnTo>
                  <a:pt x="3755647" y="1367728"/>
                </a:lnTo>
                <a:lnTo>
                  <a:pt x="3766396" y="1318573"/>
                </a:lnTo>
                <a:lnTo>
                  <a:pt x="3775326" y="1268345"/>
                </a:lnTo>
                <a:lnTo>
                  <a:pt x="3782436" y="1217041"/>
                </a:lnTo>
                <a:lnTo>
                  <a:pt x="3787728" y="1164662"/>
                </a:lnTo>
                <a:lnTo>
                  <a:pt x="3791201" y="1111207"/>
                </a:lnTo>
                <a:lnTo>
                  <a:pt x="3792854" y="1056678"/>
                </a:lnTo>
                <a:lnTo>
                  <a:pt x="3792845" y="1001967"/>
                </a:lnTo>
                <a:lnTo>
                  <a:pt x="3791222" y="948396"/>
                </a:lnTo>
                <a:lnTo>
                  <a:pt x="3787985" y="895964"/>
                </a:lnTo>
                <a:lnTo>
                  <a:pt x="3783134" y="844671"/>
                </a:lnTo>
                <a:lnTo>
                  <a:pt x="3776669" y="794518"/>
                </a:lnTo>
                <a:lnTo>
                  <a:pt x="3768591" y="745503"/>
                </a:lnTo>
                <a:lnTo>
                  <a:pt x="3758899" y="697628"/>
                </a:lnTo>
                <a:lnTo>
                  <a:pt x="3747588" y="650868"/>
                </a:lnTo>
                <a:lnTo>
                  <a:pt x="3734675" y="605294"/>
                </a:lnTo>
                <a:lnTo>
                  <a:pt x="3720143" y="560835"/>
                </a:lnTo>
                <a:lnTo>
                  <a:pt x="3703996" y="517515"/>
                </a:lnTo>
                <a:lnTo>
                  <a:pt x="3686237" y="475333"/>
                </a:lnTo>
                <a:lnTo>
                  <a:pt x="3666864" y="434290"/>
                </a:lnTo>
                <a:lnTo>
                  <a:pt x="3665447" y="431596"/>
                </a:lnTo>
                <a:close/>
              </a:path>
              <a:path w="5804534" h="3060700">
                <a:moveTo>
                  <a:pt x="5787112" y="1955228"/>
                </a:moveTo>
                <a:lnTo>
                  <a:pt x="5419255" y="1955228"/>
                </a:lnTo>
                <a:lnTo>
                  <a:pt x="5435172" y="2009228"/>
                </a:lnTo>
                <a:lnTo>
                  <a:pt x="5456880" y="2053415"/>
                </a:lnTo>
                <a:lnTo>
                  <a:pt x="5484369" y="2087776"/>
                </a:lnTo>
                <a:lnTo>
                  <a:pt x="5517649" y="2112323"/>
                </a:lnTo>
                <a:lnTo>
                  <a:pt x="5556718" y="2127052"/>
                </a:lnTo>
                <a:lnTo>
                  <a:pt x="5601576" y="2131961"/>
                </a:lnTo>
                <a:lnTo>
                  <a:pt x="5639128" y="2128763"/>
                </a:lnTo>
                <a:lnTo>
                  <a:pt x="5705169" y="2103179"/>
                </a:lnTo>
                <a:lnTo>
                  <a:pt x="5757261" y="2053411"/>
                </a:lnTo>
                <a:lnTo>
                  <a:pt x="5784234" y="1987840"/>
                </a:lnTo>
                <a:lnTo>
                  <a:pt x="5787112" y="1955228"/>
                </a:lnTo>
                <a:close/>
              </a:path>
              <a:path w="5804534" h="3060700">
                <a:moveTo>
                  <a:pt x="4429556" y="0"/>
                </a:moveTo>
                <a:lnTo>
                  <a:pt x="4382785" y="4495"/>
                </a:lnTo>
                <a:lnTo>
                  <a:pt x="4342941" y="17983"/>
                </a:lnTo>
                <a:lnTo>
                  <a:pt x="4310024" y="40462"/>
                </a:lnTo>
                <a:lnTo>
                  <a:pt x="4284032" y="71932"/>
                </a:lnTo>
                <a:lnTo>
                  <a:pt x="4264965" y="112395"/>
                </a:lnTo>
                <a:lnTo>
                  <a:pt x="4252823" y="161848"/>
                </a:lnTo>
                <a:lnTo>
                  <a:pt x="4243908" y="215618"/>
                </a:lnTo>
                <a:lnTo>
                  <a:pt x="4235685" y="268988"/>
                </a:lnTo>
                <a:lnTo>
                  <a:pt x="4228403" y="320211"/>
                </a:lnTo>
                <a:lnTo>
                  <a:pt x="4221814" y="371035"/>
                </a:lnTo>
                <a:lnTo>
                  <a:pt x="4216000" y="420876"/>
                </a:lnTo>
                <a:lnTo>
                  <a:pt x="4210961" y="469736"/>
                </a:lnTo>
                <a:lnTo>
                  <a:pt x="4206697" y="517614"/>
                </a:lnTo>
                <a:lnTo>
                  <a:pt x="4203208" y="564510"/>
                </a:lnTo>
                <a:lnTo>
                  <a:pt x="4200495" y="610424"/>
                </a:lnTo>
                <a:lnTo>
                  <a:pt x="4198557" y="655356"/>
                </a:lnTo>
                <a:lnTo>
                  <a:pt x="4197394" y="699307"/>
                </a:lnTo>
                <a:lnTo>
                  <a:pt x="4197007" y="742276"/>
                </a:lnTo>
                <a:lnTo>
                  <a:pt x="4197258" y="787955"/>
                </a:lnTo>
                <a:lnTo>
                  <a:pt x="4198011" y="834381"/>
                </a:lnTo>
                <a:lnTo>
                  <a:pt x="4199266" y="881553"/>
                </a:lnTo>
                <a:lnTo>
                  <a:pt x="4201023" y="929472"/>
                </a:lnTo>
                <a:lnTo>
                  <a:pt x="4203282" y="978137"/>
                </a:lnTo>
                <a:lnTo>
                  <a:pt x="4206044" y="1027549"/>
                </a:lnTo>
                <a:lnTo>
                  <a:pt x="4209307" y="1077708"/>
                </a:lnTo>
                <a:lnTo>
                  <a:pt x="4213073" y="1128614"/>
                </a:lnTo>
                <a:lnTo>
                  <a:pt x="4217340" y="1180266"/>
                </a:lnTo>
                <a:lnTo>
                  <a:pt x="4222207" y="1233642"/>
                </a:lnTo>
                <a:lnTo>
                  <a:pt x="4227382" y="1285811"/>
                </a:lnTo>
                <a:lnTo>
                  <a:pt x="4233157" y="1339704"/>
                </a:lnTo>
                <a:lnTo>
                  <a:pt x="4239433" y="1394343"/>
                </a:lnTo>
                <a:lnTo>
                  <a:pt x="4246212" y="1449729"/>
                </a:lnTo>
                <a:lnTo>
                  <a:pt x="4253493" y="1505862"/>
                </a:lnTo>
                <a:lnTo>
                  <a:pt x="4261276" y="1562741"/>
                </a:lnTo>
                <a:lnTo>
                  <a:pt x="4269562" y="1620367"/>
                </a:lnTo>
                <a:lnTo>
                  <a:pt x="4280172" y="1675855"/>
                </a:lnTo>
                <a:lnTo>
                  <a:pt x="4295258" y="1727914"/>
                </a:lnTo>
                <a:lnTo>
                  <a:pt x="4314820" y="1776543"/>
                </a:lnTo>
                <a:lnTo>
                  <a:pt x="4338859" y="1821743"/>
                </a:lnTo>
                <a:lnTo>
                  <a:pt x="4367375" y="1863513"/>
                </a:lnTo>
                <a:lnTo>
                  <a:pt x="4400367" y="1901854"/>
                </a:lnTo>
                <a:lnTo>
                  <a:pt x="4437837" y="1936765"/>
                </a:lnTo>
                <a:lnTo>
                  <a:pt x="4479785" y="1968245"/>
                </a:lnTo>
                <a:lnTo>
                  <a:pt x="4521089" y="1993534"/>
                </a:lnTo>
                <a:lnTo>
                  <a:pt x="4565010" y="2015451"/>
                </a:lnTo>
                <a:lnTo>
                  <a:pt x="4611547" y="2033997"/>
                </a:lnTo>
                <a:lnTo>
                  <a:pt x="4660701" y="2049170"/>
                </a:lnTo>
                <a:lnTo>
                  <a:pt x="4712471" y="2060971"/>
                </a:lnTo>
                <a:lnTo>
                  <a:pt x="4766858" y="2069401"/>
                </a:lnTo>
                <a:lnTo>
                  <a:pt x="4823861" y="2074459"/>
                </a:lnTo>
                <a:lnTo>
                  <a:pt x="4883480" y="2076145"/>
                </a:lnTo>
                <a:lnTo>
                  <a:pt x="4938029" y="2075145"/>
                </a:lnTo>
                <a:lnTo>
                  <a:pt x="4991410" y="2072147"/>
                </a:lnTo>
                <a:lnTo>
                  <a:pt x="5043623" y="2067150"/>
                </a:lnTo>
                <a:lnTo>
                  <a:pt x="5094666" y="2060155"/>
                </a:lnTo>
                <a:lnTo>
                  <a:pt x="5144541" y="2051160"/>
                </a:lnTo>
                <a:lnTo>
                  <a:pt x="5193248" y="2040168"/>
                </a:lnTo>
                <a:lnTo>
                  <a:pt x="5240786" y="2027177"/>
                </a:lnTo>
                <a:lnTo>
                  <a:pt x="5287156" y="2012187"/>
                </a:lnTo>
                <a:lnTo>
                  <a:pt x="5332357" y="1995199"/>
                </a:lnTo>
                <a:lnTo>
                  <a:pt x="5376390" y="1976213"/>
                </a:lnTo>
                <a:lnTo>
                  <a:pt x="5419255" y="1955228"/>
                </a:lnTo>
                <a:lnTo>
                  <a:pt x="5787112" y="1955228"/>
                </a:lnTo>
                <a:lnTo>
                  <a:pt x="5787605" y="1949640"/>
                </a:lnTo>
                <a:lnTo>
                  <a:pt x="5787198" y="1926504"/>
                </a:lnTo>
                <a:lnTo>
                  <a:pt x="5785977" y="1898018"/>
                </a:lnTo>
                <a:lnTo>
                  <a:pt x="5783892" y="1863513"/>
                </a:lnTo>
                <a:lnTo>
                  <a:pt x="5778247" y="1785816"/>
                </a:lnTo>
                <a:lnTo>
                  <a:pt x="5776215" y="1751980"/>
                </a:lnTo>
                <a:lnTo>
                  <a:pt x="5774995" y="1723493"/>
                </a:lnTo>
                <a:lnTo>
                  <a:pt x="5774588" y="1700352"/>
                </a:lnTo>
                <a:lnTo>
                  <a:pt x="5774586" y="1698498"/>
                </a:lnTo>
                <a:lnTo>
                  <a:pt x="4883480" y="1698498"/>
                </a:lnTo>
                <a:lnTo>
                  <a:pt x="4825342" y="1694078"/>
                </a:lnTo>
                <a:lnTo>
                  <a:pt x="4766271" y="1680819"/>
                </a:lnTo>
                <a:lnTo>
                  <a:pt x="4706275" y="1659199"/>
                </a:lnTo>
                <a:lnTo>
                  <a:pt x="4645355" y="1629664"/>
                </a:lnTo>
                <a:lnTo>
                  <a:pt x="4634076" y="1589610"/>
                </a:lnTo>
                <a:lnTo>
                  <a:pt x="4623634" y="1545988"/>
                </a:lnTo>
                <a:lnTo>
                  <a:pt x="4614029" y="1498797"/>
                </a:lnTo>
                <a:lnTo>
                  <a:pt x="4605259" y="1448037"/>
                </a:lnTo>
                <a:lnTo>
                  <a:pt x="4597325" y="1393708"/>
                </a:lnTo>
                <a:lnTo>
                  <a:pt x="4590226" y="1335810"/>
                </a:lnTo>
                <a:lnTo>
                  <a:pt x="4583963" y="1274343"/>
                </a:lnTo>
                <a:lnTo>
                  <a:pt x="4580075" y="1229171"/>
                </a:lnTo>
                <a:lnTo>
                  <a:pt x="4576596" y="1182214"/>
                </a:lnTo>
                <a:lnTo>
                  <a:pt x="4573526" y="1133472"/>
                </a:lnTo>
                <a:lnTo>
                  <a:pt x="4570864" y="1082944"/>
                </a:lnTo>
                <a:lnTo>
                  <a:pt x="4568612" y="1030631"/>
                </a:lnTo>
                <a:lnTo>
                  <a:pt x="4566769" y="976533"/>
                </a:lnTo>
                <a:lnTo>
                  <a:pt x="4565335" y="920648"/>
                </a:lnTo>
                <a:lnTo>
                  <a:pt x="4564310" y="862978"/>
                </a:lnTo>
                <a:lnTo>
                  <a:pt x="4563695" y="803520"/>
                </a:lnTo>
                <a:lnTo>
                  <a:pt x="4563491" y="742276"/>
                </a:lnTo>
                <a:lnTo>
                  <a:pt x="4564241" y="706929"/>
                </a:lnTo>
                <a:lnTo>
                  <a:pt x="4566491" y="666622"/>
                </a:lnTo>
                <a:lnTo>
                  <a:pt x="4570239" y="621353"/>
                </a:lnTo>
                <a:lnTo>
                  <a:pt x="4575485" y="571124"/>
                </a:lnTo>
                <a:lnTo>
                  <a:pt x="4582227" y="515932"/>
                </a:lnTo>
                <a:lnTo>
                  <a:pt x="4600181" y="384713"/>
                </a:lnTo>
                <a:lnTo>
                  <a:pt x="4607735" y="321834"/>
                </a:lnTo>
                <a:lnTo>
                  <a:pt x="4613128" y="267139"/>
                </a:lnTo>
                <a:lnTo>
                  <a:pt x="4616362" y="220630"/>
                </a:lnTo>
                <a:lnTo>
                  <a:pt x="4617440" y="182308"/>
                </a:lnTo>
                <a:lnTo>
                  <a:pt x="4614070" y="144115"/>
                </a:lnTo>
                <a:lnTo>
                  <a:pt x="4587099" y="78540"/>
                </a:lnTo>
                <a:lnTo>
                  <a:pt x="4534889" y="28771"/>
                </a:lnTo>
                <a:lnTo>
                  <a:pt x="4467923" y="3196"/>
                </a:lnTo>
                <a:lnTo>
                  <a:pt x="4429556" y="0"/>
                </a:lnTo>
                <a:close/>
              </a:path>
              <a:path w="5804534" h="3060700">
                <a:moveTo>
                  <a:pt x="5620181" y="11163"/>
                </a:moveTo>
                <a:lnTo>
                  <a:pt x="5570724" y="15917"/>
                </a:lnTo>
                <a:lnTo>
                  <a:pt x="5529020" y="30179"/>
                </a:lnTo>
                <a:lnTo>
                  <a:pt x="5495069" y="53949"/>
                </a:lnTo>
                <a:lnTo>
                  <a:pt x="5468870" y="87227"/>
                </a:lnTo>
                <a:lnTo>
                  <a:pt x="5450423" y="130014"/>
                </a:lnTo>
                <a:lnTo>
                  <a:pt x="5439727" y="182308"/>
                </a:lnTo>
                <a:lnTo>
                  <a:pt x="5434856" y="225107"/>
                </a:lnTo>
                <a:lnTo>
                  <a:pt x="5430347" y="268988"/>
                </a:lnTo>
                <a:lnTo>
                  <a:pt x="5426198" y="313950"/>
                </a:lnTo>
                <a:lnTo>
                  <a:pt x="5422409" y="359995"/>
                </a:lnTo>
                <a:lnTo>
                  <a:pt x="5418982" y="407121"/>
                </a:lnTo>
                <a:lnTo>
                  <a:pt x="5415915" y="455328"/>
                </a:lnTo>
                <a:lnTo>
                  <a:pt x="5413209" y="504618"/>
                </a:lnTo>
                <a:lnTo>
                  <a:pt x="5410864" y="554990"/>
                </a:lnTo>
                <a:lnTo>
                  <a:pt x="5408880" y="606444"/>
                </a:lnTo>
                <a:lnTo>
                  <a:pt x="5407256" y="658979"/>
                </a:lnTo>
                <a:lnTo>
                  <a:pt x="5405994" y="712597"/>
                </a:lnTo>
                <a:lnTo>
                  <a:pt x="5405092" y="767297"/>
                </a:lnTo>
                <a:lnTo>
                  <a:pt x="5404551" y="823080"/>
                </a:lnTo>
                <a:lnTo>
                  <a:pt x="5404424" y="862978"/>
                </a:lnTo>
                <a:lnTo>
                  <a:pt x="5404387" y="881553"/>
                </a:lnTo>
                <a:lnTo>
                  <a:pt x="5408091" y="1240853"/>
                </a:lnTo>
                <a:lnTo>
                  <a:pt x="5409958" y="1618500"/>
                </a:lnTo>
                <a:lnTo>
                  <a:pt x="5359790" y="1632383"/>
                </a:lnTo>
                <a:lnTo>
                  <a:pt x="5310083" y="1644944"/>
                </a:lnTo>
                <a:lnTo>
                  <a:pt x="5260837" y="1656183"/>
                </a:lnTo>
                <a:lnTo>
                  <a:pt x="5212053" y="1666100"/>
                </a:lnTo>
                <a:lnTo>
                  <a:pt x="5163730" y="1674695"/>
                </a:lnTo>
                <a:lnTo>
                  <a:pt x="5115869" y="1681968"/>
                </a:lnTo>
                <a:lnTo>
                  <a:pt x="5068469" y="1687918"/>
                </a:lnTo>
                <a:lnTo>
                  <a:pt x="5021530" y="1692547"/>
                </a:lnTo>
                <a:lnTo>
                  <a:pt x="4975052" y="1695853"/>
                </a:lnTo>
                <a:lnTo>
                  <a:pt x="4929035" y="1697836"/>
                </a:lnTo>
                <a:lnTo>
                  <a:pt x="4883480" y="1698498"/>
                </a:lnTo>
                <a:lnTo>
                  <a:pt x="5774586" y="1698498"/>
                </a:lnTo>
                <a:lnTo>
                  <a:pt x="5774471" y="1625009"/>
                </a:lnTo>
                <a:lnTo>
                  <a:pt x="5774248" y="1562741"/>
                </a:lnTo>
                <a:lnTo>
                  <a:pt x="5773859" y="1480601"/>
                </a:lnTo>
                <a:lnTo>
                  <a:pt x="5773159" y="1363401"/>
                </a:lnTo>
                <a:lnTo>
                  <a:pt x="5772260" y="1229171"/>
                </a:lnTo>
                <a:lnTo>
                  <a:pt x="5771912" y="1172946"/>
                </a:lnTo>
                <a:lnTo>
                  <a:pt x="5771593" y="1116437"/>
                </a:lnTo>
                <a:lnTo>
                  <a:pt x="5771332" y="1064113"/>
                </a:lnTo>
                <a:lnTo>
                  <a:pt x="5771129" y="1015976"/>
                </a:lnTo>
                <a:lnTo>
                  <a:pt x="5770886" y="920648"/>
                </a:lnTo>
                <a:lnTo>
                  <a:pt x="5770867" y="896683"/>
                </a:lnTo>
                <a:lnTo>
                  <a:pt x="5804357" y="193471"/>
                </a:lnTo>
                <a:lnTo>
                  <a:pt x="5802611" y="156036"/>
                </a:lnTo>
                <a:lnTo>
                  <a:pt x="5777493" y="90923"/>
                </a:lnTo>
                <a:lnTo>
                  <a:pt x="5725514" y="40459"/>
                </a:lnTo>
                <a:lnTo>
                  <a:pt x="5658548" y="14418"/>
                </a:lnTo>
                <a:lnTo>
                  <a:pt x="5620181" y="111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E700773-5328-4D5D-660B-914CBBEBAC8A}"/>
              </a:ext>
            </a:extLst>
          </p:cNvPr>
          <p:cNvSpPr txBox="1"/>
          <p:nvPr/>
        </p:nvSpPr>
        <p:spPr>
          <a:xfrm>
            <a:off x="3409950" y="4283075"/>
            <a:ext cx="12649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Comic Sans MS" panose="030F0702030302020204" pitchFamily="66" charset="0"/>
              </a:rPr>
              <a:t>For more resources, check out our website at:</a:t>
            </a:r>
          </a:p>
          <a:p>
            <a:pPr algn="ctr"/>
            <a:r>
              <a:rPr lang="en-US" sz="5400" b="1" dirty="0">
                <a:latin typeface="Comic Sans MS" panose="030F0702030302020204" pitchFamily="66" charset="0"/>
                <a:hlinkClick r:id="rId3"/>
              </a:rPr>
              <a:t>www.limbrighteducation.com</a:t>
            </a:r>
            <a:r>
              <a:rPr lang="en-US" sz="5400" b="1" dirty="0">
                <a:latin typeface="Comic Sans MS" panose="030F0702030302020204" pitchFamily="66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22874327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02037" y="4215476"/>
            <a:ext cx="2807335" cy="3008630"/>
          </a:xfrm>
          <a:custGeom>
            <a:avLst/>
            <a:gdLst/>
            <a:ahLst/>
            <a:cxnLst/>
            <a:rect l="l" t="t" r="r" b="b"/>
            <a:pathLst>
              <a:path w="2807334" h="3008629">
                <a:moveTo>
                  <a:pt x="1292283" y="2896565"/>
                </a:moveTo>
                <a:lnTo>
                  <a:pt x="325482" y="2896565"/>
                </a:lnTo>
                <a:lnTo>
                  <a:pt x="368193" y="2915936"/>
                </a:lnTo>
                <a:lnTo>
                  <a:pt x="411766" y="2933462"/>
                </a:lnTo>
                <a:lnTo>
                  <a:pt x="456200" y="2949144"/>
                </a:lnTo>
                <a:lnTo>
                  <a:pt x="501495" y="2962982"/>
                </a:lnTo>
                <a:lnTo>
                  <a:pt x="547651" y="2974974"/>
                </a:lnTo>
                <a:lnTo>
                  <a:pt x="594668" y="2985122"/>
                </a:lnTo>
                <a:lnTo>
                  <a:pt x="642546" y="2993424"/>
                </a:lnTo>
                <a:lnTo>
                  <a:pt x="691285" y="2999882"/>
                </a:lnTo>
                <a:lnTo>
                  <a:pt x="740884" y="3004495"/>
                </a:lnTo>
                <a:lnTo>
                  <a:pt x="791344" y="3007262"/>
                </a:lnTo>
                <a:lnTo>
                  <a:pt x="842664" y="3008185"/>
                </a:lnTo>
                <a:lnTo>
                  <a:pt x="893069" y="3007030"/>
                </a:lnTo>
                <a:lnTo>
                  <a:pt x="942426" y="3003563"/>
                </a:lnTo>
                <a:lnTo>
                  <a:pt x="990738" y="2997786"/>
                </a:lnTo>
                <a:lnTo>
                  <a:pt x="1038003" y="2989697"/>
                </a:lnTo>
                <a:lnTo>
                  <a:pt x="1084221" y="2979298"/>
                </a:lnTo>
                <a:lnTo>
                  <a:pt x="1129393" y="2966588"/>
                </a:lnTo>
                <a:lnTo>
                  <a:pt x="1173518" y="2951566"/>
                </a:lnTo>
                <a:lnTo>
                  <a:pt x="1216596" y="2934234"/>
                </a:lnTo>
                <a:lnTo>
                  <a:pt x="1258629" y="2914592"/>
                </a:lnTo>
                <a:lnTo>
                  <a:pt x="1292283" y="2896565"/>
                </a:lnTo>
                <a:close/>
              </a:path>
              <a:path w="2807334" h="3008629">
                <a:moveTo>
                  <a:pt x="219450" y="0"/>
                </a:moveTo>
                <a:lnTo>
                  <a:pt x="168406" y="7091"/>
                </a:lnTo>
                <a:lnTo>
                  <a:pt x="123174" y="28367"/>
                </a:lnTo>
                <a:lnTo>
                  <a:pt x="83758" y="63827"/>
                </a:lnTo>
                <a:lnTo>
                  <a:pt x="50159" y="113474"/>
                </a:lnTo>
                <a:lnTo>
                  <a:pt x="29808" y="159521"/>
                </a:lnTo>
                <a:lnTo>
                  <a:pt x="15275" y="208356"/>
                </a:lnTo>
                <a:lnTo>
                  <a:pt x="6557" y="259982"/>
                </a:lnTo>
                <a:lnTo>
                  <a:pt x="3651" y="314401"/>
                </a:lnTo>
                <a:lnTo>
                  <a:pt x="3577" y="379100"/>
                </a:lnTo>
                <a:lnTo>
                  <a:pt x="3353" y="463075"/>
                </a:lnTo>
                <a:lnTo>
                  <a:pt x="2979" y="566324"/>
                </a:lnTo>
                <a:lnTo>
                  <a:pt x="2456" y="688847"/>
                </a:lnTo>
                <a:lnTo>
                  <a:pt x="626" y="1087187"/>
                </a:lnTo>
                <a:lnTo>
                  <a:pt x="224" y="1197541"/>
                </a:lnTo>
                <a:lnTo>
                  <a:pt x="101" y="1244076"/>
                </a:lnTo>
                <a:lnTo>
                  <a:pt x="0" y="1378519"/>
                </a:lnTo>
                <a:lnTo>
                  <a:pt x="200" y="1413865"/>
                </a:lnTo>
                <a:lnTo>
                  <a:pt x="580" y="1456876"/>
                </a:lnTo>
                <a:lnTo>
                  <a:pt x="1065" y="1498305"/>
                </a:lnTo>
                <a:lnTo>
                  <a:pt x="1704" y="1543437"/>
                </a:lnTo>
                <a:lnTo>
                  <a:pt x="2607" y="1598041"/>
                </a:lnTo>
                <a:lnTo>
                  <a:pt x="3407" y="1641879"/>
                </a:lnTo>
                <a:lnTo>
                  <a:pt x="4472" y="1695190"/>
                </a:lnTo>
                <a:lnTo>
                  <a:pt x="5679" y="1751227"/>
                </a:lnTo>
                <a:lnTo>
                  <a:pt x="7028" y="1809990"/>
                </a:lnTo>
                <a:lnTo>
                  <a:pt x="8869" y="1885207"/>
                </a:lnTo>
                <a:lnTo>
                  <a:pt x="11788" y="1999909"/>
                </a:lnTo>
                <a:lnTo>
                  <a:pt x="13280" y="2061397"/>
                </a:lnTo>
                <a:lnTo>
                  <a:pt x="14630" y="2120159"/>
                </a:lnTo>
                <a:lnTo>
                  <a:pt x="15839" y="2176195"/>
                </a:lnTo>
                <a:lnTo>
                  <a:pt x="16905" y="2229506"/>
                </a:lnTo>
                <a:lnTo>
                  <a:pt x="17829" y="2280091"/>
                </a:lnTo>
                <a:lnTo>
                  <a:pt x="18611" y="2327950"/>
                </a:lnTo>
                <a:lnTo>
                  <a:pt x="19252" y="2373083"/>
                </a:lnTo>
                <a:lnTo>
                  <a:pt x="19749" y="2415491"/>
                </a:lnTo>
                <a:lnTo>
                  <a:pt x="20105" y="2455173"/>
                </a:lnTo>
                <a:lnTo>
                  <a:pt x="20316" y="2533275"/>
                </a:lnTo>
                <a:lnTo>
                  <a:pt x="20120" y="2551505"/>
                </a:lnTo>
                <a:lnTo>
                  <a:pt x="20019" y="2556470"/>
                </a:lnTo>
                <a:lnTo>
                  <a:pt x="19226" y="2586405"/>
                </a:lnTo>
                <a:lnTo>
                  <a:pt x="17775" y="2625068"/>
                </a:lnTo>
                <a:lnTo>
                  <a:pt x="13706" y="2714132"/>
                </a:lnTo>
                <a:lnTo>
                  <a:pt x="12249" y="2752850"/>
                </a:lnTo>
                <a:lnTo>
                  <a:pt x="11373" y="2785755"/>
                </a:lnTo>
                <a:lnTo>
                  <a:pt x="11086" y="2812912"/>
                </a:lnTo>
                <a:lnTo>
                  <a:pt x="14162" y="2848482"/>
                </a:lnTo>
                <a:lnTo>
                  <a:pt x="38813" y="2910337"/>
                </a:lnTo>
                <a:lnTo>
                  <a:pt x="86371" y="2958126"/>
                </a:lnTo>
                <a:lnTo>
                  <a:pt x="146373" y="2982777"/>
                </a:lnTo>
                <a:lnTo>
                  <a:pt x="180384" y="2985858"/>
                </a:lnTo>
                <a:lnTo>
                  <a:pt x="221542" y="2980277"/>
                </a:lnTo>
                <a:lnTo>
                  <a:pt x="259444" y="2963533"/>
                </a:lnTo>
                <a:lnTo>
                  <a:pt x="294090" y="2935629"/>
                </a:lnTo>
                <a:lnTo>
                  <a:pt x="325482" y="2896565"/>
                </a:lnTo>
                <a:lnTo>
                  <a:pt x="1292283" y="2896565"/>
                </a:lnTo>
                <a:lnTo>
                  <a:pt x="1339553" y="2868373"/>
                </a:lnTo>
                <a:lnTo>
                  <a:pt x="1378445" y="2841798"/>
                </a:lnTo>
                <a:lnTo>
                  <a:pt x="1416369" y="2812846"/>
                </a:lnTo>
                <a:lnTo>
                  <a:pt x="1453090" y="2781715"/>
                </a:lnTo>
                <a:lnTo>
                  <a:pt x="1488843" y="2748208"/>
                </a:lnTo>
                <a:lnTo>
                  <a:pt x="1523549" y="2712389"/>
                </a:lnTo>
                <a:lnTo>
                  <a:pt x="1556666" y="2674914"/>
                </a:lnTo>
                <a:lnTo>
                  <a:pt x="1572926" y="2654719"/>
                </a:lnTo>
                <a:lnTo>
                  <a:pt x="842664" y="2654719"/>
                </a:lnTo>
                <a:lnTo>
                  <a:pt x="786479" y="2653304"/>
                </a:lnTo>
                <a:lnTo>
                  <a:pt x="732528" y="2649062"/>
                </a:lnTo>
                <a:lnTo>
                  <a:pt x="680811" y="2641993"/>
                </a:lnTo>
                <a:lnTo>
                  <a:pt x="631328" y="2632097"/>
                </a:lnTo>
                <a:lnTo>
                  <a:pt x="584079" y="2619375"/>
                </a:lnTo>
                <a:lnTo>
                  <a:pt x="466207" y="2572340"/>
                </a:lnTo>
                <a:lnTo>
                  <a:pt x="415976" y="2551505"/>
                </a:lnTo>
                <a:lnTo>
                  <a:pt x="371548" y="2532457"/>
                </a:lnTo>
                <a:lnTo>
                  <a:pt x="332924" y="2515196"/>
                </a:lnTo>
                <a:lnTo>
                  <a:pt x="330982" y="2196493"/>
                </a:lnTo>
                <a:lnTo>
                  <a:pt x="329203" y="1919884"/>
                </a:lnTo>
                <a:lnTo>
                  <a:pt x="332924" y="1598041"/>
                </a:lnTo>
                <a:lnTo>
                  <a:pt x="393076" y="1553650"/>
                </a:lnTo>
                <a:lnTo>
                  <a:pt x="447026" y="1514737"/>
                </a:lnTo>
                <a:lnTo>
                  <a:pt x="494775" y="1481302"/>
                </a:lnTo>
                <a:lnTo>
                  <a:pt x="536323" y="1453345"/>
                </a:lnTo>
                <a:lnTo>
                  <a:pt x="571670" y="1430866"/>
                </a:lnTo>
                <a:lnTo>
                  <a:pt x="646376" y="1391162"/>
                </a:lnTo>
                <a:lnTo>
                  <a:pt x="691632" y="1371952"/>
                </a:lnTo>
                <a:lnTo>
                  <a:pt x="736585" y="1356235"/>
                </a:lnTo>
                <a:lnTo>
                  <a:pt x="781234" y="1344010"/>
                </a:lnTo>
                <a:lnTo>
                  <a:pt x="825578" y="1335278"/>
                </a:lnTo>
                <a:lnTo>
                  <a:pt x="869618" y="1330039"/>
                </a:lnTo>
                <a:lnTo>
                  <a:pt x="913352" y="1328293"/>
                </a:lnTo>
                <a:lnTo>
                  <a:pt x="1596758" y="1328293"/>
                </a:lnTo>
                <a:lnTo>
                  <a:pt x="1592827" y="1322674"/>
                </a:lnTo>
                <a:lnTo>
                  <a:pt x="1562614" y="1283639"/>
                </a:lnTo>
                <a:lnTo>
                  <a:pt x="1528708" y="1244076"/>
                </a:lnTo>
                <a:lnTo>
                  <a:pt x="1493462" y="1207242"/>
                </a:lnTo>
                <a:lnTo>
                  <a:pt x="1481617" y="1196200"/>
                </a:lnTo>
                <a:lnTo>
                  <a:pt x="331070" y="1196200"/>
                </a:lnTo>
                <a:lnTo>
                  <a:pt x="334791" y="721817"/>
                </a:lnTo>
                <a:lnTo>
                  <a:pt x="340366" y="314401"/>
                </a:lnTo>
                <a:lnTo>
                  <a:pt x="345601" y="261723"/>
                </a:lnTo>
                <a:lnTo>
                  <a:pt x="353743" y="214519"/>
                </a:lnTo>
                <a:lnTo>
                  <a:pt x="356648" y="193938"/>
                </a:lnTo>
                <a:lnTo>
                  <a:pt x="358391" y="176381"/>
                </a:lnTo>
                <a:lnTo>
                  <a:pt x="358972" y="161848"/>
                </a:lnTo>
                <a:lnTo>
                  <a:pt x="353391" y="103583"/>
                </a:lnTo>
                <a:lnTo>
                  <a:pt x="336648" y="58265"/>
                </a:lnTo>
                <a:lnTo>
                  <a:pt x="308744" y="25895"/>
                </a:lnTo>
                <a:lnTo>
                  <a:pt x="269678" y="6473"/>
                </a:lnTo>
                <a:lnTo>
                  <a:pt x="219450" y="0"/>
                </a:lnTo>
                <a:close/>
              </a:path>
              <a:path w="2807334" h="3008629">
                <a:moveTo>
                  <a:pt x="1596758" y="1328293"/>
                </a:moveTo>
                <a:lnTo>
                  <a:pt x="913352" y="1328293"/>
                </a:lnTo>
                <a:lnTo>
                  <a:pt x="963285" y="1330302"/>
                </a:lnTo>
                <a:lnTo>
                  <a:pt x="1011133" y="1336329"/>
                </a:lnTo>
                <a:lnTo>
                  <a:pt x="1056899" y="1346374"/>
                </a:lnTo>
                <a:lnTo>
                  <a:pt x="1100581" y="1360438"/>
                </a:lnTo>
                <a:lnTo>
                  <a:pt x="1142179" y="1378519"/>
                </a:lnTo>
                <a:lnTo>
                  <a:pt x="1181694" y="1400620"/>
                </a:lnTo>
                <a:lnTo>
                  <a:pt x="1219125" y="1426738"/>
                </a:lnTo>
                <a:lnTo>
                  <a:pt x="1254472" y="1456876"/>
                </a:lnTo>
                <a:lnTo>
                  <a:pt x="1287735" y="1491032"/>
                </a:lnTo>
                <a:lnTo>
                  <a:pt x="1318914" y="1529207"/>
                </a:lnTo>
                <a:lnTo>
                  <a:pt x="1345423" y="1567326"/>
                </a:lnTo>
                <a:lnTo>
                  <a:pt x="1369142" y="1607269"/>
                </a:lnTo>
                <a:lnTo>
                  <a:pt x="1390070" y="1649034"/>
                </a:lnTo>
                <a:lnTo>
                  <a:pt x="1408208" y="1692623"/>
                </a:lnTo>
                <a:lnTo>
                  <a:pt x="1423556" y="1738034"/>
                </a:lnTo>
                <a:lnTo>
                  <a:pt x="1436113" y="1785269"/>
                </a:lnTo>
                <a:lnTo>
                  <a:pt x="1445879" y="1834326"/>
                </a:lnTo>
                <a:lnTo>
                  <a:pt x="1452855" y="1885207"/>
                </a:lnTo>
                <a:lnTo>
                  <a:pt x="1457041" y="1937911"/>
                </a:lnTo>
                <a:lnTo>
                  <a:pt x="1458436" y="1992439"/>
                </a:lnTo>
                <a:lnTo>
                  <a:pt x="1456706" y="2048061"/>
                </a:lnTo>
                <a:lnTo>
                  <a:pt x="1451516" y="2101824"/>
                </a:lnTo>
                <a:lnTo>
                  <a:pt x="1442865" y="2153727"/>
                </a:lnTo>
                <a:lnTo>
                  <a:pt x="1430754" y="2203770"/>
                </a:lnTo>
                <a:lnTo>
                  <a:pt x="1415183" y="2251954"/>
                </a:lnTo>
                <a:lnTo>
                  <a:pt x="1396152" y="2298277"/>
                </a:lnTo>
                <a:lnTo>
                  <a:pt x="1373660" y="2342741"/>
                </a:lnTo>
                <a:lnTo>
                  <a:pt x="1347708" y="2385344"/>
                </a:lnTo>
                <a:lnTo>
                  <a:pt x="1318296" y="2426086"/>
                </a:lnTo>
                <a:lnTo>
                  <a:pt x="1285424" y="2464968"/>
                </a:lnTo>
                <a:lnTo>
                  <a:pt x="1249854" y="2501018"/>
                </a:lnTo>
                <a:lnTo>
                  <a:pt x="1212350" y="2533275"/>
                </a:lnTo>
                <a:lnTo>
                  <a:pt x="1172911" y="2561737"/>
                </a:lnTo>
                <a:lnTo>
                  <a:pt x="1131537" y="2586405"/>
                </a:lnTo>
                <a:lnTo>
                  <a:pt x="1088228" y="2607278"/>
                </a:lnTo>
                <a:lnTo>
                  <a:pt x="1042985" y="2624356"/>
                </a:lnTo>
                <a:lnTo>
                  <a:pt x="995807" y="2637639"/>
                </a:lnTo>
                <a:lnTo>
                  <a:pt x="946694" y="2647128"/>
                </a:lnTo>
                <a:lnTo>
                  <a:pt x="895646" y="2652821"/>
                </a:lnTo>
                <a:lnTo>
                  <a:pt x="842664" y="2654719"/>
                </a:lnTo>
                <a:lnTo>
                  <a:pt x="1572926" y="2654719"/>
                </a:lnTo>
                <a:lnTo>
                  <a:pt x="1616489" y="2596955"/>
                </a:lnTo>
                <a:lnTo>
                  <a:pt x="1643195" y="2556470"/>
                </a:lnTo>
                <a:lnTo>
                  <a:pt x="1667765" y="2514983"/>
                </a:lnTo>
                <a:lnTo>
                  <a:pt x="1690198" y="2472493"/>
                </a:lnTo>
                <a:lnTo>
                  <a:pt x="1710494" y="2429000"/>
                </a:lnTo>
                <a:lnTo>
                  <a:pt x="1728654" y="2384504"/>
                </a:lnTo>
                <a:lnTo>
                  <a:pt x="1744677" y="2339005"/>
                </a:lnTo>
                <a:lnTo>
                  <a:pt x="1758564" y="2292504"/>
                </a:lnTo>
                <a:lnTo>
                  <a:pt x="1770314" y="2245000"/>
                </a:lnTo>
                <a:lnTo>
                  <a:pt x="1779928" y="2196493"/>
                </a:lnTo>
                <a:lnTo>
                  <a:pt x="1787405" y="2146983"/>
                </a:lnTo>
                <a:lnTo>
                  <a:pt x="1792746" y="2096471"/>
                </a:lnTo>
                <a:lnTo>
                  <a:pt x="1795950" y="2044956"/>
                </a:lnTo>
                <a:lnTo>
                  <a:pt x="1797018" y="1992439"/>
                </a:lnTo>
                <a:lnTo>
                  <a:pt x="1795976" y="1936966"/>
                </a:lnTo>
                <a:lnTo>
                  <a:pt x="1792851" y="1882667"/>
                </a:lnTo>
                <a:lnTo>
                  <a:pt x="1787642" y="1829543"/>
                </a:lnTo>
                <a:lnTo>
                  <a:pt x="1780350" y="1777593"/>
                </a:lnTo>
                <a:lnTo>
                  <a:pt x="1770974" y="1726818"/>
                </a:lnTo>
                <a:lnTo>
                  <a:pt x="1759515" y="1677216"/>
                </a:lnTo>
                <a:lnTo>
                  <a:pt x="1745972" y="1628789"/>
                </a:lnTo>
                <a:lnTo>
                  <a:pt x="1730345" y="1581536"/>
                </a:lnTo>
                <a:lnTo>
                  <a:pt x="1712635" y="1535458"/>
                </a:lnTo>
                <a:lnTo>
                  <a:pt x="1692841" y="1490553"/>
                </a:lnTo>
                <a:lnTo>
                  <a:pt x="1670963" y="1446822"/>
                </a:lnTo>
                <a:lnTo>
                  <a:pt x="1647001" y="1404266"/>
                </a:lnTo>
                <a:lnTo>
                  <a:pt x="1620956" y="1362883"/>
                </a:lnTo>
                <a:lnTo>
                  <a:pt x="1596758" y="1328293"/>
                </a:lnTo>
                <a:close/>
              </a:path>
              <a:path w="2807334" h="3008629">
                <a:moveTo>
                  <a:pt x="913352" y="976680"/>
                </a:moveTo>
                <a:lnTo>
                  <a:pt x="870075" y="978204"/>
                </a:lnTo>
                <a:lnTo>
                  <a:pt x="825815" y="982777"/>
                </a:lnTo>
                <a:lnTo>
                  <a:pt x="780574" y="990398"/>
                </a:lnTo>
                <a:lnTo>
                  <a:pt x="734350" y="1001068"/>
                </a:lnTo>
                <a:lnTo>
                  <a:pt x="687144" y="1014788"/>
                </a:lnTo>
                <a:lnTo>
                  <a:pt x="638956" y="1031557"/>
                </a:lnTo>
                <a:lnTo>
                  <a:pt x="596908" y="1048358"/>
                </a:lnTo>
                <a:lnTo>
                  <a:pt x="554215" y="1067400"/>
                </a:lnTo>
                <a:lnTo>
                  <a:pt x="510877" y="1088682"/>
                </a:lnTo>
                <a:lnTo>
                  <a:pt x="466893" y="1112203"/>
                </a:lnTo>
                <a:lnTo>
                  <a:pt x="422264" y="1137963"/>
                </a:lnTo>
                <a:lnTo>
                  <a:pt x="376990" y="1165962"/>
                </a:lnTo>
                <a:lnTo>
                  <a:pt x="331070" y="1196200"/>
                </a:lnTo>
                <a:lnTo>
                  <a:pt x="1481617" y="1196200"/>
                </a:lnTo>
                <a:lnTo>
                  <a:pt x="1418951" y="1141758"/>
                </a:lnTo>
                <a:lnTo>
                  <a:pt x="1379685" y="1113108"/>
                </a:lnTo>
                <a:lnTo>
                  <a:pt x="1339079" y="1087187"/>
                </a:lnTo>
                <a:lnTo>
                  <a:pt x="1297134" y="1063995"/>
                </a:lnTo>
                <a:lnTo>
                  <a:pt x="1253850" y="1043531"/>
                </a:lnTo>
                <a:lnTo>
                  <a:pt x="1209225" y="1025795"/>
                </a:lnTo>
                <a:lnTo>
                  <a:pt x="1163261" y="1010788"/>
                </a:lnTo>
                <a:lnTo>
                  <a:pt x="1115958" y="998509"/>
                </a:lnTo>
                <a:lnTo>
                  <a:pt x="1067316" y="988959"/>
                </a:lnTo>
                <a:lnTo>
                  <a:pt x="1017334" y="982138"/>
                </a:lnTo>
                <a:lnTo>
                  <a:pt x="966013" y="978045"/>
                </a:lnTo>
                <a:lnTo>
                  <a:pt x="913352" y="976680"/>
                </a:lnTo>
                <a:close/>
              </a:path>
              <a:path w="2807334" h="3008629">
                <a:moveTo>
                  <a:pt x="2589295" y="143243"/>
                </a:moveTo>
                <a:lnTo>
                  <a:pt x="2546161" y="147196"/>
                </a:lnTo>
                <a:lnTo>
                  <a:pt x="2506048" y="159056"/>
                </a:lnTo>
                <a:lnTo>
                  <a:pt x="2468957" y="178824"/>
                </a:lnTo>
                <a:lnTo>
                  <a:pt x="2434888" y="206502"/>
                </a:lnTo>
                <a:lnTo>
                  <a:pt x="2406402" y="239753"/>
                </a:lnTo>
                <a:lnTo>
                  <a:pt x="2386054" y="276261"/>
                </a:lnTo>
                <a:lnTo>
                  <a:pt x="2373845" y="316024"/>
                </a:lnTo>
                <a:lnTo>
                  <a:pt x="2369776" y="359041"/>
                </a:lnTo>
                <a:lnTo>
                  <a:pt x="2373845" y="402066"/>
                </a:lnTo>
                <a:lnTo>
                  <a:pt x="2386054" y="441833"/>
                </a:lnTo>
                <a:lnTo>
                  <a:pt x="2406402" y="478342"/>
                </a:lnTo>
                <a:lnTo>
                  <a:pt x="2434888" y="511594"/>
                </a:lnTo>
                <a:lnTo>
                  <a:pt x="2468957" y="539264"/>
                </a:lnTo>
                <a:lnTo>
                  <a:pt x="2506048" y="559028"/>
                </a:lnTo>
                <a:lnTo>
                  <a:pt x="2546161" y="570887"/>
                </a:lnTo>
                <a:lnTo>
                  <a:pt x="2589295" y="574840"/>
                </a:lnTo>
                <a:lnTo>
                  <a:pt x="2632377" y="570887"/>
                </a:lnTo>
                <a:lnTo>
                  <a:pt x="2672317" y="559028"/>
                </a:lnTo>
                <a:lnTo>
                  <a:pt x="2709115" y="539264"/>
                </a:lnTo>
                <a:lnTo>
                  <a:pt x="2742775" y="511594"/>
                </a:lnTo>
                <a:lnTo>
                  <a:pt x="2770854" y="478342"/>
                </a:lnTo>
                <a:lnTo>
                  <a:pt x="2790912" y="441833"/>
                </a:lnTo>
                <a:lnTo>
                  <a:pt x="2802948" y="402066"/>
                </a:lnTo>
                <a:lnTo>
                  <a:pt x="2806960" y="359041"/>
                </a:lnTo>
                <a:lnTo>
                  <a:pt x="2802948" y="316024"/>
                </a:lnTo>
                <a:lnTo>
                  <a:pt x="2790912" y="276261"/>
                </a:lnTo>
                <a:lnTo>
                  <a:pt x="2770854" y="239753"/>
                </a:lnTo>
                <a:lnTo>
                  <a:pt x="2742775" y="206502"/>
                </a:lnTo>
                <a:lnTo>
                  <a:pt x="2709115" y="178824"/>
                </a:lnTo>
                <a:lnTo>
                  <a:pt x="2672317" y="159056"/>
                </a:lnTo>
                <a:lnTo>
                  <a:pt x="2632377" y="147196"/>
                </a:lnTo>
                <a:lnTo>
                  <a:pt x="2589295" y="143243"/>
                </a:lnTo>
                <a:close/>
              </a:path>
              <a:path w="2807334" h="3008629">
                <a:moveTo>
                  <a:pt x="2527903" y="1025055"/>
                </a:moveTo>
                <a:lnTo>
                  <a:pt x="2489710" y="1028310"/>
                </a:lnTo>
                <a:lnTo>
                  <a:pt x="2424135" y="1054351"/>
                </a:lnTo>
                <a:lnTo>
                  <a:pt x="2374372" y="1105163"/>
                </a:lnTo>
                <a:lnTo>
                  <a:pt x="2348793" y="1173067"/>
                </a:lnTo>
                <a:lnTo>
                  <a:pt x="2345595" y="1212951"/>
                </a:lnTo>
                <a:lnTo>
                  <a:pt x="2345365" y="1252877"/>
                </a:lnTo>
                <a:lnTo>
                  <a:pt x="2344676" y="1294939"/>
                </a:lnTo>
                <a:lnTo>
                  <a:pt x="2343528" y="1339138"/>
                </a:lnTo>
                <a:lnTo>
                  <a:pt x="2341921" y="1385474"/>
                </a:lnTo>
                <a:lnTo>
                  <a:pt x="2339854" y="1433945"/>
                </a:lnTo>
                <a:lnTo>
                  <a:pt x="2337327" y="1484553"/>
                </a:lnTo>
                <a:lnTo>
                  <a:pt x="2334341" y="1537298"/>
                </a:lnTo>
                <a:lnTo>
                  <a:pt x="2330895" y="1592179"/>
                </a:lnTo>
                <a:lnTo>
                  <a:pt x="2323083" y="1706213"/>
                </a:lnTo>
                <a:lnTo>
                  <a:pt x="2319637" y="1761095"/>
                </a:lnTo>
                <a:lnTo>
                  <a:pt x="2316651" y="1813839"/>
                </a:lnTo>
                <a:lnTo>
                  <a:pt x="2314124" y="1864448"/>
                </a:lnTo>
                <a:lnTo>
                  <a:pt x="2312057" y="1912921"/>
                </a:lnTo>
                <a:lnTo>
                  <a:pt x="2310450" y="1959258"/>
                </a:lnTo>
                <a:lnTo>
                  <a:pt x="2309302" y="2003459"/>
                </a:lnTo>
                <a:lnTo>
                  <a:pt x="2308613" y="2045524"/>
                </a:lnTo>
                <a:lnTo>
                  <a:pt x="2308384" y="2085454"/>
                </a:lnTo>
                <a:lnTo>
                  <a:pt x="2308517" y="2119603"/>
                </a:lnTo>
                <a:lnTo>
                  <a:pt x="2308916" y="2158271"/>
                </a:lnTo>
                <a:lnTo>
                  <a:pt x="2309580" y="2201458"/>
                </a:lnTo>
                <a:lnTo>
                  <a:pt x="2310511" y="2249163"/>
                </a:lnTo>
                <a:lnTo>
                  <a:pt x="2311708" y="2301387"/>
                </a:lnTo>
                <a:lnTo>
                  <a:pt x="2313170" y="2358128"/>
                </a:lnTo>
                <a:lnTo>
                  <a:pt x="2316627" y="2480646"/>
                </a:lnTo>
                <a:lnTo>
                  <a:pt x="2318090" y="2537386"/>
                </a:lnTo>
                <a:lnTo>
                  <a:pt x="2319287" y="2589608"/>
                </a:lnTo>
                <a:lnTo>
                  <a:pt x="2320217" y="2637312"/>
                </a:lnTo>
                <a:lnTo>
                  <a:pt x="2320882" y="2680498"/>
                </a:lnTo>
                <a:lnTo>
                  <a:pt x="2321281" y="2719168"/>
                </a:lnTo>
                <a:lnTo>
                  <a:pt x="2321414" y="2753321"/>
                </a:lnTo>
                <a:lnTo>
                  <a:pt x="2324610" y="2792389"/>
                </a:lnTo>
                <a:lnTo>
                  <a:pt x="2350185" y="2859360"/>
                </a:lnTo>
                <a:lnTo>
                  <a:pt x="2399949" y="2910054"/>
                </a:lnTo>
                <a:lnTo>
                  <a:pt x="2465528" y="2936096"/>
                </a:lnTo>
                <a:lnTo>
                  <a:pt x="2503722" y="2939351"/>
                </a:lnTo>
                <a:lnTo>
                  <a:pt x="2542675" y="2936096"/>
                </a:lnTo>
                <a:lnTo>
                  <a:pt x="2608716" y="2910054"/>
                </a:lnTo>
                <a:lnTo>
                  <a:pt x="2657781" y="2859360"/>
                </a:lnTo>
                <a:lnTo>
                  <a:pt x="2682903" y="2792389"/>
                </a:lnTo>
                <a:lnTo>
                  <a:pt x="2686044" y="2753321"/>
                </a:lnTo>
                <a:lnTo>
                  <a:pt x="2685911" y="2719168"/>
                </a:lnTo>
                <a:lnTo>
                  <a:pt x="2685512" y="2680498"/>
                </a:lnTo>
                <a:lnTo>
                  <a:pt x="2684847" y="2637312"/>
                </a:lnTo>
                <a:lnTo>
                  <a:pt x="2683916" y="2589608"/>
                </a:lnTo>
                <a:lnTo>
                  <a:pt x="2682720" y="2537386"/>
                </a:lnTo>
                <a:lnTo>
                  <a:pt x="2681257" y="2480646"/>
                </a:lnTo>
                <a:lnTo>
                  <a:pt x="2677800" y="2358128"/>
                </a:lnTo>
                <a:lnTo>
                  <a:pt x="2676337" y="2301387"/>
                </a:lnTo>
                <a:lnTo>
                  <a:pt x="2675141" y="2249163"/>
                </a:lnTo>
                <a:lnTo>
                  <a:pt x="2674210" y="2201458"/>
                </a:lnTo>
                <a:lnTo>
                  <a:pt x="2673545" y="2158271"/>
                </a:lnTo>
                <a:lnTo>
                  <a:pt x="2673146" y="2119603"/>
                </a:lnTo>
                <a:lnTo>
                  <a:pt x="2673013" y="2085454"/>
                </a:lnTo>
                <a:lnTo>
                  <a:pt x="2673243" y="2045524"/>
                </a:lnTo>
                <a:lnTo>
                  <a:pt x="2673932" y="2003459"/>
                </a:lnTo>
                <a:lnTo>
                  <a:pt x="2675080" y="1959258"/>
                </a:lnTo>
                <a:lnTo>
                  <a:pt x="2676687" y="1912921"/>
                </a:lnTo>
                <a:lnTo>
                  <a:pt x="2678754" y="1864448"/>
                </a:lnTo>
                <a:lnTo>
                  <a:pt x="2681281" y="1813839"/>
                </a:lnTo>
                <a:lnTo>
                  <a:pt x="2684267" y="1761095"/>
                </a:lnTo>
                <a:lnTo>
                  <a:pt x="2687713" y="1706213"/>
                </a:lnTo>
                <a:lnTo>
                  <a:pt x="2695525" y="1592179"/>
                </a:lnTo>
                <a:lnTo>
                  <a:pt x="2698971" y="1537298"/>
                </a:lnTo>
                <a:lnTo>
                  <a:pt x="2701957" y="1484553"/>
                </a:lnTo>
                <a:lnTo>
                  <a:pt x="2704484" y="1433945"/>
                </a:lnTo>
                <a:lnTo>
                  <a:pt x="2706551" y="1385474"/>
                </a:lnTo>
                <a:lnTo>
                  <a:pt x="2708158" y="1339138"/>
                </a:lnTo>
                <a:lnTo>
                  <a:pt x="2709306" y="1294939"/>
                </a:lnTo>
                <a:lnTo>
                  <a:pt x="2709995" y="1252877"/>
                </a:lnTo>
                <a:lnTo>
                  <a:pt x="2710224" y="1212951"/>
                </a:lnTo>
                <a:lnTo>
                  <a:pt x="2707026" y="1173067"/>
                </a:lnTo>
                <a:lnTo>
                  <a:pt x="2681442" y="1105163"/>
                </a:lnTo>
                <a:lnTo>
                  <a:pt x="2631679" y="1054351"/>
                </a:lnTo>
                <a:lnTo>
                  <a:pt x="2566103" y="1028310"/>
                </a:lnTo>
                <a:lnTo>
                  <a:pt x="2527903" y="10250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853644" y="5248366"/>
            <a:ext cx="1771650" cy="2946400"/>
          </a:xfrm>
          <a:custGeom>
            <a:avLst/>
            <a:gdLst/>
            <a:ahLst/>
            <a:cxnLst/>
            <a:rect l="l" t="t" r="r" b="b"/>
            <a:pathLst>
              <a:path w="1771650" h="2946400">
                <a:moveTo>
                  <a:pt x="874326" y="2933700"/>
                </a:moveTo>
                <a:lnTo>
                  <a:pt x="371227" y="2933700"/>
                </a:lnTo>
                <a:lnTo>
                  <a:pt x="421835" y="2946400"/>
                </a:lnTo>
                <a:lnTo>
                  <a:pt x="821107" y="2946400"/>
                </a:lnTo>
                <a:lnTo>
                  <a:pt x="874326" y="2933700"/>
                </a:lnTo>
                <a:close/>
              </a:path>
              <a:path w="1771650" h="2946400">
                <a:moveTo>
                  <a:pt x="251147" y="2565400"/>
                </a:moveTo>
                <a:lnTo>
                  <a:pt x="112395" y="2565400"/>
                </a:lnTo>
                <a:lnTo>
                  <a:pt x="71932" y="2578100"/>
                </a:lnTo>
                <a:lnTo>
                  <a:pt x="40462" y="2603500"/>
                </a:lnTo>
                <a:lnTo>
                  <a:pt x="17983" y="2628900"/>
                </a:lnTo>
                <a:lnTo>
                  <a:pt x="4495" y="2679700"/>
                </a:lnTo>
                <a:lnTo>
                  <a:pt x="0" y="2730500"/>
                </a:lnTo>
                <a:lnTo>
                  <a:pt x="4783" y="2768600"/>
                </a:lnTo>
                <a:lnTo>
                  <a:pt x="19134" y="2806700"/>
                </a:lnTo>
                <a:lnTo>
                  <a:pt x="76538" y="2857500"/>
                </a:lnTo>
                <a:lnTo>
                  <a:pt x="119591" y="2882900"/>
                </a:lnTo>
                <a:lnTo>
                  <a:pt x="172213" y="2908300"/>
                </a:lnTo>
                <a:lnTo>
                  <a:pt x="234403" y="2921000"/>
                </a:lnTo>
                <a:lnTo>
                  <a:pt x="277511" y="2921000"/>
                </a:lnTo>
                <a:lnTo>
                  <a:pt x="323119" y="2933700"/>
                </a:lnTo>
                <a:lnTo>
                  <a:pt x="925513" y="2933700"/>
                </a:lnTo>
                <a:lnTo>
                  <a:pt x="974670" y="2921000"/>
                </a:lnTo>
                <a:lnTo>
                  <a:pt x="1021795" y="2908300"/>
                </a:lnTo>
                <a:lnTo>
                  <a:pt x="1066890" y="2895600"/>
                </a:lnTo>
                <a:lnTo>
                  <a:pt x="1109953" y="2882900"/>
                </a:lnTo>
                <a:lnTo>
                  <a:pt x="1150985" y="2870200"/>
                </a:lnTo>
                <a:lnTo>
                  <a:pt x="1189986" y="2844800"/>
                </a:lnTo>
                <a:lnTo>
                  <a:pt x="1226956" y="2819400"/>
                </a:lnTo>
                <a:lnTo>
                  <a:pt x="1261895" y="2806700"/>
                </a:lnTo>
                <a:lnTo>
                  <a:pt x="1327459" y="2755900"/>
                </a:lnTo>
                <a:lnTo>
                  <a:pt x="1358454" y="2717800"/>
                </a:lnTo>
                <a:lnTo>
                  <a:pt x="1387789" y="2692400"/>
                </a:lnTo>
                <a:lnTo>
                  <a:pt x="1415464" y="2654300"/>
                </a:lnTo>
                <a:lnTo>
                  <a:pt x="1441478" y="2616200"/>
                </a:lnTo>
                <a:lnTo>
                  <a:pt x="525193" y="2616200"/>
                </a:lnTo>
                <a:lnTo>
                  <a:pt x="477126" y="2603500"/>
                </a:lnTo>
                <a:lnTo>
                  <a:pt x="430425" y="2603500"/>
                </a:lnTo>
                <a:lnTo>
                  <a:pt x="385089" y="2590800"/>
                </a:lnTo>
                <a:lnTo>
                  <a:pt x="312537" y="2578100"/>
                </a:lnTo>
                <a:lnTo>
                  <a:pt x="251147" y="2565400"/>
                </a:lnTo>
                <a:close/>
              </a:path>
              <a:path w="1771650" h="2946400">
                <a:moveTo>
                  <a:pt x="1649451" y="1574800"/>
                </a:moveTo>
                <a:lnTo>
                  <a:pt x="1318996" y="1574800"/>
                </a:lnTo>
                <a:lnTo>
                  <a:pt x="1317771" y="1638300"/>
                </a:lnTo>
                <a:lnTo>
                  <a:pt x="1315692" y="1701800"/>
                </a:lnTo>
                <a:lnTo>
                  <a:pt x="1312759" y="1765300"/>
                </a:lnTo>
                <a:lnTo>
                  <a:pt x="1308971" y="1828800"/>
                </a:lnTo>
                <a:lnTo>
                  <a:pt x="1304329" y="1879600"/>
                </a:lnTo>
                <a:lnTo>
                  <a:pt x="1298832" y="1930400"/>
                </a:lnTo>
                <a:lnTo>
                  <a:pt x="1292482" y="1993900"/>
                </a:lnTo>
                <a:lnTo>
                  <a:pt x="1285277" y="2032000"/>
                </a:lnTo>
                <a:lnTo>
                  <a:pt x="1277218" y="2082800"/>
                </a:lnTo>
                <a:lnTo>
                  <a:pt x="1268305" y="2120900"/>
                </a:lnTo>
                <a:lnTo>
                  <a:pt x="1258538" y="2171700"/>
                </a:lnTo>
                <a:lnTo>
                  <a:pt x="1247917" y="2209800"/>
                </a:lnTo>
                <a:lnTo>
                  <a:pt x="1236443" y="2247900"/>
                </a:lnTo>
                <a:lnTo>
                  <a:pt x="1224114" y="2273300"/>
                </a:lnTo>
                <a:lnTo>
                  <a:pt x="1201911" y="2324100"/>
                </a:lnTo>
                <a:lnTo>
                  <a:pt x="1177087" y="2374900"/>
                </a:lnTo>
                <a:lnTo>
                  <a:pt x="1149644" y="2413000"/>
                </a:lnTo>
                <a:lnTo>
                  <a:pt x="1119580" y="2451100"/>
                </a:lnTo>
                <a:lnTo>
                  <a:pt x="1086897" y="2489200"/>
                </a:lnTo>
                <a:lnTo>
                  <a:pt x="1051593" y="2514600"/>
                </a:lnTo>
                <a:lnTo>
                  <a:pt x="1013670" y="2540000"/>
                </a:lnTo>
                <a:lnTo>
                  <a:pt x="973126" y="2565400"/>
                </a:lnTo>
                <a:lnTo>
                  <a:pt x="929963" y="2590800"/>
                </a:lnTo>
                <a:lnTo>
                  <a:pt x="884180" y="2603500"/>
                </a:lnTo>
                <a:lnTo>
                  <a:pt x="835778" y="2616200"/>
                </a:lnTo>
                <a:lnTo>
                  <a:pt x="1441478" y="2616200"/>
                </a:lnTo>
                <a:lnTo>
                  <a:pt x="1465831" y="2578100"/>
                </a:lnTo>
                <a:lnTo>
                  <a:pt x="1488525" y="2527300"/>
                </a:lnTo>
                <a:lnTo>
                  <a:pt x="1509558" y="2489200"/>
                </a:lnTo>
                <a:lnTo>
                  <a:pt x="1528931" y="2438400"/>
                </a:lnTo>
                <a:lnTo>
                  <a:pt x="1546644" y="2387600"/>
                </a:lnTo>
                <a:lnTo>
                  <a:pt x="1562696" y="2336800"/>
                </a:lnTo>
                <a:lnTo>
                  <a:pt x="1573174" y="2298700"/>
                </a:lnTo>
                <a:lnTo>
                  <a:pt x="1582902" y="2247900"/>
                </a:lnTo>
                <a:lnTo>
                  <a:pt x="1591881" y="2209800"/>
                </a:lnTo>
                <a:lnTo>
                  <a:pt x="1600111" y="2159000"/>
                </a:lnTo>
                <a:lnTo>
                  <a:pt x="1607591" y="2120900"/>
                </a:lnTo>
                <a:lnTo>
                  <a:pt x="1614322" y="2070100"/>
                </a:lnTo>
                <a:lnTo>
                  <a:pt x="1620304" y="2019300"/>
                </a:lnTo>
                <a:lnTo>
                  <a:pt x="1625536" y="1955800"/>
                </a:lnTo>
                <a:lnTo>
                  <a:pt x="1630019" y="1905000"/>
                </a:lnTo>
                <a:lnTo>
                  <a:pt x="1636737" y="1790700"/>
                </a:lnTo>
                <a:lnTo>
                  <a:pt x="1638973" y="1727200"/>
                </a:lnTo>
                <a:lnTo>
                  <a:pt x="1649451" y="1574800"/>
                </a:lnTo>
                <a:close/>
              </a:path>
              <a:path w="1771650" h="2946400">
                <a:moveTo>
                  <a:pt x="812959" y="1943100"/>
                </a:moveTo>
                <a:lnTo>
                  <a:pt x="707500" y="1943100"/>
                </a:lnTo>
                <a:lnTo>
                  <a:pt x="762749" y="1955800"/>
                </a:lnTo>
                <a:lnTo>
                  <a:pt x="812959" y="1943100"/>
                </a:lnTo>
                <a:close/>
              </a:path>
              <a:path w="1771650" h="2946400">
                <a:moveTo>
                  <a:pt x="1309070" y="12700"/>
                </a:moveTo>
                <a:lnTo>
                  <a:pt x="885640" y="12700"/>
                </a:lnTo>
                <a:lnTo>
                  <a:pt x="834584" y="25400"/>
                </a:lnTo>
                <a:lnTo>
                  <a:pt x="736468" y="50800"/>
                </a:lnTo>
                <a:lnTo>
                  <a:pt x="643680" y="76200"/>
                </a:lnTo>
                <a:lnTo>
                  <a:pt x="599284" y="101600"/>
                </a:lnTo>
                <a:lnTo>
                  <a:pt x="556221" y="114300"/>
                </a:lnTo>
                <a:lnTo>
                  <a:pt x="514489" y="139700"/>
                </a:lnTo>
                <a:lnTo>
                  <a:pt x="474090" y="165100"/>
                </a:lnTo>
                <a:lnTo>
                  <a:pt x="435022" y="190500"/>
                </a:lnTo>
                <a:lnTo>
                  <a:pt x="397287" y="215900"/>
                </a:lnTo>
                <a:lnTo>
                  <a:pt x="360884" y="254000"/>
                </a:lnTo>
                <a:lnTo>
                  <a:pt x="325813" y="279400"/>
                </a:lnTo>
                <a:lnTo>
                  <a:pt x="292074" y="317500"/>
                </a:lnTo>
                <a:lnTo>
                  <a:pt x="260924" y="355600"/>
                </a:lnTo>
                <a:lnTo>
                  <a:pt x="231554" y="381000"/>
                </a:lnTo>
                <a:lnTo>
                  <a:pt x="203965" y="419100"/>
                </a:lnTo>
                <a:lnTo>
                  <a:pt x="178155" y="457200"/>
                </a:lnTo>
                <a:lnTo>
                  <a:pt x="154125" y="495300"/>
                </a:lnTo>
                <a:lnTo>
                  <a:pt x="131876" y="546100"/>
                </a:lnTo>
                <a:lnTo>
                  <a:pt x="111406" y="584200"/>
                </a:lnTo>
                <a:lnTo>
                  <a:pt x="92717" y="622300"/>
                </a:lnTo>
                <a:lnTo>
                  <a:pt x="75807" y="673100"/>
                </a:lnTo>
                <a:lnTo>
                  <a:pt x="60678" y="711200"/>
                </a:lnTo>
                <a:lnTo>
                  <a:pt x="47328" y="762000"/>
                </a:lnTo>
                <a:lnTo>
                  <a:pt x="35759" y="812800"/>
                </a:lnTo>
                <a:lnTo>
                  <a:pt x="25969" y="863600"/>
                </a:lnTo>
                <a:lnTo>
                  <a:pt x="17960" y="914400"/>
                </a:lnTo>
                <a:lnTo>
                  <a:pt x="11730" y="965200"/>
                </a:lnTo>
                <a:lnTo>
                  <a:pt x="7280" y="1016000"/>
                </a:lnTo>
                <a:lnTo>
                  <a:pt x="4611" y="1066800"/>
                </a:lnTo>
                <a:lnTo>
                  <a:pt x="3721" y="1130300"/>
                </a:lnTo>
                <a:lnTo>
                  <a:pt x="4970" y="1181100"/>
                </a:lnTo>
                <a:lnTo>
                  <a:pt x="8718" y="1231900"/>
                </a:lnTo>
                <a:lnTo>
                  <a:pt x="14965" y="1282700"/>
                </a:lnTo>
                <a:lnTo>
                  <a:pt x="23711" y="1333500"/>
                </a:lnTo>
                <a:lnTo>
                  <a:pt x="34956" y="1384300"/>
                </a:lnTo>
                <a:lnTo>
                  <a:pt x="48699" y="1435100"/>
                </a:lnTo>
                <a:lnTo>
                  <a:pt x="64942" y="1473200"/>
                </a:lnTo>
                <a:lnTo>
                  <a:pt x="83683" y="1524000"/>
                </a:lnTo>
                <a:lnTo>
                  <a:pt x="104923" y="1562100"/>
                </a:lnTo>
                <a:lnTo>
                  <a:pt x="128662" y="1612900"/>
                </a:lnTo>
                <a:lnTo>
                  <a:pt x="154899" y="1651000"/>
                </a:lnTo>
                <a:lnTo>
                  <a:pt x="183636" y="1689100"/>
                </a:lnTo>
                <a:lnTo>
                  <a:pt x="214871" y="1714500"/>
                </a:lnTo>
                <a:lnTo>
                  <a:pt x="250935" y="1752600"/>
                </a:lnTo>
                <a:lnTo>
                  <a:pt x="288742" y="1790700"/>
                </a:lnTo>
                <a:lnTo>
                  <a:pt x="328295" y="1816100"/>
                </a:lnTo>
                <a:lnTo>
                  <a:pt x="369591" y="1854200"/>
                </a:lnTo>
                <a:lnTo>
                  <a:pt x="412631" y="1866900"/>
                </a:lnTo>
                <a:lnTo>
                  <a:pt x="457415" y="1892300"/>
                </a:lnTo>
                <a:lnTo>
                  <a:pt x="503944" y="1905000"/>
                </a:lnTo>
                <a:lnTo>
                  <a:pt x="552217" y="1930400"/>
                </a:lnTo>
                <a:lnTo>
                  <a:pt x="602234" y="1930400"/>
                </a:lnTo>
                <a:lnTo>
                  <a:pt x="653994" y="1943100"/>
                </a:lnTo>
                <a:lnTo>
                  <a:pt x="861537" y="1943100"/>
                </a:lnTo>
                <a:lnTo>
                  <a:pt x="953793" y="1917700"/>
                </a:lnTo>
                <a:lnTo>
                  <a:pt x="997472" y="1905000"/>
                </a:lnTo>
                <a:lnTo>
                  <a:pt x="1039518" y="1879600"/>
                </a:lnTo>
                <a:lnTo>
                  <a:pt x="1079931" y="1854200"/>
                </a:lnTo>
                <a:lnTo>
                  <a:pt x="1118754" y="1828800"/>
                </a:lnTo>
                <a:lnTo>
                  <a:pt x="1156020" y="1790700"/>
                </a:lnTo>
                <a:lnTo>
                  <a:pt x="1191728" y="1765300"/>
                </a:lnTo>
                <a:lnTo>
                  <a:pt x="1225879" y="1714500"/>
                </a:lnTo>
                <a:lnTo>
                  <a:pt x="1258474" y="1676400"/>
                </a:lnTo>
                <a:lnTo>
                  <a:pt x="1281753" y="1638300"/>
                </a:lnTo>
                <a:lnTo>
                  <a:pt x="717529" y="1638300"/>
                </a:lnTo>
                <a:lnTo>
                  <a:pt x="665323" y="1625600"/>
                </a:lnTo>
                <a:lnTo>
                  <a:pt x="617296" y="1612900"/>
                </a:lnTo>
                <a:lnTo>
                  <a:pt x="573445" y="1600200"/>
                </a:lnTo>
                <a:lnTo>
                  <a:pt x="533772" y="1574800"/>
                </a:lnTo>
                <a:lnTo>
                  <a:pt x="498274" y="1536700"/>
                </a:lnTo>
                <a:lnTo>
                  <a:pt x="466953" y="1498600"/>
                </a:lnTo>
                <a:lnTo>
                  <a:pt x="445479" y="1473200"/>
                </a:lnTo>
                <a:lnTo>
                  <a:pt x="426531" y="1435100"/>
                </a:lnTo>
                <a:lnTo>
                  <a:pt x="410108" y="1397000"/>
                </a:lnTo>
                <a:lnTo>
                  <a:pt x="396212" y="1358900"/>
                </a:lnTo>
                <a:lnTo>
                  <a:pt x="384843" y="1308100"/>
                </a:lnTo>
                <a:lnTo>
                  <a:pt x="375999" y="1257300"/>
                </a:lnTo>
                <a:lnTo>
                  <a:pt x="369683" y="1206500"/>
                </a:lnTo>
                <a:lnTo>
                  <a:pt x="365893" y="1155700"/>
                </a:lnTo>
                <a:lnTo>
                  <a:pt x="364629" y="1092200"/>
                </a:lnTo>
                <a:lnTo>
                  <a:pt x="365831" y="1041400"/>
                </a:lnTo>
                <a:lnTo>
                  <a:pt x="369435" y="990600"/>
                </a:lnTo>
                <a:lnTo>
                  <a:pt x="375442" y="939800"/>
                </a:lnTo>
                <a:lnTo>
                  <a:pt x="383853" y="889000"/>
                </a:lnTo>
                <a:lnTo>
                  <a:pt x="394666" y="838200"/>
                </a:lnTo>
                <a:lnTo>
                  <a:pt x="407882" y="787400"/>
                </a:lnTo>
                <a:lnTo>
                  <a:pt x="423501" y="749300"/>
                </a:lnTo>
                <a:lnTo>
                  <a:pt x="441523" y="698500"/>
                </a:lnTo>
                <a:lnTo>
                  <a:pt x="461949" y="660400"/>
                </a:lnTo>
                <a:lnTo>
                  <a:pt x="484776" y="622300"/>
                </a:lnTo>
                <a:lnTo>
                  <a:pt x="510007" y="571500"/>
                </a:lnTo>
                <a:lnTo>
                  <a:pt x="537641" y="546100"/>
                </a:lnTo>
                <a:lnTo>
                  <a:pt x="568353" y="508000"/>
                </a:lnTo>
                <a:lnTo>
                  <a:pt x="600958" y="469900"/>
                </a:lnTo>
                <a:lnTo>
                  <a:pt x="635458" y="444500"/>
                </a:lnTo>
                <a:lnTo>
                  <a:pt x="671850" y="419100"/>
                </a:lnTo>
                <a:lnTo>
                  <a:pt x="710137" y="393700"/>
                </a:lnTo>
                <a:lnTo>
                  <a:pt x="750317" y="368300"/>
                </a:lnTo>
                <a:lnTo>
                  <a:pt x="792390" y="342900"/>
                </a:lnTo>
                <a:lnTo>
                  <a:pt x="836357" y="330200"/>
                </a:lnTo>
                <a:lnTo>
                  <a:pt x="882217" y="317500"/>
                </a:lnTo>
                <a:lnTo>
                  <a:pt x="929971" y="304800"/>
                </a:lnTo>
                <a:lnTo>
                  <a:pt x="979618" y="304800"/>
                </a:lnTo>
                <a:lnTo>
                  <a:pt x="1031158" y="292100"/>
                </a:lnTo>
                <a:lnTo>
                  <a:pt x="1754804" y="292100"/>
                </a:lnTo>
                <a:lnTo>
                  <a:pt x="1734493" y="254000"/>
                </a:lnTo>
                <a:lnTo>
                  <a:pt x="1706057" y="215900"/>
                </a:lnTo>
                <a:lnTo>
                  <a:pt x="1669495" y="203200"/>
                </a:lnTo>
                <a:lnTo>
                  <a:pt x="1624807" y="177800"/>
                </a:lnTo>
                <a:lnTo>
                  <a:pt x="1571993" y="177800"/>
                </a:lnTo>
                <a:lnTo>
                  <a:pt x="1545207" y="139700"/>
                </a:lnTo>
                <a:lnTo>
                  <a:pt x="1513954" y="114300"/>
                </a:lnTo>
                <a:lnTo>
                  <a:pt x="1478236" y="88900"/>
                </a:lnTo>
                <a:lnTo>
                  <a:pt x="1438052" y="63500"/>
                </a:lnTo>
                <a:lnTo>
                  <a:pt x="1393405" y="38100"/>
                </a:lnTo>
                <a:lnTo>
                  <a:pt x="1352789" y="25400"/>
                </a:lnTo>
                <a:lnTo>
                  <a:pt x="1309070" y="12700"/>
                </a:lnTo>
                <a:close/>
              </a:path>
              <a:path w="1771650" h="2946400">
                <a:moveTo>
                  <a:pt x="1754804" y="292100"/>
                </a:moveTo>
                <a:lnTo>
                  <a:pt x="1127029" y="292100"/>
                </a:lnTo>
                <a:lnTo>
                  <a:pt x="1209811" y="317500"/>
                </a:lnTo>
                <a:lnTo>
                  <a:pt x="1328761" y="355600"/>
                </a:lnTo>
                <a:lnTo>
                  <a:pt x="1367014" y="381000"/>
                </a:lnTo>
                <a:lnTo>
                  <a:pt x="1404569" y="406400"/>
                </a:lnTo>
                <a:lnTo>
                  <a:pt x="1397732" y="469900"/>
                </a:lnTo>
                <a:lnTo>
                  <a:pt x="1390962" y="533400"/>
                </a:lnTo>
                <a:lnTo>
                  <a:pt x="1384258" y="596900"/>
                </a:lnTo>
                <a:lnTo>
                  <a:pt x="1377620" y="647700"/>
                </a:lnTo>
                <a:lnTo>
                  <a:pt x="1371048" y="711200"/>
                </a:lnTo>
                <a:lnTo>
                  <a:pt x="1364542" y="762000"/>
                </a:lnTo>
                <a:lnTo>
                  <a:pt x="1358103" y="800100"/>
                </a:lnTo>
                <a:lnTo>
                  <a:pt x="1351729" y="850900"/>
                </a:lnTo>
                <a:lnTo>
                  <a:pt x="1345421" y="889000"/>
                </a:lnTo>
                <a:lnTo>
                  <a:pt x="1339180" y="939800"/>
                </a:lnTo>
                <a:lnTo>
                  <a:pt x="1333004" y="977900"/>
                </a:lnTo>
                <a:lnTo>
                  <a:pt x="1326894" y="1003300"/>
                </a:lnTo>
                <a:lnTo>
                  <a:pt x="1320850" y="1041400"/>
                </a:lnTo>
                <a:lnTo>
                  <a:pt x="1314189" y="1079500"/>
                </a:lnTo>
                <a:lnTo>
                  <a:pt x="1304130" y="1130300"/>
                </a:lnTo>
                <a:lnTo>
                  <a:pt x="1290671" y="1168400"/>
                </a:lnTo>
                <a:lnTo>
                  <a:pt x="1273813" y="1206500"/>
                </a:lnTo>
                <a:lnTo>
                  <a:pt x="1253557" y="1257300"/>
                </a:lnTo>
                <a:lnTo>
                  <a:pt x="1229901" y="1295400"/>
                </a:lnTo>
                <a:lnTo>
                  <a:pt x="1202847" y="1346200"/>
                </a:lnTo>
                <a:lnTo>
                  <a:pt x="1172394" y="1384300"/>
                </a:lnTo>
                <a:lnTo>
                  <a:pt x="1138542" y="1422400"/>
                </a:lnTo>
                <a:lnTo>
                  <a:pt x="1099128" y="1473200"/>
                </a:lnTo>
                <a:lnTo>
                  <a:pt x="1019475" y="1549400"/>
                </a:lnTo>
                <a:lnTo>
                  <a:pt x="938722" y="1600200"/>
                </a:lnTo>
                <a:lnTo>
                  <a:pt x="815528" y="1638300"/>
                </a:lnTo>
                <a:lnTo>
                  <a:pt x="1281753" y="1638300"/>
                </a:lnTo>
                <a:lnTo>
                  <a:pt x="1289513" y="1625600"/>
                </a:lnTo>
                <a:lnTo>
                  <a:pt x="1318996" y="1574800"/>
                </a:lnTo>
                <a:lnTo>
                  <a:pt x="1649451" y="1574800"/>
                </a:lnTo>
                <a:lnTo>
                  <a:pt x="1681759" y="1104900"/>
                </a:lnTo>
                <a:lnTo>
                  <a:pt x="1684608" y="1066800"/>
                </a:lnTo>
                <a:lnTo>
                  <a:pt x="1688899" y="1041400"/>
                </a:lnTo>
                <a:lnTo>
                  <a:pt x="1694631" y="990600"/>
                </a:lnTo>
                <a:lnTo>
                  <a:pt x="1701807" y="939800"/>
                </a:lnTo>
                <a:lnTo>
                  <a:pt x="1710424" y="889000"/>
                </a:lnTo>
                <a:lnTo>
                  <a:pt x="1720484" y="825500"/>
                </a:lnTo>
                <a:lnTo>
                  <a:pt x="1731987" y="749300"/>
                </a:lnTo>
                <a:lnTo>
                  <a:pt x="1742353" y="685800"/>
                </a:lnTo>
                <a:lnTo>
                  <a:pt x="1751123" y="635000"/>
                </a:lnTo>
                <a:lnTo>
                  <a:pt x="1758298" y="584200"/>
                </a:lnTo>
                <a:lnTo>
                  <a:pt x="1763879" y="533400"/>
                </a:lnTo>
                <a:lnTo>
                  <a:pt x="1767864" y="482600"/>
                </a:lnTo>
                <a:lnTo>
                  <a:pt x="1770256" y="431800"/>
                </a:lnTo>
                <a:lnTo>
                  <a:pt x="1771053" y="393700"/>
                </a:lnTo>
                <a:lnTo>
                  <a:pt x="1766991" y="342900"/>
                </a:lnTo>
                <a:lnTo>
                  <a:pt x="1754804" y="292100"/>
                </a:lnTo>
                <a:close/>
              </a:path>
              <a:path w="1771650" h="2946400">
                <a:moveTo>
                  <a:pt x="1212328" y="0"/>
                </a:moveTo>
                <a:lnTo>
                  <a:pt x="991748" y="0"/>
                </a:lnTo>
                <a:lnTo>
                  <a:pt x="938028" y="12700"/>
                </a:lnTo>
                <a:lnTo>
                  <a:pt x="1262249" y="12700"/>
                </a:lnTo>
                <a:lnTo>
                  <a:pt x="12123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90134" y="4215476"/>
            <a:ext cx="1797050" cy="3008630"/>
          </a:xfrm>
          <a:custGeom>
            <a:avLst/>
            <a:gdLst/>
            <a:ahLst/>
            <a:cxnLst/>
            <a:rect l="l" t="t" r="r" b="b"/>
            <a:pathLst>
              <a:path w="1797050" h="3008629">
                <a:moveTo>
                  <a:pt x="1292283" y="2896565"/>
                </a:moveTo>
                <a:lnTo>
                  <a:pt x="325482" y="2896565"/>
                </a:lnTo>
                <a:lnTo>
                  <a:pt x="368193" y="2915936"/>
                </a:lnTo>
                <a:lnTo>
                  <a:pt x="411766" y="2933462"/>
                </a:lnTo>
                <a:lnTo>
                  <a:pt x="456200" y="2949144"/>
                </a:lnTo>
                <a:lnTo>
                  <a:pt x="501495" y="2962982"/>
                </a:lnTo>
                <a:lnTo>
                  <a:pt x="547651" y="2974974"/>
                </a:lnTo>
                <a:lnTo>
                  <a:pt x="594668" y="2985122"/>
                </a:lnTo>
                <a:lnTo>
                  <a:pt x="642546" y="2993424"/>
                </a:lnTo>
                <a:lnTo>
                  <a:pt x="691285" y="2999882"/>
                </a:lnTo>
                <a:lnTo>
                  <a:pt x="740884" y="3004495"/>
                </a:lnTo>
                <a:lnTo>
                  <a:pt x="791344" y="3007262"/>
                </a:lnTo>
                <a:lnTo>
                  <a:pt x="842664" y="3008185"/>
                </a:lnTo>
                <a:lnTo>
                  <a:pt x="893069" y="3007030"/>
                </a:lnTo>
                <a:lnTo>
                  <a:pt x="942426" y="3003563"/>
                </a:lnTo>
                <a:lnTo>
                  <a:pt x="990738" y="2997786"/>
                </a:lnTo>
                <a:lnTo>
                  <a:pt x="1038003" y="2989697"/>
                </a:lnTo>
                <a:lnTo>
                  <a:pt x="1084221" y="2979298"/>
                </a:lnTo>
                <a:lnTo>
                  <a:pt x="1129393" y="2966588"/>
                </a:lnTo>
                <a:lnTo>
                  <a:pt x="1173518" y="2951566"/>
                </a:lnTo>
                <a:lnTo>
                  <a:pt x="1216596" y="2934234"/>
                </a:lnTo>
                <a:lnTo>
                  <a:pt x="1258629" y="2914592"/>
                </a:lnTo>
                <a:lnTo>
                  <a:pt x="1292283" y="2896565"/>
                </a:lnTo>
                <a:close/>
              </a:path>
              <a:path w="1797050" h="3008629">
                <a:moveTo>
                  <a:pt x="219450" y="0"/>
                </a:moveTo>
                <a:lnTo>
                  <a:pt x="168406" y="7091"/>
                </a:lnTo>
                <a:lnTo>
                  <a:pt x="123174" y="28367"/>
                </a:lnTo>
                <a:lnTo>
                  <a:pt x="83758" y="63827"/>
                </a:lnTo>
                <a:lnTo>
                  <a:pt x="50159" y="113474"/>
                </a:lnTo>
                <a:lnTo>
                  <a:pt x="29808" y="159521"/>
                </a:lnTo>
                <a:lnTo>
                  <a:pt x="15275" y="208356"/>
                </a:lnTo>
                <a:lnTo>
                  <a:pt x="6557" y="259982"/>
                </a:lnTo>
                <a:lnTo>
                  <a:pt x="3651" y="314401"/>
                </a:lnTo>
                <a:lnTo>
                  <a:pt x="3577" y="379100"/>
                </a:lnTo>
                <a:lnTo>
                  <a:pt x="3353" y="463075"/>
                </a:lnTo>
                <a:lnTo>
                  <a:pt x="2979" y="566324"/>
                </a:lnTo>
                <a:lnTo>
                  <a:pt x="2456" y="688847"/>
                </a:lnTo>
                <a:lnTo>
                  <a:pt x="626" y="1087187"/>
                </a:lnTo>
                <a:lnTo>
                  <a:pt x="224" y="1197541"/>
                </a:lnTo>
                <a:lnTo>
                  <a:pt x="101" y="1244076"/>
                </a:lnTo>
                <a:lnTo>
                  <a:pt x="0" y="1378519"/>
                </a:lnTo>
                <a:lnTo>
                  <a:pt x="200" y="1413865"/>
                </a:lnTo>
                <a:lnTo>
                  <a:pt x="580" y="1456876"/>
                </a:lnTo>
                <a:lnTo>
                  <a:pt x="1065" y="1498305"/>
                </a:lnTo>
                <a:lnTo>
                  <a:pt x="1704" y="1543437"/>
                </a:lnTo>
                <a:lnTo>
                  <a:pt x="2607" y="1598041"/>
                </a:lnTo>
                <a:lnTo>
                  <a:pt x="3407" y="1641879"/>
                </a:lnTo>
                <a:lnTo>
                  <a:pt x="4472" y="1695190"/>
                </a:lnTo>
                <a:lnTo>
                  <a:pt x="5679" y="1751227"/>
                </a:lnTo>
                <a:lnTo>
                  <a:pt x="7028" y="1809990"/>
                </a:lnTo>
                <a:lnTo>
                  <a:pt x="8869" y="1885207"/>
                </a:lnTo>
                <a:lnTo>
                  <a:pt x="11788" y="1999909"/>
                </a:lnTo>
                <a:lnTo>
                  <a:pt x="13280" y="2061397"/>
                </a:lnTo>
                <a:lnTo>
                  <a:pt x="14630" y="2120159"/>
                </a:lnTo>
                <a:lnTo>
                  <a:pt x="15839" y="2176195"/>
                </a:lnTo>
                <a:lnTo>
                  <a:pt x="16905" y="2229506"/>
                </a:lnTo>
                <a:lnTo>
                  <a:pt x="17829" y="2280091"/>
                </a:lnTo>
                <a:lnTo>
                  <a:pt x="18611" y="2327950"/>
                </a:lnTo>
                <a:lnTo>
                  <a:pt x="19252" y="2373083"/>
                </a:lnTo>
                <a:lnTo>
                  <a:pt x="19749" y="2415491"/>
                </a:lnTo>
                <a:lnTo>
                  <a:pt x="20105" y="2455173"/>
                </a:lnTo>
                <a:lnTo>
                  <a:pt x="20316" y="2533275"/>
                </a:lnTo>
                <a:lnTo>
                  <a:pt x="20120" y="2551505"/>
                </a:lnTo>
                <a:lnTo>
                  <a:pt x="20019" y="2556470"/>
                </a:lnTo>
                <a:lnTo>
                  <a:pt x="19226" y="2586405"/>
                </a:lnTo>
                <a:lnTo>
                  <a:pt x="17775" y="2625068"/>
                </a:lnTo>
                <a:lnTo>
                  <a:pt x="13706" y="2714132"/>
                </a:lnTo>
                <a:lnTo>
                  <a:pt x="12249" y="2752850"/>
                </a:lnTo>
                <a:lnTo>
                  <a:pt x="11373" y="2785755"/>
                </a:lnTo>
                <a:lnTo>
                  <a:pt x="11086" y="2812912"/>
                </a:lnTo>
                <a:lnTo>
                  <a:pt x="14162" y="2848482"/>
                </a:lnTo>
                <a:lnTo>
                  <a:pt x="38813" y="2910337"/>
                </a:lnTo>
                <a:lnTo>
                  <a:pt x="86371" y="2958126"/>
                </a:lnTo>
                <a:lnTo>
                  <a:pt x="146373" y="2982777"/>
                </a:lnTo>
                <a:lnTo>
                  <a:pt x="180384" y="2985858"/>
                </a:lnTo>
                <a:lnTo>
                  <a:pt x="221542" y="2980277"/>
                </a:lnTo>
                <a:lnTo>
                  <a:pt x="259444" y="2963533"/>
                </a:lnTo>
                <a:lnTo>
                  <a:pt x="294090" y="2935629"/>
                </a:lnTo>
                <a:lnTo>
                  <a:pt x="325482" y="2896565"/>
                </a:lnTo>
                <a:lnTo>
                  <a:pt x="1292283" y="2896565"/>
                </a:lnTo>
                <a:lnTo>
                  <a:pt x="1339553" y="2868373"/>
                </a:lnTo>
                <a:lnTo>
                  <a:pt x="1378445" y="2841798"/>
                </a:lnTo>
                <a:lnTo>
                  <a:pt x="1416369" y="2812846"/>
                </a:lnTo>
                <a:lnTo>
                  <a:pt x="1453090" y="2781715"/>
                </a:lnTo>
                <a:lnTo>
                  <a:pt x="1488843" y="2748208"/>
                </a:lnTo>
                <a:lnTo>
                  <a:pt x="1523549" y="2712389"/>
                </a:lnTo>
                <a:lnTo>
                  <a:pt x="1556666" y="2674914"/>
                </a:lnTo>
                <a:lnTo>
                  <a:pt x="1572926" y="2654719"/>
                </a:lnTo>
                <a:lnTo>
                  <a:pt x="842664" y="2654719"/>
                </a:lnTo>
                <a:lnTo>
                  <a:pt x="786479" y="2653304"/>
                </a:lnTo>
                <a:lnTo>
                  <a:pt x="732528" y="2649062"/>
                </a:lnTo>
                <a:lnTo>
                  <a:pt x="680811" y="2641993"/>
                </a:lnTo>
                <a:lnTo>
                  <a:pt x="631328" y="2632097"/>
                </a:lnTo>
                <a:lnTo>
                  <a:pt x="584079" y="2619375"/>
                </a:lnTo>
                <a:lnTo>
                  <a:pt x="466207" y="2572340"/>
                </a:lnTo>
                <a:lnTo>
                  <a:pt x="415976" y="2551505"/>
                </a:lnTo>
                <a:lnTo>
                  <a:pt x="371548" y="2532457"/>
                </a:lnTo>
                <a:lnTo>
                  <a:pt x="332924" y="2515196"/>
                </a:lnTo>
                <a:lnTo>
                  <a:pt x="330982" y="2196493"/>
                </a:lnTo>
                <a:lnTo>
                  <a:pt x="329203" y="1919884"/>
                </a:lnTo>
                <a:lnTo>
                  <a:pt x="332924" y="1598041"/>
                </a:lnTo>
                <a:lnTo>
                  <a:pt x="393076" y="1553650"/>
                </a:lnTo>
                <a:lnTo>
                  <a:pt x="447026" y="1514737"/>
                </a:lnTo>
                <a:lnTo>
                  <a:pt x="494775" y="1481302"/>
                </a:lnTo>
                <a:lnTo>
                  <a:pt x="536323" y="1453345"/>
                </a:lnTo>
                <a:lnTo>
                  <a:pt x="571670" y="1430866"/>
                </a:lnTo>
                <a:lnTo>
                  <a:pt x="646376" y="1391162"/>
                </a:lnTo>
                <a:lnTo>
                  <a:pt x="691632" y="1371952"/>
                </a:lnTo>
                <a:lnTo>
                  <a:pt x="736585" y="1356235"/>
                </a:lnTo>
                <a:lnTo>
                  <a:pt x="781234" y="1344010"/>
                </a:lnTo>
                <a:lnTo>
                  <a:pt x="825578" y="1335278"/>
                </a:lnTo>
                <a:lnTo>
                  <a:pt x="869618" y="1330039"/>
                </a:lnTo>
                <a:lnTo>
                  <a:pt x="913352" y="1328293"/>
                </a:lnTo>
                <a:lnTo>
                  <a:pt x="1596758" y="1328293"/>
                </a:lnTo>
                <a:lnTo>
                  <a:pt x="1592827" y="1322674"/>
                </a:lnTo>
                <a:lnTo>
                  <a:pt x="1562614" y="1283639"/>
                </a:lnTo>
                <a:lnTo>
                  <a:pt x="1528708" y="1244076"/>
                </a:lnTo>
                <a:lnTo>
                  <a:pt x="1493462" y="1207242"/>
                </a:lnTo>
                <a:lnTo>
                  <a:pt x="1481617" y="1196200"/>
                </a:lnTo>
                <a:lnTo>
                  <a:pt x="331070" y="1196200"/>
                </a:lnTo>
                <a:lnTo>
                  <a:pt x="334791" y="721817"/>
                </a:lnTo>
                <a:lnTo>
                  <a:pt x="340366" y="314401"/>
                </a:lnTo>
                <a:lnTo>
                  <a:pt x="345601" y="261723"/>
                </a:lnTo>
                <a:lnTo>
                  <a:pt x="353743" y="214519"/>
                </a:lnTo>
                <a:lnTo>
                  <a:pt x="356648" y="193938"/>
                </a:lnTo>
                <a:lnTo>
                  <a:pt x="358391" y="176381"/>
                </a:lnTo>
                <a:lnTo>
                  <a:pt x="358972" y="161848"/>
                </a:lnTo>
                <a:lnTo>
                  <a:pt x="353391" y="103583"/>
                </a:lnTo>
                <a:lnTo>
                  <a:pt x="336648" y="58265"/>
                </a:lnTo>
                <a:lnTo>
                  <a:pt x="308744" y="25895"/>
                </a:lnTo>
                <a:lnTo>
                  <a:pt x="269678" y="6473"/>
                </a:lnTo>
                <a:lnTo>
                  <a:pt x="219450" y="0"/>
                </a:lnTo>
                <a:close/>
              </a:path>
              <a:path w="1797050" h="3008629">
                <a:moveTo>
                  <a:pt x="1596758" y="1328293"/>
                </a:moveTo>
                <a:lnTo>
                  <a:pt x="913352" y="1328293"/>
                </a:lnTo>
                <a:lnTo>
                  <a:pt x="963285" y="1330302"/>
                </a:lnTo>
                <a:lnTo>
                  <a:pt x="1011133" y="1336329"/>
                </a:lnTo>
                <a:lnTo>
                  <a:pt x="1056899" y="1346374"/>
                </a:lnTo>
                <a:lnTo>
                  <a:pt x="1100581" y="1360438"/>
                </a:lnTo>
                <a:lnTo>
                  <a:pt x="1142179" y="1378519"/>
                </a:lnTo>
                <a:lnTo>
                  <a:pt x="1181694" y="1400620"/>
                </a:lnTo>
                <a:lnTo>
                  <a:pt x="1219125" y="1426738"/>
                </a:lnTo>
                <a:lnTo>
                  <a:pt x="1254472" y="1456876"/>
                </a:lnTo>
                <a:lnTo>
                  <a:pt x="1287735" y="1491032"/>
                </a:lnTo>
                <a:lnTo>
                  <a:pt x="1318914" y="1529207"/>
                </a:lnTo>
                <a:lnTo>
                  <a:pt x="1345423" y="1567326"/>
                </a:lnTo>
                <a:lnTo>
                  <a:pt x="1369142" y="1607269"/>
                </a:lnTo>
                <a:lnTo>
                  <a:pt x="1390070" y="1649034"/>
                </a:lnTo>
                <a:lnTo>
                  <a:pt x="1408208" y="1692623"/>
                </a:lnTo>
                <a:lnTo>
                  <a:pt x="1423556" y="1738034"/>
                </a:lnTo>
                <a:lnTo>
                  <a:pt x="1436113" y="1785269"/>
                </a:lnTo>
                <a:lnTo>
                  <a:pt x="1445879" y="1834326"/>
                </a:lnTo>
                <a:lnTo>
                  <a:pt x="1452855" y="1885207"/>
                </a:lnTo>
                <a:lnTo>
                  <a:pt x="1457041" y="1937911"/>
                </a:lnTo>
                <a:lnTo>
                  <a:pt x="1458436" y="1992439"/>
                </a:lnTo>
                <a:lnTo>
                  <a:pt x="1456706" y="2048061"/>
                </a:lnTo>
                <a:lnTo>
                  <a:pt x="1451516" y="2101824"/>
                </a:lnTo>
                <a:lnTo>
                  <a:pt x="1442865" y="2153727"/>
                </a:lnTo>
                <a:lnTo>
                  <a:pt x="1430754" y="2203770"/>
                </a:lnTo>
                <a:lnTo>
                  <a:pt x="1415183" y="2251954"/>
                </a:lnTo>
                <a:lnTo>
                  <a:pt x="1396152" y="2298277"/>
                </a:lnTo>
                <a:lnTo>
                  <a:pt x="1373660" y="2342741"/>
                </a:lnTo>
                <a:lnTo>
                  <a:pt x="1347708" y="2385344"/>
                </a:lnTo>
                <a:lnTo>
                  <a:pt x="1318296" y="2426086"/>
                </a:lnTo>
                <a:lnTo>
                  <a:pt x="1285424" y="2464968"/>
                </a:lnTo>
                <a:lnTo>
                  <a:pt x="1249854" y="2501018"/>
                </a:lnTo>
                <a:lnTo>
                  <a:pt x="1212350" y="2533275"/>
                </a:lnTo>
                <a:lnTo>
                  <a:pt x="1172911" y="2561737"/>
                </a:lnTo>
                <a:lnTo>
                  <a:pt x="1131537" y="2586405"/>
                </a:lnTo>
                <a:lnTo>
                  <a:pt x="1088228" y="2607278"/>
                </a:lnTo>
                <a:lnTo>
                  <a:pt x="1042985" y="2624356"/>
                </a:lnTo>
                <a:lnTo>
                  <a:pt x="995807" y="2637639"/>
                </a:lnTo>
                <a:lnTo>
                  <a:pt x="946694" y="2647128"/>
                </a:lnTo>
                <a:lnTo>
                  <a:pt x="895646" y="2652821"/>
                </a:lnTo>
                <a:lnTo>
                  <a:pt x="842664" y="2654719"/>
                </a:lnTo>
                <a:lnTo>
                  <a:pt x="1572926" y="2654719"/>
                </a:lnTo>
                <a:lnTo>
                  <a:pt x="1616489" y="2596955"/>
                </a:lnTo>
                <a:lnTo>
                  <a:pt x="1643195" y="2556470"/>
                </a:lnTo>
                <a:lnTo>
                  <a:pt x="1667765" y="2514983"/>
                </a:lnTo>
                <a:lnTo>
                  <a:pt x="1690198" y="2472493"/>
                </a:lnTo>
                <a:lnTo>
                  <a:pt x="1710494" y="2429000"/>
                </a:lnTo>
                <a:lnTo>
                  <a:pt x="1728654" y="2384504"/>
                </a:lnTo>
                <a:lnTo>
                  <a:pt x="1744677" y="2339005"/>
                </a:lnTo>
                <a:lnTo>
                  <a:pt x="1758564" y="2292504"/>
                </a:lnTo>
                <a:lnTo>
                  <a:pt x="1770314" y="2245000"/>
                </a:lnTo>
                <a:lnTo>
                  <a:pt x="1779928" y="2196493"/>
                </a:lnTo>
                <a:lnTo>
                  <a:pt x="1787405" y="2146983"/>
                </a:lnTo>
                <a:lnTo>
                  <a:pt x="1792746" y="2096471"/>
                </a:lnTo>
                <a:lnTo>
                  <a:pt x="1795950" y="2044956"/>
                </a:lnTo>
                <a:lnTo>
                  <a:pt x="1797018" y="1992439"/>
                </a:lnTo>
                <a:lnTo>
                  <a:pt x="1795976" y="1936966"/>
                </a:lnTo>
                <a:lnTo>
                  <a:pt x="1792851" y="1882667"/>
                </a:lnTo>
                <a:lnTo>
                  <a:pt x="1787642" y="1829543"/>
                </a:lnTo>
                <a:lnTo>
                  <a:pt x="1780350" y="1777593"/>
                </a:lnTo>
                <a:lnTo>
                  <a:pt x="1770974" y="1726818"/>
                </a:lnTo>
                <a:lnTo>
                  <a:pt x="1759515" y="1677216"/>
                </a:lnTo>
                <a:lnTo>
                  <a:pt x="1745972" y="1628789"/>
                </a:lnTo>
                <a:lnTo>
                  <a:pt x="1730345" y="1581536"/>
                </a:lnTo>
                <a:lnTo>
                  <a:pt x="1712635" y="1535458"/>
                </a:lnTo>
                <a:lnTo>
                  <a:pt x="1692841" y="1490553"/>
                </a:lnTo>
                <a:lnTo>
                  <a:pt x="1670963" y="1446822"/>
                </a:lnTo>
                <a:lnTo>
                  <a:pt x="1647001" y="1404266"/>
                </a:lnTo>
                <a:lnTo>
                  <a:pt x="1620956" y="1362883"/>
                </a:lnTo>
                <a:lnTo>
                  <a:pt x="1596758" y="1328293"/>
                </a:lnTo>
                <a:close/>
              </a:path>
              <a:path w="1797050" h="3008629">
                <a:moveTo>
                  <a:pt x="913352" y="976680"/>
                </a:moveTo>
                <a:lnTo>
                  <a:pt x="870075" y="978204"/>
                </a:lnTo>
                <a:lnTo>
                  <a:pt x="825815" y="982777"/>
                </a:lnTo>
                <a:lnTo>
                  <a:pt x="780574" y="990398"/>
                </a:lnTo>
                <a:lnTo>
                  <a:pt x="734350" y="1001068"/>
                </a:lnTo>
                <a:lnTo>
                  <a:pt x="687144" y="1014788"/>
                </a:lnTo>
                <a:lnTo>
                  <a:pt x="638956" y="1031557"/>
                </a:lnTo>
                <a:lnTo>
                  <a:pt x="596908" y="1048358"/>
                </a:lnTo>
                <a:lnTo>
                  <a:pt x="554215" y="1067400"/>
                </a:lnTo>
                <a:lnTo>
                  <a:pt x="510877" y="1088682"/>
                </a:lnTo>
                <a:lnTo>
                  <a:pt x="466893" y="1112203"/>
                </a:lnTo>
                <a:lnTo>
                  <a:pt x="422264" y="1137963"/>
                </a:lnTo>
                <a:lnTo>
                  <a:pt x="376990" y="1165962"/>
                </a:lnTo>
                <a:lnTo>
                  <a:pt x="331070" y="1196200"/>
                </a:lnTo>
                <a:lnTo>
                  <a:pt x="1481617" y="1196200"/>
                </a:lnTo>
                <a:lnTo>
                  <a:pt x="1418951" y="1141758"/>
                </a:lnTo>
                <a:lnTo>
                  <a:pt x="1379685" y="1113108"/>
                </a:lnTo>
                <a:lnTo>
                  <a:pt x="1339079" y="1087187"/>
                </a:lnTo>
                <a:lnTo>
                  <a:pt x="1297134" y="1063995"/>
                </a:lnTo>
                <a:lnTo>
                  <a:pt x="1253850" y="1043531"/>
                </a:lnTo>
                <a:lnTo>
                  <a:pt x="1209225" y="1025795"/>
                </a:lnTo>
                <a:lnTo>
                  <a:pt x="1163261" y="1010788"/>
                </a:lnTo>
                <a:lnTo>
                  <a:pt x="1115958" y="998509"/>
                </a:lnTo>
                <a:lnTo>
                  <a:pt x="1067316" y="988959"/>
                </a:lnTo>
                <a:lnTo>
                  <a:pt x="1017334" y="982138"/>
                </a:lnTo>
                <a:lnTo>
                  <a:pt x="966013" y="978045"/>
                </a:lnTo>
                <a:lnTo>
                  <a:pt x="913352" y="9766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989218" y="4152217"/>
            <a:ext cx="4716780" cy="3142615"/>
          </a:xfrm>
          <a:custGeom>
            <a:avLst/>
            <a:gdLst/>
            <a:ahLst/>
            <a:cxnLst/>
            <a:rect l="l" t="t" r="r" b="b"/>
            <a:pathLst>
              <a:path w="4716780" h="3142615">
                <a:moveTo>
                  <a:pt x="241846" y="0"/>
                </a:moveTo>
                <a:lnTo>
                  <a:pt x="193477" y="3796"/>
                </a:lnTo>
                <a:lnTo>
                  <a:pt x="152549" y="15187"/>
                </a:lnTo>
                <a:lnTo>
                  <a:pt x="119061" y="34171"/>
                </a:lnTo>
                <a:lnTo>
                  <a:pt x="74409" y="94919"/>
                </a:lnTo>
                <a:lnTo>
                  <a:pt x="63246" y="136684"/>
                </a:lnTo>
                <a:lnTo>
                  <a:pt x="59524" y="186042"/>
                </a:lnTo>
                <a:lnTo>
                  <a:pt x="59469" y="231762"/>
                </a:lnTo>
                <a:lnTo>
                  <a:pt x="59304" y="278484"/>
                </a:lnTo>
                <a:lnTo>
                  <a:pt x="59029" y="326208"/>
                </a:lnTo>
                <a:lnTo>
                  <a:pt x="58644" y="374935"/>
                </a:lnTo>
                <a:lnTo>
                  <a:pt x="58149" y="424664"/>
                </a:lnTo>
                <a:lnTo>
                  <a:pt x="57544" y="475394"/>
                </a:lnTo>
                <a:lnTo>
                  <a:pt x="56829" y="527127"/>
                </a:lnTo>
                <a:lnTo>
                  <a:pt x="56004" y="579861"/>
                </a:lnTo>
                <a:lnTo>
                  <a:pt x="55069" y="633597"/>
                </a:lnTo>
                <a:lnTo>
                  <a:pt x="54024" y="688335"/>
                </a:lnTo>
                <a:lnTo>
                  <a:pt x="52868" y="744074"/>
                </a:lnTo>
                <a:lnTo>
                  <a:pt x="51603" y="800815"/>
                </a:lnTo>
                <a:lnTo>
                  <a:pt x="48853" y="916300"/>
                </a:lnTo>
                <a:lnTo>
                  <a:pt x="47588" y="973040"/>
                </a:lnTo>
                <a:lnTo>
                  <a:pt x="46432" y="1028779"/>
                </a:lnTo>
                <a:lnTo>
                  <a:pt x="45387" y="1083516"/>
                </a:lnTo>
                <a:lnTo>
                  <a:pt x="44452" y="1137251"/>
                </a:lnTo>
                <a:lnTo>
                  <a:pt x="43627" y="1189984"/>
                </a:lnTo>
                <a:lnTo>
                  <a:pt x="42912" y="1241716"/>
                </a:lnTo>
                <a:lnTo>
                  <a:pt x="42307" y="1292446"/>
                </a:lnTo>
                <a:lnTo>
                  <a:pt x="41812" y="1342175"/>
                </a:lnTo>
                <a:lnTo>
                  <a:pt x="41427" y="1390902"/>
                </a:lnTo>
                <a:lnTo>
                  <a:pt x="41152" y="1438627"/>
                </a:lnTo>
                <a:lnTo>
                  <a:pt x="40987" y="1485351"/>
                </a:lnTo>
                <a:lnTo>
                  <a:pt x="40932" y="1531073"/>
                </a:lnTo>
                <a:lnTo>
                  <a:pt x="40810" y="1567041"/>
                </a:lnTo>
                <a:lnTo>
                  <a:pt x="40447" y="1605684"/>
                </a:lnTo>
                <a:lnTo>
                  <a:pt x="39840" y="1647001"/>
                </a:lnTo>
                <a:lnTo>
                  <a:pt x="38992" y="1690994"/>
                </a:lnTo>
                <a:lnTo>
                  <a:pt x="37901" y="1737662"/>
                </a:lnTo>
                <a:lnTo>
                  <a:pt x="36568" y="1787005"/>
                </a:lnTo>
                <a:lnTo>
                  <a:pt x="34992" y="1839024"/>
                </a:lnTo>
                <a:lnTo>
                  <a:pt x="33175" y="1893717"/>
                </a:lnTo>
                <a:lnTo>
                  <a:pt x="31116" y="1951085"/>
                </a:lnTo>
                <a:lnTo>
                  <a:pt x="28814" y="2011129"/>
                </a:lnTo>
                <a:lnTo>
                  <a:pt x="26271" y="2073848"/>
                </a:lnTo>
                <a:lnTo>
                  <a:pt x="23486" y="2139241"/>
                </a:lnTo>
                <a:lnTo>
                  <a:pt x="17433" y="2275379"/>
                </a:lnTo>
                <a:lnTo>
                  <a:pt x="14648" y="2340773"/>
                </a:lnTo>
                <a:lnTo>
                  <a:pt x="12106" y="2403492"/>
                </a:lnTo>
                <a:lnTo>
                  <a:pt x="9806" y="2463535"/>
                </a:lnTo>
                <a:lnTo>
                  <a:pt x="7748" y="2520904"/>
                </a:lnTo>
                <a:lnTo>
                  <a:pt x="5932" y="2575597"/>
                </a:lnTo>
                <a:lnTo>
                  <a:pt x="4358" y="2627615"/>
                </a:lnTo>
                <a:lnTo>
                  <a:pt x="3026" y="2676958"/>
                </a:lnTo>
                <a:lnTo>
                  <a:pt x="1937" y="2723626"/>
                </a:lnTo>
                <a:lnTo>
                  <a:pt x="1089" y="2767619"/>
                </a:lnTo>
                <a:lnTo>
                  <a:pt x="484" y="2808937"/>
                </a:lnTo>
                <a:lnTo>
                  <a:pt x="121" y="2847580"/>
                </a:lnTo>
                <a:lnTo>
                  <a:pt x="0" y="2883547"/>
                </a:lnTo>
                <a:lnTo>
                  <a:pt x="3720" y="2933891"/>
                </a:lnTo>
                <a:lnTo>
                  <a:pt x="14882" y="2976491"/>
                </a:lnTo>
                <a:lnTo>
                  <a:pt x="33485" y="3011345"/>
                </a:lnTo>
                <a:lnTo>
                  <a:pt x="93014" y="3057819"/>
                </a:lnTo>
                <a:lnTo>
                  <a:pt x="133940" y="3069438"/>
                </a:lnTo>
                <a:lnTo>
                  <a:pt x="182308" y="3073311"/>
                </a:lnTo>
                <a:lnTo>
                  <a:pt x="232849" y="3068143"/>
                </a:lnTo>
                <a:lnTo>
                  <a:pt x="275328" y="3052639"/>
                </a:lnTo>
                <a:lnTo>
                  <a:pt x="309745" y="3026800"/>
                </a:lnTo>
                <a:lnTo>
                  <a:pt x="336100" y="2990625"/>
                </a:lnTo>
                <a:lnTo>
                  <a:pt x="354395" y="2944115"/>
                </a:lnTo>
                <a:lnTo>
                  <a:pt x="364629" y="2887268"/>
                </a:lnTo>
                <a:lnTo>
                  <a:pt x="367752" y="2825718"/>
                </a:lnTo>
                <a:lnTo>
                  <a:pt x="370508" y="2767566"/>
                </a:lnTo>
                <a:lnTo>
                  <a:pt x="372896" y="2712813"/>
                </a:lnTo>
                <a:lnTo>
                  <a:pt x="374918" y="2661459"/>
                </a:lnTo>
                <a:lnTo>
                  <a:pt x="376572" y="2613503"/>
                </a:lnTo>
                <a:lnTo>
                  <a:pt x="377859" y="2568947"/>
                </a:lnTo>
                <a:lnTo>
                  <a:pt x="378778" y="2527790"/>
                </a:lnTo>
                <a:lnTo>
                  <a:pt x="379514" y="2455672"/>
                </a:lnTo>
                <a:lnTo>
                  <a:pt x="407416" y="1531073"/>
                </a:lnTo>
                <a:lnTo>
                  <a:pt x="407471" y="1485351"/>
                </a:lnTo>
                <a:lnTo>
                  <a:pt x="407636" y="1438627"/>
                </a:lnTo>
                <a:lnTo>
                  <a:pt x="407911" y="1390902"/>
                </a:lnTo>
                <a:lnTo>
                  <a:pt x="408296" y="1342175"/>
                </a:lnTo>
                <a:lnTo>
                  <a:pt x="408791" y="1292446"/>
                </a:lnTo>
                <a:lnTo>
                  <a:pt x="409396" y="1241716"/>
                </a:lnTo>
                <a:lnTo>
                  <a:pt x="410111" y="1189984"/>
                </a:lnTo>
                <a:lnTo>
                  <a:pt x="410936" y="1137251"/>
                </a:lnTo>
                <a:lnTo>
                  <a:pt x="411871" y="1083516"/>
                </a:lnTo>
                <a:lnTo>
                  <a:pt x="412916" y="1028779"/>
                </a:lnTo>
                <a:lnTo>
                  <a:pt x="414072" y="973040"/>
                </a:lnTo>
                <a:lnTo>
                  <a:pt x="415337" y="916300"/>
                </a:lnTo>
                <a:lnTo>
                  <a:pt x="418090" y="800815"/>
                </a:lnTo>
                <a:lnTo>
                  <a:pt x="419357" y="744074"/>
                </a:lnTo>
                <a:lnTo>
                  <a:pt x="420514" y="688335"/>
                </a:lnTo>
                <a:lnTo>
                  <a:pt x="421561" y="633597"/>
                </a:lnTo>
                <a:lnTo>
                  <a:pt x="422498" y="579861"/>
                </a:lnTo>
                <a:lnTo>
                  <a:pt x="423324" y="527127"/>
                </a:lnTo>
                <a:lnTo>
                  <a:pt x="424039" y="475394"/>
                </a:lnTo>
                <a:lnTo>
                  <a:pt x="424645" y="424664"/>
                </a:lnTo>
                <a:lnTo>
                  <a:pt x="425140" y="374935"/>
                </a:lnTo>
                <a:lnTo>
                  <a:pt x="425526" y="326208"/>
                </a:lnTo>
                <a:lnTo>
                  <a:pt x="425801" y="278484"/>
                </a:lnTo>
                <a:lnTo>
                  <a:pt x="425966" y="231762"/>
                </a:lnTo>
                <a:lnTo>
                  <a:pt x="426021" y="186042"/>
                </a:lnTo>
                <a:lnTo>
                  <a:pt x="422262" y="136684"/>
                </a:lnTo>
                <a:lnTo>
                  <a:pt x="410986" y="94919"/>
                </a:lnTo>
                <a:lnTo>
                  <a:pt x="392193" y="60748"/>
                </a:lnTo>
                <a:lnTo>
                  <a:pt x="332054" y="15187"/>
                </a:lnTo>
                <a:lnTo>
                  <a:pt x="290708" y="3796"/>
                </a:lnTo>
                <a:lnTo>
                  <a:pt x="241846" y="0"/>
                </a:lnTo>
                <a:close/>
              </a:path>
              <a:path w="4716780" h="3142615">
                <a:moveTo>
                  <a:pt x="2513129" y="2965399"/>
                </a:moveTo>
                <a:lnTo>
                  <a:pt x="2145271" y="2965399"/>
                </a:lnTo>
                <a:lnTo>
                  <a:pt x="2161184" y="3019403"/>
                </a:lnTo>
                <a:lnTo>
                  <a:pt x="2182894" y="3063597"/>
                </a:lnTo>
                <a:lnTo>
                  <a:pt x="2210379" y="3097952"/>
                </a:lnTo>
                <a:lnTo>
                  <a:pt x="2243659" y="3122497"/>
                </a:lnTo>
                <a:lnTo>
                  <a:pt x="2282726" y="3137223"/>
                </a:lnTo>
                <a:lnTo>
                  <a:pt x="2327579" y="3142132"/>
                </a:lnTo>
                <a:lnTo>
                  <a:pt x="2365137" y="3138936"/>
                </a:lnTo>
                <a:lnTo>
                  <a:pt x="2431180" y="3113360"/>
                </a:lnTo>
                <a:lnTo>
                  <a:pt x="2483280" y="3063588"/>
                </a:lnTo>
                <a:lnTo>
                  <a:pt x="2510250" y="2998018"/>
                </a:lnTo>
                <a:lnTo>
                  <a:pt x="2513129" y="2965399"/>
                </a:lnTo>
                <a:close/>
              </a:path>
              <a:path w="4716780" h="3142615">
                <a:moveTo>
                  <a:pt x="1155560" y="1010170"/>
                </a:moveTo>
                <a:lnTo>
                  <a:pt x="1108793" y="1014666"/>
                </a:lnTo>
                <a:lnTo>
                  <a:pt x="1068951" y="1028154"/>
                </a:lnTo>
                <a:lnTo>
                  <a:pt x="1036031" y="1050635"/>
                </a:lnTo>
                <a:lnTo>
                  <a:pt x="1010038" y="1082107"/>
                </a:lnTo>
                <a:lnTo>
                  <a:pt x="990970" y="1122573"/>
                </a:lnTo>
                <a:lnTo>
                  <a:pt x="978827" y="1172032"/>
                </a:lnTo>
                <a:lnTo>
                  <a:pt x="969911" y="1225799"/>
                </a:lnTo>
                <a:lnTo>
                  <a:pt x="961689" y="1279167"/>
                </a:lnTo>
                <a:lnTo>
                  <a:pt x="954407" y="1330389"/>
                </a:lnTo>
                <a:lnTo>
                  <a:pt x="947817" y="1381212"/>
                </a:lnTo>
                <a:lnTo>
                  <a:pt x="942003" y="1431054"/>
                </a:lnTo>
                <a:lnTo>
                  <a:pt x="936964" y="1479915"/>
                </a:lnTo>
                <a:lnTo>
                  <a:pt x="932700" y="1527793"/>
                </a:lnTo>
                <a:lnTo>
                  <a:pt x="929212" y="1574690"/>
                </a:lnTo>
                <a:lnTo>
                  <a:pt x="926499" y="1620606"/>
                </a:lnTo>
                <a:lnTo>
                  <a:pt x="924561" y="1665539"/>
                </a:lnTo>
                <a:lnTo>
                  <a:pt x="923398" y="1709490"/>
                </a:lnTo>
                <a:lnTo>
                  <a:pt x="923010" y="1752460"/>
                </a:lnTo>
                <a:lnTo>
                  <a:pt x="923261" y="1798136"/>
                </a:lnTo>
                <a:lnTo>
                  <a:pt x="924015" y="1844560"/>
                </a:lnTo>
                <a:lnTo>
                  <a:pt x="925270" y="1891731"/>
                </a:lnTo>
                <a:lnTo>
                  <a:pt x="927028" y="1939648"/>
                </a:lnTo>
                <a:lnTo>
                  <a:pt x="929288" y="1988312"/>
                </a:lnTo>
                <a:lnTo>
                  <a:pt x="932050" y="2037724"/>
                </a:lnTo>
                <a:lnTo>
                  <a:pt x="935314" y="2087882"/>
                </a:lnTo>
                <a:lnTo>
                  <a:pt x="939081" y="2138787"/>
                </a:lnTo>
                <a:lnTo>
                  <a:pt x="943349" y="2190439"/>
                </a:lnTo>
                <a:lnTo>
                  <a:pt x="948216" y="2243817"/>
                </a:lnTo>
                <a:lnTo>
                  <a:pt x="953392" y="2295983"/>
                </a:lnTo>
                <a:lnTo>
                  <a:pt x="959166" y="2349875"/>
                </a:lnTo>
                <a:lnTo>
                  <a:pt x="965442" y="2404514"/>
                </a:lnTo>
                <a:lnTo>
                  <a:pt x="972220" y="2459900"/>
                </a:lnTo>
                <a:lnTo>
                  <a:pt x="979500" y="2516032"/>
                </a:lnTo>
                <a:lnTo>
                  <a:pt x="987282" y="2572912"/>
                </a:lnTo>
                <a:lnTo>
                  <a:pt x="995565" y="2630538"/>
                </a:lnTo>
                <a:lnTo>
                  <a:pt x="1006176" y="2686030"/>
                </a:lnTo>
                <a:lnTo>
                  <a:pt x="1021263" y="2738092"/>
                </a:lnTo>
                <a:lnTo>
                  <a:pt x="1040827" y="2786723"/>
                </a:lnTo>
                <a:lnTo>
                  <a:pt x="1064868" y="2831925"/>
                </a:lnTo>
                <a:lnTo>
                  <a:pt x="1093384" y="2873696"/>
                </a:lnTo>
                <a:lnTo>
                  <a:pt x="1126376" y="2912037"/>
                </a:lnTo>
                <a:lnTo>
                  <a:pt x="1163844" y="2946948"/>
                </a:lnTo>
                <a:lnTo>
                  <a:pt x="1205788" y="2978429"/>
                </a:lnTo>
                <a:lnTo>
                  <a:pt x="1247096" y="3003718"/>
                </a:lnTo>
                <a:lnTo>
                  <a:pt x="1291018" y="3025635"/>
                </a:lnTo>
                <a:lnTo>
                  <a:pt x="1337556" y="3044180"/>
                </a:lnTo>
                <a:lnTo>
                  <a:pt x="1386709" y="3059353"/>
                </a:lnTo>
                <a:lnTo>
                  <a:pt x="1438478" y="3071155"/>
                </a:lnTo>
                <a:lnTo>
                  <a:pt x="1492863" y="3079584"/>
                </a:lnTo>
                <a:lnTo>
                  <a:pt x="1549865" y="3084642"/>
                </a:lnTo>
                <a:lnTo>
                  <a:pt x="1609483" y="3086328"/>
                </a:lnTo>
                <a:lnTo>
                  <a:pt x="1664033" y="3085329"/>
                </a:lnTo>
                <a:lnTo>
                  <a:pt x="1717415" y="3082330"/>
                </a:lnTo>
                <a:lnTo>
                  <a:pt x="1769629" y="3077333"/>
                </a:lnTo>
                <a:lnTo>
                  <a:pt x="1820674" y="3070337"/>
                </a:lnTo>
                <a:lnTo>
                  <a:pt x="1870550" y="3061343"/>
                </a:lnTo>
                <a:lnTo>
                  <a:pt x="1919259" y="3050349"/>
                </a:lnTo>
                <a:lnTo>
                  <a:pt x="1966798" y="3037357"/>
                </a:lnTo>
                <a:lnTo>
                  <a:pt x="2013170" y="3022365"/>
                </a:lnTo>
                <a:lnTo>
                  <a:pt x="2058372" y="3005375"/>
                </a:lnTo>
                <a:lnTo>
                  <a:pt x="2102406" y="2986386"/>
                </a:lnTo>
                <a:lnTo>
                  <a:pt x="2145271" y="2965399"/>
                </a:lnTo>
                <a:lnTo>
                  <a:pt x="2513129" y="2965399"/>
                </a:lnTo>
                <a:lnTo>
                  <a:pt x="2513622" y="2959823"/>
                </a:lnTo>
                <a:lnTo>
                  <a:pt x="2513214" y="2936688"/>
                </a:lnTo>
                <a:lnTo>
                  <a:pt x="2511993" y="2908201"/>
                </a:lnTo>
                <a:lnTo>
                  <a:pt x="2509908" y="2873696"/>
                </a:lnTo>
                <a:lnTo>
                  <a:pt x="2504256" y="2795999"/>
                </a:lnTo>
                <a:lnTo>
                  <a:pt x="2502220" y="2762164"/>
                </a:lnTo>
                <a:lnTo>
                  <a:pt x="2500999" y="2733676"/>
                </a:lnTo>
                <a:lnTo>
                  <a:pt x="2500591" y="2710535"/>
                </a:lnTo>
                <a:lnTo>
                  <a:pt x="2500590" y="2708681"/>
                </a:lnTo>
                <a:lnTo>
                  <a:pt x="1609483" y="2708681"/>
                </a:lnTo>
                <a:lnTo>
                  <a:pt x="1551352" y="2704261"/>
                </a:lnTo>
                <a:lnTo>
                  <a:pt x="1492288" y="2691003"/>
                </a:lnTo>
                <a:lnTo>
                  <a:pt x="1432290" y="2669378"/>
                </a:lnTo>
                <a:lnTo>
                  <a:pt x="1371358" y="2639847"/>
                </a:lnTo>
                <a:lnTo>
                  <a:pt x="1360084" y="2599789"/>
                </a:lnTo>
                <a:lnTo>
                  <a:pt x="1349643" y="2556163"/>
                </a:lnTo>
                <a:lnTo>
                  <a:pt x="1340037" y="2508970"/>
                </a:lnTo>
                <a:lnTo>
                  <a:pt x="1331266" y="2458209"/>
                </a:lnTo>
                <a:lnTo>
                  <a:pt x="1323330" y="2403879"/>
                </a:lnTo>
                <a:lnTo>
                  <a:pt x="1316230" y="2345981"/>
                </a:lnTo>
                <a:lnTo>
                  <a:pt x="1309966" y="2284514"/>
                </a:lnTo>
                <a:lnTo>
                  <a:pt x="1306079" y="2239345"/>
                </a:lnTo>
                <a:lnTo>
                  <a:pt x="1302601" y="2192389"/>
                </a:lnTo>
                <a:lnTo>
                  <a:pt x="1299532" y="2143648"/>
                </a:lnTo>
                <a:lnTo>
                  <a:pt x="1296872" y="2093121"/>
                </a:lnTo>
                <a:lnTo>
                  <a:pt x="1294622" y="2040809"/>
                </a:lnTo>
                <a:lnTo>
                  <a:pt x="1292780" y="1986710"/>
                </a:lnTo>
                <a:lnTo>
                  <a:pt x="1291348" y="1930826"/>
                </a:lnTo>
                <a:lnTo>
                  <a:pt x="1290325" y="1873156"/>
                </a:lnTo>
                <a:lnTo>
                  <a:pt x="1289711" y="1813701"/>
                </a:lnTo>
                <a:lnTo>
                  <a:pt x="1289507" y="1752460"/>
                </a:lnTo>
                <a:lnTo>
                  <a:pt x="1290256" y="1717112"/>
                </a:lnTo>
                <a:lnTo>
                  <a:pt x="1292504" y="1676802"/>
                </a:lnTo>
                <a:lnTo>
                  <a:pt x="1296250" y="1631532"/>
                </a:lnTo>
                <a:lnTo>
                  <a:pt x="1301496" y="1581301"/>
                </a:lnTo>
                <a:lnTo>
                  <a:pt x="1308239" y="1526111"/>
                </a:lnTo>
                <a:lnTo>
                  <a:pt x="1326192" y="1394896"/>
                </a:lnTo>
                <a:lnTo>
                  <a:pt x="1333745" y="1332017"/>
                </a:lnTo>
                <a:lnTo>
                  <a:pt x="1339140" y="1277323"/>
                </a:lnTo>
                <a:lnTo>
                  <a:pt x="1342377" y="1230814"/>
                </a:lnTo>
                <a:lnTo>
                  <a:pt x="1343456" y="1192491"/>
                </a:lnTo>
                <a:lnTo>
                  <a:pt x="1340084" y="1154297"/>
                </a:lnTo>
                <a:lnTo>
                  <a:pt x="1313110" y="1088718"/>
                </a:lnTo>
                <a:lnTo>
                  <a:pt x="1260903" y="1038952"/>
                </a:lnTo>
                <a:lnTo>
                  <a:pt x="1193929" y="1013368"/>
                </a:lnTo>
                <a:lnTo>
                  <a:pt x="1155560" y="1010170"/>
                </a:lnTo>
                <a:close/>
              </a:path>
              <a:path w="4716780" h="3142615">
                <a:moveTo>
                  <a:pt x="2346185" y="1021334"/>
                </a:moveTo>
                <a:lnTo>
                  <a:pt x="2296732" y="1026088"/>
                </a:lnTo>
                <a:lnTo>
                  <a:pt x="2255029" y="1040350"/>
                </a:lnTo>
                <a:lnTo>
                  <a:pt x="2221077" y="1064121"/>
                </a:lnTo>
                <a:lnTo>
                  <a:pt x="2194876" y="1097402"/>
                </a:lnTo>
                <a:lnTo>
                  <a:pt x="2176427" y="1140192"/>
                </a:lnTo>
                <a:lnTo>
                  <a:pt x="2165731" y="1192491"/>
                </a:lnTo>
                <a:lnTo>
                  <a:pt x="2160862" y="1235288"/>
                </a:lnTo>
                <a:lnTo>
                  <a:pt x="2156355" y="1279167"/>
                </a:lnTo>
                <a:lnTo>
                  <a:pt x="2152208" y="1324129"/>
                </a:lnTo>
                <a:lnTo>
                  <a:pt x="2148421" y="1370172"/>
                </a:lnTo>
                <a:lnTo>
                  <a:pt x="2144995" y="1417298"/>
                </a:lnTo>
                <a:lnTo>
                  <a:pt x="2141929" y="1465505"/>
                </a:lnTo>
                <a:lnTo>
                  <a:pt x="2139224" y="1514795"/>
                </a:lnTo>
                <a:lnTo>
                  <a:pt x="2136880" y="1565167"/>
                </a:lnTo>
                <a:lnTo>
                  <a:pt x="2134896" y="1616620"/>
                </a:lnTo>
                <a:lnTo>
                  <a:pt x="2133272" y="1669156"/>
                </a:lnTo>
                <a:lnTo>
                  <a:pt x="2132010" y="1722773"/>
                </a:lnTo>
                <a:lnTo>
                  <a:pt x="2131108" y="1777472"/>
                </a:lnTo>
                <a:lnTo>
                  <a:pt x="2130567" y="1833253"/>
                </a:lnTo>
                <a:lnTo>
                  <a:pt x="2130440" y="1873156"/>
                </a:lnTo>
                <a:lnTo>
                  <a:pt x="2130403" y="1891731"/>
                </a:lnTo>
                <a:lnTo>
                  <a:pt x="2134108" y="2251024"/>
                </a:lnTo>
                <a:lnTo>
                  <a:pt x="2135962" y="2628684"/>
                </a:lnTo>
                <a:lnTo>
                  <a:pt x="2085793" y="2642566"/>
                </a:lnTo>
                <a:lnTo>
                  <a:pt x="2036086" y="2655127"/>
                </a:lnTo>
                <a:lnTo>
                  <a:pt x="1986841" y="2666366"/>
                </a:lnTo>
                <a:lnTo>
                  <a:pt x="1938056" y="2676283"/>
                </a:lnTo>
                <a:lnTo>
                  <a:pt x="1889734" y="2684878"/>
                </a:lnTo>
                <a:lnTo>
                  <a:pt x="1841872" y="2692151"/>
                </a:lnTo>
                <a:lnTo>
                  <a:pt x="1794472" y="2698102"/>
                </a:lnTo>
                <a:lnTo>
                  <a:pt x="1747533" y="2702730"/>
                </a:lnTo>
                <a:lnTo>
                  <a:pt x="1701056" y="2706036"/>
                </a:lnTo>
                <a:lnTo>
                  <a:pt x="1655039" y="2708020"/>
                </a:lnTo>
                <a:lnTo>
                  <a:pt x="1609483" y="2708681"/>
                </a:lnTo>
                <a:lnTo>
                  <a:pt x="2500590" y="2708681"/>
                </a:lnTo>
                <a:lnTo>
                  <a:pt x="2500475" y="2635192"/>
                </a:lnTo>
                <a:lnTo>
                  <a:pt x="2500252" y="2572912"/>
                </a:lnTo>
                <a:lnTo>
                  <a:pt x="2499865" y="2490781"/>
                </a:lnTo>
                <a:lnTo>
                  <a:pt x="2499171" y="2373576"/>
                </a:lnTo>
                <a:lnTo>
                  <a:pt x="2498272" y="2239345"/>
                </a:lnTo>
                <a:lnTo>
                  <a:pt x="2497920" y="2183124"/>
                </a:lnTo>
                <a:lnTo>
                  <a:pt x="2497600" y="2126617"/>
                </a:lnTo>
                <a:lnTo>
                  <a:pt x="2497337" y="2074295"/>
                </a:lnTo>
                <a:lnTo>
                  <a:pt x="2497133" y="2026159"/>
                </a:lnTo>
                <a:lnTo>
                  <a:pt x="2496890" y="1930826"/>
                </a:lnTo>
                <a:lnTo>
                  <a:pt x="2496870" y="1906866"/>
                </a:lnTo>
                <a:lnTo>
                  <a:pt x="2530360" y="1203655"/>
                </a:lnTo>
                <a:lnTo>
                  <a:pt x="2528615" y="1166212"/>
                </a:lnTo>
                <a:lnTo>
                  <a:pt x="2503501" y="1101099"/>
                </a:lnTo>
                <a:lnTo>
                  <a:pt x="2451526" y="1050634"/>
                </a:lnTo>
                <a:lnTo>
                  <a:pt x="2384554" y="1024589"/>
                </a:lnTo>
                <a:lnTo>
                  <a:pt x="2346185" y="1021334"/>
                </a:lnTo>
                <a:close/>
              </a:path>
              <a:path w="4716780" h="3142615">
                <a:moveTo>
                  <a:pt x="3778580" y="1049248"/>
                </a:moveTo>
                <a:lnTo>
                  <a:pt x="3725996" y="1050643"/>
                </a:lnTo>
                <a:lnTo>
                  <a:pt x="3674750" y="1054829"/>
                </a:lnTo>
                <a:lnTo>
                  <a:pt x="3624841" y="1061805"/>
                </a:lnTo>
                <a:lnTo>
                  <a:pt x="3576269" y="1071572"/>
                </a:lnTo>
                <a:lnTo>
                  <a:pt x="3529034" y="1084130"/>
                </a:lnTo>
                <a:lnTo>
                  <a:pt x="3483136" y="1099478"/>
                </a:lnTo>
                <a:lnTo>
                  <a:pt x="3438575" y="1117616"/>
                </a:lnTo>
                <a:lnTo>
                  <a:pt x="3395351" y="1138545"/>
                </a:lnTo>
                <a:lnTo>
                  <a:pt x="3353464" y="1162264"/>
                </a:lnTo>
                <a:lnTo>
                  <a:pt x="3312914" y="1188774"/>
                </a:lnTo>
                <a:lnTo>
                  <a:pt x="3273702" y="1218075"/>
                </a:lnTo>
                <a:lnTo>
                  <a:pt x="3235826" y="1250166"/>
                </a:lnTo>
                <a:lnTo>
                  <a:pt x="3199288" y="1285048"/>
                </a:lnTo>
                <a:lnTo>
                  <a:pt x="3164086" y="1322720"/>
                </a:lnTo>
                <a:lnTo>
                  <a:pt x="3130222" y="1363182"/>
                </a:lnTo>
                <a:lnTo>
                  <a:pt x="3097695" y="1406436"/>
                </a:lnTo>
                <a:lnTo>
                  <a:pt x="3070928" y="1445495"/>
                </a:lnTo>
                <a:lnTo>
                  <a:pt x="3045784" y="1485637"/>
                </a:lnTo>
                <a:lnTo>
                  <a:pt x="3022262" y="1526860"/>
                </a:lnTo>
                <a:lnTo>
                  <a:pt x="3000363" y="1569165"/>
                </a:lnTo>
                <a:lnTo>
                  <a:pt x="2980085" y="1612551"/>
                </a:lnTo>
                <a:lnTo>
                  <a:pt x="2961430" y="1657018"/>
                </a:lnTo>
                <a:lnTo>
                  <a:pt x="2944398" y="1702568"/>
                </a:lnTo>
                <a:lnTo>
                  <a:pt x="2928987" y="1749198"/>
                </a:lnTo>
                <a:lnTo>
                  <a:pt x="2915199" y="1796911"/>
                </a:lnTo>
                <a:lnTo>
                  <a:pt x="2903033" y="1845705"/>
                </a:lnTo>
                <a:lnTo>
                  <a:pt x="2892489" y="1895580"/>
                </a:lnTo>
                <a:lnTo>
                  <a:pt x="2883567" y="1946538"/>
                </a:lnTo>
                <a:lnTo>
                  <a:pt x="2876268" y="1998576"/>
                </a:lnTo>
                <a:lnTo>
                  <a:pt x="2870590" y="2051696"/>
                </a:lnTo>
                <a:lnTo>
                  <a:pt x="2866535" y="2105898"/>
                </a:lnTo>
                <a:lnTo>
                  <a:pt x="2864102" y="2161182"/>
                </a:lnTo>
                <a:lnTo>
                  <a:pt x="2863291" y="2217547"/>
                </a:lnTo>
                <a:lnTo>
                  <a:pt x="2864556" y="2272529"/>
                </a:lnTo>
                <a:lnTo>
                  <a:pt x="2868350" y="2325857"/>
                </a:lnTo>
                <a:lnTo>
                  <a:pt x="2874675" y="2377533"/>
                </a:lnTo>
                <a:lnTo>
                  <a:pt x="2883530" y="2427555"/>
                </a:lnTo>
                <a:lnTo>
                  <a:pt x="2894915" y="2475923"/>
                </a:lnTo>
                <a:lnTo>
                  <a:pt x="2908829" y="2522638"/>
                </a:lnTo>
                <a:lnTo>
                  <a:pt x="2925274" y="2567700"/>
                </a:lnTo>
                <a:lnTo>
                  <a:pt x="2944285" y="2611176"/>
                </a:lnTo>
                <a:lnTo>
                  <a:pt x="2965755" y="2652862"/>
                </a:lnTo>
                <a:lnTo>
                  <a:pt x="2989790" y="2692963"/>
                </a:lnTo>
                <a:lnTo>
                  <a:pt x="3016356" y="2731410"/>
                </a:lnTo>
                <a:lnTo>
                  <a:pt x="3045452" y="2768204"/>
                </a:lnTo>
                <a:lnTo>
                  <a:pt x="3077079" y="2803344"/>
                </a:lnTo>
                <a:lnTo>
                  <a:pt x="3111236" y="2836830"/>
                </a:lnTo>
                <a:lnTo>
                  <a:pt x="3147923" y="2868663"/>
                </a:lnTo>
                <a:lnTo>
                  <a:pt x="3183361" y="2895757"/>
                </a:lnTo>
                <a:lnTo>
                  <a:pt x="3220221" y="2920984"/>
                </a:lnTo>
                <a:lnTo>
                  <a:pt x="3258503" y="2944341"/>
                </a:lnTo>
                <a:lnTo>
                  <a:pt x="3298207" y="2965831"/>
                </a:lnTo>
                <a:lnTo>
                  <a:pt x="3339333" y="2985452"/>
                </a:lnTo>
                <a:lnTo>
                  <a:pt x="3381881" y="3003204"/>
                </a:lnTo>
                <a:lnTo>
                  <a:pt x="3425852" y="3019087"/>
                </a:lnTo>
                <a:lnTo>
                  <a:pt x="3471244" y="3033103"/>
                </a:lnTo>
                <a:lnTo>
                  <a:pt x="3518059" y="3045249"/>
                </a:lnTo>
                <a:lnTo>
                  <a:pt x="3566295" y="3055527"/>
                </a:lnTo>
                <a:lnTo>
                  <a:pt x="3615953" y="3063936"/>
                </a:lnTo>
                <a:lnTo>
                  <a:pt x="3667034" y="3070477"/>
                </a:lnTo>
                <a:lnTo>
                  <a:pt x="3719537" y="3075148"/>
                </a:lnTo>
                <a:lnTo>
                  <a:pt x="3773461" y="3077952"/>
                </a:lnTo>
                <a:lnTo>
                  <a:pt x="3828808" y="3078886"/>
                </a:lnTo>
                <a:lnTo>
                  <a:pt x="3877976" y="3077841"/>
                </a:lnTo>
                <a:lnTo>
                  <a:pt x="3927391" y="3074704"/>
                </a:lnTo>
                <a:lnTo>
                  <a:pt x="3977051" y="3069477"/>
                </a:lnTo>
                <a:lnTo>
                  <a:pt x="4026958" y="3062159"/>
                </a:lnTo>
                <a:lnTo>
                  <a:pt x="4077110" y="3052750"/>
                </a:lnTo>
                <a:lnTo>
                  <a:pt x="4127509" y="3041250"/>
                </a:lnTo>
                <a:lnTo>
                  <a:pt x="4178153" y="3027659"/>
                </a:lnTo>
                <a:lnTo>
                  <a:pt x="4229043" y="3011976"/>
                </a:lnTo>
                <a:lnTo>
                  <a:pt x="4280180" y="2994202"/>
                </a:lnTo>
                <a:lnTo>
                  <a:pt x="4331561" y="2974338"/>
                </a:lnTo>
                <a:lnTo>
                  <a:pt x="4383189" y="2952381"/>
                </a:lnTo>
                <a:lnTo>
                  <a:pt x="4440984" y="2924846"/>
                </a:lnTo>
                <a:lnTo>
                  <a:pt x="4493275" y="2896357"/>
                </a:lnTo>
                <a:lnTo>
                  <a:pt x="4540061" y="2866915"/>
                </a:lnTo>
                <a:lnTo>
                  <a:pt x="4581343" y="2836519"/>
                </a:lnTo>
                <a:lnTo>
                  <a:pt x="4617121" y="2805169"/>
                </a:lnTo>
                <a:lnTo>
                  <a:pt x="4647394" y="2772866"/>
                </a:lnTo>
                <a:lnTo>
                  <a:pt x="4670265" y="2742158"/>
                </a:lnTo>
                <a:lnTo>
                  <a:pt x="3828808" y="2742158"/>
                </a:lnTo>
                <a:lnTo>
                  <a:pt x="3770852" y="2740564"/>
                </a:lnTo>
                <a:lnTo>
                  <a:pt x="3714984" y="2735782"/>
                </a:lnTo>
                <a:lnTo>
                  <a:pt x="3661205" y="2727810"/>
                </a:lnTo>
                <a:lnTo>
                  <a:pt x="3609514" y="2716650"/>
                </a:lnTo>
                <a:lnTo>
                  <a:pt x="3559912" y="2702299"/>
                </a:lnTo>
                <a:lnTo>
                  <a:pt x="3512398" y="2684759"/>
                </a:lnTo>
                <a:lnTo>
                  <a:pt x="3466973" y="2664028"/>
                </a:lnTo>
                <a:lnTo>
                  <a:pt x="3423635" y="2640145"/>
                </a:lnTo>
                <a:lnTo>
                  <a:pt x="3382385" y="2613150"/>
                </a:lnTo>
                <a:lnTo>
                  <a:pt x="3343222" y="2583043"/>
                </a:lnTo>
                <a:lnTo>
                  <a:pt x="3306146" y="2549822"/>
                </a:lnTo>
                <a:lnTo>
                  <a:pt x="3271159" y="2513488"/>
                </a:lnTo>
                <a:lnTo>
                  <a:pt x="3238259" y="2474040"/>
                </a:lnTo>
                <a:lnTo>
                  <a:pt x="3207448" y="2431478"/>
                </a:lnTo>
                <a:lnTo>
                  <a:pt x="3929922" y="2089175"/>
                </a:lnTo>
                <a:lnTo>
                  <a:pt x="3175825" y="2089175"/>
                </a:lnTo>
                <a:lnTo>
                  <a:pt x="3188756" y="2031499"/>
                </a:lnTo>
                <a:lnTo>
                  <a:pt x="3202748" y="1976291"/>
                </a:lnTo>
                <a:lnTo>
                  <a:pt x="3217799" y="1923550"/>
                </a:lnTo>
                <a:lnTo>
                  <a:pt x="3233910" y="1873276"/>
                </a:lnTo>
                <a:lnTo>
                  <a:pt x="3251080" y="1825469"/>
                </a:lnTo>
                <a:lnTo>
                  <a:pt x="3269310" y="1780130"/>
                </a:lnTo>
                <a:lnTo>
                  <a:pt x="3288599" y="1737258"/>
                </a:lnTo>
                <a:lnTo>
                  <a:pt x="3308947" y="1696854"/>
                </a:lnTo>
                <a:lnTo>
                  <a:pt x="3330355" y="1658918"/>
                </a:lnTo>
                <a:lnTo>
                  <a:pt x="3352822" y="1623449"/>
                </a:lnTo>
                <a:lnTo>
                  <a:pt x="3376348" y="1590448"/>
                </a:lnTo>
                <a:lnTo>
                  <a:pt x="3400933" y="1559915"/>
                </a:lnTo>
                <a:lnTo>
                  <a:pt x="3435360" y="1523016"/>
                </a:lnTo>
                <a:lnTo>
                  <a:pt x="3471671" y="1490459"/>
                </a:lnTo>
                <a:lnTo>
                  <a:pt x="3509865" y="1462243"/>
                </a:lnTo>
                <a:lnTo>
                  <a:pt x="3549942" y="1438368"/>
                </a:lnTo>
                <a:lnTo>
                  <a:pt x="3591903" y="1418835"/>
                </a:lnTo>
                <a:lnTo>
                  <a:pt x="3635747" y="1403642"/>
                </a:lnTo>
                <a:lnTo>
                  <a:pt x="3681475" y="1392790"/>
                </a:lnTo>
                <a:lnTo>
                  <a:pt x="3729085" y="1386279"/>
                </a:lnTo>
                <a:lnTo>
                  <a:pt x="3778580" y="1384109"/>
                </a:lnTo>
                <a:lnTo>
                  <a:pt x="4494770" y="1384109"/>
                </a:lnTo>
                <a:lnTo>
                  <a:pt x="4484325" y="1357021"/>
                </a:lnTo>
                <a:lnTo>
                  <a:pt x="4462726" y="1316205"/>
                </a:lnTo>
                <a:lnTo>
                  <a:pt x="4436326" y="1278143"/>
                </a:lnTo>
                <a:lnTo>
                  <a:pt x="4405127" y="1242833"/>
                </a:lnTo>
                <a:lnTo>
                  <a:pt x="4369129" y="1210277"/>
                </a:lnTo>
                <a:lnTo>
                  <a:pt x="4328330" y="1180475"/>
                </a:lnTo>
                <a:lnTo>
                  <a:pt x="4282732" y="1153426"/>
                </a:lnTo>
                <a:lnTo>
                  <a:pt x="4242529" y="1133631"/>
                </a:lnTo>
                <a:lnTo>
                  <a:pt x="4200058" y="1115920"/>
                </a:lnTo>
                <a:lnTo>
                  <a:pt x="4155316" y="1100294"/>
                </a:lnTo>
                <a:lnTo>
                  <a:pt x="4108306" y="1086750"/>
                </a:lnTo>
                <a:lnTo>
                  <a:pt x="4059026" y="1075291"/>
                </a:lnTo>
                <a:lnTo>
                  <a:pt x="4007476" y="1065915"/>
                </a:lnTo>
                <a:lnTo>
                  <a:pt x="3953657" y="1058623"/>
                </a:lnTo>
                <a:lnTo>
                  <a:pt x="3897568" y="1053415"/>
                </a:lnTo>
                <a:lnTo>
                  <a:pt x="3839209" y="1050290"/>
                </a:lnTo>
                <a:lnTo>
                  <a:pt x="3778580" y="1049248"/>
                </a:lnTo>
                <a:close/>
              </a:path>
              <a:path w="4716780" h="3142615">
                <a:moveTo>
                  <a:pt x="4548771" y="2433345"/>
                </a:moveTo>
                <a:lnTo>
                  <a:pt x="4513073" y="2439565"/>
                </a:lnTo>
                <a:lnTo>
                  <a:pt x="4478540" y="2458226"/>
                </a:lnTo>
                <a:lnTo>
                  <a:pt x="4445169" y="2489329"/>
                </a:lnTo>
                <a:lnTo>
                  <a:pt x="4412957" y="2532875"/>
                </a:lnTo>
                <a:lnTo>
                  <a:pt x="4391698" y="2560531"/>
                </a:lnTo>
                <a:lnTo>
                  <a:pt x="4330042" y="2611176"/>
                </a:lnTo>
                <a:lnTo>
                  <a:pt x="4289646" y="2634166"/>
                </a:lnTo>
                <a:lnTo>
                  <a:pt x="4242873" y="2655599"/>
                </a:lnTo>
                <a:lnTo>
                  <a:pt x="4189721" y="2675476"/>
                </a:lnTo>
                <a:lnTo>
                  <a:pt x="4130192" y="2693797"/>
                </a:lnTo>
                <a:lnTo>
                  <a:pt x="4073761" y="2708575"/>
                </a:lnTo>
                <a:lnTo>
                  <a:pt x="4019809" y="2720666"/>
                </a:lnTo>
                <a:lnTo>
                  <a:pt x="3968337" y="2730069"/>
                </a:lnTo>
                <a:lnTo>
                  <a:pt x="3919346" y="2736786"/>
                </a:lnTo>
                <a:lnTo>
                  <a:pt x="3872836" y="2740815"/>
                </a:lnTo>
                <a:lnTo>
                  <a:pt x="3828808" y="2742158"/>
                </a:lnTo>
                <a:lnTo>
                  <a:pt x="4670265" y="2742158"/>
                </a:lnTo>
                <a:lnTo>
                  <a:pt x="4691427" y="2705402"/>
                </a:lnTo>
                <a:lnTo>
                  <a:pt x="4713443" y="2634127"/>
                </a:lnTo>
                <a:lnTo>
                  <a:pt x="4716195" y="2597061"/>
                </a:lnTo>
                <a:lnTo>
                  <a:pt x="4712997" y="2565492"/>
                </a:lnTo>
                <a:lnTo>
                  <a:pt x="4687418" y="2508285"/>
                </a:lnTo>
                <a:lnTo>
                  <a:pt x="4638586" y="2461077"/>
                </a:lnTo>
                <a:lnTo>
                  <a:pt x="4580454" y="2436426"/>
                </a:lnTo>
                <a:lnTo>
                  <a:pt x="4548771" y="2433345"/>
                </a:lnTo>
                <a:close/>
              </a:path>
              <a:path w="4716780" h="3142615">
                <a:moveTo>
                  <a:pt x="4494770" y="1384109"/>
                </a:moveTo>
                <a:lnTo>
                  <a:pt x="3778580" y="1384109"/>
                </a:lnTo>
                <a:lnTo>
                  <a:pt x="3834968" y="1385597"/>
                </a:lnTo>
                <a:lnTo>
                  <a:pt x="3888788" y="1390062"/>
                </a:lnTo>
                <a:lnTo>
                  <a:pt x="3940041" y="1397503"/>
                </a:lnTo>
                <a:lnTo>
                  <a:pt x="3988726" y="1407920"/>
                </a:lnTo>
                <a:lnTo>
                  <a:pt x="4034843" y="1421314"/>
                </a:lnTo>
                <a:lnTo>
                  <a:pt x="4078394" y="1437684"/>
                </a:lnTo>
                <a:lnTo>
                  <a:pt x="4119378" y="1457030"/>
                </a:lnTo>
                <a:lnTo>
                  <a:pt x="4157794" y="1479353"/>
                </a:lnTo>
                <a:lnTo>
                  <a:pt x="4193644" y="1504652"/>
                </a:lnTo>
                <a:lnTo>
                  <a:pt x="4226928" y="1532928"/>
                </a:lnTo>
                <a:lnTo>
                  <a:pt x="4199283" y="1555268"/>
                </a:lnTo>
                <a:lnTo>
                  <a:pt x="4168440" y="1578316"/>
                </a:lnTo>
                <a:lnTo>
                  <a:pt x="4134400" y="1602072"/>
                </a:lnTo>
                <a:lnTo>
                  <a:pt x="4097162" y="1626534"/>
                </a:lnTo>
                <a:lnTo>
                  <a:pt x="4056727" y="1651704"/>
                </a:lnTo>
                <a:lnTo>
                  <a:pt x="4013094" y="1677580"/>
                </a:lnTo>
                <a:lnTo>
                  <a:pt x="3966263" y="1704164"/>
                </a:lnTo>
                <a:lnTo>
                  <a:pt x="3916234" y="1731456"/>
                </a:lnTo>
                <a:lnTo>
                  <a:pt x="3863006" y="1759454"/>
                </a:lnTo>
                <a:lnTo>
                  <a:pt x="3806581" y="1788160"/>
                </a:lnTo>
                <a:lnTo>
                  <a:pt x="3746957" y="1817573"/>
                </a:lnTo>
                <a:lnTo>
                  <a:pt x="3175825" y="2089175"/>
                </a:lnTo>
                <a:lnTo>
                  <a:pt x="3929922" y="2089175"/>
                </a:lnTo>
                <a:lnTo>
                  <a:pt x="4041762" y="2035598"/>
                </a:lnTo>
                <a:lnTo>
                  <a:pt x="4095873" y="2008772"/>
                </a:lnTo>
                <a:lnTo>
                  <a:pt x="4144840" y="1983783"/>
                </a:lnTo>
                <a:lnTo>
                  <a:pt x="4188661" y="1960632"/>
                </a:lnTo>
                <a:lnTo>
                  <a:pt x="4227337" y="1939319"/>
                </a:lnTo>
                <a:lnTo>
                  <a:pt x="4260869" y="1919843"/>
                </a:lnTo>
                <a:lnTo>
                  <a:pt x="4312500" y="1886407"/>
                </a:lnTo>
                <a:lnTo>
                  <a:pt x="4361770" y="1847745"/>
                </a:lnTo>
                <a:lnTo>
                  <a:pt x="4404471" y="1808037"/>
                </a:lnTo>
                <a:lnTo>
                  <a:pt x="4440603" y="1767283"/>
                </a:lnTo>
                <a:lnTo>
                  <a:pt x="4470166" y="1725482"/>
                </a:lnTo>
                <a:lnTo>
                  <a:pt x="4493160" y="1682634"/>
                </a:lnTo>
                <a:lnTo>
                  <a:pt x="4509584" y="1638740"/>
                </a:lnTo>
                <a:lnTo>
                  <a:pt x="4519439" y="1593799"/>
                </a:lnTo>
                <a:lnTo>
                  <a:pt x="4522724" y="1547812"/>
                </a:lnTo>
                <a:lnTo>
                  <a:pt x="4520324" y="1495985"/>
                </a:lnTo>
                <a:lnTo>
                  <a:pt x="4513124" y="1446911"/>
                </a:lnTo>
                <a:lnTo>
                  <a:pt x="4501124" y="1400590"/>
                </a:lnTo>
                <a:lnTo>
                  <a:pt x="4494770" y="13841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336827" y="5167979"/>
            <a:ext cx="3646170" cy="2100580"/>
          </a:xfrm>
          <a:custGeom>
            <a:avLst/>
            <a:gdLst/>
            <a:ahLst/>
            <a:cxnLst/>
            <a:rect l="l" t="t" r="r" b="b"/>
            <a:pathLst>
              <a:path w="3646170" h="2100579">
                <a:moveTo>
                  <a:pt x="879944" y="0"/>
                </a:moveTo>
                <a:lnTo>
                  <a:pt x="839041" y="1544"/>
                </a:lnTo>
                <a:lnTo>
                  <a:pt x="798627" y="6179"/>
                </a:lnTo>
                <a:lnTo>
                  <a:pt x="758703" y="13903"/>
                </a:lnTo>
                <a:lnTo>
                  <a:pt x="719267" y="24717"/>
                </a:lnTo>
                <a:lnTo>
                  <a:pt x="680321" y="38621"/>
                </a:lnTo>
                <a:lnTo>
                  <a:pt x="641865" y="55614"/>
                </a:lnTo>
                <a:lnTo>
                  <a:pt x="603898" y="75698"/>
                </a:lnTo>
                <a:lnTo>
                  <a:pt x="566420" y="98871"/>
                </a:lnTo>
                <a:lnTo>
                  <a:pt x="529432" y="125134"/>
                </a:lnTo>
                <a:lnTo>
                  <a:pt x="492933" y="154488"/>
                </a:lnTo>
                <a:lnTo>
                  <a:pt x="456923" y="186931"/>
                </a:lnTo>
                <a:lnTo>
                  <a:pt x="421403" y="222464"/>
                </a:lnTo>
                <a:lnTo>
                  <a:pt x="386372" y="261087"/>
                </a:lnTo>
                <a:lnTo>
                  <a:pt x="351830" y="302800"/>
                </a:lnTo>
                <a:lnTo>
                  <a:pt x="317778" y="347604"/>
                </a:lnTo>
                <a:lnTo>
                  <a:pt x="284215" y="395497"/>
                </a:lnTo>
                <a:lnTo>
                  <a:pt x="251142" y="446481"/>
                </a:lnTo>
                <a:lnTo>
                  <a:pt x="222464" y="493672"/>
                </a:lnTo>
                <a:lnTo>
                  <a:pt x="195523" y="540697"/>
                </a:lnTo>
                <a:lnTo>
                  <a:pt x="170321" y="587553"/>
                </a:lnTo>
                <a:lnTo>
                  <a:pt x="146858" y="634243"/>
                </a:lnTo>
                <a:lnTo>
                  <a:pt x="125133" y="680765"/>
                </a:lnTo>
                <a:lnTo>
                  <a:pt x="105145" y="727119"/>
                </a:lnTo>
                <a:lnTo>
                  <a:pt x="86896" y="773306"/>
                </a:lnTo>
                <a:lnTo>
                  <a:pt x="70386" y="819326"/>
                </a:lnTo>
                <a:lnTo>
                  <a:pt x="55613" y="865178"/>
                </a:lnTo>
                <a:lnTo>
                  <a:pt x="42578" y="910863"/>
                </a:lnTo>
                <a:lnTo>
                  <a:pt x="31282" y="956380"/>
                </a:lnTo>
                <a:lnTo>
                  <a:pt x="21723" y="1001730"/>
                </a:lnTo>
                <a:lnTo>
                  <a:pt x="13903" y="1046913"/>
                </a:lnTo>
                <a:lnTo>
                  <a:pt x="7820" y="1091928"/>
                </a:lnTo>
                <a:lnTo>
                  <a:pt x="3475" y="1136776"/>
                </a:lnTo>
                <a:lnTo>
                  <a:pt x="868" y="1181456"/>
                </a:lnTo>
                <a:lnTo>
                  <a:pt x="0" y="1225969"/>
                </a:lnTo>
                <a:lnTo>
                  <a:pt x="1366" y="1281789"/>
                </a:lnTo>
                <a:lnTo>
                  <a:pt x="5466" y="1336034"/>
                </a:lnTo>
                <a:lnTo>
                  <a:pt x="12300" y="1388703"/>
                </a:lnTo>
                <a:lnTo>
                  <a:pt x="21867" y="1439797"/>
                </a:lnTo>
                <a:lnTo>
                  <a:pt x="34168" y="1489314"/>
                </a:lnTo>
                <a:lnTo>
                  <a:pt x="49202" y="1537256"/>
                </a:lnTo>
                <a:lnTo>
                  <a:pt x="66970" y="1583623"/>
                </a:lnTo>
                <a:lnTo>
                  <a:pt x="87471" y="1628413"/>
                </a:lnTo>
                <a:lnTo>
                  <a:pt x="110705" y="1671628"/>
                </a:lnTo>
                <a:lnTo>
                  <a:pt x="136674" y="1713268"/>
                </a:lnTo>
                <a:lnTo>
                  <a:pt x="165375" y="1753331"/>
                </a:lnTo>
                <a:lnTo>
                  <a:pt x="196810" y="1791819"/>
                </a:lnTo>
                <a:lnTo>
                  <a:pt x="230979" y="1828731"/>
                </a:lnTo>
                <a:lnTo>
                  <a:pt x="267881" y="1864067"/>
                </a:lnTo>
                <a:lnTo>
                  <a:pt x="304936" y="1895844"/>
                </a:lnTo>
                <a:lnTo>
                  <a:pt x="343282" y="1925268"/>
                </a:lnTo>
                <a:lnTo>
                  <a:pt x="382919" y="1952337"/>
                </a:lnTo>
                <a:lnTo>
                  <a:pt x="423847" y="1977053"/>
                </a:lnTo>
                <a:lnTo>
                  <a:pt x="466065" y="1999415"/>
                </a:lnTo>
                <a:lnTo>
                  <a:pt x="509575" y="2019423"/>
                </a:lnTo>
                <a:lnTo>
                  <a:pt x="554375" y="2037078"/>
                </a:lnTo>
                <a:lnTo>
                  <a:pt x="600466" y="2052379"/>
                </a:lnTo>
                <a:lnTo>
                  <a:pt x="647849" y="2065325"/>
                </a:lnTo>
                <a:lnTo>
                  <a:pt x="696522" y="2075918"/>
                </a:lnTo>
                <a:lnTo>
                  <a:pt x="746486" y="2084157"/>
                </a:lnTo>
                <a:lnTo>
                  <a:pt x="797741" y="2090042"/>
                </a:lnTo>
                <a:lnTo>
                  <a:pt x="850288" y="2093573"/>
                </a:lnTo>
                <a:lnTo>
                  <a:pt x="904125" y="2094750"/>
                </a:lnTo>
                <a:lnTo>
                  <a:pt x="941974" y="2093372"/>
                </a:lnTo>
                <a:lnTo>
                  <a:pt x="981937" y="2089238"/>
                </a:lnTo>
                <a:lnTo>
                  <a:pt x="1024013" y="2082347"/>
                </a:lnTo>
                <a:lnTo>
                  <a:pt x="1068202" y="2072700"/>
                </a:lnTo>
                <a:lnTo>
                  <a:pt x="1114506" y="2060298"/>
                </a:lnTo>
                <a:lnTo>
                  <a:pt x="1162922" y="2045139"/>
                </a:lnTo>
                <a:lnTo>
                  <a:pt x="1213452" y="2027225"/>
                </a:lnTo>
                <a:lnTo>
                  <a:pt x="1266095" y="2006555"/>
                </a:lnTo>
                <a:lnTo>
                  <a:pt x="1320850" y="1983130"/>
                </a:lnTo>
                <a:lnTo>
                  <a:pt x="1387997" y="1951357"/>
                </a:lnTo>
                <a:lnTo>
                  <a:pt x="1446190" y="1919295"/>
                </a:lnTo>
                <a:lnTo>
                  <a:pt x="1495430" y="1886943"/>
                </a:lnTo>
                <a:lnTo>
                  <a:pt x="1535717" y="1854301"/>
                </a:lnTo>
                <a:lnTo>
                  <a:pt x="1567051" y="1821368"/>
                </a:lnTo>
                <a:lnTo>
                  <a:pt x="1589432" y="1788145"/>
                </a:lnTo>
                <a:lnTo>
                  <a:pt x="1604135" y="1745005"/>
                </a:lnTo>
                <a:lnTo>
                  <a:pt x="904125" y="1745005"/>
                </a:lnTo>
                <a:lnTo>
                  <a:pt x="850656" y="1743374"/>
                </a:lnTo>
                <a:lnTo>
                  <a:pt x="799393" y="1738482"/>
                </a:lnTo>
                <a:lnTo>
                  <a:pt x="750335" y="1730328"/>
                </a:lnTo>
                <a:lnTo>
                  <a:pt x="703483" y="1718914"/>
                </a:lnTo>
                <a:lnTo>
                  <a:pt x="658835" y="1704238"/>
                </a:lnTo>
                <a:lnTo>
                  <a:pt x="616391" y="1686301"/>
                </a:lnTo>
                <a:lnTo>
                  <a:pt x="576152" y="1665103"/>
                </a:lnTo>
                <a:lnTo>
                  <a:pt x="538116" y="1640644"/>
                </a:lnTo>
                <a:lnTo>
                  <a:pt x="502285" y="1612925"/>
                </a:lnTo>
                <a:lnTo>
                  <a:pt x="467145" y="1580219"/>
                </a:lnTo>
                <a:lnTo>
                  <a:pt x="436140" y="1544940"/>
                </a:lnTo>
                <a:lnTo>
                  <a:pt x="409269" y="1507088"/>
                </a:lnTo>
                <a:lnTo>
                  <a:pt x="386533" y="1466665"/>
                </a:lnTo>
                <a:lnTo>
                  <a:pt x="367930" y="1423669"/>
                </a:lnTo>
                <a:lnTo>
                  <a:pt x="353462" y="1378101"/>
                </a:lnTo>
                <a:lnTo>
                  <a:pt x="343128" y="1329962"/>
                </a:lnTo>
                <a:lnTo>
                  <a:pt x="336927" y="1279251"/>
                </a:lnTo>
                <a:lnTo>
                  <a:pt x="334860" y="1225969"/>
                </a:lnTo>
                <a:lnTo>
                  <a:pt x="336259" y="1184011"/>
                </a:lnTo>
                <a:lnTo>
                  <a:pt x="340456" y="1140669"/>
                </a:lnTo>
                <a:lnTo>
                  <a:pt x="347452" y="1095943"/>
                </a:lnTo>
                <a:lnTo>
                  <a:pt x="357245" y="1049833"/>
                </a:lnTo>
                <a:lnTo>
                  <a:pt x="369836" y="1002340"/>
                </a:lnTo>
                <a:lnTo>
                  <a:pt x="385226" y="953463"/>
                </a:lnTo>
                <a:lnTo>
                  <a:pt x="403414" y="903202"/>
                </a:lnTo>
                <a:lnTo>
                  <a:pt x="424401" y="851558"/>
                </a:lnTo>
                <a:lnTo>
                  <a:pt x="448186" y="798531"/>
                </a:lnTo>
                <a:lnTo>
                  <a:pt x="474769" y="744120"/>
                </a:lnTo>
                <a:lnTo>
                  <a:pt x="504151" y="688327"/>
                </a:lnTo>
                <a:lnTo>
                  <a:pt x="538005" y="629563"/>
                </a:lnTo>
                <a:lnTo>
                  <a:pt x="571921" y="576396"/>
                </a:lnTo>
                <a:lnTo>
                  <a:pt x="605899" y="528826"/>
                </a:lnTo>
                <a:lnTo>
                  <a:pt x="639939" y="486853"/>
                </a:lnTo>
                <a:lnTo>
                  <a:pt x="674040" y="450477"/>
                </a:lnTo>
                <a:lnTo>
                  <a:pt x="708204" y="419697"/>
                </a:lnTo>
                <a:lnTo>
                  <a:pt x="742429" y="394514"/>
                </a:lnTo>
                <a:lnTo>
                  <a:pt x="776716" y="374927"/>
                </a:lnTo>
                <a:lnTo>
                  <a:pt x="845474" y="352543"/>
                </a:lnTo>
                <a:lnTo>
                  <a:pt x="879944" y="349745"/>
                </a:lnTo>
                <a:lnTo>
                  <a:pt x="1571614" y="349745"/>
                </a:lnTo>
                <a:lnTo>
                  <a:pt x="1568479" y="318922"/>
                </a:lnTo>
                <a:lnTo>
                  <a:pt x="1540366" y="253419"/>
                </a:lnTo>
                <a:lnTo>
                  <a:pt x="1515768" y="222459"/>
                </a:lnTo>
                <a:lnTo>
                  <a:pt x="1484142" y="192693"/>
                </a:lnTo>
                <a:lnTo>
                  <a:pt x="1445488" y="164122"/>
                </a:lnTo>
                <a:lnTo>
                  <a:pt x="1399806" y="136745"/>
                </a:lnTo>
                <a:lnTo>
                  <a:pt x="1347097" y="110561"/>
                </a:lnTo>
                <a:lnTo>
                  <a:pt x="1287360" y="85572"/>
                </a:lnTo>
                <a:lnTo>
                  <a:pt x="1231751" y="65516"/>
                </a:lnTo>
                <a:lnTo>
                  <a:pt x="1177480" y="48134"/>
                </a:lnTo>
                <a:lnTo>
                  <a:pt x="1124547" y="33426"/>
                </a:lnTo>
                <a:lnTo>
                  <a:pt x="1072951" y="21393"/>
                </a:lnTo>
                <a:lnTo>
                  <a:pt x="1022693" y="12033"/>
                </a:lnTo>
                <a:lnTo>
                  <a:pt x="973773" y="5348"/>
                </a:lnTo>
                <a:lnTo>
                  <a:pt x="926190" y="1337"/>
                </a:lnTo>
                <a:lnTo>
                  <a:pt x="879944" y="0"/>
                </a:lnTo>
                <a:close/>
              </a:path>
              <a:path w="3646170" h="2100579">
                <a:moveTo>
                  <a:pt x="1438046" y="1540370"/>
                </a:moveTo>
                <a:lnTo>
                  <a:pt x="1383978" y="1557108"/>
                </a:lnTo>
                <a:lnTo>
                  <a:pt x="1142250" y="1685467"/>
                </a:lnTo>
                <a:lnTo>
                  <a:pt x="1092242" y="1706899"/>
                </a:lnTo>
                <a:lnTo>
                  <a:pt x="1043425" y="1723570"/>
                </a:lnTo>
                <a:lnTo>
                  <a:pt x="995800" y="1735478"/>
                </a:lnTo>
                <a:lnTo>
                  <a:pt x="949367" y="1742623"/>
                </a:lnTo>
                <a:lnTo>
                  <a:pt x="904125" y="1745005"/>
                </a:lnTo>
                <a:lnTo>
                  <a:pt x="1604135" y="1745005"/>
                </a:lnTo>
                <a:lnTo>
                  <a:pt x="1607337" y="1720824"/>
                </a:lnTo>
                <a:lnTo>
                  <a:pt x="1604198" y="1686465"/>
                </a:lnTo>
                <a:lnTo>
                  <a:pt x="1594781" y="1654082"/>
                </a:lnTo>
                <a:lnTo>
                  <a:pt x="1557108" y="1595246"/>
                </a:lnTo>
                <a:lnTo>
                  <a:pt x="1502225" y="1554087"/>
                </a:lnTo>
                <a:lnTo>
                  <a:pt x="1471298" y="1543799"/>
                </a:lnTo>
                <a:lnTo>
                  <a:pt x="1438046" y="1540370"/>
                </a:lnTo>
                <a:close/>
              </a:path>
              <a:path w="3646170" h="2100579">
                <a:moveTo>
                  <a:pt x="1571614" y="349745"/>
                </a:moveTo>
                <a:lnTo>
                  <a:pt x="879944" y="349745"/>
                </a:lnTo>
                <a:lnTo>
                  <a:pt x="940086" y="351111"/>
                </a:lnTo>
                <a:lnTo>
                  <a:pt x="995866" y="355210"/>
                </a:lnTo>
                <a:lnTo>
                  <a:pt x="1047286" y="362040"/>
                </a:lnTo>
                <a:lnTo>
                  <a:pt x="1094346" y="371603"/>
                </a:lnTo>
                <a:lnTo>
                  <a:pt x="1137045" y="383898"/>
                </a:lnTo>
                <a:lnTo>
                  <a:pt x="1175385" y="398924"/>
                </a:lnTo>
                <a:lnTo>
                  <a:pt x="1209365" y="416682"/>
                </a:lnTo>
                <a:lnTo>
                  <a:pt x="1276892" y="469036"/>
                </a:lnTo>
                <a:lnTo>
                  <a:pt x="1316189" y="501357"/>
                </a:lnTo>
                <a:lnTo>
                  <a:pt x="1337063" y="515602"/>
                </a:lnTo>
                <a:lnTo>
                  <a:pt x="1359681" y="525778"/>
                </a:lnTo>
                <a:lnTo>
                  <a:pt x="1384041" y="531884"/>
                </a:lnTo>
                <a:lnTo>
                  <a:pt x="1410144" y="533920"/>
                </a:lnTo>
                <a:lnTo>
                  <a:pt x="1443163" y="530489"/>
                </a:lnTo>
                <a:lnTo>
                  <a:pt x="1500832" y="503043"/>
                </a:lnTo>
                <a:lnTo>
                  <a:pt x="1545831" y="450603"/>
                </a:lnTo>
                <a:lnTo>
                  <a:pt x="1569085" y="387823"/>
                </a:lnTo>
                <a:lnTo>
                  <a:pt x="1571993" y="353466"/>
                </a:lnTo>
                <a:lnTo>
                  <a:pt x="1571614" y="349745"/>
                </a:lnTo>
                <a:close/>
              </a:path>
              <a:path w="3646170" h="2100579">
                <a:moveTo>
                  <a:pt x="3628108" y="1882673"/>
                </a:moveTo>
                <a:lnTo>
                  <a:pt x="3219983" y="1882673"/>
                </a:lnTo>
                <a:lnTo>
                  <a:pt x="3243124" y="1913484"/>
                </a:lnTo>
                <a:lnTo>
                  <a:pt x="3271612" y="1946387"/>
                </a:lnTo>
                <a:lnTo>
                  <a:pt x="3305447" y="1981383"/>
                </a:lnTo>
                <a:lnTo>
                  <a:pt x="3344633" y="2018474"/>
                </a:lnTo>
                <a:lnTo>
                  <a:pt x="3387539" y="2054286"/>
                </a:lnTo>
                <a:lnTo>
                  <a:pt x="3423234" y="2079864"/>
                </a:lnTo>
                <a:lnTo>
                  <a:pt x="3472992" y="2100325"/>
                </a:lnTo>
                <a:lnTo>
                  <a:pt x="3506366" y="2097303"/>
                </a:lnTo>
                <a:lnTo>
                  <a:pt x="3566827" y="2073124"/>
                </a:lnTo>
                <a:lnTo>
                  <a:pt x="3616708" y="2026151"/>
                </a:lnTo>
                <a:lnTo>
                  <a:pt x="3642749" y="1964758"/>
                </a:lnTo>
                <a:lnTo>
                  <a:pt x="3646004" y="1929180"/>
                </a:lnTo>
                <a:lnTo>
                  <a:pt x="3634841" y="1897557"/>
                </a:lnTo>
                <a:lnTo>
                  <a:pt x="3628108" y="1882673"/>
                </a:lnTo>
                <a:close/>
              </a:path>
              <a:path w="3646170" h="2100579">
                <a:moveTo>
                  <a:pt x="2905594" y="35344"/>
                </a:moveTo>
                <a:lnTo>
                  <a:pt x="2855451" y="36451"/>
                </a:lnTo>
                <a:lnTo>
                  <a:pt x="2806138" y="39772"/>
                </a:lnTo>
                <a:lnTo>
                  <a:pt x="2757656" y="45308"/>
                </a:lnTo>
                <a:lnTo>
                  <a:pt x="2710004" y="53058"/>
                </a:lnTo>
                <a:lnTo>
                  <a:pt x="2663182" y="63022"/>
                </a:lnTo>
                <a:lnTo>
                  <a:pt x="2617192" y="75201"/>
                </a:lnTo>
                <a:lnTo>
                  <a:pt x="2572031" y="89594"/>
                </a:lnTo>
                <a:lnTo>
                  <a:pt x="2527701" y="106202"/>
                </a:lnTo>
                <a:lnTo>
                  <a:pt x="2484202" y="125024"/>
                </a:lnTo>
                <a:lnTo>
                  <a:pt x="2441532" y="146060"/>
                </a:lnTo>
                <a:lnTo>
                  <a:pt x="2399694" y="169311"/>
                </a:lnTo>
                <a:lnTo>
                  <a:pt x="2358685" y="194776"/>
                </a:lnTo>
                <a:lnTo>
                  <a:pt x="2318507" y="222456"/>
                </a:lnTo>
                <a:lnTo>
                  <a:pt x="2279160" y="252350"/>
                </a:lnTo>
                <a:lnTo>
                  <a:pt x="2240642" y="284459"/>
                </a:lnTo>
                <a:lnTo>
                  <a:pt x="2202955" y="318782"/>
                </a:lnTo>
                <a:lnTo>
                  <a:pt x="2166099" y="355320"/>
                </a:lnTo>
                <a:lnTo>
                  <a:pt x="2130729" y="393416"/>
                </a:lnTo>
                <a:lnTo>
                  <a:pt x="2097503" y="432413"/>
                </a:lnTo>
                <a:lnTo>
                  <a:pt x="2066420" y="472311"/>
                </a:lnTo>
                <a:lnTo>
                  <a:pt x="2037482" y="513110"/>
                </a:lnTo>
                <a:lnTo>
                  <a:pt x="2010686" y="554811"/>
                </a:lnTo>
                <a:lnTo>
                  <a:pt x="1986035" y="597412"/>
                </a:lnTo>
                <a:lnTo>
                  <a:pt x="1963527" y="640915"/>
                </a:lnTo>
                <a:lnTo>
                  <a:pt x="1943162" y="685319"/>
                </a:lnTo>
                <a:lnTo>
                  <a:pt x="1924942" y="730625"/>
                </a:lnTo>
                <a:lnTo>
                  <a:pt x="1908864" y="776831"/>
                </a:lnTo>
                <a:lnTo>
                  <a:pt x="1894931" y="823939"/>
                </a:lnTo>
                <a:lnTo>
                  <a:pt x="1883141" y="871948"/>
                </a:lnTo>
                <a:lnTo>
                  <a:pt x="1873495" y="920858"/>
                </a:lnTo>
                <a:lnTo>
                  <a:pt x="1865992" y="970670"/>
                </a:lnTo>
                <a:lnTo>
                  <a:pt x="1860633" y="1021383"/>
                </a:lnTo>
                <a:lnTo>
                  <a:pt x="1857418" y="1072996"/>
                </a:lnTo>
                <a:lnTo>
                  <a:pt x="1856346" y="1125512"/>
                </a:lnTo>
                <a:lnTo>
                  <a:pt x="1857181" y="1187920"/>
                </a:lnTo>
                <a:lnTo>
                  <a:pt x="1859686" y="1248146"/>
                </a:lnTo>
                <a:lnTo>
                  <a:pt x="1863862" y="1306188"/>
                </a:lnTo>
                <a:lnTo>
                  <a:pt x="1869708" y="1362048"/>
                </a:lnTo>
                <a:lnTo>
                  <a:pt x="1877224" y="1415724"/>
                </a:lnTo>
                <a:lnTo>
                  <a:pt x="1886410" y="1467218"/>
                </a:lnTo>
                <a:lnTo>
                  <a:pt x="1897267" y="1516530"/>
                </a:lnTo>
                <a:lnTo>
                  <a:pt x="1909794" y="1563658"/>
                </a:lnTo>
                <a:lnTo>
                  <a:pt x="1923990" y="1608604"/>
                </a:lnTo>
                <a:lnTo>
                  <a:pt x="1939857" y="1651367"/>
                </a:lnTo>
                <a:lnTo>
                  <a:pt x="1957394" y="1691947"/>
                </a:lnTo>
                <a:lnTo>
                  <a:pt x="1976601" y="1730345"/>
                </a:lnTo>
                <a:lnTo>
                  <a:pt x="1997478" y="1766561"/>
                </a:lnTo>
                <a:lnTo>
                  <a:pt x="2020025" y="1800594"/>
                </a:lnTo>
                <a:lnTo>
                  <a:pt x="2044242" y="1832444"/>
                </a:lnTo>
                <a:lnTo>
                  <a:pt x="2073886" y="1866271"/>
                </a:lnTo>
                <a:lnTo>
                  <a:pt x="2105941" y="1897592"/>
                </a:lnTo>
                <a:lnTo>
                  <a:pt x="2140406" y="1926408"/>
                </a:lnTo>
                <a:lnTo>
                  <a:pt x="2177282" y="1952719"/>
                </a:lnTo>
                <a:lnTo>
                  <a:pt x="2216568" y="1976523"/>
                </a:lnTo>
                <a:lnTo>
                  <a:pt x="2258265" y="1997823"/>
                </a:lnTo>
                <a:lnTo>
                  <a:pt x="2302373" y="2016617"/>
                </a:lnTo>
                <a:lnTo>
                  <a:pt x="2348892" y="2032905"/>
                </a:lnTo>
                <a:lnTo>
                  <a:pt x="2397821" y="2046687"/>
                </a:lnTo>
                <a:lnTo>
                  <a:pt x="2449161" y="2057964"/>
                </a:lnTo>
                <a:lnTo>
                  <a:pt x="2502913" y="2066735"/>
                </a:lnTo>
                <a:lnTo>
                  <a:pt x="2559075" y="2073000"/>
                </a:lnTo>
                <a:lnTo>
                  <a:pt x="2617648" y="2076759"/>
                </a:lnTo>
                <a:lnTo>
                  <a:pt x="2678633" y="2078012"/>
                </a:lnTo>
                <a:lnTo>
                  <a:pt x="2716881" y="2076040"/>
                </a:lnTo>
                <a:lnTo>
                  <a:pt x="2758701" y="2070123"/>
                </a:lnTo>
                <a:lnTo>
                  <a:pt x="2804093" y="2060263"/>
                </a:lnTo>
                <a:lnTo>
                  <a:pt x="2853058" y="2046459"/>
                </a:lnTo>
                <a:lnTo>
                  <a:pt x="2905594" y="2028710"/>
                </a:lnTo>
                <a:lnTo>
                  <a:pt x="2945265" y="2013656"/>
                </a:lnTo>
                <a:lnTo>
                  <a:pt x="2986683" y="1996666"/>
                </a:lnTo>
                <a:lnTo>
                  <a:pt x="3029849" y="1977739"/>
                </a:lnTo>
                <a:lnTo>
                  <a:pt x="3074762" y="1956877"/>
                </a:lnTo>
                <a:lnTo>
                  <a:pt x="3121422" y="1934078"/>
                </a:lnTo>
                <a:lnTo>
                  <a:pt x="3169829" y="1909344"/>
                </a:lnTo>
                <a:lnTo>
                  <a:pt x="3219983" y="1882673"/>
                </a:lnTo>
                <a:lnTo>
                  <a:pt x="3628108" y="1882673"/>
                </a:lnTo>
                <a:lnTo>
                  <a:pt x="3609266" y="1840350"/>
                </a:lnTo>
                <a:lnTo>
                  <a:pt x="3592055" y="1798954"/>
                </a:lnTo>
                <a:lnTo>
                  <a:pt x="3573586" y="1752447"/>
                </a:lnTo>
                <a:lnTo>
                  <a:pt x="2654439" y="1752447"/>
                </a:lnTo>
                <a:lnTo>
                  <a:pt x="2602176" y="1750063"/>
                </a:lnTo>
                <a:lnTo>
                  <a:pt x="2553284" y="1742913"/>
                </a:lnTo>
                <a:lnTo>
                  <a:pt x="2507764" y="1730994"/>
                </a:lnTo>
                <a:lnTo>
                  <a:pt x="2465616" y="1714309"/>
                </a:lnTo>
                <a:lnTo>
                  <a:pt x="2426839" y="1692856"/>
                </a:lnTo>
                <a:lnTo>
                  <a:pt x="2391435" y="1666636"/>
                </a:lnTo>
                <a:lnTo>
                  <a:pt x="2359402" y="1635649"/>
                </a:lnTo>
                <a:lnTo>
                  <a:pt x="2330742" y="1599895"/>
                </a:lnTo>
                <a:lnTo>
                  <a:pt x="2291898" y="1532773"/>
                </a:lnTo>
                <a:lnTo>
                  <a:pt x="2275713" y="1494636"/>
                </a:lnTo>
                <a:lnTo>
                  <a:pt x="2261686" y="1453449"/>
                </a:lnTo>
                <a:lnTo>
                  <a:pt x="2249817" y="1409211"/>
                </a:lnTo>
                <a:lnTo>
                  <a:pt x="2240106" y="1361921"/>
                </a:lnTo>
                <a:lnTo>
                  <a:pt x="2232553" y="1311581"/>
                </a:lnTo>
                <a:lnTo>
                  <a:pt x="2227158" y="1258189"/>
                </a:lnTo>
                <a:lnTo>
                  <a:pt x="2223921" y="1201745"/>
                </a:lnTo>
                <a:lnTo>
                  <a:pt x="2222842" y="1142250"/>
                </a:lnTo>
                <a:lnTo>
                  <a:pt x="2224296" y="1091589"/>
                </a:lnTo>
                <a:lnTo>
                  <a:pt x="2228656" y="1041921"/>
                </a:lnTo>
                <a:lnTo>
                  <a:pt x="2235923" y="993249"/>
                </a:lnTo>
                <a:lnTo>
                  <a:pt x="2246096" y="945570"/>
                </a:lnTo>
                <a:lnTo>
                  <a:pt x="2259176" y="898887"/>
                </a:lnTo>
                <a:lnTo>
                  <a:pt x="2275163" y="853198"/>
                </a:lnTo>
                <a:lnTo>
                  <a:pt x="2294057" y="808504"/>
                </a:lnTo>
                <a:lnTo>
                  <a:pt x="2315857" y="764805"/>
                </a:lnTo>
                <a:lnTo>
                  <a:pt x="2340564" y="722101"/>
                </a:lnTo>
                <a:lnTo>
                  <a:pt x="2368178" y="680392"/>
                </a:lnTo>
                <a:lnTo>
                  <a:pt x="2398699" y="639679"/>
                </a:lnTo>
                <a:lnTo>
                  <a:pt x="2432126" y="599960"/>
                </a:lnTo>
                <a:lnTo>
                  <a:pt x="2467558" y="562371"/>
                </a:lnTo>
                <a:lnTo>
                  <a:pt x="2504088" y="528051"/>
                </a:lnTo>
                <a:lnTo>
                  <a:pt x="2541716" y="496999"/>
                </a:lnTo>
                <a:lnTo>
                  <a:pt x="2580441" y="469217"/>
                </a:lnTo>
                <a:lnTo>
                  <a:pt x="2620265" y="444704"/>
                </a:lnTo>
                <a:lnTo>
                  <a:pt x="2661186" y="423459"/>
                </a:lnTo>
                <a:lnTo>
                  <a:pt x="2703205" y="405483"/>
                </a:lnTo>
                <a:lnTo>
                  <a:pt x="2746323" y="390775"/>
                </a:lnTo>
                <a:lnTo>
                  <a:pt x="2790538" y="379336"/>
                </a:lnTo>
                <a:lnTo>
                  <a:pt x="2835852" y="371166"/>
                </a:lnTo>
                <a:lnTo>
                  <a:pt x="2882264" y="366263"/>
                </a:lnTo>
                <a:lnTo>
                  <a:pt x="2929775" y="364629"/>
                </a:lnTo>
                <a:lnTo>
                  <a:pt x="3520756" y="364629"/>
                </a:lnTo>
                <a:lnTo>
                  <a:pt x="3517413" y="334130"/>
                </a:lnTo>
                <a:lnTo>
                  <a:pt x="3485786" y="265994"/>
                </a:lnTo>
                <a:lnTo>
                  <a:pt x="3458113" y="233932"/>
                </a:lnTo>
                <a:lnTo>
                  <a:pt x="3422533" y="203208"/>
                </a:lnTo>
                <a:lnTo>
                  <a:pt x="3379047" y="173821"/>
                </a:lnTo>
                <a:lnTo>
                  <a:pt x="3327655" y="145772"/>
                </a:lnTo>
                <a:lnTo>
                  <a:pt x="3268357" y="119062"/>
                </a:lnTo>
                <a:lnTo>
                  <a:pt x="3211749" y="96850"/>
                </a:lnTo>
                <a:lnTo>
                  <a:pt x="3156736" y="78055"/>
                </a:lnTo>
                <a:lnTo>
                  <a:pt x="3103319" y="62678"/>
                </a:lnTo>
                <a:lnTo>
                  <a:pt x="3051496" y="50719"/>
                </a:lnTo>
                <a:lnTo>
                  <a:pt x="3001268" y="42177"/>
                </a:lnTo>
                <a:lnTo>
                  <a:pt x="2952634" y="37052"/>
                </a:lnTo>
                <a:lnTo>
                  <a:pt x="2905594" y="35344"/>
                </a:lnTo>
                <a:close/>
              </a:path>
              <a:path w="3646170" h="2100579">
                <a:moveTo>
                  <a:pt x="3520756" y="364629"/>
                </a:moveTo>
                <a:lnTo>
                  <a:pt x="2929775" y="364629"/>
                </a:lnTo>
                <a:lnTo>
                  <a:pt x="2945877" y="365675"/>
                </a:lnTo>
                <a:lnTo>
                  <a:pt x="2964424" y="368812"/>
                </a:lnTo>
                <a:lnTo>
                  <a:pt x="3008845" y="381368"/>
                </a:lnTo>
                <a:lnTo>
                  <a:pt x="3063020" y="402761"/>
                </a:lnTo>
                <a:lnTo>
                  <a:pt x="3126968" y="433450"/>
                </a:lnTo>
                <a:lnTo>
                  <a:pt x="3117377" y="485719"/>
                </a:lnTo>
                <a:lnTo>
                  <a:pt x="3109063" y="536474"/>
                </a:lnTo>
                <a:lnTo>
                  <a:pt x="3102027" y="585718"/>
                </a:lnTo>
                <a:lnTo>
                  <a:pt x="3096272" y="633450"/>
                </a:lnTo>
                <a:lnTo>
                  <a:pt x="3091798" y="679548"/>
                </a:lnTo>
                <a:lnTo>
                  <a:pt x="3088603" y="723906"/>
                </a:lnTo>
                <a:lnTo>
                  <a:pt x="3086687" y="766520"/>
                </a:lnTo>
                <a:lnTo>
                  <a:pt x="3086049" y="807389"/>
                </a:lnTo>
                <a:lnTo>
                  <a:pt x="3086313" y="841230"/>
                </a:lnTo>
                <a:lnTo>
                  <a:pt x="3088429" y="915509"/>
                </a:lnTo>
                <a:lnTo>
                  <a:pt x="3090281" y="955949"/>
                </a:lnTo>
                <a:lnTo>
                  <a:pt x="3092662" y="998587"/>
                </a:lnTo>
                <a:lnTo>
                  <a:pt x="3095571" y="1043426"/>
                </a:lnTo>
                <a:lnTo>
                  <a:pt x="3099101" y="1091589"/>
                </a:lnTo>
                <a:lnTo>
                  <a:pt x="3102979" y="1139701"/>
                </a:lnTo>
                <a:lnTo>
                  <a:pt x="3107476" y="1191137"/>
                </a:lnTo>
                <a:lnTo>
                  <a:pt x="3112502" y="1244774"/>
                </a:lnTo>
                <a:lnTo>
                  <a:pt x="3118058" y="1300609"/>
                </a:lnTo>
                <a:lnTo>
                  <a:pt x="3124143" y="1358644"/>
                </a:lnTo>
                <a:lnTo>
                  <a:pt x="3130757" y="1418878"/>
                </a:lnTo>
                <a:lnTo>
                  <a:pt x="3137901" y="1481312"/>
                </a:lnTo>
                <a:lnTo>
                  <a:pt x="3145574" y="1545945"/>
                </a:lnTo>
                <a:lnTo>
                  <a:pt x="3099361" y="1585536"/>
                </a:lnTo>
                <a:lnTo>
                  <a:pt x="3057466" y="1619468"/>
                </a:lnTo>
                <a:lnTo>
                  <a:pt x="3019888" y="1647744"/>
                </a:lnTo>
                <a:lnTo>
                  <a:pt x="2986626" y="1670366"/>
                </a:lnTo>
                <a:lnTo>
                  <a:pt x="2914630" y="1707230"/>
                </a:lnTo>
                <a:lnTo>
                  <a:pt x="2868587" y="1723508"/>
                </a:lnTo>
                <a:lnTo>
                  <a:pt x="2819546" y="1736169"/>
                </a:lnTo>
                <a:lnTo>
                  <a:pt x="2767507" y="1745212"/>
                </a:lnTo>
                <a:lnTo>
                  <a:pt x="2712472" y="1750638"/>
                </a:lnTo>
                <a:lnTo>
                  <a:pt x="2654439" y="1752447"/>
                </a:lnTo>
                <a:lnTo>
                  <a:pt x="3573586" y="1752447"/>
                </a:lnTo>
                <a:lnTo>
                  <a:pt x="3542247" y="1671994"/>
                </a:lnTo>
                <a:lnTo>
                  <a:pt x="3522239" y="1618538"/>
                </a:lnTo>
                <a:lnTo>
                  <a:pt x="3505496" y="1571765"/>
                </a:lnTo>
                <a:lnTo>
                  <a:pt x="3492017" y="1531674"/>
                </a:lnTo>
                <a:lnTo>
                  <a:pt x="3474859" y="1471536"/>
                </a:lnTo>
                <a:lnTo>
                  <a:pt x="3466012" y="1431288"/>
                </a:lnTo>
                <a:lnTo>
                  <a:pt x="3458608" y="1387093"/>
                </a:lnTo>
                <a:lnTo>
                  <a:pt x="3452648" y="1338951"/>
                </a:lnTo>
                <a:lnTo>
                  <a:pt x="3448130" y="1286862"/>
                </a:lnTo>
                <a:lnTo>
                  <a:pt x="3445056" y="1230825"/>
                </a:lnTo>
                <a:lnTo>
                  <a:pt x="3443424" y="1170839"/>
                </a:lnTo>
                <a:lnTo>
                  <a:pt x="3443236" y="1106906"/>
                </a:lnTo>
                <a:lnTo>
                  <a:pt x="3443830" y="1045079"/>
                </a:lnTo>
                <a:lnTo>
                  <a:pt x="3444686" y="986101"/>
                </a:lnTo>
                <a:lnTo>
                  <a:pt x="3445805" y="929970"/>
                </a:lnTo>
                <a:lnTo>
                  <a:pt x="3447186" y="876688"/>
                </a:lnTo>
                <a:lnTo>
                  <a:pt x="3448829" y="826255"/>
                </a:lnTo>
                <a:lnTo>
                  <a:pt x="3450734" y="778670"/>
                </a:lnTo>
                <a:lnTo>
                  <a:pt x="3452900" y="733935"/>
                </a:lnTo>
                <a:lnTo>
                  <a:pt x="3455327" y="692048"/>
                </a:lnTo>
                <a:lnTo>
                  <a:pt x="3459754" y="630954"/>
                </a:lnTo>
                <a:lnTo>
                  <a:pt x="3464851" y="577151"/>
                </a:lnTo>
                <a:lnTo>
                  <a:pt x="3470617" y="530641"/>
                </a:lnTo>
                <a:lnTo>
                  <a:pt x="3477052" y="491423"/>
                </a:lnTo>
                <a:lnTo>
                  <a:pt x="3500434" y="439267"/>
                </a:lnTo>
                <a:lnTo>
                  <a:pt x="3512062" y="417642"/>
                </a:lnTo>
                <a:lnTo>
                  <a:pt x="3519040" y="394622"/>
                </a:lnTo>
                <a:lnTo>
                  <a:pt x="3521367" y="370204"/>
                </a:lnTo>
                <a:lnTo>
                  <a:pt x="3520756" y="3646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278178" y="5114028"/>
            <a:ext cx="1640839" cy="2164080"/>
          </a:xfrm>
          <a:custGeom>
            <a:avLst/>
            <a:gdLst/>
            <a:ahLst/>
            <a:cxnLst/>
            <a:rect l="l" t="t" r="r" b="b"/>
            <a:pathLst>
              <a:path w="1640840" h="2164079">
                <a:moveTo>
                  <a:pt x="225107" y="0"/>
                </a:moveTo>
                <a:lnTo>
                  <a:pt x="153249" y="12785"/>
                </a:lnTo>
                <a:lnTo>
                  <a:pt x="93954" y="51155"/>
                </a:lnTo>
                <a:lnTo>
                  <a:pt x="54184" y="109526"/>
                </a:lnTo>
                <a:lnTo>
                  <a:pt x="40932" y="182308"/>
                </a:lnTo>
                <a:lnTo>
                  <a:pt x="41339" y="215679"/>
                </a:lnTo>
                <a:lnTo>
                  <a:pt x="42560" y="256259"/>
                </a:lnTo>
                <a:lnTo>
                  <a:pt x="44596" y="304046"/>
                </a:lnTo>
                <a:lnTo>
                  <a:pt x="50290" y="414041"/>
                </a:lnTo>
                <a:lnTo>
                  <a:pt x="52322" y="461829"/>
                </a:lnTo>
                <a:lnTo>
                  <a:pt x="53542" y="502406"/>
                </a:lnTo>
                <a:lnTo>
                  <a:pt x="53949" y="535774"/>
                </a:lnTo>
                <a:lnTo>
                  <a:pt x="53679" y="575578"/>
                </a:lnTo>
                <a:lnTo>
                  <a:pt x="52870" y="618339"/>
                </a:lnTo>
                <a:lnTo>
                  <a:pt x="51521" y="664057"/>
                </a:lnTo>
                <a:lnTo>
                  <a:pt x="49633" y="712733"/>
                </a:lnTo>
                <a:lnTo>
                  <a:pt x="47205" y="764366"/>
                </a:lnTo>
                <a:lnTo>
                  <a:pt x="44238" y="818958"/>
                </a:lnTo>
                <a:lnTo>
                  <a:pt x="40731" y="876507"/>
                </a:lnTo>
                <a:lnTo>
                  <a:pt x="36685" y="937014"/>
                </a:lnTo>
                <a:lnTo>
                  <a:pt x="32100" y="1000478"/>
                </a:lnTo>
                <a:lnTo>
                  <a:pt x="21849" y="1133327"/>
                </a:lnTo>
                <a:lnTo>
                  <a:pt x="17263" y="1196795"/>
                </a:lnTo>
                <a:lnTo>
                  <a:pt x="13217" y="1257304"/>
                </a:lnTo>
                <a:lnTo>
                  <a:pt x="9710" y="1314854"/>
                </a:lnTo>
                <a:lnTo>
                  <a:pt x="6743" y="1369447"/>
                </a:lnTo>
                <a:lnTo>
                  <a:pt x="4315" y="1421081"/>
                </a:lnTo>
                <a:lnTo>
                  <a:pt x="2427" y="1469757"/>
                </a:lnTo>
                <a:lnTo>
                  <a:pt x="1078" y="1515476"/>
                </a:lnTo>
                <a:lnTo>
                  <a:pt x="269" y="1558237"/>
                </a:lnTo>
                <a:lnTo>
                  <a:pt x="0" y="1598040"/>
                </a:lnTo>
                <a:lnTo>
                  <a:pt x="756" y="1629430"/>
                </a:lnTo>
                <a:lnTo>
                  <a:pt x="3025" y="1667798"/>
                </a:lnTo>
                <a:lnTo>
                  <a:pt x="6804" y="1713144"/>
                </a:lnTo>
                <a:lnTo>
                  <a:pt x="17383" y="1817791"/>
                </a:lnTo>
                <a:lnTo>
                  <a:pt x="21166" y="1863137"/>
                </a:lnTo>
                <a:lnTo>
                  <a:pt x="23436" y="1901507"/>
                </a:lnTo>
                <a:lnTo>
                  <a:pt x="24193" y="1932901"/>
                </a:lnTo>
                <a:lnTo>
                  <a:pt x="27332" y="1972780"/>
                </a:lnTo>
                <a:lnTo>
                  <a:pt x="52445" y="2040683"/>
                </a:lnTo>
                <a:lnTo>
                  <a:pt x="101508" y="2091496"/>
                </a:lnTo>
                <a:lnTo>
                  <a:pt x="167549" y="2117543"/>
                </a:lnTo>
                <a:lnTo>
                  <a:pt x="206502" y="2120798"/>
                </a:lnTo>
                <a:lnTo>
                  <a:pt x="244696" y="2117543"/>
                </a:lnTo>
                <a:lnTo>
                  <a:pt x="310275" y="2091496"/>
                </a:lnTo>
                <a:lnTo>
                  <a:pt x="360039" y="2040683"/>
                </a:lnTo>
                <a:lnTo>
                  <a:pt x="385614" y="1972780"/>
                </a:lnTo>
                <a:lnTo>
                  <a:pt x="388810" y="1932901"/>
                </a:lnTo>
                <a:lnTo>
                  <a:pt x="388112" y="1901507"/>
                </a:lnTo>
                <a:lnTo>
                  <a:pt x="386021" y="1863137"/>
                </a:lnTo>
                <a:lnTo>
                  <a:pt x="382536" y="1817791"/>
                </a:lnTo>
                <a:lnTo>
                  <a:pt x="372775" y="1713144"/>
                </a:lnTo>
                <a:lnTo>
                  <a:pt x="369287" y="1667798"/>
                </a:lnTo>
                <a:lnTo>
                  <a:pt x="367194" y="1629430"/>
                </a:lnTo>
                <a:lnTo>
                  <a:pt x="366496" y="1598040"/>
                </a:lnTo>
                <a:lnTo>
                  <a:pt x="367194" y="1553973"/>
                </a:lnTo>
                <a:lnTo>
                  <a:pt x="369287" y="1509209"/>
                </a:lnTo>
                <a:lnTo>
                  <a:pt x="372775" y="1463747"/>
                </a:lnTo>
                <a:lnTo>
                  <a:pt x="377659" y="1417586"/>
                </a:lnTo>
                <a:lnTo>
                  <a:pt x="383586" y="1365029"/>
                </a:lnTo>
                <a:lnTo>
                  <a:pt x="388353" y="1317124"/>
                </a:lnTo>
                <a:lnTo>
                  <a:pt x="391958" y="1273870"/>
                </a:lnTo>
                <a:lnTo>
                  <a:pt x="394398" y="1235265"/>
                </a:lnTo>
                <a:lnTo>
                  <a:pt x="409721" y="1183022"/>
                </a:lnTo>
                <a:lnTo>
                  <a:pt x="425924" y="1132188"/>
                </a:lnTo>
                <a:lnTo>
                  <a:pt x="443008" y="1082762"/>
                </a:lnTo>
                <a:lnTo>
                  <a:pt x="460973" y="1034745"/>
                </a:lnTo>
                <a:lnTo>
                  <a:pt x="479818" y="988137"/>
                </a:lnTo>
                <a:lnTo>
                  <a:pt x="499544" y="942938"/>
                </a:lnTo>
                <a:lnTo>
                  <a:pt x="520151" y="899148"/>
                </a:lnTo>
                <a:lnTo>
                  <a:pt x="541639" y="856767"/>
                </a:lnTo>
                <a:lnTo>
                  <a:pt x="564008" y="815795"/>
                </a:lnTo>
                <a:lnTo>
                  <a:pt x="587257" y="776232"/>
                </a:lnTo>
                <a:lnTo>
                  <a:pt x="611388" y="738079"/>
                </a:lnTo>
                <a:lnTo>
                  <a:pt x="636399" y="701335"/>
                </a:lnTo>
                <a:lnTo>
                  <a:pt x="662292" y="666000"/>
                </a:lnTo>
                <a:lnTo>
                  <a:pt x="700429" y="618990"/>
                </a:lnTo>
                <a:lnTo>
                  <a:pt x="738938" y="576928"/>
                </a:lnTo>
                <a:lnTo>
                  <a:pt x="777819" y="539815"/>
                </a:lnTo>
                <a:lnTo>
                  <a:pt x="817072" y="507651"/>
                </a:lnTo>
                <a:lnTo>
                  <a:pt x="856697" y="480434"/>
                </a:lnTo>
                <a:lnTo>
                  <a:pt x="896694" y="458166"/>
                </a:lnTo>
                <a:lnTo>
                  <a:pt x="937062" y="440847"/>
                </a:lnTo>
                <a:lnTo>
                  <a:pt x="977802" y="428476"/>
                </a:lnTo>
                <a:lnTo>
                  <a:pt x="1018915" y="421053"/>
                </a:lnTo>
                <a:lnTo>
                  <a:pt x="1060399" y="418579"/>
                </a:lnTo>
                <a:lnTo>
                  <a:pt x="1088678" y="422597"/>
                </a:lnTo>
                <a:lnTo>
                  <a:pt x="1136305" y="454744"/>
                </a:lnTo>
                <a:lnTo>
                  <a:pt x="1172024" y="519037"/>
                </a:lnTo>
                <a:lnTo>
                  <a:pt x="1185418" y="563239"/>
                </a:lnTo>
                <a:lnTo>
                  <a:pt x="1195836" y="615476"/>
                </a:lnTo>
                <a:lnTo>
                  <a:pt x="1203277" y="675750"/>
                </a:lnTo>
                <a:lnTo>
                  <a:pt x="1207742" y="744061"/>
                </a:lnTo>
                <a:lnTo>
                  <a:pt x="1209230" y="820407"/>
                </a:lnTo>
                <a:lnTo>
                  <a:pt x="1208823" y="850990"/>
                </a:lnTo>
                <a:lnTo>
                  <a:pt x="1207601" y="890638"/>
                </a:lnTo>
                <a:lnTo>
                  <a:pt x="1205565" y="939354"/>
                </a:lnTo>
                <a:lnTo>
                  <a:pt x="1199872" y="1054928"/>
                </a:lnTo>
                <a:lnTo>
                  <a:pt x="1197840" y="1103647"/>
                </a:lnTo>
                <a:lnTo>
                  <a:pt x="1196619" y="1143296"/>
                </a:lnTo>
                <a:lnTo>
                  <a:pt x="1196213" y="1173873"/>
                </a:lnTo>
                <a:lnTo>
                  <a:pt x="1196619" y="1221749"/>
                </a:lnTo>
                <a:lnTo>
                  <a:pt x="1197839" y="1270497"/>
                </a:lnTo>
                <a:lnTo>
                  <a:pt x="1199873" y="1320117"/>
                </a:lnTo>
                <a:lnTo>
                  <a:pt x="1202720" y="1370609"/>
                </a:lnTo>
                <a:lnTo>
                  <a:pt x="1206381" y="1421972"/>
                </a:lnTo>
                <a:lnTo>
                  <a:pt x="1210855" y="1474207"/>
                </a:lnTo>
                <a:lnTo>
                  <a:pt x="1216144" y="1527313"/>
                </a:lnTo>
                <a:lnTo>
                  <a:pt x="1222248" y="1581289"/>
                </a:lnTo>
                <a:lnTo>
                  <a:pt x="1274343" y="1988705"/>
                </a:lnTo>
                <a:lnTo>
                  <a:pt x="1285039" y="2042140"/>
                </a:lnTo>
                <a:lnTo>
                  <a:pt x="1303488" y="2085860"/>
                </a:lnTo>
                <a:lnTo>
                  <a:pt x="1329690" y="2119864"/>
                </a:lnTo>
                <a:lnTo>
                  <a:pt x="1363642" y="2144153"/>
                </a:lnTo>
                <a:lnTo>
                  <a:pt x="1405345" y="2158726"/>
                </a:lnTo>
                <a:lnTo>
                  <a:pt x="1454797" y="2163584"/>
                </a:lnTo>
                <a:lnTo>
                  <a:pt x="1493107" y="2160386"/>
                </a:lnTo>
                <a:lnTo>
                  <a:pt x="1559616" y="2134807"/>
                </a:lnTo>
                <a:lnTo>
                  <a:pt x="1611011" y="2084927"/>
                </a:lnTo>
                <a:lnTo>
                  <a:pt x="1637514" y="2018419"/>
                </a:lnTo>
                <a:lnTo>
                  <a:pt x="1640827" y="1979409"/>
                </a:lnTo>
                <a:lnTo>
                  <a:pt x="1640202" y="1939832"/>
                </a:lnTo>
                <a:lnTo>
                  <a:pt x="1638328" y="1897377"/>
                </a:lnTo>
                <a:lnTo>
                  <a:pt x="1635205" y="1852045"/>
                </a:lnTo>
                <a:lnTo>
                  <a:pt x="1630832" y="1803836"/>
                </a:lnTo>
                <a:lnTo>
                  <a:pt x="1625209" y="1752750"/>
                </a:lnTo>
                <a:lnTo>
                  <a:pt x="1618335" y="1698786"/>
                </a:lnTo>
                <a:lnTo>
                  <a:pt x="1610210" y="1641946"/>
                </a:lnTo>
                <a:lnTo>
                  <a:pt x="1591459" y="1522479"/>
                </a:lnTo>
                <a:lnTo>
                  <a:pt x="1583334" y="1465548"/>
                </a:lnTo>
                <a:lnTo>
                  <a:pt x="1576460" y="1411437"/>
                </a:lnTo>
                <a:lnTo>
                  <a:pt x="1570837" y="1360146"/>
                </a:lnTo>
                <a:lnTo>
                  <a:pt x="1566464" y="1311674"/>
                </a:lnTo>
                <a:lnTo>
                  <a:pt x="1563341" y="1266023"/>
                </a:lnTo>
                <a:lnTo>
                  <a:pt x="1561467" y="1223193"/>
                </a:lnTo>
                <a:lnTo>
                  <a:pt x="1560842" y="1183182"/>
                </a:lnTo>
                <a:lnTo>
                  <a:pt x="1562696" y="1010170"/>
                </a:lnTo>
                <a:lnTo>
                  <a:pt x="1562696" y="822274"/>
                </a:lnTo>
                <a:lnTo>
                  <a:pt x="1560482" y="755486"/>
                </a:lnTo>
                <a:lnTo>
                  <a:pt x="1556817" y="692048"/>
                </a:lnTo>
                <a:lnTo>
                  <a:pt x="1551701" y="631958"/>
                </a:lnTo>
                <a:lnTo>
                  <a:pt x="1545134" y="575217"/>
                </a:lnTo>
                <a:lnTo>
                  <a:pt x="1537117" y="521825"/>
                </a:lnTo>
                <a:lnTo>
                  <a:pt x="1527648" y="471781"/>
                </a:lnTo>
                <a:lnTo>
                  <a:pt x="1516728" y="425086"/>
                </a:lnTo>
                <a:lnTo>
                  <a:pt x="1504356" y="381740"/>
                </a:lnTo>
                <a:lnTo>
                  <a:pt x="1490533" y="341742"/>
                </a:lnTo>
                <a:lnTo>
                  <a:pt x="1475257" y="305092"/>
                </a:lnTo>
                <a:lnTo>
                  <a:pt x="1452457" y="259568"/>
                </a:lnTo>
                <a:lnTo>
                  <a:pt x="1426674" y="218380"/>
                </a:lnTo>
                <a:lnTo>
                  <a:pt x="1397908" y="181528"/>
                </a:lnTo>
                <a:lnTo>
                  <a:pt x="1366159" y="149011"/>
                </a:lnTo>
                <a:lnTo>
                  <a:pt x="1331427" y="120829"/>
                </a:lnTo>
                <a:lnTo>
                  <a:pt x="1293713" y="96983"/>
                </a:lnTo>
                <a:lnTo>
                  <a:pt x="1253015" y="77472"/>
                </a:lnTo>
                <a:lnTo>
                  <a:pt x="1209335" y="62297"/>
                </a:lnTo>
                <a:lnTo>
                  <a:pt x="1162672" y="51457"/>
                </a:lnTo>
                <a:lnTo>
                  <a:pt x="1113027" y="44954"/>
                </a:lnTo>
                <a:lnTo>
                  <a:pt x="1060399" y="42786"/>
                </a:lnTo>
                <a:lnTo>
                  <a:pt x="1019304" y="44414"/>
                </a:lnTo>
                <a:lnTo>
                  <a:pt x="978340" y="49297"/>
                </a:lnTo>
                <a:lnTo>
                  <a:pt x="937507" y="57435"/>
                </a:lnTo>
                <a:lnTo>
                  <a:pt x="896805" y="68830"/>
                </a:lnTo>
                <a:lnTo>
                  <a:pt x="856233" y="83480"/>
                </a:lnTo>
                <a:lnTo>
                  <a:pt x="815792" y="101385"/>
                </a:lnTo>
                <a:lnTo>
                  <a:pt x="775482" y="122546"/>
                </a:lnTo>
                <a:lnTo>
                  <a:pt x="735303" y="146962"/>
                </a:lnTo>
                <a:lnTo>
                  <a:pt x="695254" y="174634"/>
                </a:lnTo>
                <a:lnTo>
                  <a:pt x="655336" y="205562"/>
                </a:lnTo>
                <a:lnTo>
                  <a:pt x="615549" y="239746"/>
                </a:lnTo>
                <a:lnTo>
                  <a:pt x="575894" y="277185"/>
                </a:lnTo>
                <a:lnTo>
                  <a:pt x="536368" y="317880"/>
                </a:lnTo>
                <a:lnTo>
                  <a:pt x="496974" y="361830"/>
                </a:lnTo>
                <a:lnTo>
                  <a:pt x="457711" y="409036"/>
                </a:lnTo>
                <a:lnTo>
                  <a:pt x="418579" y="459498"/>
                </a:lnTo>
                <a:lnTo>
                  <a:pt x="413004" y="241846"/>
                </a:lnTo>
                <a:lnTo>
                  <a:pt x="405068" y="177680"/>
                </a:lnTo>
                <a:lnTo>
                  <a:pt x="390830" y="123387"/>
                </a:lnTo>
                <a:lnTo>
                  <a:pt x="370289" y="78966"/>
                </a:lnTo>
                <a:lnTo>
                  <a:pt x="343446" y="44418"/>
                </a:lnTo>
                <a:lnTo>
                  <a:pt x="310301" y="19741"/>
                </a:lnTo>
                <a:lnTo>
                  <a:pt x="270855" y="4935"/>
                </a:lnTo>
                <a:lnTo>
                  <a:pt x="22510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83903" y="5090216"/>
            <a:ext cx="8739898" cy="22860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62467" y="4183103"/>
            <a:ext cx="6555740" cy="3113405"/>
          </a:xfrm>
          <a:custGeom>
            <a:avLst/>
            <a:gdLst/>
            <a:ahLst/>
            <a:cxnLst/>
            <a:rect l="l" t="t" r="r" b="b"/>
            <a:pathLst>
              <a:path w="6555740" h="3113404">
                <a:moveTo>
                  <a:pt x="1062189" y="1028700"/>
                </a:moveTo>
                <a:lnTo>
                  <a:pt x="844272" y="1028700"/>
                </a:lnTo>
                <a:lnTo>
                  <a:pt x="794787" y="1041400"/>
                </a:lnTo>
                <a:lnTo>
                  <a:pt x="746531" y="1041400"/>
                </a:lnTo>
                <a:lnTo>
                  <a:pt x="699502" y="1054100"/>
                </a:lnTo>
                <a:lnTo>
                  <a:pt x="609129" y="1079500"/>
                </a:lnTo>
                <a:lnTo>
                  <a:pt x="565785" y="1104900"/>
                </a:lnTo>
                <a:lnTo>
                  <a:pt x="523668" y="1117600"/>
                </a:lnTo>
                <a:lnTo>
                  <a:pt x="482780" y="1143000"/>
                </a:lnTo>
                <a:lnTo>
                  <a:pt x="443120" y="1168400"/>
                </a:lnTo>
                <a:lnTo>
                  <a:pt x="404689" y="1193800"/>
                </a:lnTo>
                <a:lnTo>
                  <a:pt x="367485" y="1231900"/>
                </a:lnTo>
                <a:lnTo>
                  <a:pt x="331510" y="1257300"/>
                </a:lnTo>
                <a:lnTo>
                  <a:pt x="296763" y="1295400"/>
                </a:lnTo>
                <a:lnTo>
                  <a:pt x="263245" y="1333500"/>
                </a:lnTo>
                <a:lnTo>
                  <a:pt x="233187" y="1358900"/>
                </a:lnTo>
                <a:lnTo>
                  <a:pt x="204951" y="1397000"/>
                </a:lnTo>
                <a:lnTo>
                  <a:pt x="178536" y="1435100"/>
                </a:lnTo>
                <a:lnTo>
                  <a:pt x="153942" y="1485900"/>
                </a:lnTo>
                <a:lnTo>
                  <a:pt x="131171" y="1524000"/>
                </a:lnTo>
                <a:lnTo>
                  <a:pt x="110220" y="1562100"/>
                </a:lnTo>
                <a:lnTo>
                  <a:pt x="91092" y="1612900"/>
                </a:lnTo>
                <a:lnTo>
                  <a:pt x="73784" y="1651000"/>
                </a:lnTo>
                <a:lnTo>
                  <a:pt x="58299" y="1701800"/>
                </a:lnTo>
                <a:lnTo>
                  <a:pt x="44635" y="1752600"/>
                </a:lnTo>
                <a:lnTo>
                  <a:pt x="32793" y="1803400"/>
                </a:lnTo>
                <a:lnTo>
                  <a:pt x="22773" y="1854200"/>
                </a:lnTo>
                <a:lnTo>
                  <a:pt x="14575" y="1905000"/>
                </a:lnTo>
                <a:lnTo>
                  <a:pt x="8198" y="1955800"/>
                </a:lnTo>
                <a:lnTo>
                  <a:pt x="3643" y="2006600"/>
                </a:lnTo>
                <a:lnTo>
                  <a:pt x="910" y="2070100"/>
                </a:lnTo>
                <a:lnTo>
                  <a:pt x="0" y="2120900"/>
                </a:lnTo>
                <a:lnTo>
                  <a:pt x="1157" y="2184400"/>
                </a:lnTo>
                <a:lnTo>
                  <a:pt x="4630" y="2235200"/>
                </a:lnTo>
                <a:lnTo>
                  <a:pt x="10418" y="2286000"/>
                </a:lnTo>
                <a:lnTo>
                  <a:pt x="18521" y="2336800"/>
                </a:lnTo>
                <a:lnTo>
                  <a:pt x="28939" y="2387600"/>
                </a:lnTo>
                <a:lnTo>
                  <a:pt x="41672" y="2425700"/>
                </a:lnTo>
                <a:lnTo>
                  <a:pt x="56720" y="2476500"/>
                </a:lnTo>
                <a:lnTo>
                  <a:pt x="74084" y="2514600"/>
                </a:lnTo>
                <a:lnTo>
                  <a:pt x="93762" y="2565400"/>
                </a:lnTo>
                <a:lnTo>
                  <a:pt x="115756" y="2603500"/>
                </a:lnTo>
                <a:lnTo>
                  <a:pt x="140065" y="2641600"/>
                </a:lnTo>
                <a:lnTo>
                  <a:pt x="166689" y="2692400"/>
                </a:lnTo>
                <a:lnTo>
                  <a:pt x="195628" y="2730500"/>
                </a:lnTo>
                <a:lnTo>
                  <a:pt x="226882" y="2755900"/>
                </a:lnTo>
                <a:lnTo>
                  <a:pt x="260451" y="2794000"/>
                </a:lnTo>
                <a:lnTo>
                  <a:pt x="297271" y="2832100"/>
                </a:lnTo>
                <a:lnTo>
                  <a:pt x="335438" y="2870200"/>
                </a:lnTo>
                <a:lnTo>
                  <a:pt x="374953" y="2895600"/>
                </a:lnTo>
                <a:lnTo>
                  <a:pt x="415815" y="2921000"/>
                </a:lnTo>
                <a:lnTo>
                  <a:pt x="458025" y="2946400"/>
                </a:lnTo>
                <a:lnTo>
                  <a:pt x="501582" y="2971800"/>
                </a:lnTo>
                <a:lnTo>
                  <a:pt x="546487" y="2984500"/>
                </a:lnTo>
                <a:lnTo>
                  <a:pt x="592739" y="3009900"/>
                </a:lnTo>
                <a:lnTo>
                  <a:pt x="640339" y="3022600"/>
                </a:lnTo>
                <a:lnTo>
                  <a:pt x="739581" y="3048000"/>
                </a:lnTo>
                <a:lnTo>
                  <a:pt x="1051802" y="3048000"/>
                </a:lnTo>
                <a:lnTo>
                  <a:pt x="1199007" y="3009900"/>
                </a:lnTo>
                <a:lnTo>
                  <a:pt x="1293985" y="2959100"/>
                </a:lnTo>
                <a:lnTo>
                  <a:pt x="1340623" y="2946400"/>
                </a:lnTo>
                <a:lnTo>
                  <a:pt x="1386692" y="2921000"/>
                </a:lnTo>
                <a:lnTo>
                  <a:pt x="1432192" y="2882900"/>
                </a:lnTo>
                <a:lnTo>
                  <a:pt x="1477124" y="2857500"/>
                </a:lnTo>
                <a:lnTo>
                  <a:pt x="1819427" y="2857500"/>
                </a:lnTo>
                <a:lnTo>
                  <a:pt x="1819196" y="2844800"/>
                </a:lnTo>
                <a:lnTo>
                  <a:pt x="1815706" y="2806700"/>
                </a:lnTo>
                <a:lnTo>
                  <a:pt x="1809796" y="2768600"/>
                </a:lnTo>
                <a:lnTo>
                  <a:pt x="1804205" y="2743200"/>
                </a:lnTo>
                <a:lnTo>
                  <a:pt x="1798933" y="2705100"/>
                </a:lnTo>
                <a:lnTo>
                  <a:pt x="848426" y="2705100"/>
                </a:lnTo>
                <a:lnTo>
                  <a:pt x="752518" y="2679700"/>
                </a:lnTo>
                <a:lnTo>
                  <a:pt x="662395" y="2654300"/>
                </a:lnTo>
                <a:lnTo>
                  <a:pt x="619505" y="2628900"/>
                </a:lnTo>
                <a:lnTo>
                  <a:pt x="578061" y="2603500"/>
                </a:lnTo>
                <a:lnTo>
                  <a:pt x="538065" y="2565400"/>
                </a:lnTo>
                <a:lnTo>
                  <a:pt x="499516" y="2527300"/>
                </a:lnTo>
                <a:lnTo>
                  <a:pt x="463788" y="2489200"/>
                </a:lnTo>
                <a:lnTo>
                  <a:pt x="432264" y="2451100"/>
                </a:lnTo>
                <a:lnTo>
                  <a:pt x="404943" y="2413000"/>
                </a:lnTo>
                <a:lnTo>
                  <a:pt x="381825" y="2362200"/>
                </a:lnTo>
                <a:lnTo>
                  <a:pt x="362911" y="2311400"/>
                </a:lnTo>
                <a:lnTo>
                  <a:pt x="348200" y="2273300"/>
                </a:lnTo>
                <a:lnTo>
                  <a:pt x="337692" y="2222500"/>
                </a:lnTo>
                <a:lnTo>
                  <a:pt x="331387" y="2171700"/>
                </a:lnTo>
                <a:lnTo>
                  <a:pt x="329285" y="2120900"/>
                </a:lnTo>
                <a:lnTo>
                  <a:pt x="330370" y="2057400"/>
                </a:lnTo>
                <a:lnTo>
                  <a:pt x="333626" y="1993900"/>
                </a:lnTo>
                <a:lnTo>
                  <a:pt x="339053" y="1943100"/>
                </a:lnTo>
                <a:lnTo>
                  <a:pt x="346650" y="1892300"/>
                </a:lnTo>
                <a:lnTo>
                  <a:pt x="356417" y="1841500"/>
                </a:lnTo>
                <a:lnTo>
                  <a:pt x="368355" y="1790700"/>
                </a:lnTo>
                <a:lnTo>
                  <a:pt x="382463" y="1752600"/>
                </a:lnTo>
                <a:lnTo>
                  <a:pt x="398742" y="1701800"/>
                </a:lnTo>
                <a:lnTo>
                  <a:pt x="417191" y="1663700"/>
                </a:lnTo>
                <a:lnTo>
                  <a:pt x="437810" y="1625600"/>
                </a:lnTo>
                <a:lnTo>
                  <a:pt x="460599" y="1587500"/>
                </a:lnTo>
                <a:lnTo>
                  <a:pt x="485559" y="1562100"/>
                </a:lnTo>
                <a:lnTo>
                  <a:pt x="515262" y="1524000"/>
                </a:lnTo>
                <a:lnTo>
                  <a:pt x="547549" y="1498600"/>
                </a:lnTo>
                <a:lnTo>
                  <a:pt x="582420" y="1473200"/>
                </a:lnTo>
                <a:lnTo>
                  <a:pt x="619873" y="1447800"/>
                </a:lnTo>
                <a:lnTo>
                  <a:pt x="659909" y="1435100"/>
                </a:lnTo>
                <a:lnTo>
                  <a:pt x="702528" y="1409700"/>
                </a:lnTo>
                <a:lnTo>
                  <a:pt x="747730" y="1397000"/>
                </a:lnTo>
                <a:lnTo>
                  <a:pt x="795515" y="1384300"/>
                </a:lnTo>
                <a:lnTo>
                  <a:pt x="845883" y="1384300"/>
                </a:lnTo>
                <a:lnTo>
                  <a:pt x="898833" y="1371600"/>
                </a:lnTo>
                <a:lnTo>
                  <a:pt x="1776487" y="1371600"/>
                </a:lnTo>
                <a:lnTo>
                  <a:pt x="1780362" y="1320800"/>
                </a:lnTo>
                <a:lnTo>
                  <a:pt x="1786691" y="1244600"/>
                </a:lnTo>
                <a:lnTo>
                  <a:pt x="1789111" y="1219200"/>
                </a:lnTo>
                <a:lnTo>
                  <a:pt x="1454797" y="1219200"/>
                </a:lnTo>
                <a:lnTo>
                  <a:pt x="1279931" y="1092200"/>
                </a:lnTo>
                <a:lnTo>
                  <a:pt x="1244429" y="1079500"/>
                </a:lnTo>
                <a:lnTo>
                  <a:pt x="1204905" y="1066800"/>
                </a:lnTo>
                <a:lnTo>
                  <a:pt x="1161356" y="1054100"/>
                </a:lnTo>
                <a:lnTo>
                  <a:pt x="1113785" y="1041400"/>
                </a:lnTo>
                <a:lnTo>
                  <a:pt x="1062189" y="1028700"/>
                </a:lnTo>
                <a:close/>
              </a:path>
              <a:path w="6555740" h="3113404">
                <a:moveTo>
                  <a:pt x="1819427" y="2857500"/>
                </a:moveTo>
                <a:lnTo>
                  <a:pt x="1477124" y="2857500"/>
                </a:lnTo>
                <a:lnTo>
                  <a:pt x="1501159" y="2921000"/>
                </a:lnTo>
                <a:lnTo>
                  <a:pt x="1530105" y="2959100"/>
                </a:lnTo>
                <a:lnTo>
                  <a:pt x="1563963" y="2997200"/>
                </a:lnTo>
                <a:lnTo>
                  <a:pt x="1602732" y="3009900"/>
                </a:lnTo>
                <a:lnTo>
                  <a:pt x="1646415" y="3022600"/>
                </a:lnTo>
                <a:lnTo>
                  <a:pt x="1679783" y="3022600"/>
                </a:lnTo>
                <a:lnTo>
                  <a:pt x="1740248" y="2997200"/>
                </a:lnTo>
                <a:lnTo>
                  <a:pt x="1790130" y="2946400"/>
                </a:lnTo>
                <a:lnTo>
                  <a:pt x="1816172" y="2882900"/>
                </a:lnTo>
                <a:lnTo>
                  <a:pt x="1819427" y="2857500"/>
                </a:lnTo>
                <a:close/>
              </a:path>
              <a:path w="6555740" h="3113404">
                <a:moveTo>
                  <a:pt x="1776487" y="1371600"/>
                </a:moveTo>
                <a:lnTo>
                  <a:pt x="1007646" y="1371600"/>
                </a:lnTo>
                <a:lnTo>
                  <a:pt x="1058341" y="1384300"/>
                </a:lnTo>
                <a:lnTo>
                  <a:pt x="1106452" y="1397000"/>
                </a:lnTo>
                <a:lnTo>
                  <a:pt x="1151978" y="1409700"/>
                </a:lnTo>
                <a:lnTo>
                  <a:pt x="1194920" y="1422400"/>
                </a:lnTo>
                <a:lnTo>
                  <a:pt x="1235278" y="1447800"/>
                </a:lnTo>
                <a:lnTo>
                  <a:pt x="1273052" y="1473200"/>
                </a:lnTo>
                <a:lnTo>
                  <a:pt x="1308243" y="1511300"/>
                </a:lnTo>
                <a:lnTo>
                  <a:pt x="1340851" y="1549400"/>
                </a:lnTo>
                <a:lnTo>
                  <a:pt x="1370876" y="1587500"/>
                </a:lnTo>
                <a:lnTo>
                  <a:pt x="1398317" y="1625600"/>
                </a:lnTo>
                <a:lnTo>
                  <a:pt x="1423174" y="1676400"/>
                </a:lnTo>
                <a:lnTo>
                  <a:pt x="1419453" y="1892300"/>
                </a:lnTo>
                <a:lnTo>
                  <a:pt x="1417599" y="2108200"/>
                </a:lnTo>
                <a:lnTo>
                  <a:pt x="1423174" y="2438400"/>
                </a:lnTo>
                <a:lnTo>
                  <a:pt x="1383062" y="2476500"/>
                </a:lnTo>
                <a:lnTo>
                  <a:pt x="1369225" y="2489200"/>
                </a:lnTo>
                <a:lnTo>
                  <a:pt x="1315123" y="2540000"/>
                </a:lnTo>
                <a:lnTo>
                  <a:pt x="1267421" y="2578100"/>
                </a:lnTo>
                <a:lnTo>
                  <a:pt x="1226121" y="2603500"/>
                </a:lnTo>
                <a:lnTo>
                  <a:pt x="1191221" y="2628900"/>
                </a:lnTo>
                <a:lnTo>
                  <a:pt x="1162723" y="2641600"/>
                </a:lnTo>
                <a:lnTo>
                  <a:pt x="1117629" y="2667000"/>
                </a:lnTo>
                <a:lnTo>
                  <a:pt x="1068666" y="2679700"/>
                </a:lnTo>
                <a:lnTo>
                  <a:pt x="1015832" y="2692400"/>
                </a:lnTo>
                <a:lnTo>
                  <a:pt x="959128" y="2705100"/>
                </a:lnTo>
                <a:lnTo>
                  <a:pt x="1798933" y="2705100"/>
                </a:lnTo>
                <a:lnTo>
                  <a:pt x="1793981" y="2667000"/>
                </a:lnTo>
                <a:lnTo>
                  <a:pt x="1789348" y="2616200"/>
                </a:lnTo>
                <a:lnTo>
                  <a:pt x="1785035" y="2578100"/>
                </a:lnTo>
                <a:lnTo>
                  <a:pt x="1781041" y="2540000"/>
                </a:lnTo>
                <a:lnTo>
                  <a:pt x="1777367" y="2489200"/>
                </a:lnTo>
                <a:lnTo>
                  <a:pt x="1774012" y="2438400"/>
                </a:lnTo>
                <a:lnTo>
                  <a:pt x="1770977" y="2387600"/>
                </a:lnTo>
                <a:lnTo>
                  <a:pt x="1768261" y="2336800"/>
                </a:lnTo>
                <a:lnTo>
                  <a:pt x="1765864" y="2286000"/>
                </a:lnTo>
                <a:lnTo>
                  <a:pt x="1763787" y="2235200"/>
                </a:lnTo>
                <a:lnTo>
                  <a:pt x="1762030" y="2184400"/>
                </a:lnTo>
                <a:lnTo>
                  <a:pt x="1760592" y="2120900"/>
                </a:lnTo>
                <a:lnTo>
                  <a:pt x="1759473" y="2057400"/>
                </a:lnTo>
                <a:lnTo>
                  <a:pt x="1758674" y="1993900"/>
                </a:lnTo>
                <a:lnTo>
                  <a:pt x="1758195" y="1943100"/>
                </a:lnTo>
                <a:lnTo>
                  <a:pt x="1758088" y="1892300"/>
                </a:lnTo>
                <a:lnTo>
                  <a:pt x="1758158" y="1841500"/>
                </a:lnTo>
                <a:lnTo>
                  <a:pt x="1758773" y="1778000"/>
                </a:lnTo>
                <a:lnTo>
                  <a:pt x="1759696" y="1727200"/>
                </a:lnTo>
                <a:lnTo>
                  <a:pt x="1760987" y="1676400"/>
                </a:lnTo>
                <a:lnTo>
                  <a:pt x="1762648" y="1625600"/>
                </a:lnTo>
                <a:lnTo>
                  <a:pt x="1764678" y="1574800"/>
                </a:lnTo>
                <a:lnTo>
                  <a:pt x="1767076" y="1524000"/>
                </a:lnTo>
                <a:lnTo>
                  <a:pt x="1769844" y="1473200"/>
                </a:lnTo>
                <a:lnTo>
                  <a:pt x="1772981" y="1422400"/>
                </a:lnTo>
                <a:lnTo>
                  <a:pt x="1776487" y="1371600"/>
                </a:lnTo>
                <a:close/>
              </a:path>
              <a:path w="6555740" h="3113404">
                <a:moveTo>
                  <a:pt x="1685480" y="0"/>
                </a:moveTo>
                <a:lnTo>
                  <a:pt x="1640471" y="12700"/>
                </a:lnTo>
                <a:lnTo>
                  <a:pt x="1602180" y="25400"/>
                </a:lnTo>
                <a:lnTo>
                  <a:pt x="1570607" y="50800"/>
                </a:lnTo>
                <a:lnTo>
                  <a:pt x="1527612" y="114300"/>
                </a:lnTo>
                <a:lnTo>
                  <a:pt x="1516189" y="165100"/>
                </a:lnTo>
                <a:lnTo>
                  <a:pt x="1509542" y="228600"/>
                </a:lnTo>
                <a:lnTo>
                  <a:pt x="1506282" y="254000"/>
                </a:lnTo>
                <a:lnTo>
                  <a:pt x="1503063" y="292100"/>
                </a:lnTo>
                <a:lnTo>
                  <a:pt x="1499887" y="330200"/>
                </a:lnTo>
                <a:lnTo>
                  <a:pt x="1496752" y="368300"/>
                </a:lnTo>
                <a:lnTo>
                  <a:pt x="1493660" y="406400"/>
                </a:lnTo>
                <a:lnTo>
                  <a:pt x="1490610" y="444500"/>
                </a:lnTo>
                <a:lnTo>
                  <a:pt x="1487602" y="495300"/>
                </a:lnTo>
                <a:lnTo>
                  <a:pt x="1484636" y="546100"/>
                </a:lnTo>
                <a:lnTo>
                  <a:pt x="1481712" y="596900"/>
                </a:lnTo>
                <a:lnTo>
                  <a:pt x="1478831" y="647700"/>
                </a:lnTo>
                <a:lnTo>
                  <a:pt x="1475991" y="698500"/>
                </a:lnTo>
                <a:lnTo>
                  <a:pt x="1473194" y="762000"/>
                </a:lnTo>
                <a:lnTo>
                  <a:pt x="1470439" y="812800"/>
                </a:lnTo>
                <a:lnTo>
                  <a:pt x="1467727" y="876300"/>
                </a:lnTo>
                <a:lnTo>
                  <a:pt x="1465056" y="939800"/>
                </a:lnTo>
                <a:lnTo>
                  <a:pt x="1462428" y="1016000"/>
                </a:lnTo>
                <a:lnTo>
                  <a:pt x="1459842" y="1079500"/>
                </a:lnTo>
                <a:lnTo>
                  <a:pt x="1457298" y="1155700"/>
                </a:lnTo>
                <a:lnTo>
                  <a:pt x="1454797" y="1219200"/>
                </a:lnTo>
                <a:lnTo>
                  <a:pt x="1789111" y="1219200"/>
                </a:lnTo>
                <a:lnTo>
                  <a:pt x="1792740" y="1181100"/>
                </a:lnTo>
                <a:lnTo>
                  <a:pt x="1798507" y="1104900"/>
                </a:lnTo>
                <a:lnTo>
                  <a:pt x="1803993" y="1041400"/>
                </a:lnTo>
                <a:lnTo>
                  <a:pt x="1809197" y="965200"/>
                </a:lnTo>
                <a:lnTo>
                  <a:pt x="1814120" y="901700"/>
                </a:lnTo>
                <a:lnTo>
                  <a:pt x="1818762" y="850900"/>
                </a:lnTo>
                <a:lnTo>
                  <a:pt x="1823122" y="787400"/>
                </a:lnTo>
                <a:lnTo>
                  <a:pt x="1827202" y="723900"/>
                </a:lnTo>
                <a:lnTo>
                  <a:pt x="1830999" y="673100"/>
                </a:lnTo>
                <a:lnTo>
                  <a:pt x="1834516" y="622300"/>
                </a:lnTo>
                <a:lnTo>
                  <a:pt x="1837751" y="571500"/>
                </a:lnTo>
                <a:lnTo>
                  <a:pt x="1840705" y="520700"/>
                </a:lnTo>
                <a:lnTo>
                  <a:pt x="1843378" y="482600"/>
                </a:lnTo>
                <a:lnTo>
                  <a:pt x="1845769" y="444500"/>
                </a:lnTo>
                <a:lnTo>
                  <a:pt x="1847879" y="393700"/>
                </a:lnTo>
                <a:lnTo>
                  <a:pt x="1849707" y="355600"/>
                </a:lnTo>
                <a:lnTo>
                  <a:pt x="1851254" y="330200"/>
                </a:lnTo>
                <a:lnTo>
                  <a:pt x="1852520" y="292100"/>
                </a:lnTo>
                <a:lnTo>
                  <a:pt x="1853505" y="266700"/>
                </a:lnTo>
                <a:lnTo>
                  <a:pt x="1854208" y="228600"/>
                </a:lnTo>
                <a:lnTo>
                  <a:pt x="1854630" y="203200"/>
                </a:lnTo>
                <a:lnTo>
                  <a:pt x="1854771" y="177800"/>
                </a:lnTo>
                <a:lnTo>
                  <a:pt x="1850069" y="127000"/>
                </a:lnTo>
                <a:lnTo>
                  <a:pt x="1835962" y="88900"/>
                </a:lnTo>
                <a:lnTo>
                  <a:pt x="1812450" y="50800"/>
                </a:lnTo>
                <a:lnTo>
                  <a:pt x="1779532" y="25400"/>
                </a:lnTo>
                <a:lnTo>
                  <a:pt x="1737209" y="12700"/>
                </a:lnTo>
                <a:lnTo>
                  <a:pt x="1685480" y="0"/>
                </a:lnTo>
                <a:close/>
              </a:path>
              <a:path w="6555740" h="3113404">
                <a:moveTo>
                  <a:pt x="3139173" y="1033233"/>
                </a:moveTo>
                <a:lnTo>
                  <a:pt x="3085165" y="1034540"/>
                </a:lnTo>
                <a:lnTo>
                  <a:pt x="3032573" y="1038461"/>
                </a:lnTo>
                <a:lnTo>
                  <a:pt x="2981397" y="1044995"/>
                </a:lnTo>
                <a:lnTo>
                  <a:pt x="2931638" y="1054143"/>
                </a:lnTo>
                <a:lnTo>
                  <a:pt x="2883294" y="1065904"/>
                </a:lnTo>
                <a:lnTo>
                  <a:pt x="2836367" y="1080280"/>
                </a:lnTo>
                <a:lnTo>
                  <a:pt x="2790856" y="1097268"/>
                </a:lnTo>
                <a:lnTo>
                  <a:pt x="2746761" y="1116870"/>
                </a:lnTo>
                <a:lnTo>
                  <a:pt x="2704083" y="1139086"/>
                </a:lnTo>
                <a:lnTo>
                  <a:pt x="2662820" y="1163915"/>
                </a:lnTo>
                <a:lnTo>
                  <a:pt x="2622974" y="1191358"/>
                </a:lnTo>
                <a:lnTo>
                  <a:pt x="2584543" y="1221414"/>
                </a:lnTo>
                <a:lnTo>
                  <a:pt x="2547529" y="1254083"/>
                </a:lnTo>
                <a:lnTo>
                  <a:pt x="2511931" y="1289366"/>
                </a:lnTo>
                <a:lnTo>
                  <a:pt x="2477750" y="1327262"/>
                </a:lnTo>
                <a:lnTo>
                  <a:pt x="2444984" y="1367771"/>
                </a:lnTo>
                <a:lnTo>
                  <a:pt x="2413635" y="1410893"/>
                </a:lnTo>
                <a:lnTo>
                  <a:pt x="2386644" y="1451283"/>
                </a:lnTo>
                <a:lnTo>
                  <a:pt x="2361486" y="1492458"/>
                </a:lnTo>
                <a:lnTo>
                  <a:pt x="2338158" y="1534418"/>
                </a:lnTo>
                <a:lnTo>
                  <a:pt x="2316663" y="1577162"/>
                </a:lnTo>
                <a:lnTo>
                  <a:pt x="2296998" y="1620691"/>
                </a:lnTo>
                <a:lnTo>
                  <a:pt x="2279165" y="1665005"/>
                </a:lnTo>
                <a:lnTo>
                  <a:pt x="2263164" y="1710104"/>
                </a:lnTo>
                <a:lnTo>
                  <a:pt x="2248993" y="1755987"/>
                </a:lnTo>
                <a:lnTo>
                  <a:pt x="2236615" y="1802832"/>
                </a:lnTo>
                <a:lnTo>
                  <a:pt x="2226147" y="1850109"/>
                </a:lnTo>
                <a:lnTo>
                  <a:pt x="2217470" y="1898348"/>
                </a:lnTo>
                <a:lnTo>
                  <a:pt x="2210625" y="1947371"/>
                </a:lnTo>
                <a:lnTo>
                  <a:pt x="2205611" y="1997180"/>
                </a:lnTo>
                <a:lnTo>
                  <a:pt x="2202429" y="2047773"/>
                </a:lnTo>
                <a:lnTo>
                  <a:pt x="2201077" y="2099152"/>
                </a:lnTo>
                <a:lnTo>
                  <a:pt x="2201557" y="2151316"/>
                </a:lnTo>
                <a:lnTo>
                  <a:pt x="2204351" y="2208323"/>
                </a:lnTo>
                <a:lnTo>
                  <a:pt x="2209261" y="2263760"/>
                </a:lnTo>
                <a:lnTo>
                  <a:pt x="2216288" y="2317627"/>
                </a:lnTo>
                <a:lnTo>
                  <a:pt x="2225432" y="2369923"/>
                </a:lnTo>
                <a:lnTo>
                  <a:pt x="2236693" y="2420648"/>
                </a:lnTo>
                <a:lnTo>
                  <a:pt x="2250071" y="2469802"/>
                </a:lnTo>
                <a:lnTo>
                  <a:pt x="2265566" y="2517386"/>
                </a:lnTo>
                <a:lnTo>
                  <a:pt x="2283178" y="2563398"/>
                </a:lnTo>
                <a:lnTo>
                  <a:pt x="2302907" y="2607840"/>
                </a:lnTo>
                <a:lnTo>
                  <a:pt x="2324752" y="2650711"/>
                </a:lnTo>
                <a:lnTo>
                  <a:pt x="2348714" y="2692011"/>
                </a:lnTo>
                <a:lnTo>
                  <a:pt x="2374793" y="2731739"/>
                </a:lnTo>
                <a:lnTo>
                  <a:pt x="2402989" y="2769897"/>
                </a:lnTo>
                <a:lnTo>
                  <a:pt x="2433301" y="2806483"/>
                </a:lnTo>
                <a:lnTo>
                  <a:pt x="2465730" y="2841498"/>
                </a:lnTo>
                <a:lnTo>
                  <a:pt x="2503853" y="2878344"/>
                </a:lnTo>
                <a:lnTo>
                  <a:pt x="2543190" y="2911987"/>
                </a:lnTo>
                <a:lnTo>
                  <a:pt x="2583742" y="2942425"/>
                </a:lnTo>
                <a:lnTo>
                  <a:pt x="2625509" y="2969658"/>
                </a:lnTo>
                <a:lnTo>
                  <a:pt x="2668490" y="2993688"/>
                </a:lnTo>
                <a:lnTo>
                  <a:pt x="2712686" y="3014513"/>
                </a:lnTo>
                <a:lnTo>
                  <a:pt x="2758097" y="3032134"/>
                </a:lnTo>
                <a:lnTo>
                  <a:pt x="2804722" y="3046551"/>
                </a:lnTo>
                <a:lnTo>
                  <a:pt x="2852562" y="3057764"/>
                </a:lnTo>
                <a:lnTo>
                  <a:pt x="2901617" y="3065773"/>
                </a:lnTo>
                <a:lnTo>
                  <a:pt x="2951887" y="3070578"/>
                </a:lnTo>
                <a:lnTo>
                  <a:pt x="3003372" y="3072180"/>
                </a:lnTo>
                <a:lnTo>
                  <a:pt x="3055022" y="3070709"/>
                </a:lnTo>
                <a:lnTo>
                  <a:pt x="3105301" y="3066294"/>
                </a:lnTo>
                <a:lnTo>
                  <a:pt x="3154206" y="3058935"/>
                </a:lnTo>
                <a:lnTo>
                  <a:pt x="3201740" y="3048633"/>
                </a:lnTo>
                <a:lnTo>
                  <a:pt x="3247901" y="3035388"/>
                </a:lnTo>
                <a:lnTo>
                  <a:pt x="3292690" y="3019199"/>
                </a:lnTo>
                <a:lnTo>
                  <a:pt x="3336107" y="3000067"/>
                </a:lnTo>
                <a:lnTo>
                  <a:pt x="3378150" y="2977991"/>
                </a:lnTo>
                <a:lnTo>
                  <a:pt x="3418822" y="2952972"/>
                </a:lnTo>
                <a:lnTo>
                  <a:pt x="3458121" y="2925009"/>
                </a:lnTo>
                <a:lnTo>
                  <a:pt x="3496048" y="2894102"/>
                </a:lnTo>
                <a:lnTo>
                  <a:pt x="3532602" y="2860252"/>
                </a:lnTo>
                <a:lnTo>
                  <a:pt x="3567783" y="2823459"/>
                </a:lnTo>
                <a:lnTo>
                  <a:pt x="3601592" y="2783721"/>
                </a:lnTo>
                <a:lnTo>
                  <a:pt x="3634028" y="2741041"/>
                </a:lnTo>
                <a:lnTo>
                  <a:pt x="3661148" y="2701560"/>
                </a:lnTo>
                <a:lnTo>
                  <a:pt x="3664375" y="2696387"/>
                </a:lnTo>
                <a:lnTo>
                  <a:pt x="3003372" y="2696387"/>
                </a:lnTo>
                <a:lnTo>
                  <a:pt x="2956936" y="2693844"/>
                </a:lnTo>
                <a:lnTo>
                  <a:pt x="2912248" y="2686214"/>
                </a:lnTo>
                <a:lnTo>
                  <a:pt x="2869307" y="2673496"/>
                </a:lnTo>
                <a:lnTo>
                  <a:pt x="2828113" y="2655691"/>
                </a:lnTo>
                <a:lnTo>
                  <a:pt x="2788665" y="2632798"/>
                </a:lnTo>
                <a:lnTo>
                  <a:pt x="2750963" y="2604818"/>
                </a:lnTo>
                <a:lnTo>
                  <a:pt x="2715006" y="2571750"/>
                </a:lnTo>
                <a:lnTo>
                  <a:pt x="2684163" y="2536794"/>
                </a:lnTo>
                <a:lnTo>
                  <a:pt x="2656949" y="2498899"/>
                </a:lnTo>
                <a:lnTo>
                  <a:pt x="2633362" y="2458063"/>
                </a:lnTo>
                <a:lnTo>
                  <a:pt x="2613404" y="2414288"/>
                </a:lnTo>
                <a:lnTo>
                  <a:pt x="2597074" y="2367573"/>
                </a:lnTo>
                <a:lnTo>
                  <a:pt x="2584372" y="2317919"/>
                </a:lnTo>
                <a:lnTo>
                  <a:pt x="2575300" y="2265324"/>
                </a:lnTo>
                <a:lnTo>
                  <a:pt x="2569856" y="2209790"/>
                </a:lnTo>
                <a:lnTo>
                  <a:pt x="2568041" y="2151316"/>
                </a:lnTo>
                <a:lnTo>
                  <a:pt x="2569250" y="2097958"/>
                </a:lnTo>
                <a:lnTo>
                  <a:pt x="2572878" y="2045793"/>
                </a:lnTo>
                <a:lnTo>
                  <a:pt x="2578925" y="1994818"/>
                </a:lnTo>
                <a:lnTo>
                  <a:pt x="2587390" y="1945035"/>
                </a:lnTo>
                <a:lnTo>
                  <a:pt x="2598273" y="1896443"/>
                </a:lnTo>
                <a:lnTo>
                  <a:pt x="2611576" y="1849042"/>
                </a:lnTo>
                <a:lnTo>
                  <a:pt x="2627367" y="1802656"/>
                </a:lnTo>
                <a:lnTo>
                  <a:pt x="2645436" y="1757812"/>
                </a:lnTo>
                <a:lnTo>
                  <a:pt x="2665994" y="1713983"/>
                </a:lnTo>
                <a:lnTo>
                  <a:pt x="2688971" y="1671345"/>
                </a:lnTo>
                <a:lnTo>
                  <a:pt x="2717704" y="1625834"/>
                </a:lnTo>
                <a:lnTo>
                  <a:pt x="2748530" y="1584585"/>
                </a:lnTo>
                <a:lnTo>
                  <a:pt x="2781168" y="1547912"/>
                </a:lnTo>
                <a:lnTo>
                  <a:pt x="2815899" y="1515501"/>
                </a:lnTo>
                <a:lnTo>
                  <a:pt x="2852629" y="1487457"/>
                </a:lnTo>
                <a:lnTo>
                  <a:pt x="2891359" y="1463780"/>
                </a:lnTo>
                <a:lnTo>
                  <a:pt x="2932087" y="1444469"/>
                </a:lnTo>
                <a:lnTo>
                  <a:pt x="2974815" y="1429525"/>
                </a:lnTo>
                <a:lnTo>
                  <a:pt x="3019542" y="1418948"/>
                </a:lnTo>
                <a:lnTo>
                  <a:pt x="3066267" y="1412737"/>
                </a:lnTo>
                <a:lnTo>
                  <a:pt x="3114992" y="1410893"/>
                </a:lnTo>
                <a:lnTo>
                  <a:pt x="3722431" y="1410893"/>
                </a:lnTo>
                <a:lnTo>
                  <a:pt x="3702862" y="1373682"/>
                </a:lnTo>
                <a:lnTo>
                  <a:pt x="3674567" y="1326785"/>
                </a:lnTo>
                <a:lnTo>
                  <a:pt x="3644430" y="1283360"/>
                </a:lnTo>
                <a:lnTo>
                  <a:pt x="3612452" y="1243410"/>
                </a:lnTo>
                <a:lnTo>
                  <a:pt x="3578633" y="1206934"/>
                </a:lnTo>
                <a:lnTo>
                  <a:pt x="3542973" y="1173931"/>
                </a:lnTo>
                <a:lnTo>
                  <a:pt x="3505471" y="1144402"/>
                </a:lnTo>
                <a:lnTo>
                  <a:pt x="3466128" y="1118347"/>
                </a:lnTo>
                <a:lnTo>
                  <a:pt x="3424944" y="1095766"/>
                </a:lnTo>
                <a:lnTo>
                  <a:pt x="3381918" y="1076659"/>
                </a:lnTo>
                <a:lnTo>
                  <a:pt x="3337052" y="1061026"/>
                </a:lnTo>
                <a:lnTo>
                  <a:pt x="3290344" y="1048867"/>
                </a:lnTo>
                <a:lnTo>
                  <a:pt x="3241795" y="1040182"/>
                </a:lnTo>
                <a:lnTo>
                  <a:pt x="3191404" y="1034970"/>
                </a:lnTo>
                <a:lnTo>
                  <a:pt x="3139173" y="1033233"/>
                </a:lnTo>
                <a:close/>
              </a:path>
              <a:path w="6555740" h="3113404">
                <a:moveTo>
                  <a:pt x="3722431" y="1410893"/>
                </a:moveTo>
                <a:lnTo>
                  <a:pt x="3114992" y="1410893"/>
                </a:lnTo>
                <a:lnTo>
                  <a:pt x="3155375" y="1412873"/>
                </a:lnTo>
                <a:lnTo>
                  <a:pt x="3193553" y="1418444"/>
                </a:lnTo>
                <a:lnTo>
                  <a:pt x="3263297" y="1440358"/>
                </a:lnTo>
                <a:lnTo>
                  <a:pt x="3324223" y="1476635"/>
                </a:lnTo>
                <a:lnTo>
                  <a:pt x="3376331" y="1527273"/>
                </a:lnTo>
                <a:lnTo>
                  <a:pt x="3399078" y="1557979"/>
                </a:lnTo>
                <a:lnTo>
                  <a:pt x="3419621" y="1592275"/>
                </a:lnTo>
                <a:lnTo>
                  <a:pt x="3437967" y="1630182"/>
                </a:lnTo>
                <a:lnTo>
                  <a:pt x="3454093" y="1671638"/>
                </a:lnTo>
                <a:lnTo>
                  <a:pt x="3468022" y="1716706"/>
                </a:lnTo>
                <a:lnTo>
                  <a:pt x="3479747" y="1765364"/>
                </a:lnTo>
                <a:lnTo>
                  <a:pt x="3489267" y="1817612"/>
                </a:lnTo>
                <a:lnTo>
                  <a:pt x="3496583" y="1873451"/>
                </a:lnTo>
                <a:lnTo>
                  <a:pt x="3501695" y="1932880"/>
                </a:lnTo>
                <a:lnTo>
                  <a:pt x="3504552" y="1994818"/>
                </a:lnTo>
                <a:lnTo>
                  <a:pt x="3505304" y="2062510"/>
                </a:lnTo>
                <a:lnTo>
                  <a:pt x="3503803" y="2132711"/>
                </a:lnTo>
                <a:lnTo>
                  <a:pt x="3499899" y="2190474"/>
                </a:lnTo>
                <a:lnTo>
                  <a:pt x="3492320" y="2245527"/>
                </a:lnTo>
                <a:lnTo>
                  <a:pt x="3481066" y="2297870"/>
                </a:lnTo>
                <a:lnTo>
                  <a:pt x="3466136" y="2347502"/>
                </a:lnTo>
                <a:lnTo>
                  <a:pt x="3447532" y="2394425"/>
                </a:lnTo>
                <a:lnTo>
                  <a:pt x="3425253" y="2438637"/>
                </a:lnTo>
                <a:lnTo>
                  <a:pt x="3399298" y="2480138"/>
                </a:lnTo>
                <a:lnTo>
                  <a:pt x="3369669" y="2518930"/>
                </a:lnTo>
                <a:lnTo>
                  <a:pt x="3336366" y="2555011"/>
                </a:lnTo>
                <a:lnTo>
                  <a:pt x="3300642" y="2588148"/>
                </a:lnTo>
                <a:lnTo>
                  <a:pt x="3263233" y="2616867"/>
                </a:lnTo>
                <a:lnTo>
                  <a:pt x="3224137" y="2641166"/>
                </a:lnTo>
                <a:lnTo>
                  <a:pt x="3183356" y="2661046"/>
                </a:lnTo>
                <a:lnTo>
                  <a:pt x="3140889" y="2676508"/>
                </a:lnTo>
                <a:lnTo>
                  <a:pt x="3096736" y="2687552"/>
                </a:lnTo>
                <a:lnTo>
                  <a:pt x="3050897" y="2694179"/>
                </a:lnTo>
                <a:lnTo>
                  <a:pt x="3003372" y="2696387"/>
                </a:lnTo>
                <a:lnTo>
                  <a:pt x="3664375" y="2696387"/>
                </a:lnTo>
                <a:lnTo>
                  <a:pt x="3686448" y="2661004"/>
                </a:lnTo>
                <a:lnTo>
                  <a:pt x="3709930" y="2619373"/>
                </a:lnTo>
                <a:lnTo>
                  <a:pt x="3731592" y="2576668"/>
                </a:lnTo>
                <a:lnTo>
                  <a:pt x="3751436" y="2532888"/>
                </a:lnTo>
                <a:lnTo>
                  <a:pt x="3769460" y="2488032"/>
                </a:lnTo>
                <a:lnTo>
                  <a:pt x="3785666" y="2442102"/>
                </a:lnTo>
                <a:lnTo>
                  <a:pt x="3800052" y="2395097"/>
                </a:lnTo>
                <a:lnTo>
                  <a:pt x="3812620" y="2347016"/>
                </a:lnTo>
                <a:lnTo>
                  <a:pt x="3823368" y="2297861"/>
                </a:lnTo>
                <a:lnTo>
                  <a:pt x="3832298" y="2247631"/>
                </a:lnTo>
                <a:lnTo>
                  <a:pt x="3839409" y="2196326"/>
                </a:lnTo>
                <a:lnTo>
                  <a:pt x="3844700" y="2143946"/>
                </a:lnTo>
                <a:lnTo>
                  <a:pt x="3848173" y="2090492"/>
                </a:lnTo>
                <a:lnTo>
                  <a:pt x="3849827" y="2035962"/>
                </a:lnTo>
                <a:lnTo>
                  <a:pt x="3849817" y="1981254"/>
                </a:lnTo>
                <a:lnTo>
                  <a:pt x="3848194" y="1927684"/>
                </a:lnTo>
                <a:lnTo>
                  <a:pt x="3844957" y="1875253"/>
                </a:lnTo>
                <a:lnTo>
                  <a:pt x="3840106" y="1823961"/>
                </a:lnTo>
                <a:lnTo>
                  <a:pt x="3833642" y="1773808"/>
                </a:lnTo>
                <a:lnTo>
                  <a:pt x="3825564" y="1724794"/>
                </a:lnTo>
                <a:lnTo>
                  <a:pt x="3815873" y="1676919"/>
                </a:lnTo>
                <a:lnTo>
                  <a:pt x="3804563" y="1630161"/>
                </a:lnTo>
                <a:lnTo>
                  <a:pt x="3791651" y="1584585"/>
                </a:lnTo>
                <a:lnTo>
                  <a:pt x="3777119" y="1540126"/>
                </a:lnTo>
                <a:lnTo>
                  <a:pt x="3760975" y="1496807"/>
                </a:lnTo>
                <a:lnTo>
                  <a:pt x="3743217" y="1454626"/>
                </a:lnTo>
                <a:lnTo>
                  <a:pt x="3723846" y="1413585"/>
                </a:lnTo>
                <a:lnTo>
                  <a:pt x="3722431" y="1410893"/>
                </a:lnTo>
                <a:close/>
              </a:path>
              <a:path w="6555740" h="3113404">
                <a:moveTo>
                  <a:pt x="5665249" y="1758772"/>
                </a:moveTo>
                <a:lnTo>
                  <a:pt x="5353456" y="1758772"/>
                </a:lnTo>
                <a:lnTo>
                  <a:pt x="5414848" y="2173630"/>
                </a:lnTo>
                <a:lnTo>
                  <a:pt x="5423503" y="2233390"/>
                </a:lnTo>
                <a:lnTo>
                  <a:pt x="5432114" y="2290303"/>
                </a:lnTo>
                <a:lnTo>
                  <a:pt x="5440679" y="2344369"/>
                </a:lnTo>
                <a:lnTo>
                  <a:pt x="5449199" y="2395586"/>
                </a:lnTo>
                <a:lnTo>
                  <a:pt x="5457673" y="2443956"/>
                </a:lnTo>
                <a:lnTo>
                  <a:pt x="5466101" y="2489479"/>
                </a:lnTo>
                <a:lnTo>
                  <a:pt x="5474484" y="2532154"/>
                </a:lnTo>
                <a:lnTo>
                  <a:pt x="5482820" y="2571981"/>
                </a:lnTo>
                <a:lnTo>
                  <a:pt x="5509101" y="2683010"/>
                </a:lnTo>
                <a:lnTo>
                  <a:pt x="5528146" y="2751182"/>
                </a:lnTo>
                <a:lnTo>
                  <a:pt x="5548248" y="2813475"/>
                </a:lnTo>
                <a:lnTo>
                  <a:pt x="5569406" y="2869891"/>
                </a:lnTo>
                <a:lnTo>
                  <a:pt x="5591621" y="2920429"/>
                </a:lnTo>
                <a:lnTo>
                  <a:pt x="5614892" y="2965088"/>
                </a:lnTo>
                <a:lnTo>
                  <a:pt x="5639219" y="3003870"/>
                </a:lnTo>
                <a:lnTo>
                  <a:pt x="5664604" y="3036773"/>
                </a:lnTo>
                <a:lnTo>
                  <a:pt x="5718543" y="3084944"/>
                </a:lnTo>
                <a:lnTo>
                  <a:pt x="5776710" y="3109602"/>
                </a:lnTo>
                <a:lnTo>
                  <a:pt x="5807379" y="3113112"/>
                </a:lnTo>
                <a:lnTo>
                  <a:pt x="5860281" y="3107766"/>
                </a:lnTo>
                <a:lnTo>
                  <a:pt x="5907371" y="3089862"/>
                </a:lnTo>
                <a:lnTo>
                  <a:pt x="5948649" y="3059399"/>
                </a:lnTo>
                <a:lnTo>
                  <a:pt x="5984113" y="3016377"/>
                </a:lnTo>
                <a:lnTo>
                  <a:pt x="6013265" y="2971873"/>
                </a:lnTo>
                <a:lnTo>
                  <a:pt x="6040267" y="2927661"/>
                </a:lnTo>
                <a:lnTo>
                  <a:pt x="6065119" y="2883738"/>
                </a:lnTo>
                <a:lnTo>
                  <a:pt x="6087821" y="2840107"/>
                </a:lnTo>
                <a:lnTo>
                  <a:pt x="6108372" y="2796766"/>
                </a:lnTo>
                <a:lnTo>
                  <a:pt x="6126773" y="2753715"/>
                </a:lnTo>
                <a:lnTo>
                  <a:pt x="6143024" y="2710955"/>
                </a:lnTo>
                <a:lnTo>
                  <a:pt x="6157125" y="2668485"/>
                </a:lnTo>
                <a:lnTo>
                  <a:pt x="6158262" y="2664764"/>
                </a:lnTo>
                <a:lnTo>
                  <a:pt x="5825985" y="2664764"/>
                </a:lnTo>
                <a:lnTo>
                  <a:pt x="5818220" y="2628873"/>
                </a:lnTo>
                <a:lnTo>
                  <a:pt x="5810306" y="2591146"/>
                </a:lnTo>
                <a:lnTo>
                  <a:pt x="5802244" y="2551583"/>
                </a:lnTo>
                <a:lnTo>
                  <a:pt x="5794033" y="2510184"/>
                </a:lnTo>
                <a:lnTo>
                  <a:pt x="5785674" y="2466950"/>
                </a:lnTo>
                <a:lnTo>
                  <a:pt x="5777166" y="2421880"/>
                </a:lnTo>
                <a:lnTo>
                  <a:pt x="5768509" y="2374974"/>
                </a:lnTo>
                <a:lnTo>
                  <a:pt x="5759703" y="2326233"/>
                </a:lnTo>
                <a:lnTo>
                  <a:pt x="5750749" y="2275656"/>
                </a:lnTo>
                <a:lnTo>
                  <a:pt x="5741646" y="2223244"/>
                </a:lnTo>
                <a:lnTo>
                  <a:pt x="5732393" y="2168996"/>
                </a:lnTo>
                <a:lnTo>
                  <a:pt x="5722868" y="2112163"/>
                </a:lnTo>
                <a:lnTo>
                  <a:pt x="5713337" y="2054352"/>
                </a:lnTo>
                <a:lnTo>
                  <a:pt x="5703741" y="1995240"/>
                </a:lnTo>
                <a:lnTo>
                  <a:pt x="5693892" y="1933651"/>
                </a:lnTo>
                <a:lnTo>
                  <a:pt x="5682875" y="1865488"/>
                </a:lnTo>
                <a:lnTo>
                  <a:pt x="5672143" y="1800099"/>
                </a:lnTo>
                <a:lnTo>
                  <a:pt x="5665249" y="1758772"/>
                </a:lnTo>
                <a:close/>
              </a:path>
              <a:path w="6555740" h="3113404">
                <a:moveTo>
                  <a:pt x="4380484" y="1025791"/>
                </a:moveTo>
                <a:lnTo>
                  <a:pt x="4308170" y="1038583"/>
                </a:lnTo>
                <a:lnTo>
                  <a:pt x="4247476" y="1076960"/>
                </a:lnTo>
                <a:lnTo>
                  <a:pt x="4206311" y="1134859"/>
                </a:lnTo>
                <a:lnTo>
                  <a:pt x="4192587" y="1206245"/>
                </a:lnTo>
                <a:lnTo>
                  <a:pt x="4193259" y="1245572"/>
                </a:lnTo>
                <a:lnTo>
                  <a:pt x="4195275" y="1287897"/>
                </a:lnTo>
                <a:lnTo>
                  <a:pt x="4198635" y="1333220"/>
                </a:lnTo>
                <a:lnTo>
                  <a:pt x="4203340" y="1381540"/>
                </a:lnTo>
                <a:lnTo>
                  <a:pt x="4209388" y="1432857"/>
                </a:lnTo>
                <a:lnTo>
                  <a:pt x="4216781" y="1487170"/>
                </a:lnTo>
                <a:lnTo>
                  <a:pt x="4261421" y="1766214"/>
                </a:lnTo>
                <a:lnTo>
                  <a:pt x="4269793" y="1827039"/>
                </a:lnTo>
                <a:lnTo>
                  <a:pt x="4278166" y="1886265"/>
                </a:lnTo>
                <a:lnTo>
                  <a:pt x="4286538" y="1943893"/>
                </a:lnTo>
                <a:lnTo>
                  <a:pt x="4294911" y="1999922"/>
                </a:lnTo>
                <a:lnTo>
                  <a:pt x="4303385" y="2054994"/>
                </a:lnTo>
                <a:lnTo>
                  <a:pt x="4311655" y="2107183"/>
                </a:lnTo>
                <a:lnTo>
                  <a:pt x="4320154" y="2159165"/>
                </a:lnTo>
                <a:lnTo>
                  <a:pt x="4328399" y="2208050"/>
                </a:lnTo>
                <a:lnTo>
                  <a:pt x="4336771" y="2256085"/>
                </a:lnTo>
                <a:lnTo>
                  <a:pt x="4345143" y="2302522"/>
                </a:lnTo>
                <a:lnTo>
                  <a:pt x="4353514" y="2347360"/>
                </a:lnTo>
                <a:lnTo>
                  <a:pt x="4361885" y="2390599"/>
                </a:lnTo>
                <a:lnTo>
                  <a:pt x="4370256" y="2432240"/>
                </a:lnTo>
                <a:lnTo>
                  <a:pt x="4378627" y="2472281"/>
                </a:lnTo>
                <a:lnTo>
                  <a:pt x="4386998" y="2510724"/>
                </a:lnTo>
                <a:lnTo>
                  <a:pt x="4415745" y="2630369"/>
                </a:lnTo>
                <a:lnTo>
                  <a:pt x="4436231" y="2706478"/>
                </a:lnTo>
                <a:lnTo>
                  <a:pt x="4456827" y="2775893"/>
                </a:lnTo>
                <a:lnTo>
                  <a:pt x="4477533" y="2838616"/>
                </a:lnTo>
                <a:lnTo>
                  <a:pt x="4498349" y="2894647"/>
                </a:lnTo>
                <a:lnTo>
                  <a:pt x="4519274" y="2943984"/>
                </a:lnTo>
                <a:lnTo>
                  <a:pt x="4540310" y="2986629"/>
                </a:lnTo>
                <a:lnTo>
                  <a:pt x="4561456" y="3022581"/>
                </a:lnTo>
                <a:lnTo>
                  <a:pt x="4604077" y="3074407"/>
                </a:lnTo>
                <a:lnTo>
                  <a:pt x="4647140" y="3099461"/>
                </a:lnTo>
                <a:lnTo>
                  <a:pt x="4668837" y="3101949"/>
                </a:lnTo>
                <a:lnTo>
                  <a:pt x="4715275" y="3096295"/>
                </a:lnTo>
                <a:lnTo>
                  <a:pt x="4756353" y="3082306"/>
                </a:lnTo>
                <a:lnTo>
                  <a:pt x="4792072" y="3059981"/>
                </a:lnTo>
                <a:lnTo>
                  <a:pt x="4822433" y="3029322"/>
                </a:lnTo>
                <a:lnTo>
                  <a:pt x="4847437" y="2990329"/>
                </a:lnTo>
                <a:lnTo>
                  <a:pt x="4869294" y="2969633"/>
                </a:lnTo>
                <a:lnTo>
                  <a:pt x="4888363" y="2944752"/>
                </a:lnTo>
                <a:lnTo>
                  <a:pt x="4904641" y="2915684"/>
                </a:lnTo>
                <a:lnTo>
                  <a:pt x="4918125" y="2882430"/>
                </a:lnTo>
                <a:lnTo>
                  <a:pt x="5036578" y="2560586"/>
                </a:lnTo>
                <a:lnTo>
                  <a:pt x="4732096" y="2560586"/>
                </a:lnTo>
                <a:lnTo>
                  <a:pt x="4622330" y="1725295"/>
                </a:lnTo>
                <a:lnTo>
                  <a:pt x="4594428" y="1451813"/>
                </a:lnTo>
                <a:lnTo>
                  <a:pt x="4588103" y="1389157"/>
                </a:lnTo>
                <a:lnTo>
                  <a:pt x="4581033" y="1330668"/>
                </a:lnTo>
                <a:lnTo>
                  <a:pt x="4573219" y="1276347"/>
                </a:lnTo>
                <a:lnTo>
                  <a:pt x="4564662" y="1226194"/>
                </a:lnTo>
                <a:lnTo>
                  <a:pt x="4555363" y="1180211"/>
                </a:lnTo>
                <a:lnTo>
                  <a:pt x="4537651" y="1124620"/>
                </a:lnTo>
                <a:lnTo>
                  <a:pt x="4511307" y="1081382"/>
                </a:lnTo>
                <a:lnTo>
                  <a:pt x="4476331" y="1050498"/>
                </a:lnTo>
                <a:lnTo>
                  <a:pt x="4432723" y="1031968"/>
                </a:lnTo>
                <a:lnTo>
                  <a:pt x="4380484" y="1025791"/>
                </a:lnTo>
                <a:close/>
              </a:path>
              <a:path w="6555740" h="3113404">
                <a:moveTo>
                  <a:pt x="6361760" y="1031379"/>
                </a:moveTo>
                <a:lnTo>
                  <a:pt x="6313096" y="1035918"/>
                </a:lnTo>
                <a:lnTo>
                  <a:pt x="6272763" y="1049534"/>
                </a:lnTo>
                <a:lnTo>
                  <a:pt x="6240763" y="1072228"/>
                </a:lnTo>
                <a:lnTo>
                  <a:pt x="6217096" y="1104001"/>
                </a:lnTo>
                <a:lnTo>
                  <a:pt x="6201765" y="1144854"/>
                </a:lnTo>
                <a:lnTo>
                  <a:pt x="5961786" y="2158746"/>
                </a:lnTo>
                <a:lnTo>
                  <a:pt x="5825985" y="2664764"/>
                </a:lnTo>
                <a:lnTo>
                  <a:pt x="6158262" y="2664764"/>
                </a:lnTo>
                <a:lnTo>
                  <a:pt x="6173754" y="2614072"/>
                </a:lnTo>
                <a:lnTo>
                  <a:pt x="6190156" y="2560062"/>
                </a:lnTo>
                <a:lnTo>
                  <a:pt x="6206330" y="2506456"/>
                </a:lnTo>
                <a:lnTo>
                  <a:pt x="6222276" y="2453253"/>
                </a:lnTo>
                <a:lnTo>
                  <a:pt x="6237995" y="2400454"/>
                </a:lnTo>
                <a:lnTo>
                  <a:pt x="6253485" y="2348057"/>
                </a:lnTo>
                <a:lnTo>
                  <a:pt x="6268748" y="2296065"/>
                </a:lnTo>
                <a:lnTo>
                  <a:pt x="6283783" y="2244476"/>
                </a:lnTo>
                <a:lnTo>
                  <a:pt x="6298590" y="2193290"/>
                </a:lnTo>
                <a:lnTo>
                  <a:pt x="6313169" y="2142508"/>
                </a:lnTo>
                <a:lnTo>
                  <a:pt x="6327521" y="2092129"/>
                </a:lnTo>
                <a:lnTo>
                  <a:pt x="6341644" y="2042153"/>
                </a:lnTo>
                <a:lnTo>
                  <a:pt x="6355540" y="1992581"/>
                </a:lnTo>
                <a:lnTo>
                  <a:pt x="6369208" y="1943412"/>
                </a:lnTo>
                <a:lnTo>
                  <a:pt x="6382648" y="1894647"/>
                </a:lnTo>
                <a:lnTo>
                  <a:pt x="6395861" y="1846285"/>
                </a:lnTo>
                <a:lnTo>
                  <a:pt x="6408845" y="1798327"/>
                </a:lnTo>
                <a:lnTo>
                  <a:pt x="6421602" y="1750771"/>
                </a:lnTo>
                <a:lnTo>
                  <a:pt x="6434131" y="1703620"/>
                </a:lnTo>
                <a:lnTo>
                  <a:pt x="6446432" y="1656871"/>
                </a:lnTo>
                <a:lnTo>
                  <a:pt x="6458505" y="1610526"/>
                </a:lnTo>
                <a:lnTo>
                  <a:pt x="6470351" y="1564585"/>
                </a:lnTo>
                <a:lnTo>
                  <a:pt x="6481968" y="1519047"/>
                </a:lnTo>
                <a:lnTo>
                  <a:pt x="6493358" y="1473912"/>
                </a:lnTo>
                <a:lnTo>
                  <a:pt x="6504520" y="1429180"/>
                </a:lnTo>
                <a:lnTo>
                  <a:pt x="6515454" y="1384852"/>
                </a:lnTo>
                <a:lnTo>
                  <a:pt x="6526160" y="1340927"/>
                </a:lnTo>
                <a:lnTo>
                  <a:pt x="6536639" y="1297406"/>
                </a:lnTo>
                <a:lnTo>
                  <a:pt x="6550590" y="1237875"/>
                </a:lnTo>
                <a:lnTo>
                  <a:pt x="6555244" y="1211834"/>
                </a:lnTo>
                <a:lnTo>
                  <a:pt x="6551639" y="1175965"/>
                </a:lnTo>
                <a:lnTo>
                  <a:pt x="6522803" y="1112248"/>
                </a:lnTo>
                <a:lnTo>
                  <a:pt x="6467455" y="1061206"/>
                </a:lnTo>
                <a:lnTo>
                  <a:pt x="6399551" y="1034694"/>
                </a:lnTo>
                <a:lnTo>
                  <a:pt x="6361760" y="1031379"/>
                </a:lnTo>
                <a:close/>
              </a:path>
              <a:path w="6555740" h="3113404">
                <a:moveTo>
                  <a:pt x="5373916" y="1033233"/>
                </a:moveTo>
                <a:lnTo>
                  <a:pt x="5332190" y="1037448"/>
                </a:lnTo>
                <a:lnTo>
                  <a:pt x="5294185" y="1050091"/>
                </a:lnTo>
                <a:lnTo>
                  <a:pt x="5259902" y="1071162"/>
                </a:lnTo>
                <a:lnTo>
                  <a:pt x="5229339" y="1100663"/>
                </a:lnTo>
                <a:lnTo>
                  <a:pt x="5202496" y="1138592"/>
                </a:lnTo>
                <a:lnTo>
                  <a:pt x="5179374" y="1184949"/>
                </a:lnTo>
                <a:lnTo>
                  <a:pt x="5159971" y="1239735"/>
                </a:lnTo>
                <a:lnTo>
                  <a:pt x="5143593" y="1294893"/>
                </a:lnTo>
                <a:lnTo>
                  <a:pt x="5127256" y="1349571"/>
                </a:lnTo>
                <a:lnTo>
                  <a:pt x="5110960" y="1403769"/>
                </a:lnTo>
                <a:lnTo>
                  <a:pt x="5094704" y="1457487"/>
                </a:lnTo>
                <a:lnTo>
                  <a:pt x="5078490" y="1510725"/>
                </a:lnTo>
                <a:lnTo>
                  <a:pt x="5062316" y="1563484"/>
                </a:lnTo>
                <a:lnTo>
                  <a:pt x="5046183" y="1615763"/>
                </a:lnTo>
                <a:lnTo>
                  <a:pt x="5030091" y="1667562"/>
                </a:lnTo>
                <a:lnTo>
                  <a:pt x="5014039" y="1718881"/>
                </a:lnTo>
                <a:lnTo>
                  <a:pt x="4998029" y="1769721"/>
                </a:lnTo>
                <a:lnTo>
                  <a:pt x="4982059" y="1820080"/>
                </a:lnTo>
                <a:lnTo>
                  <a:pt x="4966131" y="1869960"/>
                </a:lnTo>
                <a:lnTo>
                  <a:pt x="4950243" y="1919360"/>
                </a:lnTo>
                <a:lnTo>
                  <a:pt x="4934396" y="1968281"/>
                </a:lnTo>
                <a:lnTo>
                  <a:pt x="4918589" y="2016721"/>
                </a:lnTo>
                <a:lnTo>
                  <a:pt x="4902824" y="2064682"/>
                </a:lnTo>
                <a:lnTo>
                  <a:pt x="4887099" y="2112163"/>
                </a:lnTo>
                <a:lnTo>
                  <a:pt x="4871415" y="2159165"/>
                </a:lnTo>
                <a:lnTo>
                  <a:pt x="4855772" y="2205686"/>
                </a:lnTo>
                <a:lnTo>
                  <a:pt x="4840170" y="2251728"/>
                </a:lnTo>
                <a:lnTo>
                  <a:pt x="4824608" y="2297290"/>
                </a:lnTo>
                <a:lnTo>
                  <a:pt x="4809088" y="2342372"/>
                </a:lnTo>
                <a:lnTo>
                  <a:pt x="4793608" y="2386974"/>
                </a:lnTo>
                <a:lnTo>
                  <a:pt x="4778168" y="2431097"/>
                </a:lnTo>
                <a:lnTo>
                  <a:pt x="4762770" y="2474740"/>
                </a:lnTo>
                <a:lnTo>
                  <a:pt x="4747413" y="2517903"/>
                </a:lnTo>
                <a:lnTo>
                  <a:pt x="4732096" y="2560586"/>
                </a:lnTo>
                <a:lnTo>
                  <a:pt x="5036578" y="2560586"/>
                </a:lnTo>
                <a:lnTo>
                  <a:pt x="5200904" y="2114105"/>
                </a:lnTo>
                <a:lnTo>
                  <a:pt x="5353456" y="1758772"/>
                </a:lnTo>
                <a:lnTo>
                  <a:pt x="5665249" y="1758772"/>
                </a:lnTo>
                <a:lnTo>
                  <a:pt x="5661698" y="1737485"/>
                </a:lnTo>
                <a:lnTo>
                  <a:pt x="5651538" y="1677644"/>
                </a:lnTo>
                <a:lnTo>
                  <a:pt x="5641664" y="1620578"/>
                </a:lnTo>
                <a:lnTo>
                  <a:pt x="5632077" y="1566287"/>
                </a:lnTo>
                <a:lnTo>
                  <a:pt x="5622775" y="1514769"/>
                </a:lnTo>
                <a:lnTo>
                  <a:pt x="5613760" y="1466025"/>
                </a:lnTo>
                <a:lnTo>
                  <a:pt x="5605030" y="1420055"/>
                </a:lnTo>
                <a:lnTo>
                  <a:pt x="5596587" y="1376860"/>
                </a:lnTo>
                <a:lnTo>
                  <a:pt x="5588430" y="1336438"/>
                </a:lnTo>
                <a:lnTo>
                  <a:pt x="5580560" y="1298790"/>
                </a:lnTo>
                <a:lnTo>
                  <a:pt x="5556154" y="1202716"/>
                </a:lnTo>
                <a:lnTo>
                  <a:pt x="5535461" y="1150931"/>
                </a:lnTo>
                <a:lnTo>
                  <a:pt x="5510897" y="1108560"/>
                </a:lnTo>
                <a:lnTo>
                  <a:pt x="5482461" y="1075605"/>
                </a:lnTo>
                <a:lnTo>
                  <a:pt x="5450152" y="1052065"/>
                </a:lnTo>
                <a:lnTo>
                  <a:pt x="5413970" y="1037941"/>
                </a:lnTo>
                <a:lnTo>
                  <a:pt x="5373916" y="10332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750392" y="5114028"/>
            <a:ext cx="1640839" cy="2164080"/>
          </a:xfrm>
          <a:custGeom>
            <a:avLst/>
            <a:gdLst/>
            <a:ahLst/>
            <a:cxnLst/>
            <a:rect l="l" t="t" r="r" b="b"/>
            <a:pathLst>
              <a:path w="1640840" h="2164079">
                <a:moveTo>
                  <a:pt x="225107" y="0"/>
                </a:moveTo>
                <a:lnTo>
                  <a:pt x="153249" y="12785"/>
                </a:lnTo>
                <a:lnTo>
                  <a:pt x="93954" y="51155"/>
                </a:lnTo>
                <a:lnTo>
                  <a:pt x="54189" y="109526"/>
                </a:lnTo>
                <a:lnTo>
                  <a:pt x="40932" y="182308"/>
                </a:lnTo>
                <a:lnTo>
                  <a:pt x="41339" y="215679"/>
                </a:lnTo>
                <a:lnTo>
                  <a:pt x="42560" y="256259"/>
                </a:lnTo>
                <a:lnTo>
                  <a:pt x="44596" y="304046"/>
                </a:lnTo>
                <a:lnTo>
                  <a:pt x="50290" y="414041"/>
                </a:lnTo>
                <a:lnTo>
                  <a:pt x="52322" y="461829"/>
                </a:lnTo>
                <a:lnTo>
                  <a:pt x="53542" y="502406"/>
                </a:lnTo>
                <a:lnTo>
                  <a:pt x="53949" y="535774"/>
                </a:lnTo>
                <a:lnTo>
                  <a:pt x="53679" y="575578"/>
                </a:lnTo>
                <a:lnTo>
                  <a:pt x="52870" y="618339"/>
                </a:lnTo>
                <a:lnTo>
                  <a:pt x="51521" y="664057"/>
                </a:lnTo>
                <a:lnTo>
                  <a:pt x="49633" y="712733"/>
                </a:lnTo>
                <a:lnTo>
                  <a:pt x="47205" y="764366"/>
                </a:lnTo>
                <a:lnTo>
                  <a:pt x="44238" y="818958"/>
                </a:lnTo>
                <a:lnTo>
                  <a:pt x="40731" y="876507"/>
                </a:lnTo>
                <a:lnTo>
                  <a:pt x="36685" y="937014"/>
                </a:lnTo>
                <a:lnTo>
                  <a:pt x="32100" y="1000478"/>
                </a:lnTo>
                <a:lnTo>
                  <a:pt x="21849" y="1133327"/>
                </a:lnTo>
                <a:lnTo>
                  <a:pt x="17263" y="1196795"/>
                </a:lnTo>
                <a:lnTo>
                  <a:pt x="13217" y="1257304"/>
                </a:lnTo>
                <a:lnTo>
                  <a:pt x="9710" y="1314854"/>
                </a:lnTo>
                <a:lnTo>
                  <a:pt x="6743" y="1369447"/>
                </a:lnTo>
                <a:lnTo>
                  <a:pt x="4315" y="1421081"/>
                </a:lnTo>
                <a:lnTo>
                  <a:pt x="2427" y="1469757"/>
                </a:lnTo>
                <a:lnTo>
                  <a:pt x="1078" y="1515476"/>
                </a:lnTo>
                <a:lnTo>
                  <a:pt x="269" y="1558237"/>
                </a:lnTo>
                <a:lnTo>
                  <a:pt x="0" y="1598040"/>
                </a:lnTo>
                <a:lnTo>
                  <a:pt x="756" y="1629430"/>
                </a:lnTo>
                <a:lnTo>
                  <a:pt x="3025" y="1667798"/>
                </a:lnTo>
                <a:lnTo>
                  <a:pt x="6804" y="1713144"/>
                </a:lnTo>
                <a:lnTo>
                  <a:pt x="17383" y="1817791"/>
                </a:lnTo>
                <a:lnTo>
                  <a:pt x="21166" y="1863137"/>
                </a:lnTo>
                <a:lnTo>
                  <a:pt x="23436" y="1901507"/>
                </a:lnTo>
                <a:lnTo>
                  <a:pt x="24193" y="1932901"/>
                </a:lnTo>
                <a:lnTo>
                  <a:pt x="27332" y="1972780"/>
                </a:lnTo>
                <a:lnTo>
                  <a:pt x="52445" y="2040683"/>
                </a:lnTo>
                <a:lnTo>
                  <a:pt x="101508" y="2091496"/>
                </a:lnTo>
                <a:lnTo>
                  <a:pt x="167549" y="2117543"/>
                </a:lnTo>
                <a:lnTo>
                  <a:pt x="206502" y="2120798"/>
                </a:lnTo>
                <a:lnTo>
                  <a:pt x="244696" y="2117543"/>
                </a:lnTo>
                <a:lnTo>
                  <a:pt x="310275" y="2091496"/>
                </a:lnTo>
                <a:lnTo>
                  <a:pt x="360041" y="2040683"/>
                </a:lnTo>
                <a:lnTo>
                  <a:pt x="385625" y="1972780"/>
                </a:lnTo>
                <a:lnTo>
                  <a:pt x="388823" y="1932901"/>
                </a:lnTo>
                <a:lnTo>
                  <a:pt x="388125" y="1901507"/>
                </a:lnTo>
                <a:lnTo>
                  <a:pt x="386032" y="1863137"/>
                </a:lnTo>
                <a:lnTo>
                  <a:pt x="382543" y="1817791"/>
                </a:lnTo>
                <a:lnTo>
                  <a:pt x="372775" y="1713144"/>
                </a:lnTo>
                <a:lnTo>
                  <a:pt x="369287" y="1667798"/>
                </a:lnTo>
                <a:lnTo>
                  <a:pt x="367194" y="1629430"/>
                </a:lnTo>
                <a:lnTo>
                  <a:pt x="366496" y="1598040"/>
                </a:lnTo>
                <a:lnTo>
                  <a:pt x="367194" y="1553973"/>
                </a:lnTo>
                <a:lnTo>
                  <a:pt x="369287" y="1509209"/>
                </a:lnTo>
                <a:lnTo>
                  <a:pt x="372775" y="1463747"/>
                </a:lnTo>
                <a:lnTo>
                  <a:pt x="377659" y="1417586"/>
                </a:lnTo>
                <a:lnTo>
                  <a:pt x="383586" y="1365029"/>
                </a:lnTo>
                <a:lnTo>
                  <a:pt x="388353" y="1317124"/>
                </a:lnTo>
                <a:lnTo>
                  <a:pt x="391958" y="1273870"/>
                </a:lnTo>
                <a:lnTo>
                  <a:pt x="394398" y="1235265"/>
                </a:lnTo>
                <a:lnTo>
                  <a:pt x="409721" y="1183022"/>
                </a:lnTo>
                <a:lnTo>
                  <a:pt x="425924" y="1132188"/>
                </a:lnTo>
                <a:lnTo>
                  <a:pt x="443008" y="1082762"/>
                </a:lnTo>
                <a:lnTo>
                  <a:pt x="460973" y="1034745"/>
                </a:lnTo>
                <a:lnTo>
                  <a:pt x="479818" y="988137"/>
                </a:lnTo>
                <a:lnTo>
                  <a:pt x="499544" y="942938"/>
                </a:lnTo>
                <a:lnTo>
                  <a:pt x="520151" y="899148"/>
                </a:lnTo>
                <a:lnTo>
                  <a:pt x="541639" y="856767"/>
                </a:lnTo>
                <a:lnTo>
                  <a:pt x="564008" y="815795"/>
                </a:lnTo>
                <a:lnTo>
                  <a:pt x="587257" y="776232"/>
                </a:lnTo>
                <a:lnTo>
                  <a:pt x="611388" y="738079"/>
                </a:lnTo>
                <a:lnTo>
                  <a:pt x="636399" y="701335"/>
                </a:lnTo>
                <a:lnTo>
                  <a:pt x="662292" y="666000"/>
                </a:lnTo>
                <a:lnTo>
                  <a:pt x="700429" y="618990"/>
                </a:lnTo>
                <a:lnTo>
                  <a:pt x="738938" y="576928"/>
                </a:lnTo>
                <a:lnTo>
                  <a:pt x="777819" y="539815"/>
                </a:lnTo>
                <a:lnTo>
                  <a:pt x="817072" y="507651"/>
                </a:lnTo>
                <a:lnTo>
                  <a:pt x="856697" y="480434"/>
                </a:lnTo>
                <a:lnTo>
                  <a:pt x="896694" y="458166"/>
                </a:lnTo>
                <a:lnTo>
                  <a:pt x="937062" y="440847"/>
                </a:lnTo>
                <a:lnTo>
                  <a:pt x="977802" y="428476"/>
                </a:lnTo>
                <a:lnTo>
                  <a:pt x="1018915" y="421053"/>
                </a:lnTo>
                <a:lnTo>
                  <a:pt x="1060399" y="418579"/>
                </a:lnTo>
                <a:lnTo>
                  <a:pt x="1088678" y="422597"/>
                </a:lnTo>
                <a:lnTo>
                  <a:pt x="1136305" y="454744"/>
                </a:lnTo>
                <a:lnTo>
                  <a:pt x="1172024" y="519037"/>
                </a:lnTo>
                <a:lnTo>
                  <a:pt x="1185418" y="563239"/>
                </a:lnTo>
                <a:lnTo>
                  <a:pt x="1195836" y="615476"/>
                </a:lnTo>
                <a:lnTo>
                  <a:pt x="1203277" y="675750"/>
                </a:lnTo>
                <a:lnTo>
                  <a:pt x="1207742" y="744061"/>
                </a:lnTo>
                <a:lnTo>
                  <a:pt x="1209230" y="820407"/>
                </a:lnTo>
                <a:lnTo>
                  <a:pt x="1208823" y="850990"/>
                </a:lnTo>
                <a:lnTo>
                  <a:pt x="1207601" y="890638"/>
                </a:lnTo>
                <a:lnTo>
                  <a:pt x="1205565" y="939354"/>
                </a:lnTo>
                <a:lnTo>
                  <a:pt x="1199872" y="1054928"/>
                </a:lnTo>
                <a:lnTo>
                  <a:pt x="1197840" y="1103647"/>
                </a:lnTo>
                <a:lnTo>
                  <a:pt x="1196619" y="1143296"/>
                </a:lnTo>
                <a:lnTo>
                  <a:pt x="1196213" y="1173873"/>
                </a:lnTo>
                <a:lnTo>
                  <a:pt x="1196619" y="1221749"/>
                </a:lnTo>
                <a:lnTo>
                  <a:pt x="1197839" y="1270497"/>
                </a:lnTo>
                <a:lnTo>
                  <a:pt x="1199873" y="1320117"/>
                </a:lnTo>
                <a:lnTo>
                  <a:pt x="1202721" y="1370609"/>
                </a:lnTo>
                <a:lnTo>
                  <a:pt x="1206384" y="1421972"/>
                </a:lnTo>
                <a:lnTo>
                  <a:pt x="1210861" y="1474207"/>
                </a:lnTo>
                <a:lnTo>
                  <a:pt x="1216153" y="1527313"/>
                </a:lnTo>
                <a:lnTo>
                  <a:pt x="1222260" y="1581289"/>
                </a:lnTo>
                <a:lnTo>
                  <a:pt x="1274343" y="1988705"/>
                </a:lnTo>
                <a:lnTo>
                  <a:pt x="1285039" y="2042140"/>
                </a:lnTo>
                <a:lnTo>
                  <a:pt x="1303488" y="2085860"/>
                </a:lnTo>
                <a:lnTo>
                  <a:pt x="1329690" y="2119864"/>
                </a:lnTo>
                <a:lnTo>
                  <a:pt x="1363642" y="2144153"/>
                </a:lnTo>
                <a:lnTo>
                  <a:pt x="1405345" y="2158726"/>
                </a:lnTo>
                <a:lnTo>
                  <a:pt x="1454797" y="2163584"/>
                </a:lnTo>
                <a:lnTo>
                  <a:pt x="1493107" y="2160386"/>
                </a:lnTo>
                <a:lnTo>
                  <a:pt x="1559616" y="2134807"/>
                </a:lnTo>
                <a:lnTo>
                  <a:pt x="1611011" y="2084927"/>
                </a:lnTo>
                <a:lnTo>
                  <a:pt x="1637514" y="2018419"/>
                </a:lnTo>
                <a:lnTo>
                  <a:pt x="1640827" y="1979409"/>
                </a:lnTo>
                <a:lnTo>
                  <a:pt x="1640202" y="1939832"/>
                </a:lnTo>
                <a:lnTo>
                  <a:pt x="1638328" y="1897377"/>
                </a:lnTo>
                <a:lnTo>
                  <a:pt x="1635205" y="1852045"/>
                </a:lnTo>
                <a:lnTo>
                  <a:pt x="1630832" y="1803836"/>
                </a:lnTo>
                <a:lnTo>
                  <a:pt x="1625209" y="1752750"/>
                </a:lnTo>
                <a:lnTo>
                  <a:pt x="1618335" y="1698786"/>
                </a:lnTo>
                <a:lnTo>
                  <a:pt x="1610210" y="1641946"/>
                </a:lnTo>
                <a:lnTo>
                  <a:pt x="1591459" y="1522479"/>
                </a:lnTo>
                <a:lnTo>
                  <a:pt x="1583334" y="1465548"/>
                </a:lnTo>
                <a:lnTo>
                  <a:pt x="1576460" y="1411437"/>
                </a:lnTo>
                <a:lnTo>
                  <a:pt x="1570837" y="1360146"/>
                </a:lnTo>
                <a:lnTo>
                  <a:pt x="1566464" y="1311674"/>
                </a:lnTo>
                <a:lnTo>
                  <a:pt x="1563341" y="1266023"/>
                </a:lnTo>
                <a:lnTo>
                  <a:pt x="1561467" y="1223193"/>
                </a:lnTo>
                <a:lnTo>
                  <a:pt x="1560842" y="1183182"/>
                </a:lnTo>
                <a:lnTo>
                  <a:pt x="1562696" y="1010170"/>
                </a:lnTo>
                <a:lnTo>
                  <a:pt x="1562696" y="822274"/>
                </a:lnTo>
                <a:lnTo>
                  <a:pt x="1560482" y="755486"/>
                </a:lnTo>
                <a:lnTo>
                  <a:pt x="1556817" y="692048"/>
                </a:lnTo>
                <a:lnTo>
                  <a:pt x="1551701" y="631958"/>
                </a:lnTo>
                <a:lnTo>
                  <a:pt x="1545134" y="575217"/>
                </a:lnTo>
                <a:lnTo>
                  <a:pt x="1537117" y="521825"/>
                </a:lnTo>
                <a:lnTo>
                  <a:pt x="1527648" y="471781"/>
                </a:lnTo>
                <a:lnTo>
                  <a:pt x="1516728" y="425086"/>
                </a:lnTo>
                <a:lnTo>
                  <a:pt x="1504356" y="381740"/>
                </a:lnTo>
                <a:lnTo>
                  <a:pt x="1490533" y="341742"/>
                </a:lnTo>
                <a:lnTo>
                  <a:pt x="1475257" y="305092"/>
                </a:lnTo>
                <a:lnTo>
                  <a:pt x="1452457" y="259568"/>
                </a:lnTo>
                <a:lnTo>
                  <a:pt x="1426674" y="218380"/>
                </a:lnTo>
                <a:lnTo>
                  <a:pt x="1397908" y="181528"/>
                </a:lnTo>
                <a:lnTo>
                  <a:pt x="1366159" y="149011"/>
                </a:lnTo>
                <a:lnTo>
                  <a:pt x="1331427" y="120829"/>
                </a:lnTo>
                <a:lnTo>
                  <a:pt x="1293713" y="96983"/>
                </a:lnTo>
                <a:lnTo>
                  <a:pt x="1253015" y="77472"/>
                </a:lnTo>
                <a:lnTo>
                  <a:pt x="1209335" y="62297"/>
                </a:lnTo>
                <a:lnTo>
                  <a:pt x="1162672" y="51457"/>
                </a:lnTo>
                <a:lnTo>
                  <a:pt x="1113027" y="44954"/>
                </a:lnTo>
                <a:lnTo>
                  <a:pt x="1060399" y="42786"/>
                </a:lnTo>
                <a:lnTo>
                  <a:pt x="1019304" y="44414"/>
                </a:lnTo>
                <a:lnTo>
                  <a:pt x="978341" y="49297"/>
                </a:lnTo>
                <a:lnTo>
                  <a:pt x="937508" y="57435"/>
                </a:lnTo>
                <a:lnTo>
                  <a:pt x="896806" y="68830"/>
                </a:lnTo>
                <a:lnTo>
                  <a:pt x="856236" y="83480"/>
                </a:lnTo>
                <a:lnTo>
                  <a:pt x="815795" y="101385"/>
                </a:lnTo>
                <a:lnTo>
                  <a:pt x="775486" y="122546"/>
                </a:lnTo>
                <a:lnTo>
                  <a:pt x="735307" y="146962"/>
                </a:lnTo>
                <a:lnTo>
                  <a:pt x="695259" y="174634"/>
                </a:lnTo>
                <a:lnTo>
                  <a:pt x="655342" y="205562"/>
                </a:lnTo>
                <a:lnTo>
                  <a:pt x="615555" y="239746"/>
                </a:lnTo>
                <a:lnTo>
                  <a:pt x="575899" y="277185"/>
                </a:lnTo>
                <a:lnTo>
                  <a:pt x="536373" y="317880"/>
                </a:lnTo>
                <a:lnTo>
                  <a:pt x="496978" y="361830"/>
                </a:lnTo>
                <a:lnTo>
                  <a:pt x="457713" y="409036"/>
                </a:lnTo>
                <a:lnTo>
                  <a:pt x="418579" y="459498"/>
                </a:lnTo>
                <a:lnTo>
                  <a:pt x="413004" y="241846"/>
                </a:lnTo>
                <a:lnTo>
                  <a:pt x="405068" y="177680"/>
                </a:lnTo>
                <a:lnTo>
                  <a:pt x="390830" y="123387"/>
                </a:lnTo>
                <a:lnTo>
                  <a:pt x="370289" y="78966"/>
                </a:lnTo>
                <a:lnTo>
                  <a:pt x="343446" y="44418"/>
                </a:lnTo>
                <a:lnTo>
                  <a:pt x="310301" y="19741"/>
                </a:lnTo>
                <a:lnTo>
                  <a:pt x="270855" y="4935"/>
                </a:lnTo>
                <a:lnTo>
                  <a:pt x="22510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1271" y="9384791"/>
            <a:ext cx="3136392" cy="106070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19</Words>
  <Application>Microsoft Office PowerPoint</Application>
  <PresentationFormat>Custom</PresentationFormat>
  <Paragraphs>3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6" baseType="lpstr">
      <vt:lpstr>Arial</vt:lpstr>
      <vt:lpstr>Calibri</vt:lpstr>
      <vt:lpstr>Comic Sans MS</vt:lpstr>
      <vt:lpstr>Office Theme</vt:lpstr>
      <vt:lpstr>Sight Words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Chenelle Price</dc:creator>
  <cp:lastModifiedBy>Chenelle Price</cp:lastModifiedBy>
  <cp:revision>1</cp:revision>
  <dcterms:created xsi:type="dcterms:W3CDTF">2023-10-06T02:04:37Z</dcterms:created>
  <dcterms:modified xsi:type="dcterms:W3CDTF">2023-10-06T02:09:00Z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0x010100E279ABC365463045AE39AC1C6FC5262E</vt:lpwstr>
  </property>
  <property fmtid="{D5CDD505-2E9C-101B-9397-08002B2CF9AE}" pid="3" name="Created">
    <vt:filetime>2023-10-05T00:00:00Z</vt:filetime>
  </property>
  <property fmtid="{D5CDD505-2E9C-101B-9397-08002B2CF9AE}" pid="4" name="Creator">
    <vt:lpwstr>Acrobat PDFMaker 23 for PowerPoint</vt:lpwstr>
  </property>
  <property fmtid="{D5CDD505-2E9C-101B-9397-08002B2CF9AE}" pid="5" name="LastSaved">
    <vt:filetime>2023-10-06T00:00:00Z</vt:filetime>
  </property>
  <property fmtid="{D5CDD505-2E9C-101B-9397-08002B2CF9AE}" pid="6" name="Producer">
    <vt:lpwstr>Adobe PDF Library 23.6.96</vt:lpwstr>
  </property>
</Properties>
</file>