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19011900" cy="10699750"/>
  <p:notesSz cx="190119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26" y="5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nelle Price" userId="9556b180-483e-4b46-aafd-56fc2852adec" providerId="ADAL" clId="{629A0BAF-0E2C-4188-A929-B4DA78A8C0EB}"/>
    <pc:docChg chg="modSld">
      <pc:chgData name="Chenelle Price" userId="9556b180-483e-4b46-aafd-56fc2852adec" providerId="ADAL" clId="{629A0BAF-0E2C-4188-A929-B4DA78A8C0EB}" dt="2023-10-06T02:18:02.698" v="7" actId="20577"/>
      <pc:docMkLst>
        <pc:docMk/>
      </pc:docMkLst>
      <pc:sldChg chg="modSp mod">
        <pc:chgData name="Chenelle Price" userId="9556b180-483e-4b46-aafd-56fc2852adec" providerId="ADAL" clId="{629A0BAF-0E2C-4188-A929-B4DA78A8C0EB}" dt="2023-10-06T02:18:02.698" v="7" actId="20577"/>
        <pc:sldMkLst>
          <pc:docMk/>
          <pc:sldMk cId="0" sldId="256"/>
        </pc:sldMkLst>
        <pc:spChg chg="mod">
          <ac:chgData name="Chenelle Price" userId="9556b180-483e-4b46-aafd-56fc2852adec" providerId="ADAL" clId="{629A0BAF-0E2C-4188-A929-B4DA78A8C0EB}" dt="2023-10-06T02:18:02.698" v="7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5892" y="3316922"/>
            <a:ext cx="1616011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1785" y="5991860"/>
            <a:ext cx="1330833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0595" y="2460942"/>
            <a:ext cx="8270176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91128" y="2460942"/>
            <a:ext cx="8270176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50435" cy="1080135"/>
          </a:xfrm>
          <a:custGeom>
            <a:avLst/>
            <a:gdLst/>
            <a:ahLst/>
            <a:cxnLst/>
            <a:rect l="l" t="t" r="r" b="b"/>
            <a:pathLst>
              <a:path w="4750435" h="1080135">
                <a:moveTo>
                  <a:pt x="0" y="1079715"/>
                </a:moveTo>
                <a:lnTo>
                  <a:pt x="4750308" y="1079715"/>
                </a:lnTo>
                <a:lnTo>
                  <a:pt x="4750308" y="0"/>
                </a:lnTo>
                <a:lnTo>
                  <a:pt x="0" y="0"/>
                </a:lnTo>
                <a:lnTo>
                  <a:pt x="0" y="1079715"/>
                </a:lnTo>
                <a:close/>
              </a:path>
            </a:pathLst>
          </a:custGeom>
          <a:solidFill>
            <a:srgbClr val="5B97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282928" y="0"/>
            <a:ext cx="4726940" cy="1080135"/>
          </a:xfrm>
          <a:custGeom>
            <a:avLst/>
            <a:gdLst/>
            <a:ahLst/>
            <a:cxnLst/>
            <a:rect l="l" t="t" r="r" b="b"/>
            <a:pathLst>
              <a:path w="4726940" h="1080135">
                <a:moveTo>
                  <a:pt x="0" y="1079715"/>
                </a:moveTo>
                <a:lnTo>
                  <a:pt x="4726812" y="1079715"/>
                </a:lnTo>
                <a:lnTo>
                  <a:pt x="4726812" y="0"/>
                </a:lnTo>
                <a:lnTo>
                  <a:pt x="0" y="0"/>
                </a:lnTo>
                <a:lnTo>
                  <a:pt x="0" y="1079715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750308" y="0"/>
            <a:ext cx="4750435" cy="1078230"/>
          </a:xfrm>
          <a:custGeom>
            <a:avLst/>
            <a:gdLst/>
            <a:ahLst/>
            <a:cxnLst/>
            <a:rect l="l" t="t" r="r" b="b"/>
            <a:pathLst>
              <a:path w="4750434" h="1078230">
                <a:moveTo>
                  <a:pt x="0" y="1078191"/>
                </a:moveTo>
                <a:lnTo>
                  <a:pt x="4750308" y="1078191"/>
                </a:lnTo>
                <a:lnTo>
                  <a:pt x="4750308" y="0"/>
                </a:lnTo>
                <a:lnTo>
                  <a:pt x="0" y="0"/>
                </a:lnTo>
                <a:lnTo>
                  <a:pt x="0" y="1078191"/>
                </a:lnTo>
                <a:close/>
              </a:path>
            </a:pathLst>
          </a:custGeom>
          <a:solidFill>
            <a:srgbClr val="FFE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00616" y="0"/>
            <a:ext cx="4782820" cy="1080135"/>
          </a:xfrm>
          <a:custGeom>
            <a:avLst/>
            <a:gdLst/>
            <a:ahLst/>
            <a:cxnLst/>
            <a:rect l="l" t="t" r="r" b="b"/>
            <a:pathLst>
              <a:path w="4782819" h="1080135">
                <a:moveTo>
                  <a:pt x="4782312" y="0"/>
                </a:moveTo>
                <a:lnTo>
                  <a:pt x="0" y="0"/>
                </a:lnTo>
                <a:lnTo>
                  <a:pt x="0" y="1079715"/>
                </a:lnTo>
                <a:lnTo>
                  <a:pt x="4782312" y="1079715"/>
                </a:lnTo>
                <a:lnTo>
                  <a:pt x="4782312" y="0"/>
                </a:lnTo>
                <a:close/>
              </a:path>
            </a:pathLst>
          </a:custGeom>
          <a:solidFill>
            <a:srgbClr val="FF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37285" y="4084827"/>
            <a:ext cx="12560935" cy="304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50595" y="2460942"/>
            <a:ext cx="1711071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64046" y="9950768"/>
            <a:ext cx="6083808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0595" y="9950768"/>
            <a:ext cx="4372737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688569" y="9950768"/>
            <a:ext cx="4372737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imbrighteducation.com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1523"/>
            <a:ext cx="19010363" cy="68823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5467" y="4439884"/>
            <a:ext cx="1140206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5125" algn="l"/>
              </a:tabLst>
            </a:pPr>
            <a:endParaRPr sz="15000" dirty="0">
              <a:latin typeface="Comic Sans MS"/>
              <a:cs typeface="Comic Sans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9137" y="4215476"/>
            <a:ext cx="5642610" cy="3079115"/>
          </a:xfrm>
          <a:custGeom>
            <a:avLst/>
            <a:gdLst/>
            <a:ahLst/>
            <a:cxnLst/>
            <a:rect l="l" t="t" r="r" b="b"/>
            <a:pathLst>
              <a:path w="5642609" h="3079115">
                <a:moveTo>
                  <a:pt x="1292283" y="2896565"/>
                </a:moveTo>
                <a:lnTo>
                  <a:pt x="325482" y="2896565"/>
                </a:lnTo>
                <a:lnTo>
                  <a:pt x="368193" y="2915936"/>
                </a:lnTo>
                <a:lnTo>
                  <a:pt x="411766" y="2933462"/>
                </a:lnTo>
                <a:lnTo>
                  <a:pt x="456200" y="2949144"/>
                </a:lnTo>
                <a:lnTo>
                  <a:pt x="501495" y="2962982"/>
                </a:lnTo>
                <a:lnTo>
                  <a:pt x="547651" y="2974974"/>
                </a:lnTo>
                <a:lnTo>
                  <a:pt x="594668" y="2985122"/>
                </a:lnTo>
                <a:lnTo>
                  <a:pt x="642546" y="2993424"/>
                </a:lnTo>
                <a:lnTo>
                  <a:pt x="691285" y="2999882"/>
                </a:lnTo>
                <a:lnTo>
                  <a:pt x="740884" y="3004495"/>
                </a:lnTo>
                <a:lnTo>
                  <a:pt x="791344" y="3007262"/>
                </a:lnTo>
                <a:lnTo>
                  <a:pt x="842664" y="3008185"/>
                </a:lnTo>
                <a:lnTo>
                  <a:pt x="893069" y="3007030"/>
                </a:lnTo>
                <a:lnTo>
                  <a:pt x="942426" y="3003563"/>
                </a:lnTo>
                <a:lnTo>
                  <a:pt x="990738" y="2997786"/>
                </a:lnTo>
                <a:lnTo>
                  <a:pt x="1038003" y="2989697"/>
                </a:lnTo>
                <a:lnTo>
                  <a:pt x="1084221" y="2979298"/>
                </a:lnTo>
                <a:lnTo>
                  <a:pt x="1129393" y="2966588"/>
                </a:lnTo>
                <a:lnTo>
                  <a:pt x="1173518" y="2951566"/>
                </a:lnTo>
                <a:lnTo>
                  <a:pt x="1216596" y="2934234"/>
                </a:lnTo>
                <a:lnTo>
                  <a:pt x="1258629" y="2914592"/>
                </a:lnTo>
                <a:lnTo>
                  <a:pt x="1292283" y="2896565"/>
                </a:lnTo>
                <a:close/>
              </a:path>
              <a:path w="5642609" h="3079115">
                <a:moveTo>
                  <a:pt x="219450" y="0"/>
                </a:moveTo>
                <a:lnTo>
                  <a:pt x="168406" y="7091"/>
                </a:lnTo>
                <a:lnTo>
                  <a:pt x="123174" y="28367"/>
                </a:lnTo>
                <a:lnTo>
                  <a:pt x="83758" y="63827"/>
                </a:lnTo>
                <a:lnTo>
                  <a:pt x="50159" y="113474"/>
                </a:lnTo>
                <a:lnTo>
                  <a:pt x="29808" y="159521"/>
                </a:lnTo>
                <a:lnTo>
                  <a:pt x="15275" y="208356"/>
                </a:lnTo>
                <a:lnTo>
                  <a:pt x="6557" y="259982"/>
                </a:lnTo>
                <a:lnTo>
                  <a:pt x="3651" y="314401"/>
                </a:lnTo>
                <a:lnTo>
                  <a:pt x="3577" y="379100"/>
                </a:lnTo>
                <a:lnTo>
                  <a:pt x="3353" y="463075"/>
                </a:lnTo>
                <a:lnTo>
                  <a:pt x="2979" y="566324"/>
                </a:lnTo>
                <a:lnTo>
                  <a:pt x="2456" y="688847"/>
                </a:lnTo>
                <a:lnTo>
                  <a:pt x="626" y="1087187"/>
                </a:lnTo>
                <a:lnTo>
                  <a:pt x="224" y="1197541"/>
                </a:lnTo>
                <a:lnTo>
                  <a:pt x="101" y="1244076"/>
                </a:lnTo>
                <a:lnTo>
                  <a:pt x="0" y="1378519"/>
                </a:lnTo>
                <a:lnTo>
                  <a:pt x="200" y="1413865"/>
                </a:lnTo>
                <a:lnTo>
                  <a:pt x="580" y="1456876"/>
                </a:lnTo>
                <a:lnTo>
                  <a:pt x="1065" y="1498305"/>
                </a:lnTo>
                <a:lnTo>
                  <a:pt x="1704" y="1543437"/>
                </a:lnTo>
                <a:lnTo>
                  <a:pt x="2607" y="1598041"/>
                </a:lnTo>
                <a:lnTo>
                  <a:pt x="3407" y="1641879"/>
                </a:lnTo>
                <a:lnTo>
                  <a:pt x="4472" y="1695190"/>
                </a:lnTo>
                <a:lnTo>
                  <a:pt x="5679" y="1751227"/>
                </a:lnTo>
                <a:lnTo>
                  <a:pt x="7028" y="1809990"/>
                </a:lnTo>
                <a:lnTo>
                  <a:pt x="8869" y="1885207"/>
                </a:lnTo>
                <a:lnTo>
                  <a:pt x="11788" y="1999909"/>
                </a:lnTo>
                <a:lnTo>
                  <a:pt x="13280" y="2061397"/>
                </a:lnTo>
                <a:lnTo>
                  <a:pt x="14630" y="2120159"/>
                </a:lnTo>
                <a:lnTo>
                  <a:pt x="15839" y="2176195"/>
                </a:lnTo>
                <a:lnTo>
                  <a:pt x="16905" y="2229506"/>
                </a:lnTo>
                <a:lnTo>
                  <a:pt x="17829" y="2280091"/>
                </a:lnTo>
                <a:lnTo>
                  <a:pt x="18611" y="2327950"/>
                </a:lnTo>
                <a:lnTo>
                  <a:pt x="19252" y="2373083"/>
                </a:lnTo>
                <a:lnTo>
                  <a:pt x="19749" y="2415491"/>
                </a:lnTo>
                <a:lnTo>
                  <a:pt x="20105" y="2455173"/>
                </a:lnTo>
                <a:lnTo>
                  <a:pt x="20316" y="2533275"/>
                </a:lnTo>
                <a:lnTo>
                  <a:pt x="20120" y="2551505"/>
                </a:lnTo>
                <a:lnTo>
                  <a:pt x="20019" y="2556470"/>
                </a:lnTo>
                <a:lnTo>
                  <a:pt x="19226" y="2586405"/>
                </a:lnTo>
                <a:lnTo>
                  <a:pt x="17775" y="2625068"/>
                </a:lnTo>
                <a:lnTo>
                  <a:pt x="13708" y="2714132"/>
                </a:lnTo>
                <a:lnTo>
                  <a:pt x="12255" y="2752850"/>
                </a:lnTo>
                <a:lnTo>
                  <a:pt x="11384" y="2785755"/>
                </a:lnTo>
                <a:lnTo>
                  <a:pt x="11099" y="2812912"/>
                </a:lnTo>
                <a:lnTo>
                  <a:pt x="14173" y="2848482"/>
                </a:lnTo>
                <a:lnTo>
                  <a:pt x="38815" y="2910337"/>
                </a:lnTo>
                <a:lnTo>
                  <a:pt x="86371" y="2958126"/>
                </a:lnTo>
                <a:lnTo>
                  <a:pt x="146373" y="2982777"/>
                </a:lnTo>
                <a:lnTo>
                  <a:pt x="180384" y="2985858"/>
                </a:lnTo>
                <a:lnTo>
                  <a:pt x="221542" y="2980277"/>
                </a:lnTo>
                <a:lnTo>
                  <a:pt x="259444" y="2963533"/>
                </a:lnTo>
                <a:lnTo>
                  <a:pt x="294090" y="2935629"/>
                </a:lnTo>
                <a:lnTo>
                  <a:pt x="325482" y="2896565"/>
                </a:lnTo>
                <a:lnTo>
                  <a:pt x="1292283" y="2896565"/>
                </a:lnTo>
                <a:lnTo>
                  <a:pt x="1339553" y="2868373"/>
                </a:lnTo>
                <a:lnTo>
                  <a:pt x="1378445" y="2841798"/>
                </a:lnTo>
                <a:lnTo>
                  <a:pt x="1416369" y="2812846"/>
                </a:lnTo>
                <a:lnTo>
                  <a:pt x="1453090" y="2781715"/>
                </a:lnTo>
                <a:lnTo>
                  <a:pt x="1488843" y="2748208"/>
                </a:lnTo>
                <a:lnTo>
                  <a:pt x="1523549" y="2712389"/>
                </a:lnTo>
                <a:lnTo>
                  <a:pt x="1556666" y="2674914"/>
                </a:lnTo>
                <a:lnTo>
                  <a:pt x="1572926" y="2654719"/>
                </a:lnTo>
                <a:lnTo>
                  <a:pt x="842664" y="2654719"/>
                </a:lnTo>
                <a:lnTo>
                  <a:pt x="786479" y="2653304"/>
                </a:lnTo>
                <a:lnTo>
                  <a:pt x="732528" y="2649062"/>
                </a:lnTo>
                <a:lnTo>
                  <a:pt x="680811" y="2641993"/>
                </a:lnTo>
                <a:lnTo>
                  <a:pt x="631328" y="2632097"/>
                </a:lnTo>
                <a:lnTo>
                  <a:pt x="584079" y="2619375"/>
                </a:lnTo>
                <a:lnTo>
                  <a:pt x="466207" y="2572340"/>
                </a:lnTo>
                <a:lnTo>
                  <a:pt x="415976" y="2551505"/>
                </a:lnTo>
                <a:lnTo>
                  <a:pt x="371548" y="2532457"/>
                </a:lnTo>
                <a:lnTo>
                  <a:pt x="332924" y="2515196"/>
                </a:lnTo>
                <a:lnTo>
                  <a:pt x="330982" y="2196493"/>
                </a:lnTo>
                <a:lnTo>
                  <a:pt x="329203" y="1919884"/>
                </a:lnTo>
                <a:lnTo>
                  <a:pt x="332924" y="1598041"/>
                </a:lnTo>
                <a:lnTo>
                  <a:pt x="393076" y="1553650"/>
                </a:lnTo>
                <a:lnTo>
                  <a:pt x="447026" y="1514737"/>
                </a:lnTo>
                <a:lnTo>
                  <a:pt x="494775" y="1481302"/>
                </a:lnTo>
                <a:lnTo>
                  <a:pt x="536323" y="1453345"/>
                </a:lnTo>
                <a:lnTo>
                  <a:pt x="571670" y="1430866"/>
                </a:lnTo>
                <a:lnTo>
                  <a:pt x="646376" y="1391162"/>
                </a:lnTo>
                <a:lnTo>
                  <a:pt x="691632" y="1371952"/>
                </a:lnTo>
                <a:lnTo>
                  <a:pt x="736585" y="1356235"/>
                </a:lnTo>
                <a:lnTo>
                  <a:pt x="781234" y="1344010"/>
                </a:lnTo>
                <a:lnTo>
                  <a:pt x="825578" y="1335278"/>
                </a:lnTo>
                <a:lnTo>
                  <a:pt x="869618" y="1330039"/>
                </a:lnTo>
                <a:lnTo>
                  <a:pt x="913352" y="1328293"/>
                </a:lnTo>
                <a:lnTo>
                  <a:pt x="1596758" y="1328293"/>
                </a:lnTo>
                <a:lnTo>
                  <a:pt x="1592827" y="1322674"/>
                </a:lnTo>
                <a:lnTo>
                  <a:pt x="1562614" y="1283639"/>
                </a:lnTo>
                <a:lnTo>
                  <a:pt x="1528708" y="1244076"/>
                </a:lnTo>
                <a:lnTo>
                  <a:pt x="1493462" y="1207242"/>
                </a:lnTo>
                <a:lnTo>
                  <a:pt x="1481617" y="1196200"/>
                </a:lnTo>
                <a:lnTo>
                  <a:pt x="331070" y="1196200"/>
                </a:lnTo>
                <a:lnTo>
                  <a:pt x="334791" y="721817"/>
                </a:lnTo>
                <a:lnTo>
                  <a:pt x="340366" y="314401"/>
                </a:lnTo>
                <a:lnTo>
                  <a:pt x="345601" y="261723"/>
                </a:lnTo>
                <a:lnTo>
                  <a:pt x="353743" y="214519"/>
                </a:lnTo>
                <a:lnTo>
                  <a:pt x="356648" y="193938"/>
                </a:lnTo>
                <a:lnTo>
                  <a:pt x="358391" y="176381"/>
                </a:lnTo>
                <a:lnTo>
                  <a:pt x="358972" y="161848"/>
                </a:lnTo>
                <a:lnTo>
                  <a:pt x="353391" y="103583"/>
                </a:lnTo>
                <a:lnTo>
                  <a:pt x="336648" y="58265"/>
                </a:lnTo>
                <a:lnTo>
                  <a:pt x="308744" y="25895"/>
                </a:lnTo>
                <a:lnTo>
                  <a:pt x="269678" y="6473"/>
                </a:lnTo>
                <a:lnTo>
                  <a:pt x="219450" y="0"/>
                </a:lnTo>
                <a:close/>
              </a:path>
              <a:path w="5642609" h="3079115">
                <a:moveTo>
                  <a:pt x="1596758" y="1328293"/>
                </a:moveTo>
                <a:lnTo>
                  <a:pt x="913352" y="1328293"/>
                </a:lnTo>
                <a:lnTo>
                  <a:pt x="963285" y="1330302"/>
                </a:lnTo>
                <a:lnTo>
                  <a:pt x="1011133" y="1336329"/>
                </a:lnTo>
                <a:lnTo>
                  <a:pt x="1056899" y="1346374"/>
                </a:lnTo>
                <a:lnTo>
                  <a:pt x="1100581" y="1360438"/>
                </a:lnTo>
                <a:lnTo>
                  <a:pt x="1142179" y="1378519"/>
                </a:lnTo>
                <a:lnTo>
                  <a:pt x="1181694" y="1400620"/>
                </a:lnTo>
                <a:lnTo>
                  <a:pt x="1219125" y="1426738"/>
                </a:lnTo>
                <a:lnTo>
                  <a:pt x="1254472" y="1456876"/>
                </a:lnTo>
                <a:lnTo>
                  <a:pt x="1287735" y="1491032"/>
                </a:lnTo>
                <a:lnTo>
                  <a:pt x="1318914" y="1529207"/>
                </a:lnTo>
                <a:lnTo>
                  <a:pt x="1345423" y="1567326"/>
                </a:lnTo>
                <a:lnTo>
                  <a:pt x="1369142" y="1607269"/>
                </a:lnTo>
                <a:lnTo>
                  <a:pt x="1390070" y="1649034"/>
                </a:lnTo>
                <a:lnTo>
                  <a:pt x="1408208" y="1692623"/>
                </a:lnTo>
                <a:lnTo>
                  <a:pt x="1423556" y="1738034"/>
                </a:lnTo>
                <a:lnTo>
                  <a:pt x="1436113" y="1785269"/>
                </a:lnTo>
                <a:lnTo>
                  <a:pt x="1445879" y="1834326"/>
                </a:lnTo>
                <a:lnTo>
                  <a:pt x="1452855" y="1885207"/>
                </a:lnTo>
                <a:lnTo>
                  <a:pt x="1457041" y="1937911"/>
                </a:lnTo>
                <a:lnTo>
                  <a:pt x="1458436" y="1992439"/>
                </a:lnTo>
                <a:lnTo>
                  <a:pt x="1456706" y="2048061"/>
                </a:lnTo>
                <a:lnTo>
                  <a:pt x="1451516" y="2101824"/>
                </a:lnTo>
                <a:lnTo>
                  <a:pt x="1442865" y="2153727"/>
                </a:lnTo>
                <a:lnTo>
                  <a:pt x="1430754" y="2203770"/>
                </a:lnTo>
                <a:lnTo>
                  <a:pt x="1415183" y="2251954"/>
                </a:lnTo>
                <a:lnTo>
                  <a:pt x="1396152" y="2298277"/>
                </a:lnTo>
                <a:lnTo>
                  <a:pt x="1373660" y="2342741"/>
                </a:lnTo>
                <a:lnTo>
                  <a:pt x="1347708" y="2385344"/>
                </a:lnTo>
                <a:lnTo>
                  <a:pt x="1318296" y="2426086"/>
                </a:lnTo>
                <a:lnTo>
                  <a:pt x="1285424" y="2464968"/>
                </a:lnTo>
                <a:lnTo>
                  <a:pt x="1249854" y="2501018"/>
                </a:lnTo>
                <a:lnTo>
                  <a:pt x="1212350" y="2533275"/>
                </a:lnTo>
                <a:lnTo>
                  <a:pt x="1172911" y="2561737"/>
                </a:lnTo>
                <a:lnTo>
                  <a:pt x="1131537" y="2586405"/>
                </a:lnTo>
                <a:lnTo>
                  <a:pt x="1088228" y="2607278"/>
                </a:lnTo>
                <a:lnTo>
                  <a:pt x="1042985" y="2624356"/>
                </a:lnTo>
                <a:lnTo>
                  <a:pt x="995807" y="2637639"/>
                </a:lnTo>
                <a:lnTo>
                  <a:pt x="946694" y="2647128"/>
                </a:lnTo>
                <a:lnTo>
                  <a:pt x="895646" y="2652821"/>
                </a:lnTo>
                <a:lnTo>
                  <a:pt x="842664" y="2654719"/>
                </a:lnTo>
                <a:lnTo>
                  <a:pt x="1572926" y="2654719"/>
                </a:lnTo>
                <a:lnTo>
                  <a:pt x="1616489" y="2596955"/>
                </a:lnTo>
                <a:lnTo>
                  <a:pt x="1643195" y="2556470"/>
                </a:lnTo>
                <a:lnTo>
                  <a:pt x="1667765" y="2514983"/>
                </a:lnTo>
                <a:lnTo>
                  <a:pt x="1690198" y="2472493"/>
                </a:lnTo>
                <a:lnTo>
                  <a:pt x="1710494" y="2429000"/>
                </a:lnTo>
                <a:lnTo>
                  <a:pt x="1728654" y="2384504"/>
                </a:lnTo>
                <a:lnTo>
                  <a:pt x="1744677" y="2339005"/>
                </a:lnTo>
                <a:lnTo>
                  <a:pt x="1758564" y="2292504"/>
                </a:lnTo>
                <a:lnTo>
                  <a:pt x="1770314" y="2245000"/>
                </a:lnTo>
                <a:lnTo>
                  <a:pt x="1779928" y="2196493"/>
                </a:lnTo>
                <a:lnTo>
                  <a:pt x="1787405" y="2146983"/>
                </a:lnTo>
                <a:lnTo>
                  <a:pt x="1792746" y="2096471"/>
                </a:lnTo>
                <a:lnTo>
                  <a:pt x="1795950" y="2044956"/>
                </a:lnTo>
                <a:lnTo>
                  <a:pt x="1797018" y="1992439"/>
                </a:lnTo>
                <a:lnTo>
                  <a:pt x="1795976" y="1936966"/>
                </a:lnTo>
                <a:lnTo>
                  <a:pt x="1792851" y="1882667"/>
                </a:lnTo>
                <a:lnTo>
                  <a:pt x="1787642" y="1829543"/>
                </a:lnTo>
                <a:lnTo>
                  <a:pt x="1780350" y="1777593"/>
                </a:lnTo>
                <a:lnTo>
                  <a:pt x="1770974" y="1726818"/>
                </a:lnTo>
                <a:lnTo>
                  <a:pt x="1759515" y="1677216"/>
                </a:lnTo>
                <a:lnTo>
                  <a:pt x="1745972" y="1628789"/>
                </a:lnTo>
                <a:lnTo>
                  <a:pt x="1730345" y="1581536"/>
                </a:lnTo>
                <a:lnTo>
                  <a:pt x="1712635" y="1535458"/>
                </a:lnTo>
                <a:lnTo>
                  <a:pt x="1692841" y="1490553"/>
                </a:lnTo>
                <a:lnTo>
                  <a:pt x="1670963" y="1446822"/>
                </a:lnTo>
                <a:lnTo>
                  <a:pt x="1647001" y="1404266"/>
                </a:lnTo>
                <a:lnTo>
                  <a:pt x="1620956" y="1362883"/>
                </a:lnTo>
                <a:lnTo>
                  <a:pt x="1596758" y="1328293"/>
                </a:lnTo>
                <a:close/>
              </a:path>
              <a:path w="5642609" h="3079115">
                <a:moveTo>
                  <a:pt x="913352" y="976680"/>
                </a:moveTo>
                <a:lnTo>
                  <a:pt x="870075" y="978204"/>
                </a:lnTo>
                <a:lnTo>
                  <a:pt x="825815" y="982777"/>
                </a:lnTo>
                <a:lnTo>
                  <a:pt x="780574" y="990398"/>
                </a:lnTo>
                <a:lnTo>
                  <a:pt x="734350" y="1001068"/>
                </a:lnTo>
                <a:lnTo>
                  <a:pt x="687144" y="1014788"/>
                </a:lnTo>
                <a:lnTo>
                  <a:pt x="638956" y="1031557"/>
                </a:lnTo>
                <a:lnTo>
                  <a:pt x="596908" y="1048358"/>
                </a:lnTo>
                <a:lnTo>
                  <a:pt x="554215" y="1067400"/>
                </a:lnTo>
                <a:lnTo>
                  <a:pt x="510877" y="1088682"/>
                </a:lnTo>
                <a:lnTo>
                  <a:pt x="466893" y="1112203"/>
                </a:lnTo>
                <a:lnTo>
                  <a:pt x="422264" y="1137963"/>
                </a:lnTo>
                <a:lnTo>
                  <a:pt x="376990" y="1165962"/>
                </a:lnTo>
                <a:lnTo>
                  <a:pt x="331070" y="1196200"/>
                </a:lnTo>
                <a:lnTo>
                  <a:pt x="1481617" y="1196200"/>
                </a:lnTo>
                <a:lnTo>
                  <a:pt x="1418951" y="1141758"/>
                </a:lnTo>
                <a:lnTo>
                  <a:pt x="1379685" y="1113108"/>
                </a:lnTo>
                <a:lnTo>
                  <a:pt x="1339079" y="1087187"/>
                </a:lnTo>
                <a:lnTo>
                  <a:pt x="1297134" y="1063995"/>
                </a:lnTo>
                <a:lnTo>
                  <a:pt x="1253850" y="1043531"/>
                </a:lnTo>
                <a:lnTo>
                  <a:pt x="1209225" y="1025795"/>
                </a:lnTo>
                <a:lnTo>
                  <a:pt x="1163261" y="1010788"/>
                </a:lnTo>
                <a:lnTo>
                  <a:pt x="1115958" y="998509"/>
                </a:lnTo>
                <a:lnTo>
                  <a:pt x="1067316" y="988959"/>
                </a:lnTo>
                <a:lnTo>
                  <a:pt x="1017334" y="982138"/>
                </a:lnTo>
                <a:lnTo>
                  <a:pt x="966013" y="978045"/>
                </a:lnTo>
                <a:lnTo>
                  <a:pt x="913352" y="976680"/>
                </a:lnTo>
                <a:close/>
              </a:path>
              <a:path w="5642609" h="3079115">
                <a:moveTo>
                  <a:pt x="3768265" y="2902140"/>
                </a:moveTo>
                <a:lnTo>
                  <a:pt x="3400419" y="2902140"/>
                </a:lnTo>
                <a:lnTo>
                  <a:pt x="3416331" y="2956145"/>
                </a:lnTo>
                <a:lnTo>
                  <a:pt x="3438039" y="3000338"/>
                </a:lnTo>
                <a:lnTo>
                  <a:pt x="3465522" y="3034693"/>
                </a:lnTo>
                <a:lnTo>
                  <a:pt x="3498801" y="3059238"/>
                </a:lnTo>
                <a:lnTo>
                  <a:pt x="3537870" y="3073965"/>
                </a:lnTo>
                <a:lnTo>
                  <a:pt x="3582727" y="3078873"/>
                </a:lnTo>
                <a:lnTo>
                  <a:pt x="3620285" y="3075677"/>
                </a:lnTo>
                <a:lnTo>
                  <a:pt x="3686322" y="3050102"/>
                </a:lnTo>
                <a:lnTo>
                  <a:pt x="3738415" y="3000329"/>
                </a:lnTo>
                <a:lnTo>
                  <a:pt x="3765385" y="2934760"/>
                </a:lnTo>
                <a:lnTo>
                  <a:pt x="3768265" y="2902140"/>
                </a:lnTo>
                <a:close/>
              </a:path>
              <a:path w="5642609" h="3079115">
                <a:moveTo>
                  <a:pt x="2410708" y="946912"/>
                </a:moveTo>
                <a:lnTo>
                  <a:pt x="2363941" y="951407"/>
                </a:lnTo>
                <a:lnTo>
                  <a:pt x="2324098" y="964895"/>
                </a:lnTo>
                <a:lnTo>
                  <a:pt x="2291178" y="987377"/>
                </a:lnTo>
                <a:lnTo>
                  <a:pt x="2265186" y="1018844"/>
                </a:lnTo>
                <a:lnTo>
                  <a:pt x="2246118" y="1059307"/>
                </a:lnTo>
                <a:lnTo>
                  <a:pt x="2233974" y="1108760"/>
                </a:lnTo>
                <a:lnTo>
                  <a:pt x="2225059" y="1162530"/>
                </a:lnTo>
                <a:lnTo>
                  <a:pt x="2216836" y="1215909"/>
                </a:lnTo>
                <a:lnTo>
                  <a:pt x="2209555" y="1267125"/>
                </a:lnTo>
                <a:lnTo>
                  <a:pt x="2202965" y="1317950"/>
                </a:lnTo>
                <a:lnTo>
                  <a:pt x="2197151" y="1367793"/>
                </a:lnTo>
                <a:lnTo>
                  <a:pt x="2192112" y="1416654"/>
                </a:lnTo>
                <a:lnTo>
                  <a:pt x="2187848" y="1464534"/>
                </a:lnTo>
                <a:lnTo>
                  <a:pt x="2184360" y="1511431"/>
                </a:lnTo>
                <a:lnTo>
                  <a:pt x="2181646" y="1557347"/>
                </a:lnTo>
                <a:lnTo>
                  <a:pt x="2179708" y="1602280"/>
                </a:lnTo>
                <a:lnTo>
                  <a:pt x="2178546" y="1646232"/>
                </a:lnTo>
                <a:lnTo>
                  <a:pt x="2178158" y="1689201"/>
                </a:lnTo>
                <a:lnTo>
                  <a:pt x="2178409" y="1734878"/>
                </a:lnTo>
                <a:lnTo>
                  <a:pt x="2179162" y="1781301"/>
                </a:lnTo>
                <a:lnTo>
                  <a:pt x="2180418" y="1828472"/>
                </a:lnTo>
                <a:lnTo>
                  <a:pt x="2182176" y="1876389"/>
                </a:lnTo>
                <a:lnTo>
                  <a:pt x="2184436" y="1925054"/>
                </a:lnTo>
                <a:lnTo>
                  <a:pt x="2187198" y="1974465"/>
                </a:lnTo>
                <a:lnTo>
                  <a:pt x="2190462" y="2024623"/>
                </a:lnTo>
                <a:lnTo>
                  <a:pt x="2194228" y="2075528"/>
                </a:lnTo>
                <a:lnTo>
                  <a:pt x="2198497" y="2127180"/>
                </a:lnTo>
                <a:lnTo>
                  <a:pt x="2203364" y="2180558"/>
                </a:lnTo>
                <a:lnTo>
                  <a:pt x="2208539" y="2232724"/>
                </a:lnTo>
                <a:lnTo>
                  <a:pt x="2214314" y="2286616"/>
                </a:lnTo>
                <a:lnTo>
                  <a:pt x="2220590" y="2341255"/>
                </a:lnTo>
                <a:lnTo>
                  <a:pt x="2227368" y="2396641"/>
                </a:lnTo>
                <a:lnTo>
                  <a:pt x="2234648" y="2452774"/>
                </a:lnTo>
                <a:lnTo>
                  <a:pt x="2242430" y="2509653"/>
                </a:lnTo>
                <a:lnTo>
                  <a:pt x="2250713" y="2567279"/>
                </a:lnTo>
                <a:lnTo>
                  <a:pt x="2261324" y="2622771"/>
                </a:lnTo>
                <a:lnTo>
                  <a:pt x="2276411" y="2674833"/>
                </a:lnTo>
                <a:lnTo>
                  <a:pt x="2295975" y="2723465"/>
                </a:lnTo>
                <a:lnTo>
                  <a:pt x="2320015" y="2768666"/>
                </a:lnTo>
                <a:lnTo>
                  <a:pt x="2348532" y="2810437"/>
                </a:lnTo>
                <a:lnTo>
                  <a:pt x="2381524" y="2848779"/>
                </a:lnTo>
                <a:lnTo>
                  <a:pt x="2418992" y="2883689"/>
                </a:lnTo>
                <a:lnTo>
                  <a:pt x="2460936" y="2915170"/>
                </a:lnTo>
                <a:lnTo>
                  <a:pt x="2502240" y="2940459"/>
                </a:lnTo>
                <a:lnTo>
                  <a:pt x="2546161" y="2962376"/>
                </a:lnTo>
                <a:lnTo>
                  <a:pt x="2592698" y="2980921"/>
                </a:lnTo>
                <a:lnTo>
                  <a:pt x="2641852" y="2996095"/>
                </a:lnTo>
                <a:lnTo>
                  <a:pt x="2693623" y="3007896"/>
                </a:lnTo>
                <a:lnTo>
                  <a:pt x="2748010" y="3016326"/>
                </a:lnTo>
                <a:lnTo>
                  <a:pt x="2805012" y="3021383"/>
                </a:lnTo>
                <a:lnTo>
                  <a:pt x="2864631" y="3023069"/>
                </a:lnTo>
                <a:lnTo>
                  <a:pt x="2919181" y="3022070"/>
                </a:lnTo>
                <a:lnTo>
                  <a:pt x="2972562" y="3019072"/>
                </a:lnTo>
                <a:lnTo>
                  <a:pt x="3024774" y="3014075"/>
                </a:lnTo>
                <a:lnTo>
                  <a:pt x="3075818" y="3007079"/>
                </a:lnTo>
                <a:lnTo>
                  <a:pt x="3125694" y="2998084"/>
                </a:lnTo>
                <a:lnTo>
                  <a:pt x="3174401" y="2987090"/>
                </a:lnTo>
                <a:lnTo>
                  <a:pt x="3221941" y="2974098"/>
                </a:lnTo>
                <a:lnTo>
                  <a:pt x="3268312" y="2959107"/>
                </a:lnTo>
                <a:lnTo>
                  <a:pt x="3313515" y="2942117"/>
                </a:lnTo>
                <a:lnTo>
                  <a:pt x="3357551" y="2923128"/>
                </a:lnTo>
                <a:lnTo>
                  <a:pt x="3400419" y="2902140"/>
                </a:lnTo>
                <a:lnTo>
                  <a:pt x="3768265" y="2902140"/>
                </a:lnTo>
                <a:lnTo>
                  <a:pt x="3768757" y="2896565"/>
                </a:lnTo>
                <a:lnTo>
                  <a:pt x="3768352" y="2873423"/>
                </a:lnTo>
                <a:lnTo>
                  <a:pt x="3767134" y="2844936"/>
                </a:lnTo>
                <a:lnTo>
                  <a:pt x="3765054" y="2810437"/>
                </a:lnTo>
                <a:lnTo>
                  <a:pt x="3759404" y="2732734"/>
                </a:lnTo>
                <a:lnTo>
                  <a:pt x="3757368" y="2698899"/>
                </a:lnTo>
                <a:lnTo>
                  <a:pt x="3756146" y="2670412"/>
                </a:lnTo>
                <a:lnTo>
                  <a:pt x="3755739" y="2647276"/>
                </a:lnTo>
                <a:lnTo>
                  <a:pt x="3755738" y="2645422"/>
                </a:lnTo>
                <a:lnTo>
                  <a:pt x="2864631" y="2645422"/>
                </a:lnTo>
                <a:lnTo>
                  <a:pt x="2806500" y="2641003"/>
                </a:lnTo>
                <a:lnTo>
                  <a:pt x="2747435" y="2627744"/>
                </a:lnTo>
                <a:lnTo>
                  <a:pt x="2687437" y="2606114"/>
                </a:lnTo>
                <a:lnTo>
                  <a:pt x="2626506" y="2576588"/>
                </a:lnTo>
                <a:lnTo>
                  <a:pt x="2615232" y="2536530"/>
                </a:lnTo>
                <a:lnTo>
                  <a:pt x="2604791" y="2492905"/>
                </a:lnTo>
                <a:lnTo>
                  <a:pt x="2595185" y="2445711"/>
                </a:lnTo>
                <a:lnTo>
                  <a:pt x="2586414" y="2394950"/>
                </a:lnTo>
                <a:lnTo>
                  <a:pt x="2578478" y="2340620"/>
                </a:lnTo>
                <a:lnTo>
                  <a:pt x="2571378" y="2282722"/>
                </a:lnTo>
                <a:lnTo>
                  <a:pt x="2565114" y="2221255"/>
                </a:lnTo>
                <a:lnTo>
                  <a:pt x="2561227" y="2176086"/>
                </a:lnTo>
                <a:lnTo>
                  <a:pt x="2557749" y="2129131"/>
                </a:lnTo>
                <a:lnTo>
                  <a:pt x="2554680" y="2080390"/>
                </a:lnTo>
                <a:lnTo>
                  <a:pt x="2552020" y="2029863"/>
                </a:lnTo>
                <a:lnTo>
                  <a:pt x="2549769" y="1977550"/>
                </a:lnTo>
                <a:lnTo>
                  <a:pt x="2547928" y="1923451"/>
                </a:lnTo>
                <a:lnTo>
                  <a:pt x="2546496" y="1867567"/>
                </a:lnTo>
                <a:lnTo>
                  <a:pt x="2545473" y="1809897"/>
                </a:lnTo>
                <a:lnTo>
                  <a:pt x="2544859" y="1750442"/>
                </a:lnTo>
                <a:lnTo>
                  <a:pt x="2544655" y="1689201"/>
                </a:lnTo>
                <a:lnTo>
                  <a:pt x="2545404" y="1653853"/>
                </a:lnTo>
                <a:lnTo>
                  <a:pt x="2547652" y="1613543"/>
                </a:lnTo>
                <a:lnTo>
                  <a:pt x="2551398" y="1568273"/>
                </a:lnTo>
                <a:lnTo>
                  <a:pt x="2556643" y="1518043"/>
                </a:lnTo>
                <a:lnTo>
                  <a:pt x="2563387" y="1462852"/>
                </a:lnTo>
                <a:lnTo>
                  <a:pt x="2581340" y="1331638"/>
                </a:lnTo>
                <a:lnTo>
                  <a:pt x="2588893" y="1268758"/>
                </a:lnTo>
                <a:lnTo>
                  <a:pt x="2594288" y="1214064"/>
                </a:lnTo>
                <a:lnTo>
                  <a:pt x="2597525" y="1167555"/>
                </a:lnTo>
                <a:lnTo>
                  <a:pt x="2598604" y="1129233"/>
                </a:lnTo>
                <a:lnTo>
                  <a:pt x="2595232" y="1091038"/>
                </a:lnTo>
                <a:lnTo>
                  <a:pt x="2568257" y="1025459"/>
                </a:lnTo>
                <a:lnTo>
                  <a:pt x="2516051" y="975694"/>
                </a:lnTo>
                <a:lnTo>
                  <a:pt x="2449077" y="950110"/>
                </a:lnTo>
                <a:lnTo>
                  <a:pt x="2410708" y="946912"/>
                </a:lnTo>
                <a:close/>
              </a:path>
              <a:path w="5642609" h="3079115">
                <a:moveTo>
                  <a:pt x="3601333" y="958075"/>
                </a:moveTo>
                <a:lnTo>
                  <a:pt x="3551876" y="962829"/>
                </a:lnTo>
                <a:lnTo>
                  <a:pt x="3510172" y="977091"/>
                </a:lnTo>
                <a:lnTo>
                  <a:pt x="3476220" y="1000863"/>
                </a:lnTo>
                <a:lnTo>
                  <a:pt x="3450021" y="1034143"/>
                </a:lnTo>
                <a:lnTo>
                  <a:pt x="3431574" y="1076933"/>
                </a:lnTo>
                <a:lnTo>
                  <a:pt x="3420878" y="1129233"/>
                </a:lnTo>
                <a:lnTo>
                  <a:pt x="3416008" y="1172029"/>
                </a:lnTo>
                <a:lnTo>
                  <a:pt x="3411499" y="1215909"/>
                </a:lnTo>
                <a:lnTo>
                  <a:pt x="3407350" y="1260870"/>
                </a:lnTo>
                <a:lnTo>
                  <a:pt x="3403563" y="1306913"/>
                </a:lnTo>
                <a:lnTo>
                  <a:pt x="3400137" y="1354039"/>
                </a:lnTo>
                <a:lnTo>
                  <a:pt x="3397072" y="1402247"/>
                </a:lnTo>
                <a:lnTo>
                  <a:pt x="3394367" y="1451536"/>
                </a:lnTo>
                <a:lnTo>
                  <a:pt x="3392023" y="1501908"/>
                </a:lnTo>
                <a:lnTo>
                  <a:pt x="3390040" y="1553362"/>
                </a:lnTo>
                <a:lnTo>
                  <a:pt x="3388418" y="1605897"/>
                </a:lnTo>
                <a:lnTo>
                  <a:pt x="3387156" y="1659514"/>
                </a:lnTo>
                <a:lnTo>
                  <a:pt x="3386255" y="1714213"/>
                </a:lnTo>
                <a:lnTo>
                  <a:pt x="3385714" y="1769994"/>
                </a:lnTo>
                <a:lnTo>
                  <a:pt x="3385588" y="1809897"/>
                </a:lnTo>
                <a:lnTo>
                  <a:pt x="3385551" y="1828472"/>
                </a:lnTo>
                <a:lnTo>
                  <a:pt x="3389255" y="2187765"/>
                </a:lnTo>
                <a:lnTo>
                  <a:pt x="3391110" y="2565425"/>
                </a:lnTo>
                <a:lnTo>
                  <a:pt x="3340941" y="2579308"/>
                </a:lnTo>
                <a:lnTo>
                  <a:pt x="3291234" y="2591869"/>
                </a:lnTo>
                <a:lnTo>
                  <a:pt x="3241988" y="2603108"/>
                </a:lnTo>
                <a:lnTo>
                  <a:pt x="3193204" y="2613025"/>
                </a:lnTo>
                <a:lnTo>
                  <a:pt x="3144882" y="2621620"/>
                </a:lnTo>
                <a:lnTo>
                  <a:pt x="3097020" y="2628892"/>
                </a:lnTo>
                <a:lnTo>
                  <a:pt x="3049620" y="2634843"/>
                </a:lnTo>
                <a:lnTo>
                  <a:pt x="3002681" y="2639471"/>
                </a:lnTo>
                <a:lnTo>
                  <a:pt x="2956203" y="2642777"/>
                </a:lnTo>
                <a:lnTo>
                  <a:pt x="2910187" y="2644761"/>
                </a:lnTo>
                <a:lnTo>
                  <a:pt x="2864631" y="2645422"/>
                </a:lnTo>
                <a:lnTo>
                  <a:pt x="3755738" y="2645422"/>
                </a:lnTo>
                <a:lnTo>
                  <a:pt x="3755623" y="2571934"/>
                </a:lnTo>
                <a:lnTo>
                  <a:pt x="3755400" y="2509653"/>
                </a:lnTo>
                <a:lnTo>
                  <a:pt x="3755013" y="2427523"/>
                </a:lnTo>
                <a:lnTo>
                  <a:pt x="3754318" y="2310318"/>
                </a:lnTo>
                <a:lnTo>
                  <a:pt x="3753420" y="2176086"/>
                </a:lnTo>
                <a:lnTo>
                  <a:pt x="3753068" y="2119865"/>
                </a:lnTo>
                <a:lnTo>
                  <a:pt x="3752747" y="2063358"/>
                </a:lnTo>
                <a:lnTo>
                  <a:pt x="3752485" y="2011037"/>
                </a:lnTo>
                <a:lnTo>
                  <a:pt x="3752281" y="1962901"/>
                </a:lnTo>
                <a:lnTo>
                  <a:pt x="3752038" y="1867567"/>
                </a:lnTo>
                <a:lnTo>
                  <a:pt x="3752018" y="1843608"/>
                </a:lnTo>
                <a:lnTo>
                  <a:pt x="3785508" y="1140396"/>
                </a:lnTo>
                <a:lnTo>
                  <a:pt x="3783762" y="1102953"/>
                </a:lnTo>
                <a:lnTo>
                  <a:pt x="3758649" y="1037840"/>
                </a:lnTo>
                <a:lnTo>
                  <a:pt x="3706670" y="987374"/>
                </a:lnTo>
                <a:lnTo>
                  <a:pt x="3639702" y="961330"/>
                </a:lnTo>
                <a:lnTo>
                  <a:pt x="3601333" y="958075"/>
                </a:lnTo>
                <a:close/>
              </a:path>
              <a:path w="5642609" h="3079115">
                <a:moveTo>
                  <a:pt x="4256094" y="963663"/>
                </a:moveTo>
                <a:lnTo>
                  <a:pt x="4184942" y="977150"/>
                </a:lnTo>
                <a:lnTo>
                  <a:pt x="4127735" y="1017612"/>
                </a:lnTo>
                <a:lnTo>
                  <a:pt x="4090062" y="1078536"/>
                </a:lnTo>
                <a:lnTo>
                  <a:pt x="4077506" y="1153414"/>
                </a:lnTo>
                <a:lnTo>
                  <a:pt x="4082106" y="1203487"/>
                </a:lnTo>
                <a:lnTo>
                  <a:pt x="4095904" y="1245810"/>
                </a:lnTo>
                <a:lnTo>
                  <a:pt x="4118900" y="1280382"/>
                </a:lnTo>
                <a:lnTo>
                  <a:pt x="4151095" y="1307202"/>
                </a:lnTo>
                <a:lnTo>
                  <a:pt x="4192487" y="1326271"/>
                </a:lnTo>
                <a:lnTo>
                  <a:pt x="4243076" y="1337589"/>
                </a:lnTo>
                <a:lnTo>
                  <a:pt x="4310166" y="1343780"/>
                </a:lnTo>
                <a:lnTo>
                  <a:pt x="4534342" y="1362149"/>
                </a:lnTo>
                <a:lnTo>
                  <a:pt x="4619919" y="1367497"/>
                </a:lnTo>
                <a:lnTo>
                  <a:pt x="4656080" y="1369212"/>
                </a:lnTo>
                <a:lnTo>
                  <a:pt x="4693279" y="2455659"/>
                </a:lnTo>
                <a:lnTo>
                  <a:pt x="4692931" y="2495423"/>
                </a:lnTo>
                <a:lnTo>
                  <a:pt x="4691886" y="2544024"/>
                </a:lnTo>
                <a:lnTo>
                  <a:pt x="4690144" y="2601461"/>
                </a:lnTo>
                <a:lnTo>
                  <a:pt x="4685260" y="2734013"/>
                </a:lnTo>
                <a:lnTo>
                  <a:pt x="4683514" y="2791455"/>
                </a:lnTo>
                <a:lnTo>
                  <a:pt x="4682465" y="2840059"/>
                </a:lnTo>
                <a:lnTo>
                  <a:pt x="4682115" y="2879826"/>
                </a:lnTo>
                <a:lnTo>
                  <a:pt x="4685547" y="2914587"/>
                </a:lnTo>
                <a:lnTo>
                  <a:pt x="4712992" y="2975047"/>
                </a:lnTo>
                <a:lnTo>
                  <a:pt x="4765666" y="3021905"/>
                </a:lnTo>
                <a:lnTo>
                  <a:pt x="4830307" y="3046093"/>
                </a:lnTo>
                <a:lnTo>
                  <a:pt x="4866291" y="3049117"/>
                </a:lnTo>
                <a:lnTo>
                  <a:pt x="4901424" y="3045750"/>
                </a:lnTo>
                <a:lnTo>
                  <a:pt x="4961265" y="3018812"/>
                </a:lnTo>
                <a:lnTo>
                  <a:pt x="5007206" y="2964937"/>
                </a:lnTo>
                <a:lnTo>
                  <a:pt x="5024964" y="2927899"/>
                </a:lnTo>
                <a:lnTo>
                  <a:pt x="5039247" y="2884127"/>
                </a:lnTo>
                <a:lnTo>
                  <a:pt x="5050055" y="2833621"/>
                </a:lnTo>
                <a:lnTo>
                  <a:pt x="5057388" y="2776381"/>
                </a:lnTo>
                <a:lnTo>
                  <a:pt x="5061246" y="2712408"/>
                </a:lnTo>
                <a:lnTo>
                  <a:pt x="5061629" y="2641701"/>
                </a:lnTo>
                <a:lnTo>
                  <a:pt x="5059711" y="2544024"/>
                </a:lnTo>
                <a:lnTo>
                  <a:pt x="5057908" y="2464968"/>
                </a:lnTo>
                <a:lnTo>
                  <a:pt x="5022564" y="1365491"/>
                </a:lnTo>
                <a:lnTo>
                  <a:pt x="5163951" y="1347632"/>
                </a:lnTo>
                <a:lnTo>
                  <a:pt x="5214553" y="1342052"/>
                </a:lnTo>
                <a:lnTo>
                  <a:pt x="5251761" y="1338705"/>
                </a:lnTo>
                <a:lnTo>
                  <a:pt x="5275574" y="1337589"/>
                </a:lnTo>
                <a:lnTo>
                  <a:pt x="5512302" y="1337589"/>
                </a:lnTo>
                <a:lnTo>
                  <a:pt x="5532531" y="1331774"/>
                </a:lnTo>
                <a:lnTo>
                  <a:pt x="5590902" y="1292009"/>
                </a:lnTo>
                <a:lnTo>
                  <a:pt x="5629272" y="1231782"/>
                </a:lnTo>
                <a:lnTo>
                  <a:pt x="5642058" y="1157135"/>
                </a:lnTo>
                <a:lnTo>
                  <a:pt x="5637519" y="1106085"/>
                </a:lnTo>
                <a:lnTo>
                  <a:pt x="5623903" y="1063075"/>
                </a:lnTo>
                <a:lnTo>
                  <a:pt x="5601209" y="1028103"/>
                </a:lnTo>
                <a:lnTo>
                  <a:pt x="5569435" y="1001168"/>
                </a:lnTo>
                <a:lnTo>
                  <a:pt x="5556721" y="995286"/>
                </a:lnTo>
                <a:lnTo>
                  <a:pt x="4646771" y="995286"/>
                </a:lnTo>
                <a:lnTo>
                  <a:pt x="4256094" y="963663"/>
                </a:lnTo>
                <a:close/>
              </a:path>
              <a:path w="5642609" h="3079115">
                <a:moveTo>
                  <a:pt x="5512302" y="1337589"/>
                </a:moveTo>
                <a:lnTo>
                  <a:pt x="5275574" y="1337589"/>
                </a:lnTo>
                <a:lnTo>
                  <a:pt x="5295981" y="1337822"/>
                </a:lnTo>
                <a:lnTo>
                  <a:pt x="5318131" y="1338521"/>
                </a:lnTo>
                <a:lnTo>
                  <a:pt x="5342025" y="1339684"/>
                </a:lnTo>
                <a:lnTo>
                  <a:pt x="5393298" y="1342936"/>
                </a:lnTo>
                <a:lnTo>
                  <a:pt x="5417191" y="1344099"/>
                </a:lnTo>
                <a:lnTo>
                  <a:pt x="5439342" y="1344798"/>
                </a:lnTo>
                <a:lnTo>
                  <a:pt x="5459749" y="1345031"/>
                </a:lnTo>
                <a:lnTo>
                  <a:pt x="5497942" y="1341717"/>
                </a:lnTo>
                <a:lnTo>
                  <a:pt x="5512302" y="1337589"/>
                </a:lnTo>
                <a:close/>
              </a:path>
              <a:path w="5642609" h="3079115">
                <a:moveTo>
                  <a:pt x="4816062" y="331139"/>
                </a:moveTo>
                <a:lnTo>
                  <a:pt x="4743979" y="343930"/>
                </a:lnTo>
                <a:lnTo>
                  <a:pt x="4683982" y="382295"/>
                </a:lnTo>
                <a:lnTo>
                  <a:pt x="4643520" y="440201"/>
                </a:lnTo>
                <a:lnTo>
                  <a:pt x="4630033" y="511594"/>
                </a:lnTo>
                <a:lnTo>
                  <a:pt x="4630367" y="543406"/>
                </a:lnTo>
                <a:lnTo>
                  <a:pt x="4631369" y="582287"/>
                </a:lnTo>
                <a:lnTo>
                  <a:pt x="4633042" y="628237"/>
                </a:lnTo>
                <a:lnTo>
                  <a:pt x="4635386" y="681258"/>
                </a:lnTo>
                <a:lnTo>
                  <a:pt x="4638402" y="741349"/>
                </a:lnTo>
                <a:lnTo>
                  <a:pt x="4641413" y="802402"/>
                </a:lnTo>
                <a:lnTo>
                  <a:pt x="4643756" y="858322"/>
                </a:lnTo>
                <a:lnTo>
                  <a:pt x="4645431" y="909110"/>
                </a:lnTo>
                <a:lnTo>
                  <a:pt x="4646436" y="954764"/>
                </a:lnTo>
                <a:lnTo>
                  <a:pt x="4646771" y="995286"/>
                </a:lnTo>
                <a:lnTo>
                  <a:pt x="5556721" y="995286"/>
                </a:lnTo>
                <a:lnTo>
                  <a:pt x="5552686" y="993419"/>
                </a:lnTo>
                <a:lnTo>
                  <a:pt x="5011401" y="993419"/>
                </a:lnTo>
                <a:lnTo>
                  <a:pt x="5013268" y="878078"/>
                </a:lnTo>
                <a:lnTo>
                  <a:pt x="5016989" y="770178"/>
                </a:lnTo>
                <a:lnTo>
                  <a:pt x="5016639" y="723554"/>
                </a:lnTo>
                <a:lnTo>
                  <a:pt x="5015590" y="680416"/>
                </a:lnTo>
                <a:lnTo>
                  <a:pt x="5013844" y="640767"/>
                </a:lnTo>
                <a:lnTo>
                  <a:pt x="5002244" y="540515"/>
                </a:lnTo>
                <a:lnTo>
                  <a:pt x="4988727" y="484967"/>
                </a:lnTo>
                <a:lnTo>
                  <a:pt x="4970849" y="437965"/>
                </a:lnTo>
                <a:lnTo>
                  <a:pt x="4948612" y="399508"/>
                </a:lnTo>
                <a:lnTo>
                  <a:pt x="4922015" y="369597"/>
                </a:lnTo>
                <a:lnTo>
                  <a:pt x="4855740" y="335412"/>
                </a:lnTo>
                <a:lnTo>
                  <a:pt x="4816062" y="331139"/>
                </a:lnTo>
                <a:close/>
              </a:path>
              <a:path w="5642609" h="3079115">
                <a:moveTo>
                  <a:pt x="5275574" y="963663"/>
                </a:moveTo>
                <a:lnTo>
                  <a:pt x="5254291" y="964853"/>
                </a:lnTo>
                <a:lnTo>
                  <a:pt x="5217233" y="968424"/>
                </a:lnTo>
                <a:lnTo>
                  <a:pt x="5164400" y="974375"/>
                </a:lnTo>
                <a:lnTo>
                  <a:pt x="5011401" y="993419"/>
                </a:lnTo>
                <a:lnTo>
                  <a:pt x="5552686" y="993419"/>
                </a:lnTo>
                <a:lnTo>
                  <a:pt x="5499412" y="975569"/>
                </a:lnTo>
                <a:lnTo>
                  <a:pt x="5459525" y="970359"/>
                </a:lnTo>
                <a:lnTo>
                  <a:pt x="5408923" y="966638"/>
                </a:lnTo>
                <a:lnTo>
                  <a:pt x="5347605" y="964407"/>
                </a:lnTo>
                <a:lnTo>
                  <a:pt x="5275574" y="963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1335" y="5090216"/>
            <a:ext cx="8685034" cy="2286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1404" y="4183103"/>
            <a:ext cx="5161915" cy="3048000"/>
          </a:xfrm>
          <a:custGeom>
            <a:avLst/>
            <a:gdLst/>
            <a:ahLst/>
            <a:cxnLst/>
            <a:rect l="l" t="t" r="r" b="b"/>
            <a:pathLst>
              <a:path w="5161915" h="3048000">
                <a:moveTo>
                  <a:pt x="1062189" y="1028700"/>
                </a:moveTo>
                <a:lnTo>
                  <a:pt x="844272" y="1028700"/>
                </a:lnTo>
                <a:lnTo>
                  <a:pt x="794787" y="1041400"/>
                </a:lnTo>
                <a:lnTo>
                  <a:pt x="746531" y="1041400"/>
                </a:lnTo>
                <a:lnTo>
                  <a:pt x="699502" y="1054100"/>
                </a:lnTo>
                <a:lnTo>
                  <a:pt x="609129" y="1079500"/>
                </a:lnTo>
                <a:lnTo>
                  <a:pt x="565785" y="1104900"/>
                </a:lnTo>
                <a:lnTo>
                  <a:pt x="523668" y="1117600"/>
                </a:lnTo>
                <a:lnTo>
                  <a:pt x="482780" y="1143000"/>
                </a:lnTo>
                <a:lnTo>
                  <a:pt x="443120" y="1168400"/>
                </a:lnTo>
                <a:lnTo>
                  <a:pt x="404689" y="1193800"/>
                </a:lnTo>
                <a:lnTo>
                  <a:pt x="367485" y="1231900"/>
                </a:lnTo>
                <a:lnTo>
                  <a:pt x="331510" y="1257300"/>
                </a:lnTo>
                <a:lnTo>
                  <a:pt x="296763" y="1295400"/>
                </a:lnTo>
                <a:lnTo>
                  <a:pt x="263245" y="1333500"/>
                </a:lnTo>
                <a:lnTo>
                  <a:pt x="233187" y="1358900"/>
                </a:lnTo>
                <a:lnTo>
                  <a:pt x="204951" y="1397000"/>
                </a:lnTo>
                <a:lnTo>
                  <a:pt x="178536" y="1435100"/>
                </a:lnTo>
                <a:lnTo>
                  <a:pt x="153942" y="1485900"/>
                </a:lnTo>
                <a:lnTo>
                  <a:pt x="131171" y="1524000"/>
                </a:lnTo>
                <a:lnTo>
                  <a:pt x="110220" y="1562100"/>
                </a:lnTo>
                <a:lnTo>
                  <a:pt x="91092" y="1612900"/>
                </a:lnTo>
                <a:lnTo>
                  <a:pt x="73784" y="1651000"/>
                </a:lnTo>
                <a:lnTo>
                  <a:pt x="58299" y="1701800"/>
                </a:lnTo>
                <a:lnTo>
                  <a:pt x="44635" y="1752600"/>
                </a:lnTo>
                <a:lnTo>
                  <a:pt x="32793" y="1803400"/>
                </a:lnTo>
                <a:lnTo>
                  <a:pt x="22773" y="1854200"/>
                </a:lnTo>
                <a:lnTo>
                  <a:pt x="14575" y="1905000"/>
                </a:lnTo>
                <a:lnTo>
                  <a:pt x="8198" y="1955800"/>
                </a:lnTo>
                <a:lnTo>
                  <a:pt x="3643" y="2006600"/>
                </a:lnTo>
                <a:lnTo>
                  <a:pt x="910" y="2070100"/>
                </a:lnTo>
                <a:lnTo>
                  <a:pt x="0" y="2120900"/>
                </a:lnTo>
                <a:lnTo>
                  <a:pt x="1157" y="2184400"/>
                </a:lnTo>
                <a:lnTo>
                  <a:pt x="4630" y="2235200"/>
                </a:lnTo>
                <a:lnTo>
                  <a:pt x="10418" y="2286000"/>
                </a:lnTo>
                <a:lnTo>
                  <a:pt x="18521" y="2336800"/>
                </a:lnTo>
                <a:lnTo>
                  <a:pt x="28939" y="2387600"/>
                </a:lnTo>
                <a:lnTo>
                  <a:pt x="41672" y="2425700"/>
                </a:lnTo>
                <a:lnTo>
                  <a:pt x="56720" y="2476500"/>
                </a:lnTo>
                <a:lnTo>
                  <a:pt x="74084" y="2514600"/>
                </a:lnTo>
                <a:lnTo>
                  <a:pt x="93762" y="2565400"/>
                </a:lnTo>
                <a:lnTo>
                  <a:pt x="115756" y="2603500"/>
                </a:lnTo>
                <a:lnTo>
                  <a:pt x="140065" y="2641600"/>
                </a:lnTo>
                <a:lnTo>
                  <a:pt x="166689" y="2692400"/>
                </a:lnTo>
                <a:lnTo>
                  <a:pt x="195628" y="2730500"/>
                </a:lnTo>
                <a:lnTo>
                  <a:pt x="226882" y="2755900"/>
                </a:lnTo>
                <a:lnTo>
                  <a:pt x="260451" y="2794000"/>
                </a:lnTo>
                <a:lnTo>
                  <a:pt x="297271" y="2832100"/>
                </a:lnTo>
                <a:lnTo>
                  <a:pt x="335438" y="2870200"/>
                </a:lnTo>
                <a:lnTo>
                  <a:pt x="374953" y="2895600"/>
                </a:lnTo>
                <a:lnTo>
                  <a:pt x="415815" y="2921000"/>
                </a:lnTo>
                <a:lnTo>
                  <a:pt x="458025" y="2946400"/>
                </a:lnTo>
                <a:lnTo>
                  <a:pt x="501582" y="2971800"/>
                </a:lnTo>
                <a:lnTo>
                  <a:pt x="546487" y="2984500"/>
                </a:lnTo>
                <a:lnTo>
                  <a:pt x="592739" y="3009900"/>
                </a:lnTo>
                <a:lnTo>
                  <a:pt x="640339" y="3022600"/>
                </a:lnTo>
                <a:lnTo>
                  <a:pt x="739581" y="3048000"/>
                </a:lnTo>
                <a:lnTo>
                  <a:pt x="1051802" y="3048000"/>
                </a:lnTo>
                <a:lnTo>
                  <a:pt x="1199007" y="3009900"/>
                </a:lnTo>
                <a:lnTo>
                  <a:pt x="1293985" y="2959100"/>
                </a:lnTo>
                <a:lnTo>
                  <a:pt x="1340623" y="2946400"/>
                </a:lnTo>
                <a:lnTo>
                  <a:pt x="1386692" y="2921000"/>
                </a:lnTo>
                <a:lnTo>
                  <a:pt x="1432192" y="2882900"/>
                </a:lnTo>
                <a:lnTo>
                  <a:pt x="1477124" y="2857500"/>
                </a:lnTo>
                <a:lnTo>
                  <a:pt x="1819427" y="2857500"/>
                </a:lnTo>
                <a:lnTo>
                  <a:pt x="1819196" y="2844800"/>
                </a:lnTo>
                <a:lnTo>
                  <a:pt x="1815706" y="2806700"/>
                </a:lnTo>
                <a:lnTo>
                  <a:pt x="1809796" y="2768600"/>
                </a:lnTo>
                <a:lnTo>
                  <a:pt x="1804205" y="2743200"/>
                </a:lnTo>
                <a:lnTo>
                  <a:pt x="1798933" y="2705100"/>
                </a:lnTo>
                <a:lnTo>
                  <a:pt x="848426" y="2705100"/>
                </a:lnTo>
                <a:lnTo>
                  <a:pt x="752518" y="2679700"/>
                </a:lnTo>
                <a:lnTo>
                  <a:pt x="662395" y="2654300"/>
                </a:lnTo>
                <a:lnTo>
                  <a:pt x="619505" y="2628900"/>
                </a:lnTo>
                <a:lnTo>
                  <a:pt x="578061" y="2603500"/>
                </a:lnTo>
                <a:lnTo>
                  <a:pt x="538065" y="2565400"/>
                </a:lnTo>
                <a:lnTo>
                  <a:pt x="499516" y="2527300"/>
                </a:lnTo>
                <a:lnTo>
                  <a:pt x="463788" y="2489200"/>
                </a:lnTo>
                <a:lnTo>
                  <a:pt x="432264" y="2451100"/>
                </a:lnTo>
                <a:lnTo>
                  <a:pt x="404943" y="2413000"/>
                </a:lnTo>
                <a:lnTo>
                  <a:pt x="381825" y="2362200"/>
                </a:lnTo>
                <a:lnTo>
                  <a:pt x="362911" y="2311400"/>
                </a:lnTo>
                <a:lnTo>
                  <a:pt x="348200" y="2273300"/>
                </a:lnTo>
                <a:lnTo>
                  <a:pt x="337692" y="2222500"/>
                </a:lnTo>
                <a:lnTo>
                  <a:pt x="331387" y="2171700"/>
                </a:lnTo>
                <a:lnTo>
                  <a:pt x="329285" y="2120900"/>
                </a:lnTo>
                <a:lnTo>
                  <a:pt x="330370" y="2057400"/>
                </a:lnTo>
                <a:lnTo>
                  <a:pt x="333626" y="1993900"/>
                </a:lnTo>
                <a:lnTo>
                  <a:pt x="339053" y="1943100"/>
                </a:lnTo>
                <a:lnTo>
                  <a:pt x="346650" y="1892300"/>
                </a:lnTo>
                <a:lnTo>
                  <a:pt x="356417" y="1841500"/>
                </a:lnTo>
                <a:lnTo>
                  <a:pt x="368355" y="1790700"/>
                </a:lnTo>
                <a:lnTo>
                  <a:pt x="382463" y="1752600"/>
                </a:lnTo>
                <a:lnTo>
                  <a:pt x="398742" y="1701800"/>
                </a:lnTo>
                <a:lnTo>
                  <a:pt x="417191" y="1663700"/>
                </a:lnTo>
                <a:lnTo>
                  <a:pt x="437810" y="1625600"/>
                </a:lnTo>
                <a:lnTo>
                  <a:pt x="460599" y="1587500"/>
                </a:lnTo>
                <a:lnTo>
                  <a:pt x="485559" y="1562100"/>
                </a:lnTo>
                <a:lnTo>
                  <a:pt x="515262" y="1524000"/>
                </a:lnTo>
                <a:lnTo>
                  <a:pt x="547549" y="1498600"/>
                </a:lnTo>
                <a:lnTo>
                  <a:pt x="582420" y="1473200"/>
                </a:lnTo>
                <a:lnTo>
                  <a:pt x="619873" y="1447800"/>
                </a:lnTo>
                <a:lnTo>
                  <a:pt x="659909" y="1435100"/>
                </a:lnTo>
                <a:lnTo>
                  <a:pt x="702528" y="1409700"/>
                </a:lnTo>
                <a:lnTo>
                  <a:pt x="747730" y="1397000"/>
                </a:lnTo>
                <a:lnTo>
                  <a:pt x="795515" y="1384300"/>
                </a:lnTo>
                <a:lnTo>
                  <a:pt x="845883" y="1384300"/>
                </a:lnTo>
                <a:lnTo>
                  <a:pt x="898833" y="1371600"/>
                </a:lnTo>
                <a:lnTo>
                  <a:pt x="1776487" y="1371600"/>
                </a:lnTo>
                <a:lnTo>
                  <a:pt x="1780362" y="1320800"/>
                </a:lnTo>
                <a:lnTo>
                  <a:pt x="1786691" y="1244600"/>
                </a:lnTo>
                <a:lnTo>
                  <a:pt x="1789111" y="1219200"/>
                </a:lnTo>
                <a:lnTo>
                  <a:pt x="1454797" y="1219200"/>
                </a:lnTo>
                <a:lnTo>
                  <a:pt x="1279931" y="1092200"/>
                </a:lnTo>
                <a:lnTo>
                  <a:pt x="1244429" y="1079500"/>
                </a:lnTo>
                <a:lnTo>
                  <a:pt x="1204905" y="1066800"/>
                </a:lnTo>
                <a:lnTo>
                  <a:pt x="1161356" y="1054100"/>
                </a:lnTo>
                <a:lnTo>
                  <a:pt x="1113785" y="1041400"/>
                </a:lnTo>
                <a:lnTo>
                  <a:pt x="1062189" y="1028700"/>
                </a:lnTo>
                <a:close/>
              </a:path>
              <a:path w="5161915" h="3048000">
                <a:moveTo>
                  <a:pt x="1819427" y="2857500"/>
                </a:moveTo>
                <a:lnTo>
                  <a:pt x="1477124" y="2857500"/>
                </a:lnTo>
                <a:lnTo>
                  <a:pt x="1501159" y="2921000"/>
                </a:lnTo>
                <a:lnTo>
                  <a:pt x="1530105" y="2959100"/>
                </a:lnTo>
                <a:lnTo>
                  <a:pt x="1563963" y="2997200"/>
                </a:lnTo>
                <a:lnTo>
                  <a:pt x="1602732" y="3009900"/>
                </a:lnTo>
                <a:lnTo>
                  <a:pt x="1646415" y="3022600"/>
                </a:lnTo>
                <a:lnTo>
                  <a:pt x="1679783" y="3022600"/>
                </a:lnTo>
                <a:lnTo>
                  <a:pt x="1740248" y="2997200"/>
                </a:lnTo>
                <a:lnTo>
                  <a:pt x="1790130" y="2946400"/>
                </a:lnTo>
                <a:lnTo>
                  <a:pt x="1816172" y="2882900"/>
                </a:lnTo>
                <a:lnTo>
                  <a:pt x="1819427" y="2857500"/>
                </a:lnTo>
                <a:close/>
              </a:path>
              <a:path w="5161915" h="3048000">
                <a:moveTo>
                  <a:pt x="1776487" y="1371600"/>
                </a:moveTo>
                <a:lnTo>
                  <a:pt x="1007646" y="1371600"/>
                </a:lnTo>
                <a:lnTo>
                  <a:pt x="1058341" y="1384300"/>
                </a:lnTo>
                <a:lnTo>
                  <a:pt x="1106452" y="1397000"/>
                </a:lnTo>
                <a:lnTo>
                  <a:pt x="1151978" y="1409700"/>
                </a:lnTo>
                <a:lnTo>
                  <a:pt x="1194920" y="1422400"/>
                </a:lnTo>
                <a:lnTo>
                  <a:pt x="1235278" y="1447800"/>
                </a:lnTo>
                <a:lnTo>
                  <a:pt x="1273052" y="1473200"/>
                </a:lnTo>
                <a:lnTo>
                  <a:pt x="1308243" y="1511300"/>
                </a:lnTo>
                <a:lnTo>
                  <a:pt x="1340851" y="1549400"/>
                </a:lnTo>
                <a:lnTo>
                  <a:pt x="1370876" y="1587500"/>
                </a:lnTo>
                <a:lnTo>
                  <a:pt x="1398317" y="1625600"/>
                </a:lnTo>
                <a:lnTo>
                  <a:pt x="1423174" y="1676400"/>
                </a:lnTo>
                <a:lnTo>
                  <a:pt x="1419453" y="1892300"/>
                </a:lnTo>
                <a:lnTo>
                  <a:pt x="1417599" y="2108200"/>
                </a:lnTo>
                <a:lnTo>
                  <a:pt x="1423174" y="2438400"/>
                </a:lnTo>
                <a:lnTo>
                  <a:pt x="1383062" y="2476500"/>
                </a:lnTo>
                <a:lnTo>
                  <a:pt x="1369225" y="2489200"/>
                </a:lnTo>
                <a:lnTo>
                  <a:pt x="1315123" y="2540000"/>
                </a:lnTo>
                <a:lnTo>
                  <a:pt x="1267421" y="2578100"/>
                </a:lnTo>
                <a:lnTo>
                  <a:pt x="1226121" y="2603500"/>
                </a:lnTo>
                <a:lnTo>
                  <a:pt x="1191221" y="2628900"/>
                </a:lnTo>
                <a:lnTo>
                  <a:pt x="1162723" y="2641600"/>
                </a:lnTo>
                <a:lnTo>
                  <a:pt x="1117629" y="2667000"/>
                </a:lnTo>
                <a:lnTo>
                  <a:pt x="1068666" y="2679700"/>
                </a:lnTo>
                <a:lnTo>
                  <a:pt x="1015832" y="2692400"/>
                </a:lnTo>
                <a:lnTo>
                  <a:pt x="959128" y="2705100"/>
                </a:lnTo>
                <a:lnTo>
                  <a:pt x="1798933" y="2705100"/>
                </a:lnTo>
                <a:lnTo>
                  <a:pt x="1793981" y="2667000"/>
                </a:lnTo>
                <a:lnTo>
                  <a:pt x="1789348" y="2616200"/>
                </a:lnTo>
                <a:lnTo>
                  <a:pt x="1785035" y="2578100"/>
                </a:lnTo>
                <a:lnTo>
                  <a:pt x="1781041" y="2540000"/>
                </a:lnTo>
                <a:lnTo>
                  <a:pt x="1777367" y="2489200"/>
                </a:lnTo>
                <a:lnTo>
                  <a:pt x="1774012" y="2438400"/>
                </a:lnTo>
                <a:lnTo>
                  <a:pt x="1770977" y="2387600"/>
                </a:lnTo>
                <a:lnTo>
                  <a:pt x="1768261" y="2336800"/>
                </a:lnTo>
                <a:lnTo>
                  <a:pt x="1765864" y="2286000"/>
                </a:lnTo>
                <a:lnTo>
                  <a:pt x="1763787" y="2235200"/>
                </a:lnTo>
                <a:lnTo>
                  <a:pt x="1762030" y="2184400"/>
                </a:lnTo>
                <a:lnTo>
                  <a:pt x="1760592" y="2120900"/>
                </a:lnTo>
                <a:lnTo>
                  <a:pt x="1759473" y="2057400"/>
                </a:lnTo>
                <a:lnTo>
                  <a:pt x="1758674" y="1993900"/>
                </a:lnTo>
                <a:lnTo>
                  <a:pt x="1758195" y="1943100"/>
                </a:lnTo>
                <a:lnTo>
                  <a:pt x="1758088" y="1892300"/>
                </a:lnTo>
                <a:lnTo>
                  <a:pt x="1758158" y="1841500"/>
                </a:lnTo>
                <a:lnTo>
                  <a:pt x="1758773" y="1778000"/>
                </a:lnTo>
                <a:lnTo>
                  <a:pt x="1759696" y="1727200"/>
                </a:lnTo>
                <a:lnTo>
                  <a:pt x="1760987" y="1676400"/>
                </a:lnTo>
                <a:lnTo>
                  <a:pt x="1762648" y="1625600"/>
                </a:lnTo>
                <a:lnTo>
                  <a:pt x="1764678" y="1574800"/>
                </a:lnTo>
                <a:lnTo>
                  <a:pt x="1767076" y="1524000"/>
                </a:lnTo>
                <a:lnTo>
                  <a:pt x="1769844" y="1473200"/>
                </a:lnTo>
                <a:lnTo>
                  <a:pt x="1772981" y="1422400"/>
                </a:lnTo>
                <a:lnTo>
                  <a:pt x="1776487" y="1371600"/>
                </a:lnTo>
                <a:close/>
              </a:path>
              <a:path w="5161915" h="3048000">
                <a:moveTo>
                  <a:pt x="1685480" y="0"/>
                </a:moveTo>
                <a:lnTo>
                  <a:pt x="1640471" y="12700"/>
                </a:lnTo>
                <a:lnTo>
                  <a:pt x="1602180" y="25400"/>
                </a:lnTo>
                <a:lnTo>
                  <a:pt x="1570607" y="50800"/>
                </a:lnTo>
                <a:lnTo>
                  <a:pt x="1527612" y="114300"/>
                </a:lnTo>
                <a:lnTo>
                  <a:pt x="1516189" y="165100"/>
                </a:lnTo>
                <a:lnTo>
                  <a:pt x="1509542" y="228600"/>
                </a:lnTo>
                <a:lnTo>
                  <a:pt x="1506282" y="254000"/>
                </a:lnTo>
                <a:lnTo>
                  <a:pt x="1503063" y="292100"/>
                </a:lnTo>
                <a:lnTo>
                  <a:pt x="1499887" y="330200"/>
                </a:lnTo>
                <a:lnTo>
                  <a:pt x="1496752" y="368300"/>
                </a:lnTo>
                <a:lnTo>
                  <a:pt x="1493660" y="406400"/>
                </a:lnTo>
                <a:lnTo>
                  <a:pt x="1490610" y="444500"/>
                </a:lnTo>
                <a:lnTo>
                  <a:pt x="1487602" y="495300"/>
                </a:lnTo>
                <a:lnTo>
                  <a:pt x="1484636" y="546100"/>
                </a:lnTo>
                <a:lnTo>
                  <a:pt x="1481712" y="596900"/>
                </a:lnTo>
                <a:lnTo>
                  <a:pt x="1478831" y="647700"/>
                </a:lnTo>
                <a:lnTo>
                  <a:pt x="1475991" y="698500"/>
                </a:lnTo>
                <a:lnTo>
                  <a:pt x="1473194" y="762000"/>
                </a:lnTo>
                <a:lnTo>
                  <a:pt x="1470439" y="812800"/>
                </a:lnTo>
                <a:lnTo>
                  <a:pt x="1467727" y="876300"/>
                </a:lnTo>
                <a:lnTo>
                  <a:pt x="1465056" y="939800"/>
                </a:lnTo>
                <a:lnTo>
                  <a:pt x="1462428" y="1016000"/>
                </a:lnTo>
                <a:lnTo>
                  <a:pt x="1459842" y="1079500"/>
                </a:lnTo>
                <a:lnTo>
                  <a:pt x="1457298" y="1155700"/>
                </a:lnTo>
                <a:lnTo>
                  <a:pt x="1454797" y="1219200"/>
                </a:lnTo>
                <a:lnTo>
                  <a:pt x="1789111" y="1219200"/>
                </a:lnTo>
                <a:lnTo>
                  <a:pt x="1792740" y="1181100"/>
                </a:lnTo>
                <a:lnTo>
                  <a:pt x="1798507" y="1104900"/>
                </a:lnTo>
                <a:lnTo>
                  <a:pt x="1803993" y="1041400"/>
                </a:lnTo>
                <a:lnTo>
                  <a:pt x="1809197" y="965200"/>
                </a:lnTo>
                <a:lnTo>
                  <a:pt x="1814120" y="901700"/>
                </a:lnTo>
                <a:lnTo>
                  <a:pt x="1818762" y="850900"/>
                </a:lnTo>
                <a:lnTo>
                  <a:pt x="1823122" y="787400"/>
                </a:lnTo>
                <a:lnTo>
                  <a:pt x="1827202" y="723900"/>
                </a:lnTo>
                <a:lnTo>
                  <a:pt x="1830999" y="673100"/>
                </a:lnTo>
                <a:lnTo>
                  <a:pt x="1834516" y="622300"/>
                </a:lnTo>
                <a:lnTo>
                  <a:pt x="1837751" y="571500"/>
                </a:lnTo>
                <a:lnTo>
                  <a:pt x="1840705" y="520700"/>
                </a:lnTo>
                <a:lnTo>
                  <a:pt x="1843378" y="482600"/>
                </a:lnTo>
                <a:lnTo>
                  <a:pt x="1845769" y="444500"/>
                </a:lnTo>
                <a:lnTo>
                  <a:pt x="1847879" y="393700"/>
                </a:lnTo>
                <a:lnTo>
                  <a:pt x="1849707" y="355600"/>
                </a:lnTo>
                <a:lnTo>
                  <a:pt x="1851254" y="330200"/>
                </a:lnTo>
                <a:lnTo>
                  <a:pt x="1852520" y="292100"/>
                </a:lnTo>
                <a:lnTo>
                  <a:pt x="1853505" y="266700"/>
                </a:lnTo>
                <a:lnTo>
                  <a:pt x="1854208" y="228600"/>
                </a:lnTo>
                <a:lnTo>
                  <a:pt x="1854630" y="203200"/>
                </a:lnTo>
                <a:lnTo>
                  <a:pt x="1854771" y="177800"/>
                </a:lnTo>
                <a:lnTo>
                  <a:pt x="1850069" y="127000"/>
                </a:lnTo>
                <a:lnTo>
                  <a:pt x="1835962" y="88900"/>
                </a:lnTo>
                <a:lnTo>
                  <a:pt x="1812450" y="50800"/>
                </a:lnTo>
                <a:lnTo>
                  <a:pt x="1779532" y="25400"/>
                </a:lnTo>
                <a:lnTo>
                  <a:pt x="1737209" y="12700"/>
                </a:lnTo>
                <a:lnTo>
                  <a:pt x="1685480" y="0"/>
                </a:lnTo>
                <a:close/>
              </a:path>
              <a:path w="5161915" h="3048000">
                <a:moveTo>
                  <a:pt x="2661056" y="175615"/>
                </a:moveTo>
                <a:lnTo>
                  <a:pt x="2617922" y="179568"/>
                </a:lnTo>
                <a:lnTo>
                  <a:pt x="2577809" y="191428"/>
                </a:lnTo>
                <a:lnTo>
                  <a:pt x="2540718" y="211196"/>
                </a:lnTo>
                <a:lnTo>
                  <a:pt x="2506649" y="238874"/>
                </a:lnTo>
                <a:lnTo>
                  <a:pt x="2478162" y="272125"/>
                </a:lnTo>
                <a:lnTo>
                  <a:pt x="2457815" y="308633"/>
                </a:lnTo>
                <a:lnTo>
                  <a:pt x="2445606" y="348396"/>
                </a:lnTo>
                <a:lnTo>
                  <a:pt x="2441536" y="391413"/>
                </a:lnTo>
                <a:lnTo>
                  <a:pt x="2445606" y="434438"/>
                </a:lnTo>
                <a:lnTo>
                  <a:pt x="2457815" y="474205"/>
                </a:lnTo>
                <a:lnTo>
                  <a:pt x="2478162" y="510714"/>
                </a:lnTo>
                <a:lnTo>
                  <a:pt x="2506649" y="543966"/>
                </a:lnTo>
                <a:lnTo>
                  <a:pt x="2540718" y="571636"/>
                </a:lnTo>
                <a:lnTo>
                  <a:pt x="2577809" y="591400"/>
                </a:lnTo>
                <a:lnTo>
                  <a:pt x="2617922" y="603259"/>
                </a:lnTo>
                <a:lnTo>
                  <a:pt x="2661056" y="607212"/>
                </a:lnTo>
                <a:lnTo>
                  <a:pt x="2704138" y="603259"/>
                </a:lnTo>
                <a:lnTo>
                  <a:pt x="2744077" y="591400"/>
                </a:lnTo>
                <a:lnTo>
                  <a:pt x="2780876" y="571636"/>
                </a:lnTo>
                <a:lnTo>
                  <a:pt x="2814535" y="543966"/>
                </a:lnTo>
                <a:lnTo>
                  <a:pt x="2842615" y="510714"/>
                </a:lnTo>
                <a:lnTo>
                  <a:pt x="2862673" y="474205"/>
                </a:lnTo>
                <a:lnTo>
                  <a:pt x="2874709" y="434438"/>
                </a:lnTo>
                <a:lnTo>
                  <a:pt x="2878721" y="391413"/>
                </a:lnTo>
                <a:lnTo>
                  <a:pt x="2874709" y="348396"/>
                </a:lnTo>
                <a:lnTo>
                  <a:pt x="2862673" y="308633"/>
                </a:lnTo>
                <a:lnTo>
                  <a:pt x="2842615" y="272125"/>
                </a:lnTo>
                <a:lnTo>
                  <a:pt x="2814535" y="238874"/>
                </a:lnTo>
                <a:lnTo>
                  <a:pt x="2780876" y="211196"/>
                </a:lnTo>
                <a:lnTo>
                  <a:pt x="2744077" y="191428"/>
                </a:lnTo>
                <a:lnTo>
                  <a:pt x="2704138" y="179568"/>
                </a:lnTo>
                <a:lnTo>
                  <a:pt x="2661056" y="175615"/>
                </a:lnTo>
                <a:close/>
              </a:path>
              <a:path w="5161915" h="3048000">
                <a:moveTo>
                  <a:pt x="2599664" y="1057427"/>
                </a:moveTo>
                <a:lnTo>
                  <a:pt x="2561471" y="1060682"/>
                </a:lnTo>
                <a:lnTo>
                  <a:pt x="2495896" y="1086723"/>
                </a:lnTo>
                <a:lnTo>
                  <a:pt x="2446132" y="1137535"/>
                </a:lnTo>
                <a:lnTo>
                  <a:pt x="2420553" y="1205439"/>
                </a:lnTo>
                <a:lnTo>
                  <a:pt x="2417356" y="1245323"/>
                </a:lnTo>
                <a:lnTo>
                  <a:pt x="2417126" y="1285250"/>
                </a:lnTo>
                <a:lnTo>
                  <a:pt x="2416437" y="1327313"/>
                </a:lnTo>
                <a:lnTo>
                  <a:pt x="2415289" y="1371513"/>
                </a:lnTo>
                <a:lnTo>
                  <a:pt x="2413682" y="1417850"/>
                </a:lnTo>
                <a:lnTo>
                  <a:pt x="2411615" y="1466323"/>
                </a:lnTo>
                <a:lnTo>
                  <a:pt x="2409088" y="1516931"/>
                </a:lnTo>
                <a:lnTo>
                  <a:pt x="2406102" y="1569675"/>
                </a:lnTo>
                <a:lnTo>
                  <a:pt x="2402656" y="1624554"/>
                </a:lnTo>
                <a:lnTo>
                  <a:pt x="2394847" y="1738586"/>
                </a:lnTo>
                <a:lnTo>
                  <a:pt x="2391403" y="1793467"/>
                </a:lnTo>
                <a:lnTo>
                  <a:pt x="2388417" y="1846212"/>
                </a:lnTo>
                <a:lnTo>
                  <a:pt x="2385891" y="1896820"/>
                </a:lnTo>
                <a:lnTo>
                  <a:pt x="2383823" y="1945293"/>
                </a:lnTo>
                <a:lnTo>
                  <a:pt x="2382214" y="1991630"/>
                </a:lnTo>
                <a:lnTo>
                  <a:pt x="2381064" y="2035831"/>
                </a:lnTo>
                <a:lnTo>
                  <a:pt x="2380375" y="2077896"/>
                </a:lnTo>
                <a:lnTo>
                  <a:pt x="2380145" y="2117826"/>
                </a:lnTo>
                <a:lnTo>
                  <a:pt x="2380278" y="2151975"/>
                </a:lnTo>
                <a:lnTo>
                  <a:pt x="2380676" y="2190643"/>
                </a:lnTo>
                <a:lnTo>
                  <a:pt x="2381341" y="2233830"/>
                </a:lnTo>
                <a:lnTo>
                  <a:pt x="2382272" y="2281536"/>
                </a:lnTo>
                <a:lnTo>
                  <a:pt x="2383469" y="2333759"/>
                </a:lnTo>
                <a:lnTo>
                  <a:pt x="2384931" y="2390501"/>
                </a:lnTo>
                <a:lnTo>
                  <a:pt x="2388388" y="2513019"/>
                </a:lnTo>
                <a:lnTo>
                  <a:pt x="2389851" y="2569759"/>
                </a:lnTo>
                <a:lnTo>
                  <a:pt x="2391047" y="2621980"/>
                </a:lnTo>
                <a:lnTo>
                  <a:pt x="2391978" y="2669684"/>
                </a:lnTo>
                <a:lnTo>
                  <a:pt x="2392643" y="2712871"/>
                </a:lnTo>
                <a:lnTo>
                  <a:pt x="2393042" y="2751540"/>
                </a:lnTo>
                <a:lnTo>
                  <a:pt x="2393175" y="2785694"/>
                </a:lnTo>
                <a:lnTo>
                  <a:pt x="2396371" y="2824761"/>
                </a:lnTo>
                <a:lnTo>
                  <a:pt x="2421946" y="2891732"/>
                </a:lnTo>
                <a:lnTo>
                  <a:pt x="2471710" y="2942427"/>
                </a:lnTo>
                <a:lnTo>
                  <a:pt x="2537288" y="2968468"/>
                </a:lnTo>
                <a:lnTo>
                  <a:pt x="2575483" y="2971723"/>
                </a:lnTo>
                <a:lnTo>
                  <a:pt x="2614436" y="2968468"/>
                </a:lnTo>
                <a:lnTo>
                  <a:pt x="2680477" y="2942427"/>
                </a:lnTo>
                <a:lnTo>
                  <a:pt x="2729542" y="2891732"/>
                </a:lnTo>
                <a:lnTo>
                  <a:pt x="2754664" y="2824761"/>
                </a:lnTo>
                <a:lnTo>
                  <a:pt x="2757805" y="2785694"/>
                </a:lnTo>
                <a:lnTo>
                  <a:pt x="2757672" y="2751540"/>
                </a:lnTo>
                <a:lnTo>
                  <a:pt x="2757273" y="2712871"/>
                </a:lnTo>
                <a:lnTo>
                  <a:pt x="2756608" y="2669684"/>
                </a:lnTo>
                <a:lnTo>
                  <a:pt x="2755677" y="2621980"/>
                </a:lnTo>
                <a:lnTo>
                  <a:pt x="2754480" y="2569759"/>
                </a:lnTo>
                <a:lnTo>
                  <a:pt x="2753018" y="2513019"/>
                </a:lnTo>
                <a:lnTo>
                  <a:pt x="2749561" y="2390501"/>
                </a:lnTo>
                <a:lnTo>
                  <a:pt x="2748098" y="2333759"/>
                </a:lnTo>
                <a:lnTo>
                  <a:pt x="2746902" y="2281536"/>
                </a:lnTo>
                <a:lnTo>
                  <a:pt x="2745971" y="2233830"/>
                </a:lnTo>
                <a:lnTo>
                  <a:pt x="2745306" y="2190643"/>
                </a:lnTo>
                <a:lnTo>
                  <a:pt x="2744907" y="2151975"/>
                </a:lnTo>
                <a:lnTo>
                  <a:pt x="2744774" y="2117826"/>
                </a:lnTo>
                <a:lnTo>
                  <a:pt x="2745004" y="2077896"/>
                </a:lnTo>
                <a:lnTo>
                  <a:pt x="2745693" y="2035831"/>
                </a:lnTo>
                <a:lnTo>
                  <a:pt x="2746841" y="1991630"/>
                </a:lnTo>
                <a:lnTo>
                  <a:pt x="2748448" y="1945293"/>
                </a:lnTo>
                <a:lnTo>
                  <a:pt x="2750515" y="1896820"/>
                </a:lnTo>
                <a:lnTo>
                  <a:pt x="2753042" y="1846212"/>
                </a:lnTo>
                <a:lnTo>
                  <a:pt x="2756028" y="1793467"/>
                </a:lnTo>
                <a:lnTo>
                  <a:pt x="2759474" y="1738586"/>
                </a:lnTo>
                <a:lnTo>
                  <a:pt x="2767286" y="1624554"/>
                </a:lnTo>
                <a:lnTo>
                  <a:pt x="2770732" y="1569675"/>
                </a:lnTo>
                <a:lnTo>
                  <a:pt x="2773718" y="1516931"/>
                </a:lnTo>
                <a:lnTo>
                  <a:pt x="2776245" y="1466323"/>
                </a:lnTo>
                <a:lnTo>
                  <a:pt x="2778312" y="1417850"/>
                </a:lnTo>
                <a:lnTo>
                  <a:pt x="2779919" y="1371513"/>
                </a:lnTo>
                <a:lnTo>
                  <a:pt x="2781067" y="1327313"/>
                </a:lnTo>
                <a:lnTo>
                  <a:pt x="2781756" y="1285250"/>
                </a:lnTo>
                <a:lnTo>
                  <a:pt x="2781985" y="1245323"/>
                </a:lnTo>
                <a:lnTo>
                  <a:pt x="2778787" y="1205439"/>
                </a:lnTo>
                <a:lnTo>
                  <a:pt x="2753208" y="1137535"/>
                </a:lnTo>
                <a:lnTo>
                  <a:pt x="2703445" y="1086723"/>
                </a:lnTo>
                <a:lnTo>
                  <a:pt x="2637865" y="1060682"/>
                </a:lnTo>
                <a:lnTo>
                  <a:pt x="2599664" y="1057427"/>
                </a:lnTo>
                <a:close/>
              </a:path>
              <a:path w="5161915" h="3048000">
                <a:moveTo>
                  <a:pt x="4369269" y="1028700"/>
                </a:moveTo>
                <a:lnTo>
                  <a:pt x="4151352" y="1028700"/>
                </a:lnTo>
                <a:lnTo>
                  <a:pt x="4101867" y="1041400"/>
                </a:lnTo>
                <a:lnTo>
                  <a:pt x="4053611" y="1041400"/>
                </a:lnTo>
                <a:lnTo>
                  <a:pt x="4006582" y="1054100"/>
                </a:lnTo>
                <a:lnTo>
                  <a:pt x="3916209" y="1079500"/>
                </a:lnTo>
                <a:lnTo>
                  <a:pt x="3872865" y="1104900"/>
                </a:lnTo>
                <a:lnTo>
                  <a:pt x="3830748" y="1117600"/>
                </a:lnTo>
                <a:lnTo>
                  <a:pt x="3789860" y="1143000"/>
                </a:lnTo>
                <a:lnTo>
                  <a:pt x="3750200" y="1168400"/>
                </a:lnTo>
                <a:lnTo>
                  <a:pt x="3711769" y="1193800"/>
                </a:lnTo>
                <a:lnTo>
                  <a:pt x="3674565" y="1231900"/>
                </a:lnTo>
                <a:lnTo>
                  <a:pt x="3638590" y="1257300"/>
                </a:lnTo>
                <a:lnTo>
                  <a:pt x="3603843" y="1295400"/>
                </a:lnTo>
                <a:lnTo>
                  <a:pt x="3570325" y="1333500"/>
                </a:lnTo>
                <a:lnTo>
                  <a:pt x="3540267" y="1358900"/>
                </a:lnTo>
                <a:lnTo>
                  <a:pt x="3512031" y="1397000"/>
                </a:lnTo>
                <a:lnTo>
                  <a:pt x="3485616" y="1435100"/>
                </a:lnTo>
                <a:lnTo>
                  <a:pt x="3461022" y="1485900"/>
                </a:lnTo>
                <a:lnTo>
                  <a:pt x="3438251" y="1524000"/>
                </a:lnTo>
                <a:lnTo>
                  <a:pt x="3417300" y="1562100"/>
                </a:lnTo>
                <a:lnTo>
                  <a:pt x="3398172" y="1612900"/>
                </a:lnTo>
                <a:lnTo>
                  <a:pt x="3380864" y="1651000"/>
                </a:lnTo>
                <a:lnTo>
                  <a:pt x="3365379" y="1701800"/>
                </a:lnTo>
                <a:lnTo>
                  <a:pt x="3351715" y="1752600"/>
                </a:lnTo>
                <a:lnTo>
                  <a:pt x="3339873" y="1803400"/>
                </a:lnTo>
                <a:lnTo>
                  <a:pt x="3329853" y="1854200"/>
                </a:lnTo>
                <a:lnTo>
                  <a:pt x="3321655" y="1905000"/>
                </a:lnTo>
                <a:lnTo>
                  <a:pt x="3315278" y="1955800"/>
                </a:lnTo>
                <a:lnTo>
                  <a:pt x="3310723" y="2006600"/>
                </a:lnTo>
                <a:lnTo>
                  <a:pt x="3307990" y="2070100"/>
                </a:lnTo>
                <a:lnTo>
                  <a:pt x="3307080" y="2120900"/>
                </a:lnTo>
                <a:lnTo>
                  <a:pt x="3308237" y="2184400"/>
                </a:lnTo>
                <a:lnTo>
                  <a:pt x="3311710" y="2235200"/>
                </a:lnTo>
                <a:lnTo>
                  <a:pt x="3317498" y="2286000"/>
                </a:lnTo>
                <a:lnTo>
                  <a:pt x="3325601" y="2336800"/>
                </a:lnTo>
                <a:lnTo>
                  <a:pt x="3336019" y="2387600"/>
                </a:lnTo>
                <a:lnTo>
                  <a:pt x="3348752" y="2425700"/>
                </a:lnTo>
                <a:lnTo>
                  <a:pt x="3363800" y="2476500"/>
                </a:lnTo>
                <a:lnTo>
                  <a:pt x="3381164" y="2514600"/>
                </a:lnTo>
                <a:lnTo>
                  <a:pt x="3400842" y="2565400"/>
                </a:lnTo>
                <a:lnTo>
                  <a:pt x="3422836" y="2603500"/>
                </a:lnTo>
                <a:lnTo>
                  <a:pt x="3447145" y="2641600"/>
                </a:lnTo>
                <a:lnTo>
                  <a:pt x="3473769" y="2692400"/>
                </a:lnTo>
                <a:lnTo>
                  <a:pt x="3502708" y="2730500"/>
                </a:lnTo>
                <a:lnTo>
                  <a:pt x="3533962" y="2755900"/>
                </a:lnTo>
                <a:lnTo>
                  <a:pt x="3567531" y="2794000"/>
                </a:lnTo>
                <a:lnTo>
                  <a:pt x="3604349" y="2832100"/>
                </a:lnTo>
                <a:lnTo>
                  <a:pt x="3642514" y="2870200"/>
                </a:lnTo>
                <a:lnTo>
                  <a:pt x="3682028" y="2895600"/>
                </a:lnTo>
                <a:lnTo>
                  <a:pt x="3722890" y="2921000"/>
                </a:lnTo>
                <a:lnTo>
                  <a:pt x="3765099" y="2946400"/>
                </a:lnTo>
                <a:lnTo>
                  <a:pt x="3808657" y="2971800"/>
                </a:lnTo>
                <a:lnTo>
                  <a:pt x="3853562" y="2984500"/>
                </a:lnTo>
                <a:lnTo>
                  <a:pt x="3899815" y="3009900"/>
                </a:lnTo>
                <a:lnTo>
                  <a:pt x="3947416" y="3022600"/>
                </a:lnTo>
                <a:lnTo>
                  <a:pt x="4046659" y="3048000"/>
                </a:lnTo>
                <a:lnTo>
                  <a:pt x="4358878" y="3048000"/>
                </a:lnTo>
                <a:lnTo>
                  <a:pt x="4506087" y="3009900"/>
                </a:lnTo>
                <a:lnTo>
                  <a:pt x="4601065" y="2959100"/>
                </a:lnTo>
                <a:lnTo>
                  <a:pt x="4647703" y="2946400"/>
                </a:lnTo>
                <a:lnTo>
                  <a:pt x="4693772" y="2921000"/>
                </a:lnTo>
                <a:lnTo>
                  <a:pt x="4739272" y="2882900"/>
                </a:lnTo>
                <a:lnTo>
                  <a:pt x="4784204" y="2857500"/>
                </a:lnTo>
                <a:lnTo>
                  <a:pt x="5126507" y="2857500"/>
                </a:lnTo>
                <a:lnTo>
                  <a:pt x="5126274" y="2844800"/>
                </a:lnTo>
                <a:lnTo>
                  <a:pt x="5122786" y="2806700"/>
                </a:lnTo>
                <a:lnTo>
                  <a:pt x="5116876" y="2768600"/>
                </a:lnTo>
                <a:lnTo>
                  <a:pt x="5111285" y="2743200"/>
                </a:lnTo>
                <a:lnTo>
                  <a:pt x="5106013" y="2705100"/>
                </a:lnTo>
                <a:lnTo>
                  <a:pt x="4155506" y="2705100"/>
                </a:lnTo>
                <a:lnTo>
                  <a:pt x="4059597" y="2679700"/>
                </a:lnTo>
                <a:lnTo>
                  <a:pt x="3969473" y="2654300"/>
                </a:lnTo>
                <a:lnTo>
                  <a:pt x="3926581" y="2628900"/>
                </a:lnTo>
                <a:lnTo>
                  <a:pt x="3885135" y="2603500"/>
                </a:lnTo>
                <a:lnTo>
                  <a:pt x="3845136" y="2565400"/>
                </a:lnTo>
                <a:lnTo>
                  <a:pt x="3806583" y="2527300"/>
                </a:lnTo>
                <a:lnTo>
                  <a:pt x="3770860" y="2489200"/>
                </a:lnTo>
                <a:lnTo>
                  <a:pt x="3739338" y="2451100"/>
                </a:lnTo>
                <a:lnTo>
                  <a:pt x="3712019" y="2413000"/>
                </a:lnTo>
                <a:lnTo>
                  <a:pt x="3688903" y="2362200"/>
                </a:lnTo>
                <a:lnTo>
                  <a:pt x="3669990" y="2311400"/>
                </a:lnTo>
                <a:lnTo>
                  <a:pt x="3655279" y="2273300"/>
                </a:lnTo>
                <a:lnTo>
                  <a:pt x="3644771" y="2222500"/>
                </a:lnTo>
                <a:lnTo>
                  <a:pt x="3638467" y="2171700"/>
                </a:lnTo>
                <a:lnTo>
                  <a:pt x="3636365" y="2120900"/>
                </a:lnTo>
                <a:lnTo>
                  <a:pt x="3637450" y="2057400"/>
                </a:lnTo>
                <a:lnTo>
                  <a:pt x="3640706" y="1993900"/>
                </a:lnTo>
                <a:lnTo>
                  <a:pt x="3646133" y="1943100"/>
                </a:lnTo>
                <a:lnTo>
                  <a:pt x="3653730" y="1892300"/>
                </a:lnTo>
                <a:lnTo>
                  <a:pt x="3663497" y="1841500"/>
                </a:lnTo>
                <a:lnTo>
                  <a:pt x="3675435" y="1790700"/>
                </a:lnTo>
                <a:lnTo>
                  <a:pt x="3689543" y="1752600"/>
                </a:lnTo>
                <a:lnTo>
                  <a:pt x="3705822" y="1701800"/>
                </a:lnTo>
                <a:lnTo>
                  <a:pt x="3724271" y="1663700"/>
                </a:lnTo>
                <a:lnTo>
                  <a:pt x="3744890" y="1625600"/>
                </a:lnTo>
                <a:lnTo>
                  <a:pt x="3767679" y="1587500"/>
                </a:lnTo>
                <a:lnTo>
                  <a:pt x="3792639" y="1562100"/>
                </a:lnTo>
                <a:lnTo>
                  <a:pt x="3822342" y="1524000"/>
                </a:lnTo>
                <a:lnTo>
                  <a:pt x="3854629" y="1498600"/>
                </a:lnTo>
                <a:lnTo>
                  <a:pt x="3889500" y="1473200"/>
                </a:lnTo>
                <a:lnTo>
                  <a:pt x="3926953" y="1447800"/>
                </a:lnTo>
                <a:lnTo>
                  <a:pt x="3966989" y="1435100"/>
                </a:lnTo>
                <a:lnTo>
                  <a:pt x="4009608" y="1409700"/>
                </a:lnTo>
                <a:lnTo>
                  <a:pt x="4054810" y="1397000"/>
                </a:lnTo>
                <a:lnTo>
                  <a:pt x="4102595" y="1384300"/>
                </a:lnTo>
                <a:lnTo>
                  <a:pt x="4152963" y="1384300"/>
                </a:lnTo>
                <a:lnTo>
                  <a:pt x="4205913" y="1371600"/>
                </a:lnTo>
                <a:lnTo>
                  <a:pt x="5083567" y="1371600"/>
                </a:lnTo>
                <a:lnTo>
                  <a:pt x="5087442" y="1320800"/>
                </a:lnTo>
                <a:lnTo>
                  <a:pt x="5093771" y="1244600"/>
                </a:lnTo>
                <a:lnTo>
                  <a:pt x="5096191" y="1219200"/>
                </a:lnTo>
                <a:lnTo>
                  <a:pt x="4761877" y="1219200"/>
                </a:lnTo>
                <a:lnTo>
                  <a:pt x="4587011" y="1092200"/>
                </a:lnTo>
                <a:lnTo>
                  <a:pt x="4551509" y="1079500"/>
                </a:lnTo>
                <a:lnTo>
                  <a:pt x="4511985" y="1066800"/>
                </a:lnTo>
                <a:lnTo>
                  <a:pt x="4468436" y="1054100"/>
                </a:lnTo>
                <a:lnTo>
                  <a:pt x="4420865" y="1041400"/>
                </a:lnTo>
                <a:lnTo>
                  <a:pt x="4369269" y="1028700"/>
                </a:lnTo>
                <a:close/>
              </a:path>
              <a:path w="5161915" h="3048000">
                <a:moveTo>
                  <a:pt x="5126507" y="2857500"/>
                </a:moveTo>
                <a:lnTo>
                  <a:pt x="4784204" y="2857500"/>
                </a:lnTo>
                <a:lnTo>
                  <a:pt x="4808239" y="2921000"/>
                </a:lnTo>
                <a:lnTo>
                  <a:pt x="4837185" y="2959100"/>
                </a:lnTo>
                <a:lnTo>
                  <a:pt x="4871043" y="2997200"/>
                </a:lnTo>
                <a:lnTo>
                  <a:pt x="4909812" y="3009900"/>
                </a:lnTo>
                <a:lnTo>
                  <a:pt x="4953495" y="3022600"/>
                </a:lnTo>
                <a:lnTo>
                  <a:pt x="4986863" y="3022600"/>
                </a:lnTo>
                <a:lnTo>
                  <a:pt x="5047328" y="2997200"/>
                </a:lnTo>
                <a:lnTo>
                  <a:pt x="5097210" y="2946400"/>
                </a:lnTo>
                <a:lnTo>
                  <a:pt x="5123252" y="2882900"/>
                </a:lnTo>
                <a:lnTo>
                  <a:pt x="5126507" y="2857500"/>
                </a:lnTo>
                <a:close/>
              </a:path>
              <a:path w="5161915" h="3048000">
                <a:moveTo>
                  <a:pt x="5083567" y="1371600"/>
                </a:moveTo>
                <a:lnTo>
                  <a:pt x="4314726" y="1371600"/>
                </a:lnTo>
                <a:lnTo>
                  <a:pt x="4365421" y="1384300"/>
                </a:lnTo>
                <a:lnTo>
                  <a:pt x="4413532" y="1397000"/>
                </a:lnTo>
                <a:lnTo>
                  <a:pt x="4459058" y="1409700"/>
                </a:lnTo>
                <a:lnTo>
                  <a:pt x="4502000" y="1422400"/>
                </a:lnTo>
                <a:lnTo>
                  <a:pt x="4542358" y="1447800"/>
                </a:lnTo>
                <a:lnTo>
                  <a:pt x="4580132" y="1473200"/>
                </a:lnTo>
                <a:lnTo>
                  <a:pt x="4615323" y="1511300"/>
                </a:lnTo>
                <a:lnTo>
                  <a:pt x="4647931" y="1549400"/>
                </a:lnTo>
                <a:lnTo>
                  <a:pt x="4677956" y="1587500"/>
                </a:lnTo>
                <a:lnTo>
                  <a:pt x="4705397" y="1625600"/>
                </a:lnTo>
                <a:lnTo>
                  <a:pt x="4730254" y="1676400"/>
                </a:lnTo>
                <a:lnTo>
                  <a:pt x="4726533" y="1892300"/>
                </a:lnTo>
                <a:lnTo>
                  <a:pt x="4724679" y="2108200"/>
                </a:lnTo>
                <a:lnTo>
                  <a:pt x="4730254" y="2438400"/>
                </a:lnTo>
                <a:lnTo>
                  <a:pt x="4690142" y="2476500"/>
                </a:lnTo>
                <a:lnTo>
                  <a:pt x="4676305" y="2489200"/>
                </a:lnTo>
                <a:lnTo>
                  <a:pt x="4622203" y="2540000"/>
                </a:lnTo>
                <a:lnTo>
                  <a:pt x="4574501" y="2578100"/>
                </a:lnTo>
                <a:lnTo>
                  <a:pt x="4533201" y="2603500"/>
                </a:lnTo>
                <a:lnTo>
                  <a:pt x="4498301" y="2628900"/>
                </a:lnTo>
                <a:lnTo>
                  <a:pt x="4469803" y="2641600"/>
                </a:lnTo>
                <a:lnTo>
                  <a:pt x="4424708" y="2667000"/>
                </a:lnTo>
                <a:lnTo>
                  <a:pt x="4375742" y="2679700"/>
                </a:lnTo>
                <a:lnTo>
                  <a:pt x="4322907" y="2692400"/>
                </a:lnTo>
                <a:lnTo>
                  <a:pt x="4266203" y="2705100"/>
                </a:lnTo>
                <a:lnTo>
                  <a:pt x="5106013" y="2705100"/>
                </a:lnTo>
                <a:lnTo>
                  <a:pt x="5101061" y="2667000"/>
                </a:lnTo>
                <a:lnTo>
                  <a:pt x="5096428" y="2616200"/>
                </a:lnTo>
                <a:lnTo>
                  <a:pt x="5092115" y="2578100"/>
                </a:lnTo>
                <a:lnTo>
                  <a:pt x="5088121" y="2540000"/>
                </a:lnTo>
                <a:lnTo>
                  <a:pt x="5084447" y="2489200"/>
                </a:lnTo>
                <a:lnTo>
                  <a:pt x="5081092" y="2438400"/>
                </a:lnTo>
                <a:lnTo>
                  <a:pt x="5078057" y="2387600"/>
                </a:lnTo>
                <a:lnTo>
                  <a:pt x="5075341" y="2336800"/>
                </a:lnTo>
                <a:lnTo>
                  <a:pt x="5072944" y="2286000"/>
                </a:lnTo>
                <a:lnTo>
                  <a:pt x="5070867" y="2235200"/>
                </a:lnTo>
                <a:lnTo>
                  <a:pt x="5069110" y="2184400"/>
                </a:lnTo>
                <a:lnTo>
                  <a:pt x="5067672" y="2120900"/>
                </a:lnTo>
                <a:lnTo>
                  <a:pt x="5066553" y="2057400"/>
                </a:lnTo>
                <a:lnTo>
                  <a:pt x="5065754" y="1993900"/>
                </a:lnTo>
                <a:lnTo>
                  <a:pt x="5065275" y="1943100"/>
                </a:lnTo>
                <a:lnTo>
                  <a:pt x="5065168" y="1892300"/>
                </a:lnTo>
                <a:lnTo>
                  <a:pt x="5065238" y="1841500"/>
                </a:lnTo>
                <a:lnTo>
                  <a:pt x="5065853" y="1778000"/>
                </a:lnTo>
                <a:lnTo>
                  <a:pt x="5066776" y="1727200"/>
                </a:lnTo>
                <a:lnTo>
                  <a:pt x="5068067" y="1676400"/>
                </a:lnTo>
                <a:lnTo>
                  <a:pt x="5069728" y="1625600"/>
                </a:lnTo>
                <a:lnTo>
                  <a:pt x="5071758" y="1574800"/>
                </a:lnTo>
                <a:lnTo>
                  <a:pt x="5074156" y="1524000"/>
                </a:lnTo>
                <a:lnTo>
                  <a:pt x="5076924" y="1473200"/>
                </a:lnTo>
                <a:lnTo>
                  <a:pt x="5080061" y="1422400"/>
                </a:lnTo>
                <a:lnTo>
                  <a:pt x="5083567" y="1371600"/>
                </a:lnTo>
                <a:close/>
              </a:path>
              <a:path w="5161915" h="3048000">
                <a:moveTo>
                  <a:pt x="4992560" y="0"/>
                </a:moveTo>
                <a:lnTo>
                  <a:pt x="4947551" y="12700"/>
                </a:lnTo>
                <a:lnTo>
                  <a:pt x="4909260" y="25400"/>
                </a:lnTo>
                <a:lnTo>
                  <a:pt x="4877687" y="50800"/>
                </a:lnTo>
                <a:lnTo>
                  <a:pt x="4834692" y="114300"/>
                </a:lnTo>
                <a:lnTo>
                  <a:pt x="4823269" y="165100"/>
                </a:lnTo>
                <a:lnTo>
                  <a:pt x="4816622" y="228600"/>
                </a:lnTo>
                <a:lnTo>
                  <a:pt x="4813362" y="254000"/>
                </a:lnTo>
                <a:lnTo>
                  <a:pt x="4810143" y="292100"/>
                </a:lnTo>
                <a:lnTo>
                  <a:pt x="4806967" y="330200"/>
                </a:lnTo>
                <a:lnTo>
                  <a:pt x="4803832" y="368300"/>
                </a:lnTo>
                <a:lnTo>
                  <a:pt x="4800740" y="406400"/>
                </a:lnTo>
                <a:lnTo>
                  <a:pt x="4797690" y="444500"/>
                </a:lnTo>
                <a:lnTo>
                  <a:pt x="4794682" y="495300"/>
                </a:lnTo>
                <a:lnTo>
                  <a:pt x="4791716" y="546100"/>
                </a:lnTo>
                <a:lnTo>
                  <a:pt x="4788792" y="596900"/>
                </a:lnTo>
                <a:lnTo>
                  <a:pt x="4785911" y="647700"/>
                </a:lnTo>
                <a:lnTo>
                  <a:pt x="4783071" y="698500"/>
                </a:lnTo>
                <a:lnTo>
                  <a:pt x="4780274" y="762000"/>
                </a:lnTo>
                <a:lnTo>
                  <a:pt x="4777519" y="812800"/>
                </a:lnTo>
                <a:lnTo>
                  <a:pt x="4774807" y="876300"/>
                </a:lnTo>
                <a:lnTo>
                  <a:pt x="4772136" y="939800"/>
                </a:lnTo>
                <a:lnTo>
                  <a:pt x="4769508" y="1016000"/>
                </a:lnTo>
                <a:lnTo>
                  <a:pt x="4766922" y="1079500"/>
                </a:lnTo>
                <a:lnTo>
                  <a:pt x="4764378" y="1155700"/>
                </a:lnTo>
                <a:lnTo>
                  <a:pt x="4761877" y="1219200"/>
                </a:lnTo>
                <a:lnTo>
                  <a:pt x="5096191" y="1219200"/>
                </a:lnTo>
                <a:lnTo>
                  <a:pt x="5099820" y="1181100"/>
                </a:lnTo>
                <a:lnTo>
                  <a:pt x="5105587" y="1104900"/>
                </a:lnTo>
                <a:lnTo>
                  <a:pt x="5111073" y="1041400"/>
                </a:lnTo>
                <a:lnTo>
                  <a:pt x="5116277" y="965200"/>
                </a:lnTo>
                <a:lnTo>
                  <a:pt x="5121200" y="901700"/>
                </a:lnTo>
                <a:lnTo>
                  <a:pt x="5125842" y="850900"/>
                </a:lnTo>
                <a:lnTo>
                  <a:pt x="5130202" y="787400"/>
                </a:lnTo>
                <a:lnTo>
                  <a:pt x="5134282" y="723900"/>
                </a:lnTo>
                <a:lnTo>
                  <a:pt x="5138079" y="673100"/>
                </a:lnTo>
                <a:lnTo>
                  <a:pt x="5141596" y="622300"/>
                </a:lnTo>
                <a:lnTo>
                  <a:pt x="5144831" y="571500"/>
                </a:lnTo>
                <a:lnTo>
                  <a:pt x="5147785" y="520700"/>
                </a:lnTo>
                <a:lnTo>
                  <a:pt x="5150458" y="482600"/>
                </a:lnTo>
                <a:lnTo>
                  <a:pt x="5152849" y="444500"/>
                </a:lnTo>
                <a:lnTo>
                  <a:pt x="5154959" y="393700"/>
                </a:lnTo>
                <a:lnTo>
                  <a:pt x="5156787" y="355600"/>
                </a:lnTo>
                <a:lnTo>
                  <a:pt x="5158334" y="330200"/>
                </a:lnTo>
                <a:lnTo>
                  <a:pt x="5159600" y="292100"/>
                </a:lnTo>
                <a:lnTo>
                  <a:pt x="5160585" y="266700"/>
                </a:lnTo>
                <a:lnTo>
                  <a:pt x="5161288" y="228600"/>
                </a:lnTo>
                <a:lnTo>
                  <a:pt x="5161710" y="203200"/>
                </a:lnTo>
                <a:lnTo>
                  <a:pt x="5161851" y="177800"/>
                </a:lnTo>
                <a:lnTo>
                  <a:pt x="5157149" y="127000"/>
                </a:lnTo>
                <a:lnTo>
                  <a:pt x="5143042" y="88900"/>
                </a:lnTo>
                <a:lnTo>
                  <a:pt x="5119530" y="50800"/>
                </a:lnTo>
                <a:lnTo>
                  <a:pt x="5086612" y="25400"/>
                </a:lnTo>
                <a:lnTo>
                  <a:pt x="5044289" y="12700"/>
                </a:lnTo>
                <a:lnTo>
                  <a:pt x="499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183" y="4183103"/>
            <a:ext cx="3850004" cy="3072765"/>
          </a:xfrm>
          <a:custGeom>
            <a:avLst/>
            <a:gdLst/>
            <a:ahLst/>
            <a:cxnLst/>
            <a:rect l="l" t="t" r="r" b="b"/>
            <a:pathLst>
              <a:path w="3850004" h="3072765">
                <a:moveTo>
                  <a:pt x="1062189" y="1028700"/>
                </a:moveTo>
                <a:lnTo>
                  <a:pt x="844272" y="1028700"/>
                </a:lnTo>
                <a:lnTo>
                  <a:pt x="794787" y="1041400"/>
                </a:lnTo>
                <a:lnTo>
                  <a:pt x="746531" y="1041400"/>
                </a:lnTo>
                <a:lnTo>
                  <a:pt x="699502" y="1054100"/>
                </a:lnTo>
                <a:lnTo>
                  <a:pt x="609129" y="1079500"/>
                </a:lnTo>
                <a:lnTo>
                  <a:pt x="565785" y="1104900"/>
                </a:lnTo>
                <a:lnTo>
                  <a:pt x="523668" y="1117600"/>
                </a:lnTo>
                <a:lnTo>
                  <a:pt x="482780" y="1143000"/>
                </a:lnTo>
                <a:lnTo>
                  <a:pt x="443120" y="1168400"/>
                </a:lnTo>
                <a:lnTo>
                  <a:pt x="404689" y="1193800"/>
                </a:lnTo>
                <a:lnTo>
                  <a:pt x="367485" y="1231900"/>
                </a:lnTo>
                <a:lnTo>
                  <a:pt x="331510" y="1257300"/>
                </a:lnTo>
                <a:lnTo>
                  <a:pt x="296763" y="1295400"/>
                </a:lnTo>
                <a:lnTo>
                  <a:pt x="263245" y="1333500"/>
                </a:lnTo>
                <a:lnTo>
                  <a:pt x="233187" y="1358900"/>
                </a:lnTo>
                <a:lnTo>
                  <a:pt x="204951" y="1397000"/>
                </a:lnTo>
                <a:lnTo>
                  <a:pt x="178536" y="1435100"/>
                </a:lnTo>
                <a:lnTo>
                  <a:pt x="153942" y="1485900"/>
                </a:lnTo>
                <a:lnTo>
                  <a:pt x="131171" y="1524000"/>
                </a:lnTo>
                <a:lnTo>
                  <a:pt x="110220" y="1562100"/>
                </a:lnTo>
                <a:lnTo>
                  <a:pt x="91092" y="1612900"/>
                </a:lnTo>
                <a:lnTo>
                  <a:pt x="73784" y="1651000"/>
                </a:lnTo>
                <a:lnTo>
                  <a:pt x="58299" y="1701800"/>
                </a:lnTo>
                <a:lnTo>
                  <a:pt x="44635" y="1752600"/>
                </a:lnTo>
                <a:lnTo>
                  <a:pt x="32793" y="1803400"/>
                </a:lnTo>
                <a:lnTo>
                  <a:pt x="22773" y="1854200"/>
                </a:lnTo>
                <a:lnTo>
                  <a:pt x="14575" y="1905000"/>
                </a:lnTo>
                <a:lnTo>
                  <a:pt x="8198" y="1955800"/>
                </a:lnTo>
                <a:lnTo>
                  <a:pt x="3643" y="2006600"/>
                </a:lnTo>
                <a:lnTo>
                  <a:pt x="910" y="2070100"/>
                </a:lnTo>
                <a:lnTo>
                  <a:pt x="0" y="2120900"/>
                </a:lnTo>
                <a:lnTo>
                  <a:pt x="1157" y="2184400"/>
                </a:lnTo>
                <a:lnTo>
                  <a:pt x="4630" y="2235200"/>
                </a:lnTo>
                <a:lnTo>
                  <a:pt x="10418" y="2286000"/>
                </a:lnTo>
                <a:lnTo>
                  <a:pt x="18521" y="2336800"/>
                </a:lnTo>
                <a:lnTo>
                  <a:pt x="28939" y="2387600"/>
                </a:lnTo>
                <a:lnTo>
                  <a:pt x="41672" y="2425700"/>
                </a:lnTo>
                <a:lnTo>
                  <a:pt x="56720" y="2476500"/>
                </a:lnTo>
                <a:lnTo>
                  <a:pt x="74084" y="2514600"/>
                </a:lnTo>
                <a:lnTo>
                  <a:pt x="93762" y="2565400"/>
                </a:lnTo>
                <a:lnTo>
                  <a:pt x="115756" y="2603500"/>
                </a:lnTo>
                <a:lnTo>
                  <a:pt x="140065" y="2641600"/>
                </a:lnTo>
                <a:lnTo>
                  <a:pt x="166689" y="2692400"/>
                </a:lnTo>
                <a:lnTo>
                  <a:pt x="195628" y="2730500"/>
                </a:lnTo>
                <a:lnTo>
                  <a:pt x="226882" y="2755900"/>
                </a:lnTo>
                <a:lnTo>
                  <a:pt x="260451" y="2794000"/>
                </a:lnTo>
                <a:lnTo>
                  <a:pt x="297271" y="2832100"/>
                </a:lnTo>
                <a:lnTo>
                  <a:pt x="335438" y="2870200"/>
                </a:lnTo>
                <a:lnTo>
                  <a:pt x="374953" y="2895600"/>
                </a:lnTo>
                <a:lnTo>
                  <a:pt x="415815" y="2921000"/>
                </a:lnTo>
                <a:lnTo>
                  <a:pt x="458025" y="2946400"/>
                </a:lnTo>
                <a:lnTo>
                  <a:pt x="501582" y="2971800"/>
                </a:lnTo>
                <a:lnTo>
                  <a:pt x="546487" y="2984500"/>
                </a:lnTo>
                <a:lnTo>
                  <a:pt x="592739" y="3009900"/>
                </a:lnTo>
                <a:lnTo>
                  <a:pt x="640339" y="3022600"/>
                </a:lnTo>
                <a:lnTo>
                  <a:pt x="739581" y="3048000"/>
                </a:lnTo>
                <a:lnTo>
                  <a:pt x="1051802" y="3048000"/>
                </a:lnTo>
                <a:lnTo>
                  <a:pt x="1199007" y="3009900"/>
                </a:lnTo>
                <a:lnTo>
                  <a:pt x="1293985" y="2959100"/>
                </a:lnTo>
                <a:lnTo>
                  <a:pt x="1340623" y="2946400"/>
                </a:lnTo>
                <a:lnTo>
                  <a:pt x="1386692" y="2921000"/>
                </a:lnTo>
                <a:lnTo>
                  <a:pt x="1432192" y="2882900"/>
                </a:lnTo>
                <a:lnTo>
                  <a:pt x="1477124" y="2857500"/>
                </a:lnTo>
                <a:lnTo>
                  <a:pt x="1819427" y="2857500"/>
                </a:lnTo>
                <a:lnTo>
                  <a:pt x="1819196" y="2844800"/>
                </a:lnTo>
                <a:lnTo>
                  <a:pt x="1815706" y="2806700"/>
                </a:lnTo>
                <a:lnTo>
                  <a:pt x="1809796" y="2768600"/>
                </a:lnTo>
                <a:lnTo>
                  <a:pt x="1804205" y="2743200"/>
                </a:lnTo>
                <a:lnTo>
                  <a:pt x="1798933" y="2705100"/>
                </a:lnTo>
                <a:lnTo>
                  <a:pt x="848426" y="2705100"/>
                </a:lnTo>
                <a:lnTo>
                  <a:pt x="752518" y="2679700"/>
                </a:lnTo>
                <a:lnTo>
                  <a:pt x="662395" y="2654300"/>
                </a:lnTo>
                <a:lnTo>
                  <a:pt x="619505" y="2628900"/>
                </a:lnTo>
                <a:lnTo>
                  <a:pt x="578061" y="2603500"/>
                </a:lnTo>
                <a:lnTo>
                  <a:pt x="538065" y="2565400"/>
                </a:lnTo>
                <a:lnTo>
                  <a:pt x="499516" y="2527300"/>
                </a:lnTo>
                <a:lnTo>
                  <a:pt x="463788" y="2489200"/>
                </a:lnTo>
                <a:lnTo>
                  <a:pt x="432264" y="2451100"/>
                </a:lnTo>
                <a:lnTo>
                  <a:pt x="404943" y="2413000"/>
                </a:lnTo>
                <a:lnTo>
                  <a:pt x="381825" y="2362200"/>
                </a:lnTo>
                <a:lnTo>
                  <a:pt x="362911" y="2311400"/>
                </a:lnTo>
                <a:lnTo>
                  <a:pt x="348200" y="2273300"/>
                </a:lnTo>
                <a:lnTo>
                  <a:pt x="337692" y="2222500"/>
                </a:lnTo>
                <a:lnTo>
                  <a:pt x="331387" y="2171700"/>
                </a:lnTo>
                <a:lnTo>
                  <a:pt x="329285" y="2120900"/>
                </a:lnTo>
                <a:lnTo>
                  <a:pt x="330370" y="2057400"/>
                </a:lnTo>
                <a:lnTo>
                  <a:pt x="333626" y="1993900"/>
                </a:lnTo>
                <a:lnTo>
                  <a:pt x="339053" y="1943100"/>
                </a:lnTo>
                <a:lnTo>
                  <a:pt x="346650" y="1892300"/>
                </a:lnTo>
                <a:lnTo>
                  <a:pt x="356417" y="1841500"/>
                </a:lnTo>
                <a:lnTo>
                  <a:pt x="368355" y="1790700"/>
                </a:lnTo>
                <a:lnTo>
                  <a:pt x="382463" y="1752600"/>
                </a:lnTo>
                <a:lnTo>
                  <a:pt x="398742" y="1701800"/>
                </a:lnTo>
                <a:lnTo>
                  <a:pt x="417191" y="1663700"/>
                </a:lnTo>
                <a:lnTo>
                  <a:pt x="437810" y="1625600"/>
                </a:lnTo>
                <a:lnTo>
                  <a:pt x="460599" y="1587500"/>
                </a:lnTo>
                <a:lnTo>
                  <a:pt x="485559" y="1562100"/>
                </a:lnTo>
                <a:lnTo>
                  <a:pt x="515262" y="1524000"/>
                </a:lnTo>
                <a:lnTo>
                  <a:pt x="547549" y="1498600"/>
                </a:lnTo>
                <a:lnTo>
                  <a:pt x="582420" y="1473200"/>
                </a:lnTo>
                <a:lnTo>
                  <a:pt x="619873" y="1447800"/>
                </a:lnTo>
                <a:lnTo>
                  <a:pt x="659909" y="1435100"/>
                </a:lnTo>
                <a:lnTo>
                  <a:pt x="702528" y="1409700"/>
                </a:lnTo>
                <a:lnTo>
                  <a:pt x="747730" y="1397000"/>
                </a:lnTo>
                <a:lnTo>
                  <a:pt x="795515" y="1384300"/>
                </a:lnTo>
                <a:lnTo>
                  <a:pt x="845883" y="1384300"/>
                </a:lnTo>
                <a:lnTo>
                  <a:pt x="898833" y="1371600"/>
                </a:lnTo>
                <a:lnTo>
                  <a:pt x="1776487" y="1371600"/>
                </a:lnTo>
                <a:lnTo>
                  <a:pt x="1780362" y="1320800"/>
                </a:lnTo>
                <a:lnTo>
                  <a:pt x="1786691" y="1244600"/>
                </a:lnTo>
                <a:lnTo>
                  <a:pt x="1789111" y="1219200"/>
                </a:lnTo>
                <a:lnTo>
                  <a:pt x="1454797" y="1219200"/>
                </a:lnTo>
                <a:lnTo>
                  <a:pt x="1279931" y="1092200"/>
                </a:lnTo>
                <a:lnTo>
                  <a:pt x="1244429" y="1079500"/>
                </a:lnTo>
                <a:lnTo>
                  <a:pt x="1204905" y="1066800"/>
                </a:lnTo>
                <a:lnTo>
                  <a:pt x="1161356" y="1054100"/>
                </a:lnTo>
                <a:lnTo>
                  <a:pt x="1113785" y="1041400"/>
                </a:lnTo>
                <a:lnTo>
                  <a:pt x="1062189" y="1028700"/>
                </a:lnTo>
                <a:close/>
              </a:path>
              <a:path w="3850004" h="3072765">
                <a:moveTo>
                  <a:pt x="1819427" y="2857500"/>
                </a:moveTo>
                <a:lnTo>
                  <a:pt x="1477124" y="2857500"/>
                </a:lnTo>
                <a:lnTo>
                  <a:pt x="1501159" y="2921000"/>
                </a:lnTo>
                <a:lnTo>
                  <a:pt x="1530105" y="2959100"/>
                </a:lnTo>
                <a:lnTo>
                  <a:pt x="1563963" y="2997200"/>
                </a:lnTo>
                <a:lnTo>
                  <a:pt x="1602732" y="3009900"/>
                </a:lnTo>
                <a:lnTo>
                  <a:pt x="1646415" y="3022600"/>
                </a:lnTo>
                <a:lnTo>
                  <a:pt x="1679783" y="3022600"/>
                </a:lnTo>
                <a:lnTo>
                  <a:pt x="1740248" y="2997200"/>
                </a:lnTo>
                <a:lnTo>
                  <a:pt x="1790130" y="2946400"/>
                </a:lnTo>
                <a:lnTo>
                  <a:pt x="1816172" y="2882900"/>
                </a:lnTo>
                <a:lnTo>
                  <a:pt x="1819427" y="2857500"/>
                </a:lnTo>
                <a:close/>
              </a:path>
              <a:path w="3850004" h="3072765">
                <a:moveTo>
                  <a:pt x="1776487" y="1371600"/>
                </a:moveTo>
                <a:lnTo>
                  <a:pt x="1007646" y="1371600"/>
                </a:lnTo>
                <a:lnTo>
                  <a:pt x="1058341" y="1384300"/>
                </a:lnTo>
                <a:lnTo>
                  <a:pt x="1106452" y="1397000"/>
                </a:lnTo>
                <a:lnTo>
                  <a:pt x="1151978" y="1409700"/>
                </a:lnTo>
                <a:lnTo>
                  <a:pt x="1194920" y="1422400"/>
                </a:lnTo>
                <a:lnTo>
                  <a:pt x="1235278" y="1447800"/>
                </a:lnTo>
                <a:lnTo>
                  <a:pt x="1273052" y="1473200"/>
                </a:lnTo>
                <a:lnTo>
                  <a:pt x="1308243" y="1511300"/>
                </a:lnTo>
                <a:lnTo>
                  <a:pt x="1340851" y="1549400"/>
                </a:lnTo>
                <a:lnTo>
                  <a:pt x="1370876" y="1587500"/>
                </a:lnTo>
                <a:lnTo>
                  <a:pt x="1398317" y="1625600"/>
                </a:lnTo>
                <a:lnTo>
                  <a:pt x="1423174" y="1676400"/>
                </a:lnTo>
                <a:lnTo>
                  <a:pt x="1419453" y="1892300"/>
                </a:lnTo>
                <a:lnTo>
                  <a:pt x="1417599" y="2108200"/>
                </a:lnTo>
                <a:lnTo>
                  <a:pt x="1423174" y="2438400"/>
                </a:lnTo>
                <a:lnTo>
                  <a:pt x="1383062" y="2476500"/>
                </a:lnTo>
                <a:lnTo>
                  <a:pt x="1369225" y="2489200"/>
                </a:lnTo>
                <a:lnTo>
                  <a:pt x="1315123" y="2540000"/>
                </a:lnTo>
                <a:lnTo>
                  <a:pt x="1267421" y="2578100"/>
                </a:lnTo>
                <a:lnTo>
                  <a:pt x="1226121" y="2603500"/>
                </a:lnTo>
                <a:lnTo>
                  <a:pt x="1191221" y="2628900"/>
                </a:lnTo>
                <a:lnTo>
                  <a:pt x="1162723" y="2641600"/>
                </a:lnTo>
                <a:lnTo>
                  <a:pt x="1117629" y="2667000"/>
                </a:lnTo>
                <a:lnTo>
                  <a:pt x="1068666" y="2679700"/>
                </a:lnTo>
                <a:lnTo>
                  <a:pt x="1015832" y="2692400"/>
                </a:lnTo>
                <a:lnTo>
                  <a:pt x="959128" y="2705100"/>
                </a:lnTo>
                <a:lnTo>
                  <a:pt x="1798933" y="2705100"/>
                </a:lnTo>
                <a:lnTo>
                  <a:pt x="1793981" y="2667000"/>
                </a:lnTo>
                <a:lnTo>
                  <a:pt x="1789348" y="2616200"/>
                </a:lnTo>
                <a:lnTo>
                  <a:pt x="1785035" y="2578100"/>
                </a:lnTo>
                <a:lnTo>
                  <a:pt x="1781041" y="2540000"/>
                </a:lnTo>
                <a:lnTo>
                  <a:pt x="1777367" y="2489200"/>
                </a:lnTo>
                <a:lnTo>
                  <a:pt x="1774012" y="2438400"/>
                </a:lnTo>
                <a:lnTo>
                  <a:pt x="1770977" y="2387600"/>
                </a:lnTo>
                <a:lnTo>
                  <a:pt x="1768261" y="2336800"/>
                </a:lnTo>
                <a:lnTo>
                  <a:pt x="1765864" y="2286000"/>
                </a:lnTo>
                <a:lnTo>
                  <a:pt x="1763787" y="2235200"/>
                </a:lnTo>
                <a:lnTo>
                  <a:pt x="1762030" y="2184400"/>
                </a:lnTo>
                <a:lnTo>
                  <a:pt x="1760592" y="2120900"/>
                </a:lnTo>
                <a:lnTo>
                  <a:pt x="1759473" y="2057400"/>
                </a:lnTo>
                <a:lnTo>
                  <a:pt x="1758674" y="1993900"/>
                </a:lnTo>
                <a:lnTo>
                  <a:pt x="1758195" y="1943100"/>
                </a:lnTo>
                <a:lnTo>
                  <a:pt x="1758088" y="1892300"/>
                </a:lnTo>
                <a:lnTo>
                  <a:pt x="1758158" y="1841500"/>
                </a:lnTo>
                <a:lnTo>
                  <a:pt x="1758773" y="1778000"/>
                </a:lnTo>
                <a:lnTo>
                  <a:pt x="1759696" y="1727200"/>
                </a:lnTo>
                <a:lnTo>
                  <a:pt x="1760987" y="1676400"/>
                </a:lnTo>
                <a:lnTo>
                  <a:pt x="1762648" y="1625600"/>
                </a:lnTo>
                <a:lnTo>
                  <a:pt x="1764678" y="1574800"/>
                </a:lnTo>
                <a:lnTo>
                  <a:pt x="1767076" y="1524000"/>
                </a:lnTo>
                <a:lnTo>
                  <a:pt x="1769844" y="1473200"/>
                </a:lnTo>
                <a:lnTo>
                  <a:pt x="1772981" y="1422400"/>
                </a:lnTo>
                <a:lnTo>
                  <a:pt x="1776487" y="1371600"/>
                </a:lnTo>
                <a:close/>
              </a:path>
              <a:path w="3850004" h="3072765">
                <a:moveTo>
                  <a:pt x="1685480" y="0"/>
                </a:moveTo>
                <a:lnTo>
                  <a:pt x="1640471" y="12700"/>
                </a:lnTo>
                <a:lnTo>
                  <a:pt x="1602180" y="25400"/>
                </a:lnTo>
                <a:lnTo>
                  <a:pt x="1570607" y="50800"/>
                </a:lnTo>
                <a:lnTo>
                  <a:pt x="1527612" y="114300"/>
                </a:lnTo>
                <a:lnTo>
                  <a:pt x="1516189" y="165100"/>
                </a:lnTo>
                <a:lnTo>
                  <a:pt x="1509542" y="228600"/>
                </a:lnTo>
                <a:lnTo>
                  <a:pt x="1506282" y="254000"/>
                </a:lnTo>
                <a:lnTo>
                  <a:pt x="1503063" y="292100"/>
                </a:lnTo>
                <a:lnTo>
                  <a:pt x="1499887" y="330200"/>
                </a:lnTo>
                <a:lnTo>
                  <a:pt x="1496752" y="368300"/>
                </a:lnTo>
                <a:lnTo>
                  <a:pt x="1493660" y="406400"/>
                </a:lnTo>
                <a:lnTo>
                  <a:pt x="1490610" y="444500"/>
                </a:lnTo>
                <a:lnTo>
                  <a:pt x="1487602" y="495300"/>
                </a:lnTo>
                <a:lnTo>
                  <a:pt x="1484636" y="546100"/>
                </a:lnTo>
                <a:lnTo>
                  <a:pt x="1481712" y="596900"/>
                </a:lnTo>
                <a:lnTo>
                  <a:pt x="1478831" y="647700"/>
                </a:lnTo>
                <a:lnTo>
                  <a:pt x="1475991" y="698500"/>
                </a:lnTo>
                <a:lnTo>
                  <a:pt x="1473194" y="762000"/>
                </a:lnTo>
                <a:lnTo>
                  <a:pt x="1470439" y="812800"/>
                </a:lnTo>
                <a:lnTo>
                  <a:pt x="1467727" y="876300"/>
                </a:lnTo>
                <a:lnTo>
                  <a:pt x="1465056" y="939800"/>
                </a:lnTo>
                <a:lnTo>
                  <a:pt x="1462428" y="1016000"/>
                </a:lnTo>
                <a:lnTo>
                  <a:pt x="1459842" y="1079500"/>
                </a:lnTo>
                <a:lnTo>
                  <a:pt x="1457298" y="1155700"/>
                </a:lnTo>
                <a:lnTo>
                  <a:pt x="1454797" y="1219200"/>
                </a:lnTo>
                <a:lnTo>
                  <a:pt x="1789111" y="1219200"/>
                </a:lnTo>
                <a:lnTo>
                  <a:pt x="1792740" y="1181100"/>
                </a:lnTo>
                <a:lnTo>
                  <a:pt x="1798507" y="1104900"/>
                </a:lnTo>
                <a:lnTo>
                  <a:pt x="1803993" y="1041400"/>
                </a:lnTo>
                <a:lnTo>
                  <a:pt x="1809197" y="965200"/>
                </a:lnTo>
                <a:lnTo>
                  <a:pt x="1814120" y="901700"/>
                </a:lnTo>
                <a:lnTo>
                  <a:pt x="1818762" y="850900"/>
                </a:lnTo>
                <a:lnTo>
                  <a:pt x="1823122" y="787400"/>
                </a:lnTo>
                <a:lnTo>
                  <a:pt x="1827202" y="723900"/>
                </a:lnTo>
                <a:lnTo>
                  <a:pt x="1830999" y="673100"/>
                </a:lnTo>
                <a:lnTo>
                  <a:pt x="1834516" y="622300"/>
                </a:lnTo>
                <a:lnTo>
                  <a:pt x="1837751" y="571500"/>
                </a:lnTo>
                <a:lnTo>
                  <a:pt x="1840705" y="520700"/>
                </a:lnTo>
                <a:lnTo>
                  <a:pt x="1843378" y="482600"/>
                </a:lnTo>
                <a:lnTo>
                  <a:pt x="1845769" y="444500"/>
                </a:lnTo>
                <a:lnTo>
                  <a:pt x="1847879" y="393700"/>
                </a:lnTo>
                <a:lnTo>
                  <a:pt x="1849707" y="355600"/>
                </a:lnTo>
                <a:lnTo>
                  <a:pt x="1851254" y="330200"/>
                </a:lnTo>
                <a:lnTo>
                  <a:pt x="1852520" y="292100"/>
                </a:lnTo>
                <a:lnTo>
                  <a:pt x="1853505" y="266700"/>
                </a:lnTo>
                <a:lnTo>
                  <a:pt x="1854208" y="228600"/>
                </a:lnTo>
                <a:lnTo>
                  <a:pt x="1854630" y="203200"/>
                </a:lnTo>
                <a:lnTo>
                  <a:pt x="1854771" y="177800"/>
                </a:lnTo>
                <a:lnTo>
                  <a:pt x="1850069" y="127000"/>
                </a:lnTo>
                <a:lnTo>
                  <a:pt x="1835962" y="88900"/>
                </a:lnTo>
                <a:lnTo>
                  <a:pt x="1812450" y="50800"/>
                </a:lnTo>
                <a:lnTo>
                  <a:pt x="1779532" y="25400"/>
                </a:lnTo>
                <a:lnTo>
                  <a:pt x="1737209" y="12700"/>
                </a:lnTo>
                <a:lnTo>
                  <a:pt x="1685480" y="0"/>
                </a:lnTo>
                <a:close/>
              </a:path>
              <a:path w="3850004" h="3072765">
                <a:moveTo>
                  <a:pt x="3139173" y="1033233"/>
                </a:moveTo>
                <a:lnTo>
                  <a:pt x="3085165" y="1034540"/>
                </a:lnTo>
                <a:lnTo>
                  <a:pt x="3032573" y="1038461"/>
                </a:lnTo>
                <a:lnTo>
                  <a:pt x="2981397" y="1044995"/>
                </a:lnTo>
                <a:lnTo>
                  <a:pt x="2931638" y="1054143"/>
                </a:lnTo>
                <a:lnTo>
                  <a:pt x="2883294" y="1065904"/>
                </a:lnTo>
                <a:lnTo>
                  <a:pt x="2836367" y="1080280"/>
                </a:lnTo>
                <a:lnTo>
                  <a:pt x="2790856" y="1097268"/>
                </a:lnTo>
                <a:lnTo>
                  <a:pt x="2746761" y="1116870"/>
                </a:lnTo>
                <a:lnTo>
                  <a:pt x="2704083" y="1139086"/>
                </a:lnTo>
                <a:lnTo>
                  <a:pt x="2662820" y="1163915"/>
                </a:lnTo>
                <a:lnTo>
                  <a:pt x="2622974" y="1191358"/>
                </a:lnTo>
                <a:lnTo>
                  <a:pt x="2584543" y="1221414"/>
                </a:lnTo>
                <a:lnTo>
                  <a:pt x="2547529" y="1254083"/>
                </a:lnTo>
                <a:lnTo>
                  <a:pt x="2511931" y="1289366"/>
                </a:lnTo>
                <a:lnTo>
                  <a:pt x="2477750" y="1327262"/>
                </a:lnTo>
                <a:lnTo>
                  <a:pt x="2444984" y="1367771"/>
                </a:lnTo>
                <a:lnTo>
                  <a:pt x="2413635" y="1410893"/>
                </a:lnTo>
                <a:lnTo>
                  <a:pt x="2386644" y="1451283"/>
                </a:lnTo>
                <a:lnTo>
                  <a:pt x="2361486" y="1492458"/>
                </a:lnTo>
                <a:lnTo>
                  <a:pt x="2338158" y="1534418"/>
                </a:lnTo>
                <a:lnTo>
                  <a:pt x="2316663" y="1577162"/>
                </a:lnTo>
                <a:lnTo>
                  <a:pt x="2296998" y="1620691"/>
                </a:lnTo>
                <a:lnTo>
                  <a:pt x="2279165" y="1665005"/>
                </a:lnTo>
                <a:lnTo>
                  <a:pt x="2263164" y="1710104"/>
                </a:lnTo>
                <a:lnTo>
                  <a:pt x="2248993" y="1755987"/>
                </a:lnTo>
                <a:lnTo>
                  <a:pt x="2236615" y="1802832"/>
                </a:lnTo>
                <a:lnTo>
                  <a:pt x="2226147" y="1850109"/>
                </a:lnTo>
                <a:lnTo>
                  <a:pt x="2217470" y="1898348"/>
                </a:lnTo>
                <a:lnTo>
                  <a:pt x="2210625" y="1947371"/>
                </a:lnTo>
                <a:lnTo>
                  <a:pt x="2205611" y="1997180"/>
                </a:lnTo>
                <a:lnTo>
                  <a:pt x="2202429" y="2047773"/>
                </a:lnTo>
                <a:lnTo>
                  <a:pt x="2201077" y="2099152"/>
                </a:lnTo>
                <a:lnTo>
                  <a:pt x="2201557" y="2151316"/>
                </a:lnTo>
                <a:lnTo>
                  <a:pt x="2204351" y="2208323"/>
                </a:lnTo>
                <a:lnTo>
                  <a:pt x="2209261" y="2263760"/>
                </a:lnTo>
                <a:lnTo>
                  <a:pt x="2216288" y="2317627"/>
                </a:lnTo>
                <a:lnTo>
                  <a:pt x="2225432" y="2369923"/>
                </a:lnTo>
                <a:lnTo>
                  <a:pt x="2236693" y="2420648"/>
                </a:lnTo>
                <a:lnTo>
                  <a:pt x="2250071" y="2469802"/>
                </a:lnTo>
                <a:lnTo>
                  <a:pt x="2265566" y="2517386"/>
                </a:lnTo>
                <a:lnTo>
                  <a:pt x="2283178" y="2563398"/>
                </a:lnTo>
                <a:lnTo>
                  <a:pt x="2302907" y="2607840"/>
                </a:lnTo>
                <a:lnTo>
                  <a:pt x="2324752" y="2650711"/>
                </a:lnTo>
                <a:lnTo>
                  <a:pt x="2348714" y="2692011"/>
                </a:lnTo>
                <a:lnTo>
                  <a:pt x="2374793" y="2731739"/>
                </a:lnTo>
                <a:lnTo>
                  <a:pt x="2402989" y="2769897"/>
                </a:lnTo>
                <a:lnTo>
                  <a:pt x="2433301" y="2806483"/>
                </a:lnTo>
                <a:lnTo>
                  <a:pt x="2465730" y="2841498"/>
                </a:lnTo>
                <a:lnTo>
                  <a:pt x="2503853" y="2878344"/>
                </a:lnTo>
                <a:lnTo>
                  <a:pt x="2543190" y="2911987"/>
                </a:lnTo>
                <a:lnTo>
                  <a:pt x="2583742" y="2942425"/>
                </a:lnTo>
                <a:lnTo>
                  <a:pt x="2625509" y="2969658"/>
                </a:lnTo>
                <a:lnTo>
                  <a:pt x="2668490" y="2993688"/>
                </a:lnTo>
                <a:lnTo>
                  <a:pt x="2712686" y="3014513"/>
                </a:lnTo>
                <a:lnTo>
                  <a:pt x="2758097" y="3032134"/>
                </a:lnTo>
                <a:lnTo>
                  <a:pt x="2804722" y="3046551"/>
                </a:lnTo>
                <a:lnTo>
                  <a:pt x="2852562" y="3057764"/>
                </a:lnTo>
                <a:lnTo>
                  <a:pt x="2901617" y="3065773"/>
                </a:lnTo>
                <a:lnTo>
                  <a:pt x="2951887" y="3070578"/>
                </a:lnTo>
                <a:lnTo>
                  <a:pt x="3003372" y="3072180"/>
                </a:lnTo>
                <a:lnTo>
                  <a:pt x="3055022" y="3070709"/>
                </a:lnTo>
                <a:lnTo>
                  <a:pt x="3105301" y="3066294"/>
                </a:lnTo>
                <a:lnTo>
                  <a:pt x="3154206" y="3058935"/>
                </a:lnTo>
                <a:lnTo>
                  <a:pt x="3201740" y="3048633"/>
                </a:lnTo>
                <a:lnTo>
                  <a:pt x="3247901" y="3035388"/>
                </a:lnTo>
                <a:lnTo>
                  <a:pt x="3292690" y="3019199"/>
                </a:lnTo>
                <a:lnTo>
                  <a:pt x="3336107" y="3000067"/>
                </a:lnTo>
                <a:lnTo>
                  <a:pt x="3378150" y="2977991"/>
                </a:lnTo>
                <a:lnTo>
                  <a:pt x="3418822" y="2952972"/>
                </a:lnTo>
                <a:lnTo>
                  <a:pt x="3458121" y="2925009"/>
                </a:lnTo>
                <a:lnTo>
                  <a:pt x="3496048" y="2894102"/>
                </a:lnTo>
                <a:lnTo>
                  <a:pt x="3532602" y="2860252"/>
                </a:lnTo>
                <a:lnTo>
                  <a:pt x="3567783" y="2823459"/>
                </a:lnTo>
                <a:lnTo>
                  <a:pt x="3601592" y="2783721"/>
                </a:lnTo>
                <a:lnTo>
                  <a:pt x="3634028" y="2741041"/>
                </a:lnTo>
                <a:lnTo>
                  <a:pt x="3661148" y="2701560"/>
                </a:lnTo>
                <a:lnTo>
                  <a:pt x="3664375" y="2696387"/>
                </a:lnTo>
                <a:lnTo>
                  <a:pt x="3003372" y="2696387"/>
                </a:lnTo>
                <a:lnTo>
                  <a:pt x="2956936" y="2693844"/>
                </a:lnTo>
                <a:lnTo>
                  <a:pt x="2912248" y="2686214"/>
                </a:lnTo>
                <a:lnTo>
                  <a:pt x="2869307" y="2673496"/>
                </a:lnTo>
                <a:lnTo>
                  <a:pt x="2828113" y="2655691"/>
                </a:lnTo>
                <a:lnTo>
                  <a:pt x="2788665" y="2632798"/>
                </a:lnTo>
                <a:lnTo>
                  <a:pt x="2750963" y="2604818"/>
                </a:lnTo>
                <a:lnTo>
                  <a:pt x="2715006" y="2571750"/>
                </a:lnTo>
                <a:lnTo>
                  <a:pt x="2684163" y="2536794"/>
                </a:lnTo>
                <a:lnTo>
                  <a:pt x="2656949" y="2498899"/>
                </a:lnTo>
                <a:lnTo>
                  <a:pt x="2633362" y="2458063"/>
                </a:lnTo>
                <a:lnTo>
                  <a:pt x="2613404" y="2414288"/>
                </a:lnTo>
                <a:lnTo>
                  <a:pt x="2597074" y="2367573"/>
                </a:lnTo>
                <a:lnTo>
                  <a:pt x="2584372" y="2317919"/>
                </a:lnTo>
                <a:lnTo>
                  <a:pt x="2575300" y="2265324"/>
                </a:lnTo>
                <a:lnTo>
                  <a:pt x="2569856" y="2209790"/>
                </a:lnTo>
                <a:lnTo>
                  <a:pt x="2568041" y="2151316"/>
                </a:lnTo>
                <a:lnTo>
                  <a:pt x="2569250" y="2097958"/>
                </a:lnTo>
                <a:lnTo>
                  <a:pt x="2572878" y="2045793"/>
                </a:lnTo>
                <a:lnTo>
                  <a:pt x="2578925" y="1994818"/>
                </a:lnTo>
                <a:lnTo>
                  <a:pt x="2587390" y="1945035"/>
                </a:lnTo>
                <a:lnTo>
                  <a:pt x="2598273" y="1896443"/>
                </a:lnTo>
                <a:lnTo>
                  <a:pt x="2611576" y="1849042"/>
                </a:lnTo>
                <a:lnTo>
                  <a:pt x="2627367" y="1802656"/>
                </a:lnTo>
                <a:lnTo>
                  <a:pt x="2645436" y="1757812"/>
                </a:lnTo>
                <a:lnTo>
                  <a:pt x="2665994" y="1713983"/>
                </a:lnTo>
                <a:lnTo>
                  <a:pt x="2688971" y="1671345"/>
                </a:lnTo>
                <a:lnTo>
                  <a:pt x="2717704" y="1625834"/>
                </a:lnTo>
                <a:lnTo>
                  <a:pt x="2748530" y="1584585"/>
                </a:lnTo>
                <a:lnTo>
                  <a:pt x="2781168" y="1547912"/>
                </a:lnTo>
                <a:lnTo>
                  <a:pt x="2815899" y="1515501"/>
                </a:lnTo>
                <a:lnTo>
                  <a:pt x="2852629" y="1487457"/>
                </a:lnTo>
                <a:lnTo>
                  <a:pt x="2891359" y="1463780"/>
                </a:lnTo>
                <a:lnTo>
                  <a:pt x="2932087" y="1444469"/>
                </a:lnTo>
                <a:lnTo>
                  <a:pt x="2974815" y="1429525"/>
                </a:lnTo>
                <a:lnTo>
                  <a:pt x="3019542" y="1418948"/>
                </a:lnTo>
                <a:lnTo>
                  <a:pt x="3066267" y="1412737"/>
                </a:lnTo>
                <a:lnTo>
                  <a:pt x="3114992" y="1410893"/>
                </a:lnTo>
                <a:lnTo>
                  <a:pt x="3722431" y="1410893"/>
                </a:lnTo>
                <a:lnTo>
                  <a:pt x="3702862" y="1373682"/>
                </a:lnTo>
                <a:lnTo>
                  <a:pt x="3674567" y="1326785"/>
                </a:lnTo>
                <a:lnTo>
                  <a:pt x="3644430" y="1283360"/>
                </a:lnTo>
                <a:lnTo>
                  <a:pt x="3612452" y="1243410"/>
                </a:lnTo>
                <a:lnTo>
                  <a:pt x="3578633" y="1206934"/>
                </a:lnTo>
                <a:lnTo>
                  <a:pt x="3542973" y="1173931"/>
                </a:lnTo>
                <a:lnTo>
                  <a:pt x="3505471" y="1144402"/>
                </a:lnTo>
                <a:lnTo>
                  <a:pt x="3466128" y="1118347"/>
                </a:lnTo>
                <a:lnTo>
                  <a:pt x="3424944" y="1095766"/>
                </a:lnTo>
                <a:lnTo>
                  <a:pt x="3381918" y="1076659"/>
                </a:lnTo>
                <a:lnTo>
                  <a:pt x="3337052" y="1061026"/>
                </a:lnTo>
                <a:lnTo>
                  <a:pt x="3290344" y="1048867"/>
                </a:lnTo>
                <a:lnTo>
                  <a:pt x="3241795" y="1040182"/>
                </a:lnTo>
                <a:lnTo>
                  <a:pt x="3191404" y="1034970"/>
                </a:lnTo>
                <a:lnTo>
                  <a:pt x="3139173" y="1033233"/>
                </a:lnTo>
                <a:close/>
              </a:path>
              <a:path w="3850004" h="3072765">
                <a:moveTo>
                  <a:pt x="3722431" y="1410893"/>
                </a:moveTo>
                <a:lnTo>
                  <a:pt x="3114992" y="1410893"/>
                </a:lnTo>
                <a:lnTo>
                  <a:pt x="3155375" y="1412873"/>
                </a:lnTo>
                <a:lnTo>
                  <a:pt x="3193553" y="1418444"/>
                </a:lnTo>
                <a:lnTo>
                  <a:pt x="3263297" y="1440358"/>
                </a:lnTo>
                <a:lnTo>
                  <a:pt x="3324223" y="1476635"/>
                </a:lnTo>
                <a:lnTo>
                  <a:pt x="3376331" y="1527273"/>
                </a:lnTo>
                <a:lnTo>
                  <a:pt x="3399078" y="1557979"/>
                </a:lnTo>
                <a:lnTo>
                  <a:pt x="3419621" y="1592275"/>
                </a:lnTo>
                <a:lnTo>
                  <a:pt x="3437967" y="1630182"/>
                </a:lnTo>
                <a:lnTo>
                  <a:pt x="3454093" y="1671638"/>
                </a:lnTo>
                <a:lnTo>
                  <a:pt x="3468022" y="1716706"/>
                </a:lnTo>
                <a:lnTo>
                  <a:pt x="3479747" y="1765364"/>
                </a:lnTo>
                <a:lnTo>
                  <a:pt x="3489267" y="1817612"/>
                </a:lnTo>
                <a:lnTo>
                  <a:pt x="3496583" y="1873451"/>
                </a:lnTo>
                <a:lnTo>
                  <a:pt x="3501695" y="1932880"/>
                </a:lnTo>
                <a:lnTo>
                  <a:pt x="3504552" y="1994818"/>
                </a:lnTo>
                <a:lnTo>
                  <a:pt x="3505304" y="2062510"/>
                </a:lnTo>
                <a:lnTo>
                  <a:pt x="3503803" y="2132711"/>
                </a:lnTo>
                <a:lnTo>
                  <a:pt x="3499899" y="2190474"/>
                </a:lnTo>
                <a:lnTo>
                  <a:pt x="3492320" y="2245527"/>
                </a:lnTo>
                <a:lnTo>
                  <a:pt x="3481066" y="2297870"/>
                </a:lnTo>
                <a:lnTo>
                  <a:pt x="3466136" y="2347502"/>
                </a:lnTo>
                <a:lnTo>
                  <a:pt x="3447532" y="2394425"/>
                </a:lnTo>
                <a:lnTo>
                  <a:pt x="3425253" y="2438637"/>
                </a:lnTo>
                <a:lnTo>
                  <a:pt x="3399298" y="2480138"/>
                </a:lnTo>
                <a:lnTo>
                  <a:pt x="3369669" y="2518930"/>
                </a:lnTo>
                <a:lnTo>
                  <a:pt x="3336366" y="2555011"/>
                </a:lnTo>
                <a:lnTo>
                  <a:pt x="3300642" y="2588148"/>
                </a:lnTo>
                <a:lnTo>
                  <a:pt x="3263233" y="2616867"/>
                </a:lnTo>
                <a:lnTo>
                  <a:pt x="3224137" y="2641166"/>
                </a:lnTo>
                <a:lnTo>
                  <a:pt x="3183356" y="2661046"/>
                </a:lnTo>
                <a:lnTo>
                  <a:pt x="3140889" y="2676508"/>
                </a:lnTo>
                <a:lnTo>
                  <a:pt x="3096736" y="2687552"/>
                </a:lnTo>
                <a:lnTo>
                  <a:pt x="3050897" y="2694179"/>
                </a:lnTo>
                <a:lnTo>
                  <a:pt x="3003372" y="2696387"/>
                </a:lnTo>
                <a:lnTo>
                  <a:pt x="3664375" y="2696387"/>
                </a:lnTo>
                <a:lnTo>
                  <a:pt x="3686448" y="2661004"/>
                </a:lnTo>
                <a:lnTo>
                  <a:pt x="3709930" y="2619373"/>
                </a:lnTo>
                <a:lnTo>
                  <a:pt x="3731592" y="2576668"/>
                </a:lnTo>
                <a:lnTo>
                  <a:pt x="3751436" y="2532888"/>
                </a:lnTo>
                <a:lnTo>
                  <a:pt x="3769460" y="2488032"/>
                </a:lnTo>
                <a:lnTo>
                  <a:pt x="3785666" y="2442102"/>
                </a:lnTo>
                <a:lnTo>
                  <a:pt x="3800052" y="2395097"/>
                </a:lnTo>
                <a:lnTo>
                  <a:pt x="3812620" y="2347016"/>
                </a:lnTo>
                <a:lnTo>
                  <a:pt x="3823368" y="2297861"/>
                </a:lnTo>
                <a:lnTo>
                  <a:pt x="3832298" y="2247631"/>
                </a:lnTo>
                <a:lnTo>
                  <a:pt x="3839409" y="2196326"/>
                </a:lnTo>
                <a:lnTo>
                  <a:pt x="3844700" y="2143946"/>
                </a:lnTo>
                <a:lnTo>
                  <a:pt x="3848173" y="2090492"/>
                </a:lnTo>
                <a:lnTo>
                  <a:pt x="3849827" y="2035962"/>
                </a:lnTo>
                <a:lnTo>
                  <a:pt x="3849817" y="1981254"/>
                </a:lnTo>
                <a:lnTo>
                  <a:pt x="3848194" y="1927684"/>
                </a:lnTo>
                <a:lnTo>
                  <a:pt x="3844957" y="1875253"/>
                </a:lnTo>
                <a:lnTo>
                  <a:pt x="3840106" y="1823961"/>
                </a:lnTo>
                <a:lnTo>
                  <a:pt x="3833642" y="1773808"/>
                </a:lnTo>
                <a:lnTo>
                  <a:pt x="3825564" y="1724794"/>
                </a:lnTo>
                <a:lnTo>
                  <a:pt x="3815873" y="1676919"/>
                </a:lnTo>
                <a:lnTo>
                  <a:pt x="3804563" y="1630161"/>
                </a:lnTo>
                <a:lnTo>
                  <a:pt x="3791651" y="1584585"/>
                </a:lnTo>
                <a:lnTo>
                  <a:pt x="3777119" y="1540126"/>
                </a:lnTo>
                <a:lnTo>
                  <a:pt x="3760975" y="1496807"/>
                </a:lnTo>
                <a:lnTo>
                  <a:pt x="3743217" y="1454626"/>
                </a:lnTo>
                <a:lnTo>
                  <a:pt x="3723846" y="1413585"/>
                </a:lnTo>
                <a:lnTo>
                  <a:pt x="3722431" y="14108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8425" y="5201466"/>
            <a:ext cx="3810635" cy="2066925"/>
          </a:xfrm>
          <a:custGeom>
            <a:avLst/>
            <a:gdLst/>
            <a:ahLst/>
            <a:cxnLst/>
            <a:rect l="l" t="t" r="r" b="b"/>
            <a:pathLst>
              <a:path w="3810634" h="2066925">
                <a:moveTo>
                  <a:pt x="915288" y="0"/>
                </a:moveTo>
                <a:lnTo>
                  <a:pt x="862705" y="1395"/>
                </a:lnTo>
                <a:lnTo>
                  <a:pt x="811459" y="5581"/>
                </a:lnTo>
                <a:lnTo>
                  <a:pt x="761550" y="12557"/>
                </a:lnTo>
                <a:lnTo>
                  <a:pt x="712977" y="22324"/>
                </a:lnTo>
                <a:lnTo>
                  <a:pt x="665742" y="34881"/>
                </a:lnTo>
                <a:lnTo>
                  <a:pt x="619844" y="50229"/>
                </a:lnTo>
                <a:lnTo>
                  <a:pt x="575284" y="68367"/>
                </a:lnTo>
                <a:lnTo>
                  <a:pt x="532060" y="89296"/>
                </a:lnTo>
                <a:lnTo>
                  <a:pt x="490173" y="113016"/>
                </a:lnTo>
                <a:lnTo>
                  <a:pt x="449623" y="139526"/>
                </a:lnTo>
                <a:lnTo>
                  <a:pt x="410411" y="168826"/>
                </a:lnTo>
                <a:lnTo>
                  <a:pt x="372535" y="200917"/>
                </a:lnTo>
                <a:lnTo>
                  <a:pt x="335996" y="235799"/>
                </a:lnTo>
                <a:lnTo>
                  <a:pt x="300795" y="273471"/>
                </a:lnTo>
                <a:lnTo>
                  <a:pt x="266931" y="313934"/>
                </a:lnTo>
                <a:lnTo>
                  <a:pt x="234403" y="357187"/>
                </a:lnTo>
                <a:lnTo>
                  <a:pt x="207637" y="396247"/>
                </a:lnTo>
                <a:lnTo>
                  <a:pt x="182493" y="436388"/>
                </a:lnTo>
                <a:lnTo>
                  <a:pt x="158971" y="477611"/>
                </a:lnTo>
                <a:lnTo>
                  <a:pt x="137071" y="519916"/>
                </a:lnTo>
                <a:lnTo>
                  <a:pt x="116794" y="563302"/>
                </a:lnTo>
                <a:lnTo>
                  <a:pt x="98139" y="607770"/>
                </a:lnTo>
                <a:lnTo>
                  <a:pt x="81106" y="653319"/>
                </a:lnTo>
                <a:lnTo>
                  <a:pt x="65696" y="699950"/>
                </a:lnTo>
                <a:lnTo>
                  <a:pt x="51908" y="747662"/>
                </a:lnTo>
                <a:lnTo>
                  <a:pt x="39741" y="796456"/>
                </a:lnTo>
                <a:lnTo>
                  <a:pt x="29198" y="846332"/>
                </a:lnTo>
                <a:lnTo>
                  <a:pt x="20276" y="897289"/>
                </a:lnTo>
                <a:lnTo>
                  <a:pt x="12976" y="949328"/>
                </a:lnTo>
                <a:lnTo>
                  <a:pt x="7299" y="1002448"/>
                </a:lnTo>
                <a:lnTo>
                  <a:pt x="3244" y="1056650"/>
                </a:lnTo>
                <a:lnTo>
                  <a:pt x="811" y="1111933"/>
                </a:lnTo>
                <a:lnTo>
                  <a:pt x="0" y="1168298"/>
                </a:lnTo>
                <a:lnTo>
                  <a:pt x="1264" y="1223280"/>
                </a:lnTo>
                <a:lnTo>
                  <a:pt x="5059" y="1276609"/>
                </a:lnTo>
                <a:lnTo>
                  <a:pt x="11384" y="1328284"/>
                </a:lnTo>
                <a:lnTo>
                  <a:pt x="20239" y="1378306"/>
                </a:lnTo>
                <a:lnTo>
                  <a:pt x="31623" y="1426675"/>
                </a:lnTo>
                <a:lnTo>
                  <a:pt x="45538" y="1473390"/>
                </a:lnTo>
                <a:lnTo>
                  <a:pt x="61983" y="1518451"/>
                </a:lnTo>
                <a:lnTo>
                  <a:pt x="80994" y="1561928"/>
                </a:lnTo>
                <a:lnTo>
                  <a:pt x="102464" y="1603614"/>
                </a:lnTo>
                <a:lnTo>
                  <a:pt x="126499" y="1643714"/>
                </a:lnTo>
                <a:lnTo>
                  <a:pt x="153065" y="1682162"/>
                </a:lnTo>
                <a:lnTo>
                  <a:pt x="182161" y="1718955"/>
                </a:lnTo>
                <a:lnTo>
                  <a:pt x="213788" y="1754095"/>
                </a:lnTo>
                <a:lnTo>
                  <a:pt x="247944" y="1787582"/>
                </a:lnTo>
                <a:lnTo>
                  <a:pt x="284632" y="1819414"/>
                </a:lnTo>
                <a:lnTo>
                  <a:pt x="320070" y="1846509"/>
                </a:lnTo>
                <a:lnTo>
                  <a:pt x="356930" y="1871735"/>
                </a:lnTo>
                <a:lnTo>
                  <a:pt x="395212" y="1895093"/>
                </a:lnTo>
                <a:lnTo>
                  <a:pt x="434916" y="1916582"/>
                </a:lnTo>
                <a:lnTo>
                  <a:pt x="476042" y="1936203"/>
                </a:lnTo>
                <a:lnTo>
                  <a:pt x="518590" y="1953955"/>
                </a:lnTo>
                <a:lnTo>
                  <a:pt x="562561" y="1969839"/>
                </a:lnTo>
                <a:lnTo>
                  <a:pt x="607953" y="1983854"/>
                </a:lnTo>
                <a:lnTo>
                  <a:pt x="654767" y="1996000"/>
                </a:lnTo>
                <a:lnTo>
                  <a:pt x="703004" y="2006278"/>
                </a:lnTo>
                <a:lnTo>
                  <a:pt x="752662" y="2014687"/>
                </a:lnTo>
                <a:lnTo>
                  <a:pt x="803743" y="2021228"/>
                </a:lnTo>
                <a:lnTo>
                  <a:pt x="856246" y="2025900"/>
                </a:lnTo>
                <a:lnTo>
                  <a:pt x="910170" y="2028703"/>
                </a:lnTo>
                <a:lnTo>
                  <a:pt x="965517" y="2029637"/>
                </a:lnTo>
                <a:lnTo>
                  <a:pt x="1014685" y="2028592"/>
                </a:lnTo>
                <a:lnTo>
                  <a:pt x="1064100" y="2025456"/>
                </a:lnTo>
                <a:lnTo>
                  <a:pt x="1113760" y="2020229"/>
                </a:lnTo>
                <a:lnTo>
                  <a:pt x="1163667" y="2012910"/>
                </a:lnTo>
                <a:lnTo>
                  <a:pt x="1213819" y="2003501"/>
                </a:lnTo>
                <a:lnTo>
                  <a:pt x="1264218" y="1992001"/>
                </a:lnTo>
                <a:lnTo>
                  <a:pt x="1314862" y="1978410"/>
                </a:lnTo>
                <a:lnTo>
                  <a:pt x="1365752" y="1962728"/>
                </a:lnTo>
                <a:lnTo>
                  <a:pt x="1416888" y="1944954"/>
                </a:lnTo>
                <a:lnTo>
                  <a:pt x="1468270" y="1925089"/>
                </a:lnTo>
                <a:lnTo>
                  <a:pt x="1519897" y="1903133"/>
                </a:lnTo>
                <a:lnTo>
                  <a:pt x="1577693" y="1875598"/>
                </a:lnTo>
                <a:lnTo>
                  <a:pt x="1629984" y="1847109"/>
                </a:lnTo>
                <a:lnTo>
                  <a:pt x="1676770" y="1817666"/>
                </a:lnTo>
                <a:lnTo>
                  <a:pt x="1718052" y="1787270"/>
                </a:lnTo>
                <a:lnTo>
                  <a:pt x="1753829" y="1755921"/>
                </a:lnTo>
                <a:lnTo>
                  <a:pt x="1784102" y="1723618"/>
                </a:lnTo>
                <a:lnTo>
                  <a:pt x="1806974" y="1692909"/>
                </a:lnTo>
                <a:lnTo>
                  <a:pt x="965517" y="1692909"/>
                </a:lnTo>
                <a:lnTo>
                  <a:pt x="907561" y="1691315"/>
                </a:lnTo>
                <a:lnTo>
                  <a:pt x="851693" y="1686533"/>
                </a:lnTo>
                <a:lnTo>
                  <a:pt x="797914" y="1678562"/>
                </a:lnTo>
                <a:lnTo>
                  <a:pt x="746223" y="1667401"/>
                </a:lnTo>
                <a:lnTo>
                  <a:pt x="696620" y="1653051"/>
                </a:lnTo>
                <a:lnTo>
                  <a:pt x="649107" y="1635510"/>
                </a:lnTo>
                <a:lnTo>
                  <a:pt x="603681" y="1614779"/>
                </a:lnTo>
                <a:lnTo>
                  <a:pt x="560340" y="1590897"/>
                </a:lnTo>
                <a:lnTo>
                  <a:pt x="519088" y="1563902"/>
                </a:lnTo>
                <a:lnTo>
                  <a:pt x="479925" y="1533794"/>
                </a:lnTo>
                <a:lnTo>
                  <a:pt x="442851" y="1500574"/>
                </a:lnTo>
                <a:lnTo>
                  <a:pt x="407865" y="1464240"/>
                </a:lnTo>
                <a:lnTo>
                  <a:pt x="374967" y="1424792"/>
                </a:lnTo>
                <a:lnTo>
                  <a:pt x="344157" y="1382229"/>
                </a:lnTo>
                <a:lnTo>
                  <a:pt x="1066631" y="1039926"/>
                </a:lnTo>
                <a:lnTo>
                  <a:pt x="312534" y="1039926"/>
                </a:lnTo>
                <a:lnTo>
                  <a:pt x="325465" y="982251"/>
                </a:lnTo>
                <a:lnTo>
                  <a:pt x="339456" y="927042"/>
                </a:lnTo>
                <a:lnTo>
                  <a:pt x="354506" y="874301"/>
                </a:lnTo>
                <a:lnTo>
                  <a:pt x="370616" y="824027"/>
                </a:lnTo>
                <a:lnTo>
                  <a:pt x="387785" y="776221"/>
                </a:lnTo>
                <a:lnTo>
                  <a:pt x="406014" y="730881"/>
                </a:lnTo>
                <a:lnTo>
                  <a:pt x="425302" y="688010"/>
                </a:lnTo>
                <a:lnTo>
                  <a:pt x="445650" y="647605"/>
                </a:lnTo>
                <a:lnTo>
                  <a:pt x="467058" y="609669"/>
                </a:lnTo>
                <a:lnTo>
                  <a:pt x="489526" y="574200"/>
                </a:lnTo>
                <a:lnTo>
                  <a:pt x="513054" y="541199"/>
                </a:lnTo>
                <a:lnTo>
                  <a:pt x="537641" y="510666"/>
                </a:lnTo>
                <a:lnTo>
                  <a:pt x="572069" y="473768"/>
                </a:lnTo>
                <a:lnTo>
                  <a:pt x="608379" y="441211"/>
                </a:lnTo>
                <a:lnTo>
                  <a:pt x="646573" y="412995"/>
                </a:lnTo>
                <a:lnTo>
                  <a:pt x="686651" y="389120"/>
                </a:lnTo>
                <a:lnTo>
                  <a:pt x="728612" y="369586"/>
                </a:lnTo>
                <a:lnTo>
                  <a:pt x="772456" y="354393"/>
                </a:lnTo>
                <a:lnTo>
                  <a:pt x="818183" y="343542"/>
                </a:lnTo>
                <a:lnTo>
                  <a:pt x="865794" y="337031"/>
                </a:lnTo>
                <a:lnTo>
                  <a:pt x="915288" y="334860"/>
                </a:lnTo>
                <a:lnTo>
                  <a:pt x="1631478" y="334860"/>
                </a:lnTo>
                <a:lnTo>
                  <a:pt x="1621034" y="307772"/>
                </a:lnTo>
                <a:lnTo>
                  <a:pt x="1599434" y="266957"/>
                </a:lnTo>
                <a:lnTo>
                  <a:pt x="1573035" y="228894"/>
                </a:lnTo>
                <a:lnTo>
                  <a:pt x="1541836" y="193585"/>
                </a:lnTo>
                <a:lnTo>
                  <a:pt x="1505837" y="161029"/>
                </a:lnTo>
                <a:lnTo>
                  <a:pt x="1465039" y="131226"/>
                </a:lnTo>
                <a:lnTo>
                  <a:pt x="1419440" y="104178"/>
                </a:lnTo>
                <a:lnTo>
                  <a:pt x="1379238" y="84383"/>
                </a:lnTo>
                <a:lnTo>
                  <a:pt x="1336766" y="66672"/>
                </a:lnTo>
                <a:lnTo>
                  <a:pt x="1292025" y="51045"/>
                </a:lnTo>
                <a:lnTo>
                  <a:pt x="1245015" y="37502"/>
                </a:lnTo>
                <a:lnTo>
                  <a:pt x="1195735" y="26042"/>
                </a:lnTo>
                <a:lnTo>
                  <a:pt x="1144185" y="16667"/>
                </a:lnTo>
                <a:lnTo>
                  <a:pt x="1090366" y="9375"/>
                </a:lnTo>
                <a:lnTo>
                  <a:pt x="1034276" y="4166"/>
                </a:lnTo>
                <a:lnTo>
                  <a:pt x="975917" y="1041"/>
                </a:lnTo>
                <a:lnTo>
                  <a:pt x="915288" y="0"/>
                </a:lnTo>
                <a:close/>
              </a:path>
              <a:path w="3810634" h="2066925">
                <a:moveTo>
                  <a:pt x="1685467" y="1384096"/>
                </a:moveTo>
                <a:lnTo>
                  <a:pt x="1649775" y="1390316"/>
                </a:lnTo>
                <a:lnTo>
                  <a:pt x="1615243" y="1408977"/>
                </a:lnTo>
                <a:lnTo>
                  <a:pt x="1581872" y="1440080"/>
                </a:lnTo>
                <a:lnTo>
                  <a:pt x="1549666" y="1483626"/>
                </a:lnTo>
                <a:lnTo>
                  <a:pt x="1528406" y="1511282"/>
                </a:lnTo>
                <a:lnTo>
                  <a:pt x="1466750" y="1561928"/>
                </a:lnTo>
                <a:lnTo>
                  <a:pt x="1426353" y="1584917"/>
                </a:lnTo>
                <a:lnTo>
                  <a:pt x="1379577" y="1606350"/>
                </a:lnTo>
                <a:lnTo>
                  <a:pt x="1326422" y="1626227"/>
                </a:lnTo>
                <a:lnTo>
                  <a:pt x="1266888" y="1644548"/>
                </a:lnTo>
                <a:lnTo>
                  <a:pt x="1210458" y="1659327"/>
                </a:lnTo>
                <a:lnTo>
                  <a:pt x="1156508" y="1671417"/>
                </a:lnTo>
                <a:lnTo>
                  <a:pt x="1105039" y="1680821"/>
                </a:lnTo>
                <a:lnTo>
                  <a:pt x="1056051" y="1687537"/>
                </a:lnTo>
                <a:lnTo>
                  <a:pt x="1009544" y="1691566"/>
                </a:lnTo>
                <a:lnTo>
                  <a:pt x="965517" y="1692909"/>
                </a:lnTo>
                <a:lnTo>
                  <a:pt x="1806974" y="1692909"/>
                </a:lnTo>
                <a:lnTo>
                  <a:pt x="1828136" y="1656153"/>
                </a:lnTo>
                <a:lnTo>
                  <a:pt x="1850152" y="1584878"/>
                </a:lnTo>
                <a:lnTo>
                  <a:pt x="1852904" y="1547812"/>
                </a:lnTo>
                <a:lnTo>
                  <a:pt x="1849706" y="1516244"/>
                </a:lnTo>
                <a:lnTo>
                  <a:pt x="1824127" y="1459037"/>
                </a:lnTo>
                <a:lnTo>
                  <a:pt x="1775293" y="1411828"/>
                </a:lnTo>
                <a:lnTo>
                  <a:pt x="1717152" y="1387178"/>
                </a:lnTo>
                <a:lnTo>
                  <a:pt x="1685467" y="1384096"/>
                </a:lnTo>
                <a:close/>
              </a:path>
              <a:path w="3810634" h="2066925">
                <a:moveTo>
                  <a:pt x="1631478" y="334860"/>
                </a:moveTo>
                <a:lnTo>
                  <a:pt x="915288" y="334860"/>
                </a:lnTo>
                <a:lnTo>
                  <a:pt x="971677" y="336349"/>
                </a:lnTo>
                <a:lnTo>
                  <a:pt x="1025497" y="340813"/>
                </a:lnTo>
                <a:lnTo>
                  <a:pt x="1076749" y="348254"/>
                </a:lnTo>
                <a:lnTo>
                  <a:pt x="1125434" y="358671"/>
                </a:lnTo>
                <a:lnTo>
                  <a:pt x="1171552" y="372065"/>
                </a:lnTo>
                <a:lnTo>
                  <a:pt x="1215103" y="388435"/>
                </a:lnTo>
                <a:lnTo>
                  <a:pt x="1256086" y="407782"/>
                </a:lnTo>
                <a:lnTo>
                  <a:pt x="1294503" y="430104"/>
                </a:lnTo>
                <a:lnTo>
                  <a:pt x="1330353" y="455403"/>
                </a:lnTo>
                <a:lnTo>
                  <a:pt x="1363637" y="483679"/>
                </a:lnTo>
                <a:lnTo>
                  <a:pt x="1335991" y="506020"/>
                </a:lnTo>
                <a:lnTo>
                  <a:pt x="1305148" y="529068"/>
                </a:lnTo>
                <a:lnTo>
                  <a:pt x="1271107" y="552823"/>
                </a:lnTo>
                <a:lnTo>
                  <a:pt x="1233868" y="577285"/>
                </a:lnTo>
                <a:lnTo>
                  <a:pt x="1193432" y="602455"/>
                </a:lnTo>
                <a:lnTo>
                  <a:pt x="1149798" y="628332"/>
                </a:lnTo>
                <a:lnTo>
                  <a:pt x="1102966" y="654916"/>
                </a:lnTo>
                <a:lnTo>
                  <a:pt x="1052937" y="682207"/>
                </a:lnTo>
                <a:lnTo>
                  <a:pt x="999710" y="710206"/>
                </a:lnTo>
                <a:lnTo>
                  <a:pt x="943287" y="738911"/>
                </a:lnTo>
                <a:lnTo>
                  <a:pt x="883665" y="768324"/>
                </a:lnTo>
                <a:lnTo>
                  <a:pt x="312534" y="1039926"/>
                </a:lnTo>
                <a:lnTo>
                  <a:pt x="1066631" y="1039926"/>
                </a:lnTo>
                <a:lnTo>
                  <a:pt x="1178470" y="986349"/>
                </a:lnTo>
                <a:lnTo>
                  <a:pt x="1232582" y="959523"/>
                </a:lnTo>
                <a:lnTo>
                  <a:pt x="1281548" y="934534"/>
                </a:lnTo>
                <a:lnTo>
                  <a:pt x="1325370" y="911383"/>
                </a:lnTo>
                <a:lnTo>
                  <a:pt x="1364046" y="890070"/>
                </a:lnTo>
                <a:lnTo>
                  <a:pt x="1397578" y="870595"/>
                </a:lnTo>
                <a:lnTo>
                  <a:pt x="1449209" y="837158"/>
                </a:lnTo>
                <a:lnTo>
                  <a:pt x="1498479" y="798497"/>
                </a:lnTo>
                <a:lnTo>
                  <a:pt x="1541180" y="758789"/>
                </a:lnTo>
                <a:lnTo>
                  <a:pt x="1577312" y="718034"/>
                </a:lnTo>
                <a:lnTo>
                  <a:pt x="1606875" y="676233"/>
                </a:lnTo>
                <a:lnTo>
                  <a:pt x="1629869" y="633386"/>
                </a:lnTo>
                <a:lnTo>
                  <a:pt x="1646293" y="589491"/>
                </a:lnTo>
                <a:lnTo>
                  <a:pt x="1656147" y="544551"/>
                </a:lnTo>
                <a:lnTo>
                  <a:pt x="1659432" y="498563"/>
                </a:lnTo>
                <a:lnTo>
                  <a:pt x="1657032" y="446737"/>
                </a:lnTo>
                <a:lnTo>
                  <a:pt x="1649833" y="397663"/>
                </a:lnTo>
                <a:lnTo>
                  <a:pt x="1637833" y="351341"/>
                </a:lnTo>
                <a:lnTo>
                  <a:pt x="1631478" y="334860"/>
                </a:lnTo>
                <a:close/>
              </a:path>
              <a:path w="3810634" h="2066925">
                <a:moveTo>
                  <a:pt x="3792662" y="1849183"/>
                </a:moveTo>
                <a:lnTo>
                  <a:pt x="3384537" y="1849183"/>
                </a:lnTo>
                <a:lnTo>
                  <a:pt x="3407678" y="1879994"/>
                </a:lnTo>
                <a:lnTo>
                  <a:pt x="3436165" y="1912897"/>
                </a:lnTo>
                <a:lnTo>
                  <a:pt x="3470001" y="1947894"/>
                </a:lnTo>
                <a:lnTo>
                  <a:pt x="3509187" y="1984984"/>
                </a:lnTo>
                <a:lnTo>
                  <a:pt x="3552087" y="2020798"/>
                </a:lnTo>
                <a:lnTo>
                  <a:pt x="3587783" y="2046381"/>
                </a:lnTo>
                <a:lnTo>
                  <a:pt x="3637546" y="2066848"/>
                </a:lnTo>
                <a:lnTo>
                  <a:pt x="3670915" y="2063824"/>
                </a:lnTo>
                <a:lnTo>
                  <a:pt x="3731379" y="2039636"/>
                </a:lnTo>
                <a:lnTo>
                  <a:pt x="3781262" y="1992661"/>
                </a:lnTo>
                <a:lnTo>
                  <a:pt x="3807303" y="1931268"/>
                </a:lnTo>
                <a:lnTo>
                  <a:pt x="3810558" y="1895690"/>
                </a:lnTo>
                <a:lnTo>
                  <a:pt x="3799395" y="1864067"/>
                </a:lnTo>
                <a:lnTo>
                  <a:pt x="3792662" y="1849183"/>
                </a:lnTo>
                <a:close/>
              </a:path>
              <a:path w="3810634" h="2066925">
                <a:moveTo>
                  <a:pt x="3070136" y="1854"/>
                </a:moveTo>
                <a:lnTo>
                  <a:pt x="3019994" y="2961"/>
                </a:lnTo>
                <a:lnTo>
                  <a:pt x="2970683" y="6282"/>
                </a:lnTo>
                <a:lnTo>
                  <a:pt x="2922203" y="11818"/>
                </a:lnTo>
                <a:lnTo>
                  <a:pt x="2874552" y="19568"/>
                </a:lnTo>
                <a:lnTo>
                  <a:pt x="2827732" y="29533"/>
                </a:lnTo>
                <a:lnTo>
                  <a:pt x="2781742" y="41711"/>
                </a:lnTo>
                <a:lnTo>
                  <a:pt x="2736582" y="56105"/>
                </a:lnTo>
                <a:lnTo>
                  <a:pt x="2692253" y="72712"/>
                </a:lnTo>
                <a:lnTo>
                  <a:pt x="2648754" y="91534"/>
                </a:lnTo>
                <a:lnTo>
                  <a:pt x="2606086" y="112570"/>
                </a:lnTo>
                <a:lnTo>
                  <a:pt x="2564247" y="135821"/>
                </a:lnTo>
                <a:lnTo>
                  <a:pt x="2523239" y="161286"/>
                </a:lnTo>
                <a:lnTo>
                  <a:pt x="2483061" y="188966"/>
                </a:lnTo>
                <a:lnTo>
                  <a:pt x="2443714" y="218860"/>
                </a:lnTo>
                <a:lnTo>
                  <a:pt x="2405196" y="250969"/>
                </a:lnTo>
                <a:lnTo>
                  <a:pt x="2367509" y="285292"/>
                </a:lnTo>
                <a:lnTo>
                  <a:pt x="2330653" y="321830"/>
                </a:lnTo>
                <a:lnTo>
                  <a:pt x="2295283" y="359926"/>
                </a:lnTo>
                <a:lnTo>
                  <a:pt x="2262057" y="398923"/>
                </a:lnTo>
                <a:lnTo>
                  <a:pt x="2230974" y="438821"/>
                </a:lnTo>
                <a:lnTo>
                  <a:pt x="2202036" y="479620"/>
                </a:lnTo>
                <a:lnTo>
                  <a:pt x="2175240" y="521321"/>
                </a:lnTo>
                <a:lnTo>
                  <a:pt x="2150589" y="563922"/>
                </a:lnTo>
                <a:lnTo>
                  <a:pt x="2128081" y="607425"/>
                </a:lnTo>
                <a:lnTo>
                  <a:pt x="2107716" y="651829"/>
                </a:lnTo>
                <a:lnTo>
                  <a:pt x="2089496" y="697135"/>
                </a:lnTo>
                <a:lnTo>
                  <a:pt x="2073418" y="743341"/>
                </a:lnTo>
                <a:lnTo>
                  <a:pt x="2059485" y="790449"/>
                </a:lnTo>
                <a:lnTo>
                  <a:pt x="2047695" y="838458"/>
                </a:lnTo>
                <a:lnTo>
                  <a:pt x="2038049" y="887369"/>
                </a:lnTo>
                <a:lnTo>
                  <a:pt x="2030546" y="937180"/>
                </a:lnTo>
                <a:lnTo>
                  <a:pt x="2025187" y="987893"/>
                </a:lnTo>
                <a:lnTo>
                  <a:pt x="2021972" y="1039507"/>
                </a:lnTo>
                <a:lnTo>
                  <a:pt x="2020900" y="1092022"/>
                </a:lnTo>
                <a:lnTo>
                  <a:pt x="2021735" y="1154430"/>
                </a:lnTo>
                <a:lnTo>
                  <a:pt x="2024240" y="1214656"/>
                </a:lnTo>
                <a:lnTo>
                  <a:pt x="2028416" y="1272699"/>
                </a:lnTo>
                <a:lnTo>
                  <a:pt x="2034262" y="1328560"/>
                </a:lnTo>
                <a:lnTo>
                  <a:pt x="2041778" y="1382237"/>
                </a:lnTo>
                <a:lnTo>
                  <a:pt x="2050964" y="1433732"/>
                </a:lnTo>
                <a:lnTo>
                  <a:pt x="2061821" y="1483044"/>
                </a:lnTo>
                <a:lnTo>
                  <a:pt x="2074348" y="1530173"/>
                </a:lnTo>
                <a:lnTo>
                  <a:pt x="2088544" y="1575119"/>
                </a:lnTo>
                <a:lnTo>
                  <a:pt x="2104411" y="1617883"/>
                </a:lnTo>
                <a:lnTo>
                  <a:pt x="2121948" y="1658463"/>
                </a:lnTo>
                <a:lnTo>
                  <a:pt x="2141155" y="1696860"/>
                </a:lnTo>
                <a:lnTo>
                  <a:pt x="2162032" y="1733075"/>
                </a:lnTo>
                <a:lnTo>
                  <a:pt x="2184579" y="1767106"/>
                </a:lnTo>
                <a:lnTo>
                  <a:pt x="2208796" y="1798954"/>
                </a:lnTo>
                <a:lnTo>
                  <a:pt x="2238438" y="1832783"/>
                </a:lnTo>
                <a:lnTo>
                  <a:pt x="2270491" y="1864106"/>
                </a:lnTo>
                <a:lnTo>
                  <a:pt x="2304955" y="1892923"/>
                </a:lnTo>
                <a:lnTo>
                  <a:pt x="2341830" y="1919234"/>
                </a:lnTo>
                <a:lnTo>
                  <a:pt x="2381116" y="1943039"/>
                </a:lnTo>
                <a:lnTo>
                  <a:pt x="2422813" y="1964338"/>
                </a:lnTo>
                <a:lnTo>
                  <a:pt x="2466921" y="1983131"/>
                </a:lnTo>
                <a:lnTo>
                  <a:pt x="2513439" y="1999419"/>
                </a:lnTo>
                <a:lnTo>
                  <a:pt x="2562368" y="2013200"/>
                </a:lnTo>
                <a:lnTo>
                  <a:pt x="2613708" y="2024476"/>
                </a:lnTo>
                <a:lnTo>
                  <a:pt x="2667459" y="2033246"/>
                </a:lnTo>
                <a:lnTo>
                  <a:pt x="2723620" y="2039510"/>
                </a:lnTo>
                <a:lnTo>
                  <a:pt x="2782192" y="2043269"/>
                </a:lnTo>
                <a:lnTo>
                  <a:pt x="2843174" y="2044522"/>
                </a:lnTo>
                <a:lnTo>
                  <a:pt x="2881422" y="2042550"/>
                </a:lnTo>
                <a:lnTo>
                  <a:pt x="2923242" y="2036633"/>
                </a:lnTo>
                <a:lnTo>
                  <a:pt x="2968634" y="2026773"/>
                </a:lnTo>
                <a:lnTo>
                  <a:pt x="3017599" y="2012969"/>
                </a:lnTo>
                <a:lnTo>
                  <a:pt x="3070136" y="1995220"/>
                </a:lnTo>
                <a:lnTo>
                  <a:pt x="3109811" y="1980166"/>
                </a:lnTo>
                <a:lnTo>
                  <a:pt x="3151233" y="1963176"/>
                </a:lnTo>
                <a:lnTo>
                  <a:pt x="3194401" y="1944249"/>
                </a:lnTo>
                <a:lnTo>
                  <a:pt x="3239315" y="1923387"/>
                </a:lnTo>
                <a:lnTo>
                  <a:pt x="3285976" y="1900588"/>
                </a:lnTo>
                <a:lnTo>
                  <a:pt x="3334383" y="1875854"/>
                </a:lnTo>
                <a:lnTo>
                  <a:pt x="3384537" y="1849183"/>
                </a:lnTo>
                <a:lnTo>
                  <a:pt x="3792662" y="1849183"/>
                </a:lnTo>
                <a:lnTo>
                  <a:pt x="3773820" y="1806860"/>
                </a:lnTo>
                <a:lnTo>
                  <a:pt x="3756609" y="1765465"/>
                </a:lnTo>
                <a:lnTo>
                  <a:pt x="3738136" y="1718957"/>
                </a:lnTo>
                <a:lnTo>
                  <a:pt x="2818993" y="1718957"/>
                </a:lnTo>
                <a:lnTo>
                  <a:pt x="2766729" y="1716574"/>
                </a:lnTo>
                <a:lnTo>
                  <a:pt x="2717838" y="1709423"/>
                </a:lnTo>
                <a:lnTo>
                  <a:pt x="2672318" y="1697505"/>
                </a:lnTo>
                <a:lnTo>
                  <a:pt x="2630169" y="1680819"/>
                </a:lnTo>
                <a:lnTo>
                  <a:pt x="2591393" y="1659366"/>
                </a:lnTo>
                <a:lnTo>
                  <a:pt x="2555989" y="1633146"/>
                </a:lnTo>
                <a:lnTo>
                  <a:pt x="2523956" y="1602159"/>
                </a:lnTo>
                <a:lnTo>
                  <a:pt x="2495295" y="1566405"/>
                </a:lnTo>
                <a:lnTo>
                  <a:pt x="2456452" y="1499288"/>
                </a:lnTo>
                <a:lnTo>
                  <a:pt x="2440267" y="1461152"/>
                </a:lnTo>
                <a:lnTo>
                  <a:pt x="2426240" y="1419964"/>
                </a:lnTo>
                <a:lnTo>
                  <a:pt x="2414371" y="1375725"/>
                </a:lnTo>
                <a:lnTo>
                  <a:pt x="2404660" y="1328435"/>
                </a:lnTo>
                <a:lnTo>
                  <a:pt x="2397107" y="1278093"/>
                </a:lnTo>
                <a:lnTo>
                  <a:pt x="2391712" y="1224700"/>
                </a:lnTo>
                <a:lnTo>
                  <a:pt x="2388475" y="1168256"/>
                </a:lnTo>
                <a:lnTo>
                  <a:pt x="2387396" y="1108760"/>
                </a:lnTo>
                <a:lnTo>
                  <a:pt x="2388850" y="1058099"/>
                </a:lnTo>
                <a:lnTo>
                  <a:pt x="2393210" y="1008432"/>
                </a:lnTo>
                <a:lnTo>
                  <a:pt x="2400477" y="959761"/>
                </a:lnTo>
                <a:lnTo>
                  <a:pt x="2410650" y="912083"/>
                </a:lnTo>
                <a:lnTo>
                  <a:pt x="2423730" y="865401"/>
                </a:lnTo>
                <a:lnTo>
                  <a:pt x="2439717" y="819713"/>
                </a:lnTo>
                <a:lnTo>
                  <a:pt x="2458611" y="775020"/>
                </a:lnTo>
                <a:lnTo>
                  <a:pt x="2480411" y="731321"/>
                </a:lnTo>
                <a:lnTo>
                  <a:pt x="2505118" y="688617"/>
                </a:lnTo>
                <a:lnTo>
                  <a:pt x="2532732" y="646907"/>
                </a:lnTo>
                <a:lnTo>
                  <a:pt x="2563252" y="606191"/>
                </a:lnTo>
                <a:lnTo>
                  <a:pt x="2596680" y="566470"/>
                </a:lnTo>
                <a:lnTo>
                  <a:pt x="2632109" y="528884"/>
                </a:lnTo>
                <a:lnTo>
                  <a:pt x="2668638" y="494565"/>
                </a:lnTo>
                <a:lnTo>
                  <a:pt x="2706265" y="463515"/>
                </a:lnTo>
                <a:lnTo>
                  <a:pt x="2744990" y="435733"/>
                </a:lnTo>
                <a:lnTo>
                  <a:pt x="2784813" y="411219"/>
                </a:lnTo>
                <a:lnTo>
                  <a:pt x="2825735" y="389974"/>
                </a:lnTo>
                <a:lnTo>
                  <a:pt x="2867755" y="371997"/>
                </a:lnTo>
                <a:lnTo>
                  <a:pt x="2910874" y="357288"/>
                </a:lnTo>
                <a:lnTo>
                  <a:pt x="2955090" y="345848"/>
                </a:lnTo>
                <a:lnTo>
                  <a:pt x="3000405" y="337677"/>
                </a:lnTo>
                <a:lnTo>
                  <a:pt x="3046818" y="332774"/>
                </a:lnTo>
                <a:lnTo>
                  <a:pt x="3094329" y="331139"/>
                </a:lnTo>
                <a:lnTo>
                  <a:pt x="3685309" y="331139"/>
                </a:lnTo>
                <a:lnTo>
                  <a:pt x="3681967" y="300641"/>
                </a:lnTo>
                <a:lnTo>
                  <a:pt x="3650340" y="232507"/>
                </a:lnTo>
                <a:lnTo>
                  <a:pt x="3622667" y="200447"/>
                </a:lnTo>
                <a:lnTo>
                  <a:pt x="3587087" y="169723"/>
                </a:lnTo>
                <a:lnTo>
                  <a:pt x="3543601" y="140336"/>
                </a:lnTo>
                <a:lnTo>
                  <a:pt x="3492209" y="112286"/>
                </a:lnTo>
                <a:lnTo>
                  <a:pt x="3432911" y="85572"/>
                </a:lnTo>
                <a:lnTo>
                  <a:pt x="3376302" y="63360"/>
                </a:lnTo>
                <a:lnTo>
                  <a:pt x="3321288" y="44565"/>
                </a:lnTo>
                <a:lnTo>
                  <a:pt x="3267868" y="29189"/>
                </a:lnTo>
                <a:lnTo>
                  <a:pt x="3216042" y="17229"/>
                </a:lnTo>
                <a:lnTo>
                  <a:pt x="3165811" y="8687"/>
                </a:lnTo>
                <a:lnTo>
                  <a:pt x="3117176" y="3562"/>
                </a:lnTo>
                <a:lnTo>
                  <a:pt x="3070136" y="1854"/>
                </a:lnTo>
                <a:close/>
              </a:path>
              <a:path w="3810634" h="2066925">
                <a:moveTo>
                  <a:pt x="3685309" y="331139"/>
                </a:moveTo>
                <a:lnTo>
                  <a:pt x="3094329" y="331139"/>
                </a:lnTo>
                <a:lnTo>
                  <a:pt x="3110429" y="332185"/>
                </a:lnTo>
                <a:lnTo>
                  <a:pt x="3128972" y="335322"/>
                </a:lnTo>
                <a:lnTo>
                  <a:pt x="3173387" y="347878"/>
                </a:lnTo>
                <a:lnTo>
                  <a:pt x="3227573" y="369273"/>
                </a:lnTo>
                <a:lnTo>
                  <a:pt x="3291522" y="399973"/>
                </a:lnTo>
                <a:lnTo>
                  <a:pt x="3281931" y="452235"/>
                </a:lnTo>
                <a:lnTo>
                  <a:pt x="3273617" y="502986"/>
                </a:lnTo>
                <a:lnTo>
                  <a:pt x="3266581" y="552228"/>
                </a:lnTo>
                <a:lnTo>
                  <a:pt x="3260826" y="599960"/>
                </a:lnTo>
                <a:lnTo>
                  <a:pt x="3256350" y="646058"/>
                </a:lnTo>
                <a:lnTo>
                  <a:pt x="3253151" y="690416"/>
                </a:lnTo>
                <a:lnTo>
                  <a:pt x="3251230" y="733030"/>
                </a:lnTo>
                <a:lnTo>
                  <a:pt x="3250590" y="773899"/>
                </a:lnTo>
                <a:lnTo>
                  <a:pt x="3250855" y="807742"/>
                </a:lnTo>
                <a:lnTo>
                  <a:pt x="3252972" y="882024"/>
                </a:lnTo>
                <a:lnTo>
                  <a:pt x="3254824" y="922464"/>
                </a:lnTo>
                <a:lnTo>
                  <a:pt x="3257206" y="965103"/>
                </a:lnTo>
                <a:lnTo>
                  <a:pt x="3260117" y="1009941"/>
                </a:lnTo>
                <a:lnTo>
                  <a:pt x="3263648" y="1058099"/>
                </a:lnTo>
                <a:lnTo>
                  <a:pt x="3267527" y="1106215"/>
                </a:lnTo>
                <a:lnTo>
                  <a:pt x="3272025" y="1157651"/>
                </a:lnTo>
                <a:lnTo>
                  <a:pt x="3277053" y="1211286"/>
                </a:lnTo>
                <a:lnTo>
                  <a:pt x="3282610" y="1267121"/>
                </a:lnTo>
                <a:lnTo>
                  <a:pt x="3288696" y="1325155"/>
                </a:lnTo>
                <a:lnTo>
                  <a:pt x="3295311" y="1385389"/>
                </a:lnTo>
                <a:lnTo>
                  <a:pt x="3302455" y="1447822"/>
                </a:lnTo>
                <a:lnTo>
                  <a:pt x="3310128" y="1512455"/>
                </a:lnTo>
                <a:lnTo>
                  <a:pt x="3263915" y="1552047"/>
                </a:lnTo>
                <a:lnTo>
                  <a:pt x="3222020" y="1585982"/>
                </a:lnTo>
                <a:lnTo>
                  <a:pt x="3184442" y="1614260"/>
                </a:lnTo>
                <a:lnTo>
                  <a:pt x="3151180" y="1636881"/>
                </a:lnTo>
                <a:lnTo>
                  <a:pt x="3079184" y="1673740"/>
                </a:lnTo>
                <a:lnTo>
                  <a:pt x="3033141" y="1690018"/>
                </a:lnTo>
                <a:lnTo>
                  <a:pt x="2984099" y="1702679"/>
                </a:lnTo>
                <a:lnTo>
                  <a:pt x="2932061" y="1711722"/>
                </a:lnTo>
                <a:lnTo>
                  <a:pt x="2877026" y="1717149"/>
                </a:lnTo>
                <a:lnTo>
                  <a:pt x="2818993" y="1718957"/>
                </a:lnTo>
                <a:lnTo>
                  <a:pt x="3738136" y="1718957"/>
                </a:lnTo>
                <a:lnTo>
                  <a:pt x="3706796" y="1638509"/>
                </a:lnTo>
                <a:lnTo>
                  <a:pt x="3686788" y="1585054"/>
                </a:lnTo>
                <a:lnTo>
                  <a:pt x="3670046" y="1538279"/>
                </a:lnTo>
                <a:lnTo>
                  <a:pt x="3656569" y="1498186"/>
                </a:lnTo>
                <a:lnTo>
                  <a:pt x="3639413" y="1438046"/>
                </a:lnTo>
                <a:lnTo>
                  <a:pt x="3630566" y="1397802"/>
                </a:lnTo>
                <a:lnTo>
                  <a:pt x="3623162" y="1353609"/>
                </a:lnTo>
                <a:lnTo>
                  <a:pt x="3617201" y="1305467"/>
                </a:lnTo>
                <a:lnTo>
                  <a:pt x="3612682" y="1253376"/>
                </a:lnTo>
                <a:lnTo>
                  <a:pt x="3609605" y="1197337"/>
                </a:lnTo>
                <a:lnTo>
                  <a:pt x="3607970" y="1137350"/>
                </a:lnTo>
                <a:lnTo>
                  <a:pt x="3607777" y="1073416"/>
                </a:lnTo>
                <a:lnTo>
                  <a:pt x="3608375" y="1011589"/>
                </a:lnTo>
                <a:lnTo>
                  <a:pt x="3609233" y="952611"/>
                </a:lnTo>
                <a:lnTo>
                  <a:pt x="3610352" y="896480"/>
                </a:lnTo>
                <a:lnTo>
                  <a:pt x="3611732" y="843199"/>
                </a:lnTo>
                <a:lnTo>
                  <a:pt x="3613373" y="792765"/>
                </a:lnTo>
                <a:lnTo>
                  <a:pt x="3615277" y="745181"/>
                </a:lnTo>
                <a:lnTo>
                  <a:pt x="3617441" y="700445"/>
                </a:lnTo>
                <a:lnTo>
                  <a:pt x="3619868" y="658558"/>
                </a:lnTo>
                <a:lnTo>
                  <a:pt x="3624300" y="597464"/>
                </a:lnTo>
                <a:lnTo>
                  <a:pt x="3629398" y="543661"/>
                </a:lnTo>
                <a:lnTo>
                  <a:pt x="3635165" y="497151"/>
                </a:lnTo>
                <a:lnTo>
                  <a:pt x="3641601" y="457933"/>
                </a:lnTo>
                <a:lnTo>
                  <a:pt x="3664988" y="405782"/>
                </a:lnTo>
                <a:lnTo>
                  <a:pt x="3676616" y="384157"/>
                </a:lnTo>
                <a:lnTo>
                  <a:pt x="3683594" y="361134"/>
                </a:lnTo>
                <a:lnTo>
                  <a:pt x="3685921" y="336715"/>
                </a:lnTo>
                <a:lnTo>
                  <a:pt x="3685309" y="331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4566" y="4546616"/>
            <a:ext cx="1564640" cy="2718435"/>
          </a:xfrm>
          <a:custGeom>
            <a:avLst/>
            <a:gdLst/>
            <a:ahLst/>
            <a:cxnLst/>
            <a:rect l="l" t="t" r="r" b="b"/>
            <a:pathLst>
              <a:path w="1564640" h="2718434">
                <a:moveTo>
                  <a:pt x="738555" y="0"/>
                </a:moveTo>
                <a:lnTo>
                  <a:pt x="666472" y="12790"/>
                </a:lnTo>
                <a:lnTo>
                  <a:pt x="606475" y="51155"/>
                </a:lnTo>
                <a:lnTo>
                  <a:pt x="566013" y="109061"/>
                </a:lnTo>
                <a:lnTo>
                  <a:pt x="552526" y="180454"/>
                </a:lnTo>
                <a:lnTo>
                  <a:pt x="552861" y="212266"/>
                </a:lnTo>
                <a:lnTo>
                  <a:pt x="553866" y="251147"/>
                </a:lnTo>
                <a:lnTo>
                  <a:pt x="555540" y="297097"/>
                </a:lnTo>
                <a:lnTo>
                  <a:pt x="557884" y="350118"/>
                </a:lnTo>
                <a:lnTo>
                  <a:pt x="563911" y="471262"/>
                </a:lnTo>
                <a:lnTo>
                  <a:pt x="566255" y="527183"/>
                </a:lnTo>
                <a:lnTo>
                  <a:pt x="567928" y="577970"/>
                </a:lnTo>
                <a:lnTo>
                  <a:pt x="568930" y="623624"/>
                </a:lnTo>
                <a:lnTo>
                  <a:pt x="569264" y="664146"/>
                </a:lnTo>
                <a:lnTo>
                  <a:pt x="178600" y="632523"/>
                </a:lnTo>
                <a:lnTo>
                  <a:pt x="141273" y="635895"/>
                </a:lnTo>
                <a:lnTo>
                  <a:pt x="77089" y="662870"/>
                </a:lnTo>
                <a:lnTo>
                  <a:pt x="28251" y="715191"/>
                </a:lnTo>
                <a:lnTo>
                  <a:pt x="3138" y="783090"/>
                </a:lnTo>
                <a:lnTo>
                  <a:pt x="0" y="822274"/>
                </a:lnTo>
                <a:lnTo>
                  <a:pt x="4599" y="872348"/>
                </a:lnTo>
                <a:lnTo>
                  <a:pt x="18397" y="914670"/>
                </a:lnTo>
                <a:lnTo>
                  <a:pt x="41394" y="949242"/>
                </a:lnTo>
                <a:lnTo>
                  <a:pt x="73588" y="976062"/>
                </a:lnTo>
                <a:lnTo>
                  <a:pt x="114980" y="995131"/>
                </a:lnTo>
                <a:lnTo>
                  <a:pt x="165569" y="1006449"/>
                </a:lnTo>
                <a:lnTo>
                  <a:pt x="295331" y="1018191"/>
                </a:lnTo>
                <a:lnTo>
                  <a:pt x="353584" y="1023103"/>
                </a:lnTo>
                <a:lnTo>
                  <a:pt x="407419" y="1027376"/>
                </a:lnTo>
                <a:lnTo>
                  <a:pt x="456835" y="1031009"/>
                </a:lnTo>
                <a:lnTo>
                  <a:pt x="501833" y="1034003"/>
                </a:lnTo>
                <a:lnTo>
                  <a:pt x="542412" y="1036357"/>
                </a:lnTo>
                <a:lnTo>
                  <a:pt x="578573" y="1038072"/>
                </a:lnTo>
                <a:lnTo>
                  <a:pt x="615772" y="2124519"/>
                </a:lnTo>
                <a:lnTo>
                  <a:pt x="615424" y="2164285"/>
                </a:lnTo>
                <a:lnTo>
                  <a:pt x="614379" y="2212889"/>
                </a:lnTo>
                <a:lnTo>
                  <a:pt x="612637" y="2270327"/>
                </a:lnTo>
                <a:lnTo>
                  <a:pt x="607755" y="2402873"/>
                </a:lnTo>
                <a:lnTo>
                  <a:pt x="606013" y="2460315"/>
                </a:lnTo>
                <a:lnTo>
                  <a:pt x="604969" y="2508920"/>
                </a:lnTo>
                <a:lnTo>
                  <a:pt x="604621" y="2548686"/>
                </a:lnTo>
                <a:lnTo>
                  <a:pt x="608050" y="2583448"/>
                </a:lnTo>
                <a:lnTo>
                  <a:pt x="635487" y="2643907"/>
                </a:lnTo>
                <a:lnTo>
                  <a:pt x="688159" y="2690765"/>
                </a:lnTo>
                <a:lnTo>
                  <a:pt x="752801" y="2714953"/>
                </a:lnTo>
                <a:lnTo>
                  <a:pt x="788784" y="2717977"/>
                </a:lnTo>
                <a:lnTo>
                  <a:pt x="823917" y="2714610"/>
                </a:lnTo>
                <a:lnTo>
                  <a:pt x="883758" y="2687672"/>
                </a:lnTo>
                <a:lnTo>
                  <a:pt x="929699" y="2633798"/>
                </a:lnTo>
                <a:lnTo>
                  <a:pt x="947457" y="2596759"/>
                </a:lnTo>
                <a:lnTo>
                  <a:pt x="961740" y="2552987"/>
                </a:lnTo>
                <a:lnTo>
                  <a:pt x="972548" y="2502481"/>
                </a:lnTo>
                <a:lnTo>
                  <a:pt x="979881" y="2445241"/>
                </a:lnTo>
                <a:lnTo>
                  <a:pt x="983739" y="2381268"/>
                </a:lnTo>
                <a:lnTo>
                  <a:pt x="984122" y="2310561"/>
                </a:lnTo>
                <a:lnTo>
                  <a:pt x="982268" y="2215680"/>
                </a:lnTo>
                <a:lnTo>
                  <a:pt x="980401" y="2133828"/>
                </a:lnTo>
                <a:lnTo>
                  <a:pt x="945057" y="1034351"/>
                </a:lnTo>
                <a:lnTo>
                  <a:pt x="1022447" y="1024305"/>
                </a:lnTo>
                <a:lnTo>
                  <a:pt x="1086444" y="1016492"/>
                </a:lnTo>
                <a:lnTo>
                  <a:pt x="1137047" y="1010912"/>
                </a:lnTo>
                <a:lnTo>
                  <a:pt x="1174254" y="1007565"/>
                </a:lnTo>
                <a:lnTo>
                  <a:pt x="1198067" y="1006449"/>
                </a:lnTo>
                <a:lnTo>
                  <a:pt x="1218474" y="1006682"/>
                </a:lnTo>
                <a:lnTo>
                  <a:pt x="1240624" y="1007381"/>
                </a:lnTo>
                <a:lnTo>
                  <a:pt x="1264518" y="1008544"/>
                </a:lnTo>
                <a:lnTo>
                  <a:pt x="1315791" y="1011796"/>
                </a:lnTo>
                <a:lnTo>
                  <a:pt x="1339684" y="1012959"/>
                </a:lnTo>
                <a:lnTo>
                  <a:pt x="1361835" y="1013658"/>
                </a:lnTo>
                <a:lnTo>
                  <a:pt x="1382242" y="1013891"/>
                </a:lnTo>
                <a:lnTo>
                  <a:pt x="1420437" y="1010577"/>
                </a:lnTo>
                <a:lnTo>
                  <a:pt x="1486016" y="984064"/>
                </a:lnTo>
                <a:lnTo>
                  <a:pt x="1535779" y="932558"/>
                </a:lnTo>
                <a:lnTo>
                  <a:pt x="1561355" y="865121"/>
                </a:lnTo>
                <a:lnTo>
                  <a:pt x="1564551" y="825995"/>
                </a:lnTo>
                <a:lnTo>
                  <a:pt x="1560012" y="774950"/>
                </a:lnTo>
                <a:lnTo>
                  <a:pt x="1546396" y="731940"/>
                </a:lnTo>
                <a:lnTo>
                  <a:pt x="1523702" y="696967"/>
                </a:lnTo>
                <a:lnTo>
                  <a:pt x="1491929" y="670029"/>
                </a:lnTo>
                <a:lnTo>
                  <a:pt x="1451076" y="651129"/>
                </a:lnTo>
                <a:lnTo>
                  <a:pt x="1382018" y="639219"/>
                </a:lnTo>
                <a:lnTo>
                  <a:pt x="1331416" y="635499"/>
                </a:lnTo>
                <a:lnTo>
                  <a:pt x="1270098" y="633267"/>
                </a:lnTo>
                <a:lnTo>
                  <a:pt x="1198067" y="632523"/>
                </a:lnTo>
                <a:lnTo>
                  <a:pt x="1176784" y="633713"/>
                </a:lnTo>
                <a:lnTo>
                  <a:pt x="1139726" y="637284"/>
                </a:lnTo>
                <a:lnTo>
                  <a:pt x="1086893" y="643235"/>
                </a:lnTo>
                <a:lnTo>
                  <a:pt x="1018283" y="651567"/>
                </a:lnTo>
                <a:lnTo>
                  <a:pt x="933894" y="662279"/>
                </a:lnTo>
                <a:lnTo>
                  <a:pt x="935761" y="546938"/>
                </a:lnTo>
                <a:lnTo>
                  <a:pt x="939482" y="439039"/>
                </a:lnTo>
                <a:lnTo>
                  <a:pt x="939132" y="392414"/>
                </a:lnTo>
                <a:lnTo>
                  <a:pt x="938083" y="349276"/>
                </a:lnTo>
                <a:lnTo>
                  <a:pt x="936337" y="309628"/>
                </a:lnTo>
                <a:lnTo>
                  <a:pt x="924737" y="209375"/>
                </a:lnTo>
                <a:lnTo>
                  <a:pt x="911220" y="153828"/>
                </a:lnTo>
                <a:lnTo>
                  <a:pt x="893343" y="106825"/>
                </a:lnTo>
                <a:lnTo>
                  <a:pt x="871105" y="68368"/>
                </a:lnTo>
                <a:lnTo>
                  <a:pt x="844508" y="38457"/>
                </a:lnTo>
                <a:lnTo>
                  <a:pt x="778233" y="4273"/>
                </a:lnTo>
                <a:lnTo>
                  <a:pt x="738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55937" y="4170830"/>
            <a:ext cx="7491095" cy="3272790"/>
          </a:xfrm>
          <a:custGeom>
            <a:avLst/>
            <a:gdLst/>
            <a:ahLst/>
            <a:cxnLst/>
            <a:rect l="l" t="t" r="r" b="b"/>
            <a:pathLst>
              <a:path w="7491095" h="3272790">
                <a:moveTo>
                  <a:pt x="841701" y="1488274"/>
                </a:moveTo>
                <a:lnTo>
                  <a:pt x="481837" y="1488274"/>
                </a:lnTo>
                <a:lnTo>
                  <a:pt x="481837" y="2027770"/>
                </a:lnTo>
                <a:lnTo>
                  <a:pt x="487413" y="2535656"/>
                </a:lnTo>
                <a:lnTo>
                  <a:pt x="487022" y="2592153"/>
                </a:lnTo>
                <a:lnTo>
                  <a:pt x="485851" y="2647795"/>
                </a:lnTo>
                <a:lnTo>
                  <a:pt x="483898" y="2702581"/>
                </a:lnTo>
                <a:lnTo>
                  <a:pt x="481164" y="2756512"/>
                </a:lnTo>
                <a:lnTo>
                  <a:pt x="477648" y="2809587"/>
                </a:lnTo>
                <a:lnTo>
                  <a:pt x="473342" y="2861904"/>
                </a:lnTo>
                <a:lnTo>
                  <a:pt x="468273" y="2913172"/>
                </a:lnTo>
                <a:lnTo>
                  <a:pt x="462413" y="2963681"/>
                </a:lnTo>
                <a:lnTo>
                  <a:pt x="455771" y="3013335"/>
                </a:lnTo>
                <a:lnTo>
                  <a:pt x="446721" y="3072831"/>
                </a:lnTo>
                <a:lnTo>
                  <a:pt x="445558" y="3082596"/>
                </a:lnTo>
                <a:lnTo>
                  <a:pt x="444860" y="3091429"/>
                </a:lnTo>
                <a:lnTo>
                  <a:pt x="444626" y="3099333"/>
                </a:lnTo>
                <a:lnTo>
                  <a:pt x="447998" y="3134976"/>
                </a:lnTo>
                <a:lnTo>
                  <a:pt x="474973" y="3196836"/>
                </a:lnTo>
                <a:lnTo>
                  <a:pt x="526946" y="3244626"/>
                </a:lnTo>
                <a:lnTo>
                  <a:pt x="592059" y="3269276"/>
                </a:lnTo>
                <a:lnTo>
                  <a:pt x="628802" y="3272358"/>
                </a:lnTo>
                <a:lnTo>
                  <a:pt x="680967" y="3266404"/>
                </a:lnTo>
                <a:lnTo>
                  <a:pt x="724351" y="3248542"/>
                </a:lnTo>
                <a:lnTo>
                  <a:pt x="758953" y="3218775"/>
                </a:lnTo>
                <a:lnTo>
                  <a:pt x="784774" y="3177102"/>
                </a:lnTo>
                <a:lnTo>
                  <a:pt x="801814" y="3123526"/>
                </a:lnTo>
                <a:lnTo>
                  <a:pt x="815347" y="3046650"/>
                </a:lnTo>
                <a:lnTo>
                  <a:pt x="821098" y="3004338"/>
                </a:lnTo>
                <a:lnTo>
                  <a:pt x="826172" y="2959443"/>
                </a:lnTo>
                <a:lnTo>
                  <a:pt x="830570" y="2911965"/>
                </a:lnTo>
                <a:lnTo>
                  <a:pt x="834296" y="2861807"/>
                </a:lnTo>
                <a:lnTo>
                  <a:pt x="837335" y="2809260"/>
                </a:lnTo>
                <a:lnTo>
                  <a:pt x="839702" y="2754033"/>
                </a:lnTo>
                <a:lnTo>
                  <a:pt x="841393" y="2696224"/>
                </a:lnTo>
                <a:lnTo>
                  <a:pt x="842408" y="2635831"/>
                </a:lnTo>
                <a:lnTo>
                  <a:pt x="842746" y="2572854"/>
                </a:lnTo>
                <a:lnTo>
                  <a:pt x="842594" y="2538040"/>
                </a:lnTo>
                <a:lnTo>
                  <a:pt x="842139" y="2498441"/>
                </a:lnTo>
                <a:lnTo>
                  <a:pt x="841380" y="2454059"/>
                </a:lnTo>
                <a:lnTo>
                  <a:pt x="840318" y="2404894"/>
                </a:lnTo>
                <a:lnTo>
                  <a:pt x="838951" y="2350945"/>
                </a:lnTo>
                <a:lnTo>
                  <a:pt x="837280" y="2292213"/>
                </a:lnTo>
                <a:lnTo>
                  <a:pt x="833328" y="2165139"/>
                </a:lnTo>
                <a:lnTo>
                  <a:pt x="831657" y="2106289"/>
                </a:lnTo>
                <a:lnTo>
                  <a:pt x="830290" y="2052148"/>
                </a:lnTo>
                <a:lnTo>
                  <a:pt x="829227" y="2002716"/>
                </a:lnTo>
                <a:lnTo>
                  <a:pt x="828468" y="1957993"/>
                </a:lnTo>
                <a:lnTo>
                  <a:pt x="828013" y="1917978"/>
                </a:lnTo>
                <a:lnTo>
                  <a:pt x="827862" y="1882673"/>
                </a:lnTo>
                <a:lnTo>
                  <a:pt x="841701" y="1488274"/>
                </a:lnTo>
                <a:close/>
              </a:path>
              <a:path w="7491095" h="3272790">
                <a:moveTo>
                  <a:pt x="1345044" y="0"/>
                </a:moveTo>
                <a:lnTo>
                  <a:pt x="1287420" y="1205"/>
                </a:lnTo>
                <a:lnTo>
                  <a:pt x="1232018" y="4821"/>
                </a:lnTo>
                <a:lnTo>
                  <a:pt x="1178837" y="10848"/>
                </a:lnTo>
                <a:lnTo>
                  <a:pt x="1127877" y="19286"/>
                </a:lnTo>
                <a:lnTo>
                  <a:pt x="1079137" y="30134"/>
                </a:lnTo>
                <a:lnTo>
                  <a:pt x="1032619" y="43394"/>
                </a:lnTo>
                <a:lnTo>
                  <a:pt x="988321" y="59064"/>
                </a:lnTo>
                <a:lnTo>
                  <a:pt x="946245" y="77145"/>
                </a:lnTo>
                <a:lnTo>
                  <a:pt x="906389" y="97637"/>
                </a:lnTo>
                <a:lnTo>
                  <a:pt x="868754" y="120539"/>
                </a:lnTo>
                <a:lnTo>
                  <a:pt x="833340" y="145853"/>
                </a:lnTo>
                <a:lnTo>
                  <a:pt x="800147" y="173577"/>
                </a:lnTo>
                <a:lnTo>
                  <a:pt x="769174" y="203712"/>
                </a:lnTo>
                <a:lnTo>
                  <a:pt x="740422" y="236258"/>
                </a:lnTo>
                <a:lnTo>
                  <a:pt x="716470" y="267598"/>
                </a:lnTo>
                <a:lnTo>
                  <a:pt x="693838" y="301514"/>
                </a:lnTo>
                <a:lnTo>
                  <a:pt x="672527" y="338005"/>
                </a:lnTo>
                <a:lnTo>
                  <a:pt x="652537" y="377073"/>
                </a:lnTo>
                <a:lnTo>
                  <a:pt x="633868" y="418716"/>
                </a:lnTo>
                <a:lnTo>
                  <a:pt x="616520" y="462936"/>
                </a:lnTo>
                <a:lnTo>
                  <a:pt x="600492" y="509730"/>
                </a:lnTo>
                <a:lnTo>
                  <a:pt x="585785" y="559101"/>
                </a:lnTo>
                <a:lnTo>
                  <a:pt x="572399" y="611047"/>
                </a:lnTo>
                <a:lnTo>
                  <a:pt x="560334" y="665569"/>
                </a:lnTo>
                <a:lnTo>
                  <a:pt x="549591" y="722666"/>
                </a:lnTo>
                <a:lnTo>
                  <a:pt x="540168" y="782339"/>
                </a:lnTo>
                <a:lnTo>
                  <a:pt x="532066" y="844588"/>
                </a:lnTo>
                <a:lnTo>
                  <a:pt x="525089" y="902052"/>
                </a:lnTo>
                <a:lnTo>
                  <a:pt x="519044" y="955382"/>
                </a:lnTo>
                <a:lnTo>
                  <a:pt x="513929" y="1004579"/>
                </a:lnTo>
                <a:lnTo>
                  <a:pt x="509744" y="1049642"/>
                </a:lnTo>
                <a:lnTo>
                  <a:pt x="506489" y="1090571"/>
                </a:lnTo>
                <a:lnTo>
                  <a:pt x="504164" y="1127366"/>
                </a:lnTo>
                <a:lnTo>
                  <a:pt x="325564" y="1132954"/>
                </a:lnTo>
                <a:lnTo>
                  <a:pt x="257236" y="1137179"/>
                </a:lnTo>
                <a:lnTo>
                  <a:pt x="196946" y="1145722"/>
                </a:lnTo>
                <a:lnTo>
                  <a:pt x="144695" y="1158582"/>
                </a:lnTo>
                <a:lnTo>
                  <a:pt x="100482" y="1175761"/>
                </a:lnTo>
                <a:lnTo>
                  <a:pt x="64309" y="1197258"/>
                </a:lnTo>
                <a:lnTo>
                  <a:pt x="36173" y="1223073"/>
                </a:lnTo>
                <a:lnTo>
                  <a:pt x="4019" y="1287657"/>
                </a:lnTo>
                <a:lnTo>
                  <a:pt x="0" y="1326426"/>
                </a:lnTo>
                <a:lnTo>
                  <a:pt x="3834" y="1374303"/>
                </a:lnTo>
                <a:lnTo>
                  <a:pt x="15339" y="1414813"/>
                </a:lnTo>
                <a:lnTo>
                  <a:pt x="34512" y="1447958"/>
                </a:lnTo>
                <a:lnTo>
                  <a:pt x="95867" y="1492150"/>
                </a:lnTo>
                <a:lnTo>
                  <a:pt x="138047" y="1503197"/>
                </a:lnTo>
                <a:lnTo>
                  <a:pt x="187896" y="1506880"/>
                </a:lnTo>
                <a:lnTo>
                  <a:pt x="213116" y="1506363"/>
                </a:lnTo>
                <a:lnTo>
                  <a:pt x="247844" y="1504814"/>
                </a:lnTo>
                <a:lnTo>
                  <a:pt x="345825" y="1498613"/>
                </a:lnTo>
                <a:lnTo>
                  <a:pt x="481837" y="1488274"/>
                </a:lnTo>
                <a:lnTo>
                  <a:pt x="841701" y="1488274"/>
                </a:lnTo>
                <a:lnTo>
                  <a:pt x="1064372" y="1441893"/>
                </a:lnTo>
                <a:lnTo>
                  <a:pt x="1171576" y="1435616"/>
                </a:lnTo>
                <a:lnTo>
                  <a:pt x="1213014" y="1433917"/>
                </a:lnTo>
                <a:lnTo>
                  <a:pt x="1246342" y="1433177"/>
                </a:lnTo>
                <a:lnTo>
                  <a:pt x="1335720" y="1433177"/>
                </a:lnTo>
                <a:lnTo>
                  <a:pt x="1350856" y="1432694"/>
                </a:lnTo>
                <a:lnTo>
                  <a:pt x="1419453" y="1425028"/>
                </a:lnTo>
                <a:lnTo>
                  <a:pt x="1471691" y="1410215"/>
                </a:lnTo>
                <a:lnTo>
                  <a:pt x="1512322" y="1386623"/>
                </a:lnTo>
                <a:lnTo>
                  <a:pt x="1541344" y="1354251"/>
                </a:lnTo>
                <a:lnTo>
                  <a:pt x="1558758" y="1313099"/>
                </a:lnTo>
                <a:lnTo>
                  <a:pt x="1564563" y="1263167"/>
                </a:lnTo>
                <a:lnTo>
                  <a:pt x="1560911" y="1224125"/>
                </a:lnTo>
                <a:lnTo>
                  <a:pt x="1531696" y="1159819"/>
                </a:lnTo>
                <a:lnTo>
                  <a:pt x="1473267" y="1113885"/>
                </a:lnTo>
                <a:lnTo>
                  <a:pt x="1437234" y="1099464"/>
                </a:lnTo>
                <a:lnTo>
                  <a:pt x="859485" y="1099464"/>
                </a:lnTo>
                <a:lnTo>
                  <a:pt x="865073" y="984123"/>
                </a:lnTo>
                <a:lnTo>
                  <a:pt x="871849" y="920055"/>
                </a:lnTo>
                <a:lnTo>
                  <a:pt x="880821" y="859451"/>
                </a:lnTo>
                <a:lnTo>
                  <a:pt x="891988" y="802311"/>
                </a:lnTo>
                <a:lnTo>
                  <a:pt x="905350" y="748633"/>
                </a:lnTo>
                <a:lnTo>
                  <a:pt x="920908" y="698419"/>
                </a:lnTo>
                <a:lnTo>
                  <a:pt x="938661" y="651667"/>
                </a:lnTo>
                <a:lnTo>
                  <a:pt x="958609" y="608379"/>
                </a:lnTo>
                <a:lnTo>
                  <a:pt x="980752" y="568554"/>
                </a:lnTo>
                <a:lnTo>
                  <a:pt x="1005091" y="532192"/>
                </a:lnTo>
                <a:lnTo>
                  <a:pt x="1031625" y="499293"/>
                </a:lnTo>
                <a:lnTo>
                  <a:pt x="1060355" y="469858"/>
                </a:lnTo>
                <a:lnTo>
                  <a:pt x="1091280" y="443885"/>
                </a:lnTo>
                <a:lnTo>
                  <a:pt x="1124400" y="421375"/>
                </a:lnTo>
                <a:lnTo>
                  <a:pt x="1159716" y="402329"/>
                </a:lnTo>
                <a:lnTo>
                  <a:pt x="1197227" y="386745"/>
                </a:lnTo>
                <a:lnTo>
                  <a:pt x="1236933" y="374625"/>
                </a:lnTo>
                <a:lnTo>
                  <a:pt x="1278835" y="365967"/>
                </a:lnTo>
                <a:lnTo>
                  <a:pt x="1322932" y="360773"/>
                </a:lnTo>
                <a:lnTo>
                  <a:pt x="1369225" y="359041"/>
                </a:lnTo>
                <a:lnTo>
                  <a:pt x="1433387" y="355397"/>
                </a:lnTo>
                <a:lnTo>
                  <a:pt x="1487678" y="344463"/>
                </a:lnTo>
                <a:lnTo>
                  <a:pt x="1532099" y="326240"/>
                </a:lnTo>
                <a:lnTo>
                  <a:pt x="1566649" y="300726"/>
                </a:lnTo>
                <a:lnTo>
                  <a:pt x="1591327" y="267922"/>
                </a:lnTo>
                <a:lnTo>
                  <a:pt x="1606135" y="227827"/>
                </a:lnTo>
                <a:lnTo>
                  <a:pt x="1611071" y="180441"/>
                </a:lnTo>
                <a:lnTo>
                  <a:pt x="1606914" y="138150"/>
                </a:lnTo>
                <a:lnTo>
                  <a:pt x="1594443" y="101498"/>
                </a:lnTo>
                <a:lnTo>
                  <a:pt x="1544561" y="45110"/>
                </a:lnTo>
                <a:lnTo>
                  <a:pt x="1507150" y="25374"/>
                </a:lnTo>
                <a:lnTo>
                  <a:pt x="1461427" y="11277"/>
                </a:lnTo>
                <a:lnTo>
                  <a:pt x="1407391" y="2819"/>
                </a:lnTo>
                <a:lnTo>
                  <a:pt x="1345044" y="0"/>
                </a:lnTo>
                <a:close/>
              </a:path>
              <a:path w="7491095" h="3272790">
                <a:moveTo>
                  <a:pt x="1335720" y="1433177"/>
                </a:moveTo>
                <a:lnTo>
                  <a:pt x="1246342" y="1433177"/>
                </a:lnTo>
                <a:lnTo>
                  <a:pt x="1312551" y="1433917"/>
                </a:lnTo>
                <a:lnTo>
                  <a:pt x="1335720" y="1433177"/>
                </a:lnTo>
                <a:close/>
              </a:path>
              <a:path w="7491095" h="3272790">
                <a:moveTo>
                  <a:pt x="1268768" y="1077137"/>
                </a:moveTo>
                <a:lnTo>
                  <a:pt x="1242024" y="1077486"/>
                </a:lnTo>
                <a:lnTo>
                  <a:pt x="1208305" y="1078533"/>
                </a:lnTo>
                <a:lnTo>
                  <a:pt x="1119938" y="1082719"/>
                </a:lnTo>
                <a:lnTo>
                  <a:pt x="859485" y="1099464"/>
                </a:lnTo>
                <a:lnTo>
                  <a:pt x="1437234" y="1099464"/>
                </a:lnTo>
                <a:lnTo>
                  <a:pt x="1433097" y="1097808"/>
                </a:lnTo>
                <a:lnTo>
                  <a:pt x="1385623" y="1086324"/>
                </a:lnTo>
                <a:lnTo>
                  <a:pt x="1330847" y="1079434"/>
                </a:lnTo>
                <a:lnTo>
                  <a:pt x="1268768" y="1077137"/>
                </a:lnTo>
                <a:close/>
              </a:path>
              <a:path w="7491095" h="3272790">
                <a:moveTo>
                  <a:pt x="2889504" y="1045514"/>
                </a:moveTo>
                <a:lnTo>
                  <a:pt x="2835496" y="1046821"/>
                </a:lnTo>
                <a:lnTo>
                  <a:pt x="2782904" y="1050741"/>
                </a:lnTo>
                <a:lnTo>
                  <a:pt x="2731728" y="1057275"/>
                </a:lnTo>
                <a:lnTo>
                  <a:pt x="2681969" y="1066422"/>
                </a:lnTo>
                <a:lnTo>
                  <a:pt x="2633625" y="1078183"/>
                </a:lnTo>
                <a:lnTo>
                  <a:pt x="2586698" y="1092557"/>
                </a:lnTo>
                <a:lnTo>
                  <a:pt x="2541188" y="1109544"/>
                </a:lnTo>
                <a:lnTo>
                  <a:pt x="2497093" y="1129146"/>
                </a:lnTo>
                <a:lnTo>
                  <a:pt x="2454415" y="1151360"/>
                </a:lnTo>
                <a:lnTo>
                  <a:pt x="2413153" y="1176188"/>
                </a:lnTo>
                <a:lnTo>
                  <a:pt x="2373308" y="1203630"/>
                </a:lnTo>
                <a:lnTo>
                  <a:pt x="2334878" y="1233685"/>
                </a:lnTo>
                <a:lnTo>
                  <a:pt x="2297866" y="1266353"/>
                </a:lnTo>
                <a:lnTo>
                  <a:pt x="2262269" y="1301635"/>
                </a:lnTo>
                <a:lnTo>
                  <a:pt x="2228089" y="1339530"/>
                </a:lnTo>
                <a:lnTo>
                  <a:pt x="2195325" y="1380039"/>
                </a:lnTo>
                <a:lnTo>
                  <a:pt x="2163978" y="1423162"/>
                </a:lnTo>
                <a:lnTo>
                  <a:pt x="2136988" y="1463552"/>
                </a:lnTo>
                <a:lnTo>
                  <a:pt x="2111829" y="1504727"/>
                </a:lnTo>
                <a:lnTo>
                  <a:pt x="2088501" y="1546687"/>
                </a:lnTo>
                <a:lnTo>
                  <a:pt x="2067004" y="1589432"/>
                </a:lnTo>
                <a:lnTo>
                  <a:pt x="2047339" y="1632962"/>
                </a:lnTo>
                <a:lnTo>
                  <a:pt x="2029505" y="1677277"/>
                </a:lnTo>
                <a:lnTo>
                  <a:pt x="2013502" y="1722376"/>
                </a:lnTo>
                <a:lnTo>
                  <a:pt x="1999330" y="1768260"/>
                </a:lnTo>
                <a:lnTo>
                  <a:pt x="1986952" y="1815102"/>
                </a:lnTo>
                <a:lnTo>
                  <a:pt x="1976481" y="1862383"/>
                </a:lnTo>
                <a:lnTo>
                  <a:pt x="1967804" y="1910621"/>
                </a:lnTo>
                <a:lnTo>
                  <a:pt x="1960958" y="1959645"/>
                </a:lnTo>
                <a:lnTo>
                  <a:pt x="1955943" y="2009453"/>
                </a:lnTo>
                <a:lnTo>
                  <a:pt x="1952760" y="2060045"/>
                </a:lnTo>
                <a:lnTo>
                  <a:pt x="1951408" y="2111422"/>
                </a:lnTo>
                <a:lnTo>
                  <a:pt x="1951888" y="2163584"/>
                </a:lnTo>
                <a:lnTo>
                  <a:pt x="1954684" y="2220594"/>
                </a:lnTo>
                <a:lnTo>
                  <a:pt x="1959596" y="2276032"/>
                </a:lnTo>
                <a:lnTo>
                  <a:pt x="1966675" y="2330187"/>
                </a:lnTo>
                <a:lnTo>
                  <a:pt x="1975770" y="2382196"/>
                </a:lnTo>
                <a:lnTo>
                  <a:pt x="1987033" y="2432922"/>
                </a:lnTo>
                <a:lnTo>
                  <a:pt x="2000411" y="2482077"/>
                </a:lnTo>
                <a:lnTo>
                  <a:pt x="2015906" y="2529660"/>
                </a:lnTo>
                <a:lnTo>
                  <a:pt x="2033518" y="2575673"/>
                </a:lnTo>
                <a:lnTo>
                  <a:pt x="2053246" y="2620115"/>
                </a:lnTo>
                <a:lnTo>
                  <a:pt x="2075091" y="2662986"/>
                </a:lnTo>
                <a:lnTo>
                  <a:pt x="2099052" y="2704286"/>
                </a:lnTo>
                <a:lnTo>
                  <a:pt x="2125130" y="2744015"/>
                </a:lnTo>
                <a:lnTo>
                  <a:pt x="2153324" y="2782174"/>
                </a:lnTo>
                <a:lnTo>
                  <a:pt x="2183634" y="2818761"/>
                </a:lnTo>
                <a:lnTo>
                  <a:pt x="2216061" y="2853778"/>
                </a:lnTo>
                <a:lnTo>
                  <a:pt x="2254187" y="2890623"/>
                </a:lnTo>
                <a:lnTo>
                  <a:pt x="2293526" y="2924263"/>
                </a:lnTo>
                <a:lnTo>
                  <a:pt x="2334080" y="2954700"/>
                </a:lnTo>
                <a:lnTo>
                  <a:pt x="2375848" y="2981934"/>
                </a:lnTo>
                <a:lnTo>
                  <a:pt x="2418830" y="3005963"/>
                </a:lnTo>
                <a:lnTo>
                  <a:pt x="2463026" y="3026789"/>
                </a:lnTo>
                <a:lnTo>
                  <a:pt x="2508437" y="3044411"/>
                </a:lnTo>
                <a:lnTo>
                  <a:pt x="2555061" y="3058829"/>
                </a:lnTo>
                <a:lnTo>
                  <a:pt x="2602900" y="3070043"/>
                </a:lnTo>
                <a:lnTo>
                  <a:pt x="2651953" y="3078053"/>
                </a:lnTo>
                <a:lnTo>
                  <a:pt x="2702221" y="3082859"/>
                </a:lnTo>
                <a:lnTo>
                  <a:pt x="2753702" y="3084461"/>
                </a:lnTo>
                <a:lnTo>
                  <a:pt x="2805355" y="3082989"/>
                </a:lnTo>
                <a:lnTo>
                  <a:pt x="2855635" y="3078574"/>
                </a:lnTo>
                <a:lnTo>
                  <a:pt x="2904542" y="3071215"/>
                </a:lnTo>
                <a:lnTo>
                  <a:pt x="2952076" y="3060912"/>
                </a:lnTo>
                <a:lnTo>
                  <a:pt x="2998238" y="3047666"/>
                </a:lnTo>
                <a:lnTo>
                  <a:pt x="3043026" y="3031476"/>
                </a:lnTo>
                <a:lnTo>
                  <a:pt x="3086442" y="3012342"/>
                </a:lnTo>
                <a:lnTo>
                  <a:pt x="3128486" y="2990265"/>
                </a:lnTo>
                <a:lnTo>
                  <a:pt x="3169156" y="2965244"/>
                </a:lnTo>
                <a:lnTo>
                  <a:pt x="3208455" y="2937280"/>
                </a:lnTo>
                <a:lnTo>
                  <a:pt x="3246380" y="2906373"/>
                </a:lnTo>
                <a:lnTo>
                  <a:pt x="3282934" y="2872522"/>
                </a:lnTo>
                <a:lnTo>
                  <a:pt x="3318114" y="2835728"/>
                </a:lnTo>
                <a:lnTo>
                  <a:pt x="3351923" y="2795990"/>
                </a:lnTo>
                <a:lnTo>
                  <a:pt x="3384359" y="2753309"/>
                </a:lnTo>
                <a:lnTo>
                  <a:pt x="3411479" y="2713828"/>
                </a:lnTo>
                <a:lnTo>
                  <a:pt x="3414698" y="2708668"/>
                </a:lnTo>
                <a:lnTo>
                  <a:pt x="2753702" y="2708668"/>
                </a:lnTo>
                <a:lnTo>
                  <a:pt x="2707271" y="2706124"/>
                </a:lnTo>
                <a:lnTo>
                  <a:pt x="2662585" y="2698492"/>
                </a:lnTo>
                <a:lnTo>
                  <a:pt x="2619644" y="2685772"/>
                </a:lnTo>
                <a:lnTo>
                  <a:pt x="2578450" y="2667964"/>
                </a:lnTo>
                <a:lnTo>
                  <a:pt x="2539003" y="2645069"/>
                </a:lnTo>
                <a:lnTo>
                  <a:pt x="2501302" y="2617087"/>
                </a:lnTo>
                <a:lnTo>
                  <a:pt x="2465349" y="2584018"/>
                </a:lnTo>
                <a:lnTo>
                  <a:pt x="2434503" y="2549062"/>
                </a:lnTo>
                <a:lnTo>
                  <a:pt x="2407287" y="2511167"/>
                </a:lnTo>
                <a:lnTo>
                  <a:pt x="2383700" y="2470332"/>
                </a:lnTo>
                <a:lnTo>
                  <a:pt x="2363742" y="2426557"/>
                </a:lnTo>
                <a:lnTo>
                  <a:pt x="2347413" y="2379842"/>
                </a:lnTo>
                <a:lnTo>
                  <a:pt x="2334713" y="2330187"/>
                </a:lnTo>
                <a:lnTo>
                  <a:pt x="2325642" y="2277593"/>
                </a:lnTo>
                <a:lnTo>
                  <a:pt x="2320199" y="2222058"/>
                </a:lnTo>
                <a:lnTo>
                  <a:pt x="2318385" y="2163584"/>
                </a:lnTo>
                <a:lnTo>
                  <a:pt x="2319594" y="2110230"/>
                </a:lnTo>
                <a:lnTo>
                  <a:pt x="2323222" y="2058066"/>
                </a:lnTo>
                <a:lnTo>
                  <a:pt x="2329268" y="2007092"/>
                </a:lnTo>
                <a:lnTo>
                  <a:pt x="2337732" y="1957309"/>
                </a:lnTo>
                <a:lnTo>
                  <a:pt x="2348615" y="1908716"/>
                </a:lnTo>
                <a:lnTo>
                  <a:pt x="2361916" y="1861314"/>
                </a:lnTo>
                <a:lnTo>
                  <a:pt x="2377705" y="1814929"/>
                </a:lnTo>
                <a:lnTo>
                  <a:pt x="2395773" y="1770082"/>
                </a:lnTo>
                <a:lnTo>
                  <a:pt x="2416328" y="1726252"/>
                </a:lnTo>
                <a:lnTo>
                  <a:pt x="2439301" y="1683613"/>
                </a:lnTo>
                <a:lnTo>
                  <a:pt x="2468037" y="1638102"/>
                </a:lnTo>
                <a:lnTo>
                  <a:pt x="2498860" y="1596859"/>
                </a:lnTo>
                <a:lnTo>
                  <a:pt x="2531506" y="1560180"/>
                </a:lnTo>
                <a:lnTo>
                  <a:pt x="2566238" y="1527770"/>
                </a:lnTo>
                <a:lnTo>
                  <a:pt x="2602969" y="1499725"/>
                </a:lnTo>
                <a:lnTo>
                  <a:pt x="2641699" y="1476048"/>
                </a:lnTo>
                <a:lnTo>
                  <a:pt x="2682427" y="1456737"/>
                </a:lnTo>
                <a:lnTo>
                  <a:pt x="2725153" y="1441793"/>
                </a:lnTo>
                <a:lnTo>
                  <a:pt x="2769878" y="1431216"/>
                </a:lnTo>
                <a:lnTo>
                  <a:pt x="2816601" y="1425005"/>
                </a:lnTo>
                <a:lnTo>
                  <a:pt x="2865323" y="1423162"/>
                </a:lnTo>
                <a:lnTo>
                  <a:pt x="3472763" y="1423162"/>
                </a:lnTo>
                <a:lnTo>
                  <a:pt x="3453193" y="1385951"/>
                </a:lnTo>
                <a:lnTo>
                  <a:pt x="3424900" y="1339053"/>
                </a:lnTo>
                <a:lnTo>
                  <a:pt x="3394765" y="1295629"/>
                </a:lnTo>
                <a:lnTo>
                  <a:pt x="3362789" y="1255680"/>
                </a:lnTo>
                <a:lnTo>
                  <a:pt x="3328971" y="1219204"/>
                </a:lnTo>
                <a:lnTo>
                  <a:pt x="3293312" y="1186203"/>
                </a:lnTo>
                <a:lnTo>
                  <a:pt x="3255811" y="1156675"/>
                </a:lnTo>
                <a:lnTo>
                  <a:pt x="3216468" y="1130622"/>
                </a:lnTo>
                <a:lnTo>
                  <a:pt x="3175284" y="1108042"/>
                </a:lnTo>
                <a:lnTo>
                  <a:pt x="3132258" y="1088936"/>
                </a:lnTo>
                <a:lnTo>
                  <a:pt x="3087390" y="1073304"/>
                </a:lnTo>
                <a:lnTo>
                  <a:pt x="3040681" y="1061146"/>
                </a:lnTo>
                <a:lnTo>
                  <a:pt x="2992130" y="1052462"/>
                </a:lnTo>
                <a:lnTo>
                  <a:pt x="2941738" y="1047251"/>
                </a:lnTo>
                <a:lnTo>
                  <a:pt x="2889504" y="1045514"/>
                </a:lnTo>
                <a:close/>
              </a:path>
              <a:path w="7491095" h="3272790">
                <a:moveTo>
                  <a:pt x="3472763" y="1423162"/>
                </a:moveTo>
                <a:lnTo>
                  <a:pt x="2865323" y="1423162"/>
                </a:lnTo>
                <a:lnTo>
                  <a:pt x="2905707" y="1425143"/>
                </a:lnTo>
                <a:lnTo>
                  <a:pt x="2943888" y="1430716"/>
                </a:lnTo>
                <a:lnTo>
                  <a:pt x="3013634" y="1452631"/>
                </a:lnTo>
                <a:lnTo>
                  <a:pt x="3074561" y="1488908"/>
                </a:lnTo>
                <a:lnTo>
                  <a:pt x="3126670" y="1539547"/>
                </a:lnTo>
                <a:lnTo>
                  <a:pt x="3149418" y="1570252"/>
                </a:lnTo>
                <a:lnTo>
                  <a:pt x="3169961" y="1604548"/>
                </a:lnTo>
                <a:lnTo>
                  <a:pt x="3188308" y="1642457"/>
                </a:lnTo>
                <a:lnTo>
                  <a:pt x="3204433" y="1683910"/>
                </a:lnTo>
                <a:lnTo>
                  <a:pt x="3218361" y="1728977"/>
                </a:lnTo>
                <a:lnTo>
                  <a:pt x="3230086" y="1777634"/>
                </a:lnTo>
                <a:lnTo>
                  <a:pt x="3239605" y="1829882"/>
                </a:lnTo>
                <a:lnTo>
                  <a:pt x="3246920" y="1885720"/>
                </a:lnTo>
                <a:lnTo>
                  <a:pt x="3252030" y="1945149"/>
                </a:lnTo>
                <a:lnTo>
                  <a:pt x="3254886" y="2007092"/>
                </a:lnTo>
                <a:lnTo>
                  <a:pt x="3255637" y="2074778"/>
                </a:lnTo>
                <a:lnTo>
                  <a:pt x="3254133" y="2144979"/>
                </a:lnTo>
                <a:lnTo>
                  <a:pt x="3250230" y="2202742"/>
                </a:lnTo>
                <a:lnTo>
                  <a:pt x="3242652" y="2257795"/>
                </a:lnTo>
                <a:lnTo>
                  <a:pt x="3231400" y="2310138"/>
                </a:lnTo>
                <a:lnTo>
                  <a:pt x="3216472" y="2359771"/>
                </a:lnTo>
                <a:lnTo>
                  <a:pt x="3197870" y="2406693"/>
                </a:lnTo>
                <a:lnTo>
                  <a:pt x="3175593" y="2450905"/>
                </a:lnTo>
                <a:lnTo>
                  <a:pt x="3149640" y="2492406"/>
                </a:lnTo>
                <a:lnTo>
                  <a:pt x="3120012" y="2531198"/>
                </a:lnTo>
                <a:lnTo>
                  <a:pt x="3086709" y="2567279"/>
                </a:lnTo>
                <a:lnTo>
                  <a:pt x="3050985" y="2600417"/>
                </a:lnTo>
                <a:lnTo>
                  <a:pt x="3013574" y="2629137"/>
                </a:lnTo>
                <a:lnTo>
                  <a:pt x="2974477" y="2653438"/>
                </a:lnTo>
                <a:lnTo>
                  <a:pt x="2933693" y="2673321"/>
                </a:lnTo>
                <a:lnTo>
                  <a:pt x="2891224" y="2688785"/>
                </a:lnTo>
                <a:lnTo>
                  <a:pt x="2847068" y="2699831"/>
                </a:lnTo>
                <a:lnTo>
                  <a:pt x="2801228" y="2706459"/>
                </a:lnTo>
                <a:lnTo>
                  <a:pt x="2753702" y="2708668"/>
                </a:lnTo>
                <a:lnTo>
                  <a:pt x="3414698" y="2708668"/>
                </a:lnTo>
                <a:lnTo>
                  <a:pt x="3436779" y="2673272"/>
                </a:lnTo>
                <a:lnTo>
                  <a:pt x="3460262" y="2631642"/>
                </a:lnTo>
                <a:lnTo>
                  <a:pt x="3481925" y="2588936"/>
                </a:lnTo>
                <a:lnTo>
                  <a:pt x="3501769" y="2545156"/>
                </a:lnTo>
                <a:lnTo>
                  <a:pt x="3519794" y="2500301"/>
                </a:lnTo>
                <a:lnTo>
                  <a:pt x="3536001" y="2454371"/>
                </a:lnTo>
                <a:lnTo>
                  <a:pt x="3550388" y="2407367"/>
                </a:lnTo>
                <a:lnTo>
                  <a:pt x="3562956" y="2359287"/>
                </a:lnTo>
                <a:lnTo>
                  <a:pt x="3573705" y="2310133"/>
                </a:lnTo>
                <a:lnTo>
                  <a:pt x="3582634" y="2259904"/>
                </a:lnTo>
                <a:lnTo>
                  <a:pt x="3589744" y="2208601"/>
                </a:lnTo>
                <a:lnTo>
                  <a:pt x="3595035" y="2156223"/>
                </a:lnTo>
                <a:lnTo>
                  <a:pt x="3598506" y="2102770"/>
                </a:lnTo>
                <a:lnTo>
                  <a:pt x="3600157" y="2048243"/>
                </a:lnTo>
                <a:lnTo>
                  <a:pt x="3600148" y="1993532"/>
                </a:lnTo>
                <a:lnTo>
                  <a:pt x="3598525" y="1939961"/>
                </a:lnTo>
                <a:lnTo>
                  <a:pt x="3595289" y="1887529"/>
                </a:lnTo>
                <a:lnTo>
                  <a:pt x="3590439" y="1836236"/>
                </a:lnTo>
                <a:lnTo>
                  <a:pt x="3583976" y="1786083"/>
                </a:lnTo>
                <a:lnTo>
                  <a:pt x="3575899" y="1737069"/>
                </a:lnTo>
                <a:lnTo>
                  <a:pt x="3566209" y="1689193"/>
                </a:lnTo>
                <a:lnTo>
                  <a:pt x="3554898" y="1642434"/>
                </a:lnTo>
                <a:lnTo>
                  <a:pt x="3541987" y="1596859"/>
                </a:lnTo>
                <a:lnTo>
                  <a:pt x="3527456" y="1552400"/>
                </a:lnTo>
                <a:lnTo>
                  <a:pt x="3511311" y="1509080"/>
                </a:lnTo>
                <a:lnTo>
                  <a:pt x="3493552" y="1466898"/>
                </a:lnTo>
                <a:lnTo>
                  <a:pt x="3474179" y="1425855"/>
                </a:lnTo>
                <a:lnTo>
                  <a:pt x="3472763" y="1423162"/>
                </a:lnTo>
                <a:close/>
              </a:path>
              <a:path w="7491095" h="3272790">
                <a:moveTo>
                  <a:pt x="5594428" y="2946793"/>
                </a:moveTo>
                <a:lnTo>
                  <a:pt x="5226570" y="2946793"/>
                </a:lnTo>
                <a:lnTo>
                  <a:pt x="5242488" y="3000794"/>
                </a:lnTo>
                <a:lnTo>
                  <a:pt x="5264196" y="3044981"/>
                </a:lnTo>
                <a:lnTo>
                  <a:pt x="5291685" y="3079342"/>
                </a:lnTo>
                <a:lnTo>
                  <a:pt x="5324965" y="3103888"/>
                </a:lnTo>
                <a:lnTo>
                  <a:pt x="5364034" y="3118617"/>
                </a:lnTo>
                <a:lnTo>
                  <a:pt x="5408891" y="3123526"/>
                </a:lnTo>
                <a:lnTo>
                  <a:pt x="5446444" y="3120328"/>
                </a:lnTo>
                <a:lnTo>
                  <a:pt x="5512485" y="3094744"/>
                </a:lnTo>
                <a:lnTo>
                  <a:pt x="5564577" y="3044976"/>
                </a:lnTo>
                <a:lnTo>
                  <a:pt x="5591549" y="2979405"/>
                </a:lnTo>
                <a:lnTo>
                  <a:pt x="5594428" y="2946793"/>
                </a:lnTo>
                <a:close/>
              </a:path>
              <a:path w="7491095" h="3272790">
                <a:moveTo>
                  <a:pt x="4236859" y="991565"/>
                </a:moveTo>
                <a:lnTo>
                  <a:pt x="4190093" y="996061"/>
                </a:lnTo>
                <a:lnTo>
                  <a:pt x="4150253" y="1009548"/>
                </a:lnTo>
                <a:lnTo>
                  <a:pt x="4117336" y="1032027"/>
                </a:lnTo>
                <a:lnTo>
                  <a:pt x="4091344" y="1063498"/>
                </a:lnTo>
                <a:lnTo>
                  <a:pt x="4072274" y="1103960"/>
                </a:lnTo>
                <a:lnTo>
                  <a:pt x="4060126" y="1153414"/>
                </a:lnTo>
                <a:lnTo>
                  <a:pt x="4051214" y="1207183"/>
                </a:lnTo>
                <a:lnTo>
                  <a:pt x="4042994" y="1260553"/>
                </a:lnTo>
                <a:lnTo>
                  <a:pt x="4035714" y="1311776"/>
                </a:lnTo>
                <a:lnTo>
                  <a:pt x="4029126" y="1362600"/>
                </a:lnTo>
                <a:lnTo>
                  <a:pt x="4023313" y="1412442"/>
                </a:lnTo>
                <a:lnTo>
                  <a:pt x="4018275" y="1461301"/>
                </a:lnTo>
                <a:lnTo>
                  <a:pt x="4014012" y="1509179"/>
                </a:lnTo>
                <a:lnTo>
                  <a:pt x="4010524" y="1556075"/>
                </a:lnTo>
                <a:lnTo>
                  <a:pt x="4007811" y="1601989"/>
                </a:lnTo>
                <a:lnTo>
                  <a:pt x="4005873" y="1646922"/>
                </a:lnTo>
                <a:lnTo>
                  <a:pt x="4004710" y="1690872"/>
                </a:lnTo>
                <a:lnTo>
                  <a:pt x="4004322" y="1733842"/>
                </a:lnTo>
                <a:lnTo>
                  <a:pt x="4004573" y="1779520"/>
                </a:lnTo>
                <a:lnTo>
                  <a:pt x="4005326" y="1825946"/>
                </a:lnTo>
                <a:lnTo>
                  <a:pt x="4006581" y="1873118"/>
                </a:lnTo>
                <a:lnTo>
                  <a:pt x="4008339" y="1921037"/>
                </a:lnTo>
                <a:lnTo>
                  <a:pt x="4010598" y="1969702"/>
                </a:lnTo>
                <a:lnTo>
                  <a:pt x="4013359" y="2019115"/>
                </a:lnTo>
                <a:lnTo>
                  <a:pt x="4016623" y="2069274"/>
                </a:lnTo>
                <a:lnTo>
                  <a:pt x="4020388" y="2120179"/>
                </a:lnTo>
                <a:lnTo>
                  <a:pt x="4024656" y="2171832"/>
                </a:lnTo>
                <a:lnTo>
                  <a:pt x="4029523" y="2225207"/>
                </a:lnTo>
                <a:lnTo>
                  <a:pt x="4034698" y="2277377"/>
                </a:lnTo>
                <a:lnTo>
                  <a:pt x="4040472" y="2331269"/>
                </a:lnTo>
                <a:lnTo>
                  <a:pt x="4046749" y="2385908"/>
                </a:lnTo>
                <a:lnTo>
                  <a:pt x="4053528" y="2441294"/>
                </a:lnTo>
                <a:lnTo>
                  <a:pt x="4060809" y="2497427"/>
                </a:lnTo>
                <a:lnTo>
                  <a:pt x="4068592" y="2554306"/>
                </a:lnTo>
                <a:lnTo>
                  <a:pt x="4076877" y="2611932"/>
                </a:lnTo>
                <a:lnTo>
                  <a:pt x="4087488" y="2667420"/>
                </a:lnTo>
                <a:lnTo>
                  <a:pt x="4102574" y="2719479"/>
                </a:lnTo>
                <a:lnTo>
                  <a:pt x="4122136" y="2768108"/>
                </a:lnTo>
                <a:lnTo>
                  <a:pt x="4146175" y="2813308"/>
                </a:lnTo>
                <a:lnTo>
                  <a:pt x="4174690" y="2855079"/>
                </a:lnTo>
                <a:lnTo>
                  <a:pt x="4207683" y="2893419"/>
                </a:lnTo>
                <a:lnTo>
                  <a:pt x="4245153" y="2928330"/>
                </a:lnTo>
                <a:lnTo>
                  <a:pt x="4287100" y="2959811"/>
                </a:lnTo>
                <a:lnTo>
                  <a:pt x="4328404" y="2985100"/>
                </a:lnTo>
                <a:lnTo>
                  <a:pt x="4372325" y="3007017"/>
                </a:lnTo>
                <a:lnTo>
                  <a:pt x="4418863" y="3025562"/>
                </a:lnTo>
                <a:lnTo>
                  <a:pt x="4468017" y="3040735"/>
                </a:lnTo>
                <a:lnTo>
                  <a:pt x="4519787" y="3052537"/>
                </a:lnTo>
                <a:lnTo>
                  <a:pt x="4574174" y="3060966"/>
                </a:lnTo>
                <a:lnTo>
                  <a:pt x="4631177" y="3066024"/>
                </a:lnTo>
                <a:lnTo>
                  <a:pt x="4690795" y="3067710"/>
                </a:lnTo>
                <a:lnTo>
                  <a:pt x="4745345" y="3066710"/>
                </a:lnTo>
                <a:lnTo>
                  <a:pt x="4798726" y="3063712"/>
                </a:lnTo>
                <a:lnTo>
                  <a:pt x="4850938" y="3058715"/>
                </a:lnTo>
                <a:lnTo>
                  <a:pt x="4901982" y="3051720"/>
                </a:lnTo>
                <a:lnTo>
                  <a:pt x="4951857" y="3042726"/>
                </a:lnTo>
                <a:lnTo>
                  <a:pt x="5000564" y="3031733"/>
                </a:lnTo>
                <a:lnTo>
                  <a:pt x="5048102" y="3018742"/>
                </a:lnTo>
                <a:lnTo>
                  <a:pt x="5094471" y="3003752"/>
                </a:lnTo>
                <a:lnTo>
                  <a:pt x="5139673" y="2986764"/>
                </a:lnTo>
                <a:lnTo>
                  <a:pt x="5183705" y="2967778"/>
                </a:lnTo>
                <a:lnTo>
                  <a:pt x="5226570" y="2946793"/>
                </a:lnTo>
                <a:lnTo>
                  <a:pt x="5594428" y="2946793"/>
                </a:lnTo>
                <a:lnTo>
                  <a:pt x="5594921" y="2941205"/>
                </a:lnTo>
                <a:lnTo>
                  <a:pt x="5594514" y="2918069"/>
                </a:lnTo>
                <a:lnTo>
                  <a:pt x="5593292" y="2889583"/>
                </a:lnTo>
                <a:lnTo>
                  <a:pt x="5591208" y="2855079"/>
                </a:lnTo>
                <a:lnTo>
                  <a:pt x="5585563" y="2777381"/>
                </a:lnTo>
                <a:lnTo>
                  <a:pt x="5583531" y="2743546"/>
                </a:lnTo>
                <a:lnTo>
                  <a:pt x="5582310" y="2715058"/>
                </a:lnTo>
                <a:lnTo>
                  <a:pt x="5581904" y="2691917"/>
                </a:lnTo>
                <a:lnTo>
                  <a:pt x="5581902" y="2690063"/>
                </a:lnTo>
                <a:lnTo>
                  <a:pt x="4690795" y="2690063"/>
                </a:lnTo>
                <a:lnTo>
                  <a:pt x="4632653" y="2685643"/>
                </a:lnTo>
                <a:lnTo>
                  <a:pt x="4573587" y="2672384"/>
                </a:lnTo>
                <a:lnTo>
                  <a:pt x="4513591" y="2650764"/>
                </a:lnTo>
                <a:lnTo>
                  <a:pt x="4452670" y="2621229"/>
                </a:lnTo>
                <a:lnTo>
                  <a:pt x="4441392" y="2581175"/>
                </a:lnTo>
                <a:lnTo>
                  <a:pt x="4430950" y="2537553"/>
                </a:lnTo>
                <a:lnTo>
                  <a:pt x="4421344" y="2490361"/>
                </a:lnTo>
                <a:lnTo>
                  <a:pt x="4412574" y="2439600"/>
                </a:lnTo>
                <a:lnTo>
                  <a:pt x="4404640" y="2385268"/>
                </a:lnTo>
                <a:lnTo>
                  <a:pt x="4397542" y="2327367"/>
                </a:lnTo>
                <a:lnTo>
                  <a:pt x="4391279" y="2265895"/>
                </a:lnTo>
                <a:lnTo>
                  <a:pt x="4387388" y="2220727"/>
                </a:lnTo>
                <a:lnTo>
                  <a:pt x="4383907" y="2173772"/>
                </a:lnTo>
                <a:lnTo>
                  <a:pt x="4380836" y="2125033"/>
                </a:lnTo>
                <a:lnTo>
                  <a:pt x="4378174" y="2074507"/>
                </a:lnTo>
                <a:lnTo>
                  <a:pt x="4375923" y="2022195"/>
                </a:lnTo>
                <a:lnTo>
                  <a:pt x="4374080" y="1968097"/>
                </a:lnTo>
                <a:lnTo>
                  <a:pt x="4372648" y="1912213"/>
                </a:lnTo>
                <a:lnTo>
                  <a:pt x="4371625" y="1854543"/>
                </a:lnTo>
                <a:lnTo>
                  <a:pt x="4371011" y="1795085"/>
                </a:lnTo>
                <a:lnTo>
                  <a:pt x="4370806" y="1733842"/>
                </a:lnTo>
                <a:lnTo>
                  <a:pt x="4371555" y="1698494"/>
                </a:lnTo>
                <a:lnTo>
                  <a:pt x="4373803" y="1658187"/>
                </a:lnTo>
                <a:lnTo>
                  <a:pt x="4377550" y="1612919"/>
                </a:lnTo>
                <a:lnTo>
                  <a:pt x="4382795" y="1562689"/>
                </a:lnTo>
                <a:lnTo>
                  <a:pt x="4389539" y="1507497"/>
                </a:lnTo>
                <a:lnTo>
                  <a:pt x="4407492" y="1376278"/>
                </a:lnTo>
                <a:lnTo>
                  <a:pt x="4415045" y="1313399"/>
                </a:lnTo>
                <a:lnTo>
                  <a:pt x="4420440" y="1258704"/>
                </a:lnTo>
                <a:lnTo>
                  <a:pt x="4423677" y="1212196"/>
                </a:lnTo>
                <a:lnTo>
                  <a:pt x="4424756" y="1173873"/>
                </a:lnTo>
                <a:lnTo>
                  <a:pt x="4421384" y="1135680"/>
                </a:lnTo>
                <a:lnTo>
                  <a:pt x="4394409" y="1070105"/>
                </a:lnTo>
                <a:lnTo>
                  <a:pt x="4342205" y="1020336"/>
                </a:lnTo>
                <a:lnTo>
                  <a:pt x="4275233" y="994761"/>
                </a:lnTo>
                <a:lnTo>
                  <a:pt x="4236859" y="991565"/>
                </a:lnTo>
                <a:close/>
              </a:path>
              <a:path w="7491095" h="3272790">
                <a:moveTo>
                  <a:pt x="5427484" y="1002728"/>
                </a:moveTo>
                <a:lnTo>
                  <a:pt x="5378032" y="1007482"/>
                </a:lnTo>
                <a:lnTo>
                  <a:pt x="5336332" y="1021744"/>
                </a:lnTo>
                <a:lnTo>
                  <a:pt x="5302381" y="1045514"/>
                </a:lnTo>
                <a:lnTo>
                  <a:pt x="5276181" y="1078793"/>
                </a:lnTo>
                <a:lnTo>
                  <a:pt x="5257731" y="1121579"/>
                </a:lnTo>
                <a:lnTo>
                  <a:pt x="5247030" y="1173873"/>
                </a:lnTo>
                <a:lnTo>
                  <a:pt x="5242162" y="1216672"/>
                </a:lnTo>
                <a:lnTo>
                  <a:pt x="5237654" y="1260553"/>
                </a:lnTo>
                <a:lnTo>
                  <a:pt x="5233507" y="1305516"/>
                </a:lnTo>
                <a:lnTo>
                  <a:pt x="5229720" y="1351560"/>
                </a:lnTo>
                <a:lnTo>
                  <a:pt x="5226294" y="1398686"/>
                </a:lnTo>
                <a:lnTo>
                  <a:pt x="5223229" y="1446894"/>
                </a:lnTo>
                <a:lnTo>
                  <a:pt x="5220523" y="1496183"/>
                </a:lnTo>
                <a:lnTo>
                  <a:pt x="5218179" y="1546555"/>
                </a:lnTo>
                <a:lnTo>
                  <a:pt x="5216195" y="1598009"/>
                </a:lnTo>
                <a:lnTo>
                  <a:pt x="5214572" y="1650545"/>
                </a:lnTo>
                <a:lnTo>
                  <a:pt x="5213309" y="1704162"/>
                </a:lnTo>
                <a:lnTo>
                  <a:pt x="5212407" y="1758863"/>
                </a:lnTo>
                <a:lnTo>
                  <a:pt x="5211866" y="1814645"/>
                </a:lnTo>
                <a:lnTo>
                  <a:pt x="5211740" y="1854543"/>
                </a:lnTo>
                <a:lnTo>
                  <a:pt x="5211702" y="1873118"/>
                </a:lnTo>
                <a:lnTo>
                  <a:pt x="5215407" y="2232418"/>
                </a:lnTo>
                <a:lnTo>
                  <a:pt x="5217274" y="2610065"/>
                </a:lnTo>
                <a:lnTo>
                  <a:pt x="5167105" y="2623948"/>
                </a:lnTo>
                <a:lnTo>
                  <a:pt x="5117398" y="2636509"/>
                </a:lnTo>
                <a:lnTo>
                  <a:pt x="5068153" y="2647748"/>
                </a:lnTo>
                <a:lnTo>
                  <a:pt x="5019369" y="2657665"/>
                </a:lnTo>
                <a:lnTo>
                  <a:pt x="4971046" y="2666260"/>
                </a:lnTo>
                <a:lnTo>
                  <a:pt x="4923184" y="2673533"/>
                </a:lnTo>
                <a:lnTo>
                  <a:pt x="4875784" y="2679483"/>
                </a:lnTo>
                <a:lnTo>
                  <a:pt x="4828845" y="2684112"/>
                </a:lnTo>
                <a:lnTo>
                  <a:pt x="4782368" y="2687418"/>
                </a:lnTo>
                <a:lnTo>
                  <a:pt x="4736351" y="2689401"/>
                </a:lnTo>
                <a:lnTo>
                  <a:pt x="4690795" y="2690063"/>
                </a:lnTo>
                <a:lnTo>
                  <a:pt x="5581902" y="2690063"/>
                </a:lnTo>
                <a:lnTo>
                  <a:pt x="5581787" y="2616574"/>
                </a:lnTo>
                <a:lnTo>
                  <a:pt x="5581563" y="2554306"/>
                </a:lnTo>
                <a:lnTo>
                  <a:pt x="5581174" y="2472166"/>
                </a:lnTo>
                <a:lnTo>
                  <a:pt x="5580474" y="2354967"/>
                </a:lnTo>
                <a:lnTo>
                  <a:pt x="5579575" y="2220727"/>
                </a:lnTo>
                <a:lnTo>
                  <a:pt x="5579227" y="2164511"/>
                </a:lnTo>
                <a:lnTo>
                  <a:pt x="5578909" y="2108002"/>
                </a:lnTo>
                <a:lnTo>
                  <a:pt x="5578648" y="2055679"/>
                </a:lnTo>
                <a:lnTo>
                  <a:pt x="5578444" y="2007542"/>
                </a:lnTo>
                <a:lnTo>
                  <a:pt x="5578202" y="1912213"/>
                </a:lnTo>
                <a:lnTo>
                  <a:pt x="5578182" y="1888248"/>
                </a:lnTo>
                <a:lnTo>
                  <a:pt x="5611660" y="1185037"/>
                </a:lnTo>
                <a:lnTo>
                  <a:pt x="5609919" y="1147601"/>
                </a:lnTo>
                <a:lnTo>
                  <a:pt x="5584803" y="1082488"/>
                </a:lnTo>
                <a:lnTo>
                  <a:pt x="5532830" y="1032025"/>
                </a:lnTo>
                <a:lnTo>
                  <a:pt x="5465858" y="1005983"/>
                </a:lnTo>
                <a:lnTo>
                  <a:pt x="5427484" y="1002728"/>
                </a:lnTo>
                <a:close/>
              </a:path>
              <a:path w="7491095" h="3272790">
                <a:moveTo>
                  <a:pt x="6214338" y="1049235"/>
                </a:moveTo>
                <a:lnTo>
                  <a:pt x="6164319" y="1054454"/>
                </a:lnTo>
                <a:lnTo>
                  <a:pt x="6123394" y="1070111"/>
                </a:lnTo>
                <a:lnTo>
                  <a:pt x="6091562" y="1096206"/>
                </a:lnTo>
                <a:lnTo>
                  <a:pt x="6068825" y="1132741"/>
                </a:lnTo>
                <a:lnTo>
                  <a:pt x="6055183" y="1179716"/>
                </a:lnTo>
                <a:lnTo>
                  <a:pt x="6050635" y="1237132"/>
                </a:lnTo>
                <a:lnTo>
                  <a:pt x="6050345" y="1271660"/>
                </a:lnTo>
                <a:lnTo>
                  <a:pt x="6049473" y="1313865"/>
                </a:lnTo>
                <a:lnTo>
                  <a:pt x="6048020" y="1363748"/>
                </a:lnTo>
                <a:lnTo>
                  <a:pt x="6043946" y="1479045"/>
                </a:lnTo>
                <a:lnTo>
                  <a:pt x="6042494" y="1528740"/>
                </a:lnTo>
                <a:lnTo>
                  <a:pt x="6041618" y="1570947"/>
                </a:lnTo>
                <a:lnTo>
                  <a:pt x="6041389" y="1598034"/>
                </a:lnTo>
                <a:lnTo>
                  <a:pt x="6041326" y="2911449"/>
                </a:lnTo>
                <a:lnTo>
                  <a:pt x="6045874" y="2968860"/>
                </a:lnTo>
                <a:lnTo>
                  <a:pt x="6059517" y="3015831"/>
                </a:lnTo>
                <a:lnTo>
                  <a:pt x="6082255" y="3052364"/>
                </a:lnTo>
                <a:lnTo>
                  <a:pt x="6114089" y="3078458"/>
                </a:lnTo>
                <a:lnTo>
                  <a:pt x="6155017" y="3094114"/>
                </a:lnTo>
                <a:lnTo>
                  <a:pt x="6205042" y="3099333"/>
                </a:lnTo>
                <a:lnTo>
                  <a:pt x="6253905" y="3095499"/>
                </a:lnTo>
                <a:lnTo>
                  <a:pt x="6295250" y="3083996"/>
                </a:lnTo>
                <a:lnTo>
                  <a:pt x="6329078" y="3064825"/>
                </a:lnTo>
                <a:lnTo>
                  <a:pt x="6374182" y="3003476"/>
                </a:lnTo>
                <a:lnTo>
                  <a:pt x="6385458" y="2961297"/>
                </a:lnTo>
                <a:lnTo>
                  <a:pt x="6389217" y="2911449"/>
                </a:lnTo>
                <a:lnTo>
                  <a:pt x="6385496" y="1891969"/>
                </a:lnTo>
                <a:lnTo>
                  <a:pt x="6410577" y="1839328"/>
                </a:lnTo>
                <a:lnTo>
                  <a:pt x="6437036" y="1789719"/>
                </a:lnTo>
                <a:lnTo>
                  <a:pt x="6464872" y="1743142"/>
                </a:lnTo>
                <a:lnTo>
                  <a:pt x="6494086" y="1699596"/>
                </a:lnTo>
                <a:lnTo>
                  <a:pt x="6524678" y="1659082"/>
                </a:lnTo>
                <a:lnTo>
                  <a:pt x="6556649" y="1621599"/>
                </a:lnTo>
                <a:lnTo>
                  <a:pt x="6589998" y="1587148"/>
                </a:lnTo>
                <a:lnTo>
                  <a:pt x="6624725" y="1555728"/>
                </a:lnTo>
                <a:lnTo>
                  <a:pt x="6660832" y="1527340"/>
                </a:lnTo>
                <a:lnTo>
                  <a:pt x="6697350" y="1502243"/>
                </a:lnTo>
                <a:lnTo>
                  <a:pt x="6736212" y="1479045"/>
                </a:lnTo>
                <a:lnTo>
                  <a:pt x="6777418" y="1457745"/>
                </a:lnTo>
                <a:lnTo>
                  <a:pt x="6820969" y="1438342"/>
                </a:lnTo>
                <a:lnTo>
                  <a:pt x="6866864" y="1420837"/>
                </a:lnTo>
                <a:lnTo>
                  <a:pt x="6915103" y="1405230"/>
                </a:lnTo>
                <a:lnTo>
                  <a:pt x="6965685" y="1391519"/>
                </a:lnTo>
                <a:lnTo>
                  <a:pt x="7018612" y="1379706"/>
                </a:lnTo>
                <a:lnTo>
                  <a:pt x="7073881" y="1369789"/>
                </a:lnTo>
                <a:lnTo>
                  <a:pt x="7131494" y="1361770"/>
                </a:lnTo>
                <a:lnTo>
                  <a:pt x="7485524" y="1361770"/>
                </a:lnTo>
                <a:lnTo>
                  <a:pt x="7485233" y="1358049"/>
                </a:lnTo>
                <a:lnTo>
                  <a:pt x="6398514" y="1358049"/>
                </a:lnTo>
                <a:lnTo>
                  <a:pt x="6395875" y="1293235"/>
                </a:lnTo>
                <a:lnTo>
                  <a:pt x="6388780" y="1236047"/>
                </a:lnTo>
                <a:lnTo>
                  <a:pt x="6377228" y="1186484"/>
                </a:lnTo>
                <a:lnTo>
                  <a:pt x="6361221" y="1144546"/>
                </a:lnTo>
                <a:lnTo>
                  <a:pt x="6340757" y="1110234"/>
                </a:lnTo>
                <a:lnTo>
                  <a:pt x="6286460" y="1064485"/>
                </a:lnTo>
                <a:lnTo>
                  <a:pt x="6252627" y="1053048"/>
                </a:lnTo>
                <a:lnTo>
                  <a:pt x="6214338" y="1049235"/>
                </a:lnTo>
                <a:close/>
              </a:path>
              <a:path w="7491095" h="3272790">
                <a:moveTo>
                  <a:pt x="7485524" y="1361770"/>
                </a:moveTo>
                <a:lnTo>
                  <a:pt x="7131494" y="1361770"/>
                </a:lnTo>
                <a:lnTo>
                  <a:pt x="7137082" y="1518043"/>
                </a:lnTo>
                <a:lnTo>
                  <a:pt x="7139523" y="1561758"/>
                </a:lnTo>
                <a:lnTo>
                  <a:pt x="7141265" y="1598034"/>
                </a:lnTo>
                <a:lnTo>
                  <a:pt x="7142309" y="1626871"/>
                </a:lnTo>
                <a:lnTo>
                  <a:pt x="7142657" y="1648269"/>
                </a:lnTo>
                <a:lnTo>
                  <a:pt x="7147101" y="1704545"/>
                </a:lnTo>
                <a:lnTo>
                  <a:pt x="7160434" y="1750589"/>
                </a:lnTo>
                <a:lnTo>
                  <a:pt x="7182654" y="1786401"/>
                </a:lnTo>
                <a:lnTo>
                  <a:pt x="7213764" y="1811980"/>
                </a:lnTo>
                <a:lnTo>
                  <a:pt x="7253763" y="1827328"/>
                </a:lnTo>
                <a:lnTo>
                  <a:pt x="7302652" y="1832444"/>
                </a:lnTo>
                <a:lnTo>
                  <a:pt x="7348819" y="1827698"/>
                </a:lnTo>
                <a:lnTo>
                  <a:pt x="7388456" y="1813460"/>
                </a:lnTo>
                <a:lnTo>
                  <a:pt x="7421571" y="1789719"/>
                </a:lnTo>
                <a:lnTo>
                  <a:pt x="7448139" y="1756508"/>
                </a:lnTo>
                <a:lnTo>
                  <a:pt x="7468184" y="1713795"/>
                </a:lnTo>
                <a:lnTo>
                  <a:pt x="7481698" y="1661590"/>
                </a:lnTo>
                <a:lnTo>
                  <a:pt x="7488682" y="1599895"/>
                </a:lnTo>
                <a:lnTo>
                  <a:pt x="7490082" y="1550593"/>
                </a:lnTo>
                <a:lnTo>
                  <a:pt x="7490463" y="1502243"/>
                </a:lnTo>
                <a:lnTo>
                  <a:pt x="7490548" y="1469669"/>
                </a:lnTo>
                <a:lnTo>
                  <a:pt x="7489030" y="1406644"/>
                </a:lnTo>
                <a:lnTo>
                  <a:pt x="7485524" y="1361770"/>
                </a:lnTo>
                <a:close/>
              </a:path>
              <a:path w="7491095" h="3272790">
                <a:moveTo>
                  <a:pt x="7191032" y="1013891"/>
                </a:moveTo>
                <a:lnTo>
                  <a:pt x="7142903" y="1014954"/>
                </a:lnTo>
                <a:lnTo>
                  <a:pt x="7095256" y="1018140"/>
                </a:lnTo>
                <a:lnTo>
                  <a:pt x="7048092" y="1023451"/>
                </a:lnTo>
                <a:lnTo>
                  <a:pt x="7001410" y="1030887"/>
                </a:lnTo>
                <a:lnTo>
                  <a:pt x="6955211" y="1040447"/>
                </a:lnTo>
                <a:lnTo>
                  <a:pt x="6909494" y="1052131"/>
                </a:lnTo>
                <a:lnTo>
                  <a:pt x="6864259" y="1065940"/>
                </a:lnTo>
                <a:lnTo>
                  <a:pt x="6819507" y="1081873"/>
                </a:lnTo>
                <a:lnTo>
                  <a:pt x="6775237" y="1099931"/>
                </a:lnTo>
                <a:lnTo>
                  <a:pt x="6731449" y="1120113"/>
                </a:lnTo>
                <a:lnTo>
                  <a:pt x="6688144" y="1142419"/>
                </a:lnTo>
                <a:lnTo>
                  <a:pt x="6645321" y="1166850"/>
                </a:lnTo>
                <a:lnTo>
                  <a:pt x="6602981" y="1193405"/>
                </a:lnTo>
                <a:lnTo>
                  <a:pt x="6561122" y="1222085"/>
                </a:lnTo>
                <a:lnTo>
                  <a:pt x="6519747" y="1252889"/>
                </a:lnTo>
                <a:lnTo>
                  <a:pt x="6478853" y="1285818"/>
                </a:lnTo>
                <a:lnTo>
                  <a:pt x="6438442" y="1320871"/>
                </a:lnTo>
                <a:lnTo>
                  <a:pt x="6398514" y="1358049"/>
                </a:lnTo>
                <a:lnTo>
                  <a:pt x="7485233" y="1358049"/>
                </a:lnTo>
                <a:lnTo>
                  <a:pt x="7476880" y="1294719"/>
                </a:lnTo>
                <a:lnTo>
                  <a:pt x="7466249" y="1245819"/>
                </a:lnTo>
                <a:lnTo>
                  <a:pt x="7452580" y="1201627"/>
                </a:lnTo>
                <a:lnTo>
                  <a:pt x="7435872" y="1162143"/>
                </a:lnTo>
                <a:lnTo>
                  <a:pt x="7416126" y="1127366"/>
                </a:lnTo>
                <a:lnTo>
                  <a:pt x="7383312" y="1086513"/>
                </a:lnTo>
                <a:lnTo>
                  <a:pt x="7344395" y="1054740"/>
                </a:lnTo>
                <a:lnTo>
                  <a:pt x="7299376" y="1032046"/>
                </a:lnTo>
                <a:lnTo>
                  <a:pt x="7248255" y="1018430"/>
                </a:lnTo>
                <a:lnTo>
                  <a:pt x="7191032" y="1013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7891" y="5201465"/>
            <a:ext cx="3929379" cy="2993390"/>
          </a:xfrm>
          <a:custGeom>
            <a:avLst/>
            <a:gdLst/>
            <a:ahLst/>
            <a:cxnLst/>
            <a:rect l="l" t="t" r="r" b="b"/>
            <a:pathLst>
              <a:path w="3929379" h="2993390">
                <a:moveTo>
                  <a:pt x="874326" y="2980601"/>
                </a:moveTo>
                <a:lnTo>
                  <a:pt x="371227" y="2980601"/>
                </a:lnTo>
                <a:lnTo>
                  <a:pt x="421835" y="2993301"/>
                </a:lnTo>
                <a:lnTo>
                  <a:pt x="821107" y="2993301"/>
                </a:lnTo>
                <a:lnTo>
                  <a:pt x="874326" y="2980601"/>
                </a:lnTo>
                <a:close/>
              </a:path>
              <a:path w="3929379" h="2993390">
                <a:moveTo>
                  <a:pt x="251147" y="2612301"/>
                </a:moveTo>
                <a:lnTo>
                  <a:pt x="112395" y="2612301"/>
                </a:lnTo>
                <a:lnTo>
                  <a:pt x="71932" y="2625001"/>
                </a:lnTo>
                <a:lnTo>
                  <a:pt x="40462" y="2650401"/>
                </a:lnTo>
                <a:lnTo>
                  <a:pt x="17983" y="2675801"/>
                </a:lnTo>
                <a:lnTo>
                  <a:pt x="4495" y="2726601"/>
                </a:lnTo>
                <a:lnTo>
                  <a:pt x="0" y="2777401"/>
                </a:lnTo>
                <a:lnTo>
                  <a:pt x="4783" y="2815501"/>
                </a:lnTo>
                <a:lnTo>
                  <a:pt x="19134" y="2853601"/>
                </a:lnTo>
                <a:lnTo>
                  <a:pt x="76538" y="2904401"/>
                </a:lnTo>
                <a:lnTo>
                  <a:pt x="119591" y="2929801"/>
                </a:lnTo>
                <a:lnTo>
                  <a:pt x="172213" y="2955201"/>
                </a:lnTo>
                <a:lnTo>
                  <a:pt x="234403" y="2967901"/>
                </a:lnTo>
                <a:lnTo>
                  <a:pt x="277511" y="2967901"/>
                </a:lnTo>
                <a:lnTo>
                  <a:pt x="323119" y="2980601"/>
                </a:lnTo>
                <a:lnTo>
                  <a:pt x="925513" y="2980601"/>
                </a:lnTo>
                <a:lnTo>
                  <a:pt x="974670" y="2967901"/>
                </a:lnTo>
                <a:lnTo>
                  <a:pt x="1021795" y="2955201"/>
                </a:lnTo>
                <a:lnTo>
                  <a:pt x="1066890" y="2942501"/>
                </a:lnTo>
                <a:lnTo>
                  <a:pt x="1109953" y="2929801"/>
                </a:lnTo>
                <a:lnTo>
                  <a:pt x="1150985" y="2917101"/>
                </a:lnTo>
                <a:lnTo>
                  <a:pt x="1189986" y="2891701"/>
                </a:lnTo>
                <a:lnTo>
                  <a:pt x="1226956" y="2866301"/>
                </a:lnTo>
                <a:lnTo>
                  <a:pt x="1261895" y="2853601"/>
                </a:lnTo>
                <a:lnTo>
                  <a:pt x="1327459" y="2802801"/>
                </a:lnTo>
                <a:lnTo>
                  <a:pt x="1358454" y="2764701"/>
                </a:lnTo>
                <a:lnTo>
                  <a:pt x="1387789" y="2739301"/>
                </a:lnTo>
                <a:lnTo>
                  <a:pt x="1415464" y="2701201"/>
                </a:lnTo>
                <a:lnTo>
                  <a:pt x="1441478" y="2663101"/>
                </a:lnTo>
                <a:lnTo>
                  <a:pt x="525193" y="2663101"/>
                </a:lnTo>
                <a:lnTo>
                  <a:pt x="477126" y="2650401"/>
                </a:lnTo>
                <a:lnTo>
                  <a:pt x="430425" y="2650401"/>
                </a:lnTo>
                <a:lnTo>
                  <a:pt x="385089" y="2637701"/>
                </a:lnTo>
                <a:lnTo>
                  <a:pt x="312537" y="2625001"/>
                </a:lnTo>
                <a:lnTo>
                  <a:pt x="251147" y="2612301"/>
                </a:lnTo>
                <a:close/>
              </a:path>
              <a:path w="3929379" h="2993390">
                <a:moveTo>
                  <a:pt x="1649451" y="1621701"/>
                </a:moveTo>
                <a:lnTo>
                  <a:pt x="1318996" y="1621701"/>
                </a:lnTo>
                <a:lnTo>
                  <a:pt x="1317771" y="1685201"/>
                </a:lnTo>
                <a:lnTo>
                  <a:pt x="1315692" y="1748701"/>
                </a:lnTo>
                <a:lnTo>
                  <a:pt x="1312759" y="1812201"/>
                </a:lnTo>
                <a:lnTo>
                  <a:pt x="1308971" y="1875701"/>
                </a:lnTo>
                <a:lnTo>
                  <a:pt x="1304329" y="1926501"/>
                </a:lnTo>
                <a:lnTo>
                  <a:pt x="1298832" y="1977301"/>
                </a:lnTo>
                <a:lnTo>
                  <a:pt x="1292482" y="2040801"/>
                </a:lnTo>
                <a:lnTo>
                  <a:pt x="1285277" y="2078901"/>
                </a:lnTo>
                <a:lnTo>
                  <a:pt x="1277218" y="2129701"/>
                </a:lnTo>
                <a:lnTo>
                  <a:pt x="1268305" y="2167801"/>
                </a:lnTo>
                <a:lnTo>
                  <a:pt x="1258538" y="2218601"/>
                </a:lnTo>
                <a:lnTo>
                  <a:pt x="1247917" y="2256701"/>
                </a:lnTo>
                <a:lnTo>
                  <a:pt x="1236443" y="2294801"/>
                </a:lnTo>
                <a:lnTo>
                  <a:pt x="1224114" y="2320201"/>
                </a:lnTo>
                <a:lnTo>
                  <a:pt x="1201911" y="2371001"/>
                </a:lnTo>
                <a:lnTo>
                  <a:pt x="1177087" y="2421801"/>
                </a:lnTo>
                <a:lnTo>
                  <a:pt x="1149644" y="2459901"/>
                </a:lnTo>
                <a:lnTo>
                  <a:pt x="1119580" y="2498001"/>
                </a:lnTo>
                <a:lnTo>
                  <a:pt x="1086897" y="2536101"/>
                </a:lnTo>
                <a:lnTo>
                  <a:pt x="1051593" y="2561501"/>
                </a:lnTo>
                <a:lnTo>
                  <a:pt x="1013670" y="2586901"/>
                </a:lnTo>
                <a:lnTo>
                  <a:pt x="973126" y="2612301"/>
                </a:lnTo>
                <a:lnTo>
                  <a:pt x="929963" y="2637701"/>
                </a:lnTo>
                <a:lnTo>
                  <a:pt x="884180" y="2650401"/>
                </a:lnTo>
                <a:lnTo>
                  <a:pt x="835778" y="2663101"/>
                </a:lnTo>
                <a:lnTo>
                  <a:pt x="1441478" y="2663101"/>
                </a:lnTo>
                <a:lnTo>
                  <a:pt x="1465831" y="2625001"/>
                </a:lnTo>
                <a:lnTo>
                  <a:pt x="1488525" y="2574201"/>
                </a:lnTo>
                <a:lnTo>
                  <a:pt x="1509558" y="2536101"/>
                </a:lnTo>
                <a:lnTo>
                  <a:pt x="1528931" y="2485301"/>
                </a:lnTo>
                <a:lnTo>
                  <a:pt x="1546644" y="2434501"/>
                </a:lnTo>
                <a:lnTo>
                  <a:pt x="1562696" y="2383701"/>
                </a:lnTo>
                <a:lnTo>
                  <a:pt x="1573174" y="2345601"/>
                </a:lnTo>
                <a:lnTo>
                  <a:pt x="1582902" y="2294801"/>
                </a:lnTo>
                <a:lnTo>
                  <a:pt x="1591881" y="2256701"/>
                </a:lnTo>
                <a:lnTo>
                  <a:pt x="1600111" y="2205901"/>
                </a:lnTo>
                <a:lnTo>
                  <a:pt x="1607591" y="2167801"/>
                </a:lnTo>
                <a:lnTo>
                  <a:pt x="1614322" y="2117001"/>
                </a:lnTo>
                <a:lnTo>
                  <a:pt x="1620304" y="2066201"/>
                </a:lnTo>
                <a:lnTo>
                  <a:pt x="1625536" y="2002701"/>
                </a:lnTo>
                <a:lnTo>
                  <a:pt x="1630019" y="1951901"/>
                </a:lnTo>
                <a:lnTo>
                  <a:pt x="1636737" y="1837601"/>
                </a:lnTo>
                <a:lnTo>
                  <a:pt x="1638973" y="1774101"/>
                </a:lnTo>
                <a:lnTo>
                  <a:pt x="1649451" y="1621701"/>
                </a:lnTo>
                <a:close/>
              </a:path>
              <a:path w="3929379" h="2993390">
                <a:moveTo>
                  <a:pt x="812959" y="1990001"/>
                </a:moveTo>
                <a:lnTo>
                  <a:pt x="707500" y="1990001"/>
                </a:lnTo>
                <a:lnTo>
                  <a:pt x="762749" y="2002701"/>
                </a:lnTo>
                <a:lnTo>
                  <a:pt x="812959" y="1990001"/>
                </a:lnTo>
                <a:close/>
              </a:path>
              <a:path w="3929379" h="2993390">
                <a:moveTo>
                  <a:pt x="1309070" y="59601"/>
                </a:moveTo>
                <a:lnTo>
                  <a:pt x="885640" y="59601"/>
                </a:lnTo>
                <a:lnTo>
                  <a:pt x="834584" y="72301"/>
                </a:lnTo>
                <a:lnTo>
                  <a:pt x="736468" y="97701"/>
                </a:lnTo>
                <a:lnTo>
                  <a:pt x="643680" y="123101"/>
                </a:lnTo>
                <a:lnTo>
                  <a:pt x="599284" y="148501"/>
                </a:lnTo>
                <a:lnTo>
                  <a:pt x="556221" y="161201"/>
                </a:lnTo>
                <a:lnTo>
                  <a:pt x="514489" y="186601"/>
                </a:lnTo>
                <a:lnTo>
                  <a:pt x="474090" y="212001"/>
                </a:lnTo>
                <a:lnTo>
                  <a:pt x="435022" y="237401"/>
                </a:lnTo>
                <a:lnTo>
                  <a:pt x="397287" y="262801"/>
                </a:lnTo>
                <a:lnTo>
                  <a:pt x="360884" y="300901"/>
                </a:lnTo>
                <a:lnTo>
                  <a:pt x="325813" y="326301"/>
                </a:lnTo>
                <a:lnTo>
                  <a:pt x="292074" y="364401"/>
                </a:lnTo>
                <a:lnTo>
                  <a:pt x="260924" y="402501"/>
                </a:lnTo>
                <a:lnTo>
                  <a:pt x="231554" y="427901"/>
                </a:lnTo>
                <a:lnTo>
                  <a:pt x="203965" y="466001"/>
                </a:lnTo>
                <a:lnTo>
                  <a:pt x="178155" y="504101"/>
                </a:lnTo>
                <a:lnTo>
                  <a:pt x="154125" y="542201"/>
                </a:lnTo>
                <a:lnTo>
                  <a:pt x="131876" y="593001"/>
                </a:lnTo>
                <a:lnTo>
                  <a:pt x="111406" y="631101"/>
                </a:lnTo>
                <a:lnTo>
                  <a:pt x="92717" y="669201"/>
                </a:lnTo>
                <a:lnTo>
                  <a:pt x="75807" y="720001"/>
                </a:lnTo>
                <a:lnTo>
                  <a:pt x="60678" y="758101"/>
                </a:lnTo>
                <a:lnTo>
                  <a:pt x="47328" y="808901"/>
                </a:lnTo>
                <a:lnTo>
                  <a:pt x="35759" y="859701"/>
                </a:lnTo>
                <a:lnTo>
                  <a:pt x="25969" y="910501"/>
                </a:lnTo>
                <a:lnTo>
                  <a:pt x="17960" y="961301"/>
                </a:lnTo>
                <a:lnTo>
                  <a:pt x="11730" y="1012101"/>
                </a:lnTo>
                <a:lnTo>
                  <a:pt x="7280" y="1062901"/>
                </a:lnTo>
                <a:lnTo>
                  <a:pt x="4611" y="1113701"/>
                </a:lnTo>
                <a:lnTo>
                  <a:pt x="3721" y="1177201"/>
                </a:lnTo>
                <a:lnTo>
                  <a:pt x="4970" y="1228001"/>
                </a:lnTo>
                <a:lnTo>
                  <a:pt x="8718" y="1278801"/>
                </a:lnTo>
                <a:lnTo>
                  <a:pt x="14965" y="1329601"/>
                </a:lnTo>
                <a:lnTo>
                  <a:pt x="23711" y="1380401"/>
                </a:lnTo>
                <a:lnTo>
                  <a:pt x="34956" y="1431201"/>
                </a:lnTo>
                <a:lnTo>
                  <a:pt x="48699" y="1482001"/>
                </a:lnTo>
                <a:lnTo>
                  <a:pt x="64942" y="1520101"/>
                </a:lnTo>
                <a:lnTo>
                  <a:pt x="83683" y="1570901"/>
                </a:lnTo>
                <a:lnTo>
                  <a:pt x="104923" y="1609001"/>
                </a:lnTo>
                <a:lnTo>
                  <a:pt x="128662" y="1659801"/>
                </a:lnTo>
                <a:lnTo>
                  <a:pt x="154899" y="1697901"/>
                </a:lnTo>
                <a:lnTo>
                  <a:pt x="183636" y="1736001"/>
                </a:lnTo>
                <a:lnTo>
                  <a:pt x="214871" y="1761401"/>
                </a:lnTo>
                <a:lnTo>
                  <a:pt x="250935" y="1799501"/>
                </a:lnTo>
                <a:lnTo>
                  <a:pt x="288742" y="1837601"/>
                </a:lnTo>
                <a:lnTo>
                  <a:pt x="328295" y="1863001"/>
                </a:lnTo>
                <a:lnTo>
                  <a:pt x="369591" y="1901101"/>
                </a:lnTo>
                <a:lnTo>
                  <a:pt x="412631" y="1913801"/>
                </a:lnTo>
                <a:lnTo>
                  <a:pt x="457415" y="1939201"/>
                </a:lnTo>
                <a:lnTo>
                  <a:pt x="503944" y="1951901"/>
                </a:lnTo>
                <a:lnTo>
                  <a:pt x="552217" y="1977301"/>
                </a:lnTo>
                <a:lnTo>
                  <a:pt x="602234" y="1977301"/>
                </a:lnTo>
                <a:lnTo>
                  <a:pt x="653994" y="1990001"/>
                </a:lnTo>
                <a:lnTo>
                  <a:pt x="861537" y="1990001"/>
                </a:lnTo>
                <a:lnTo>
                  <a:pt x="953793" y="1964601"/>
                </a:lnTo>
                <a:lnTo>
                  <a:pt x="997472" y="1951901"/>
                </a:lnTo>
                <a:lnTo>
                  <a:pt x="1039518" y="1926501"/>
                </a:lnTo>
                <a:lnTo>
                  <a:pt x="1079931" y="1901101"/>
                </a:lnTo>
                <a:lnTo>
                  <a:pt x="1118754" y="1875701"/>
                </a:lnTo>
                <a:lnTo>
                  <a:pt x="1156020" y="1837601"/>
                </a:lnTo>
                <a:lnTo>
                  <a:pt x="1191728" y="1812201"/>
                </a:lnTo>
                <a:lnTo>
                  <a:pt x="1225879" y="1761401"/>
                </a:lnTo>
                <a:lnTo>
                  <a:pt x="1258474" y="1723301"/>
                </a:lnTo>
                <a:lnTo>
                  <a:pt x="1281753" y="1685201"/>
                </a:lnTo>
                <a:lnTo>
                  <a:pt x="717529" y="1685201"/>
                </a:lnTo>
                <a:lnTo>
                  <a:pt x="665323" y="1672501"/>
                </a:lnTo>
                <a:lnTo>
                  <a:pt x="617296" y="1659801"/>
                </a:lnTo>
                <a:lnTo>
                  <a:pt x="573445" y="1647101"/>
                </a:lnTo>
                <a:lnTo>
                  <a:pt x="533772" y="1621701"/>
                </a:lnTo>
                <a:lnTo>
                  <a:pt x="498274" y="1583601"/>
                </a:lnTo>
                <a:lnTo>
                  <a:pt x="466953" y="1545501"/>
                </a:lnTo>
                <a:lnTo>
                  <a:pt x="445479" y="1520101"/>
                </a:lnTo>
                <a:lnTo>
                  <a:pt x="426531" y="1482001"/>
                </a:lnTo>
                <a:lnTo>
                  <a:pt x="410108" y="1443901"/>
                </a:lnTo>
                <a:lnTo>
                  <a:pt x="396212" y="1405801"/>
                </a:lnTo>
                <a:lnTo>
                  <a:pt x="384843" y="1355001"/>
                </a:lnTo>
                <a:lnTo>
                  <a:pt x="375999" y="1304201"/>
                </a:lnTo>
                <a:lnTo>
                  <a:pt x="369683" y="1253401"/>
                </a:lnTo>
                <a:lnTo>
                  <a:pt x="365893" y="1202601"/>
                </a:lnTo>
                <a:lnTo>
                  <a:pt x="364629" y="1139101"/>
                </a:lnTo>
                <a:lnTo>
                  <a:pt x="365831" y="1088301"/>
                </a:lnTo>
                <a:lnTo>
                  <a:pt x="369435" y="1037501"/>
                </a:lnTo>
                <a:lnTo>
                  <a:pt x="375442" y="986701"/>
                </a:lnTo>
                <a:lnTo>
                  <a:pt x="383853" y="935901"/>
                </a:lnTo>
                <a:lnTo>
                  <a:pt x="394666" y="885101"/>
                </a:lnTo>
                <a:lnTo>
                  <a:pt x="407882" y="834301"/>
                </a:lnTo>
                <a:lnTo>
                  <a:pt x="423501" y="796201"/>
                </a:lnTo>
                <a:lnTo>
                  <a:pt x="441523" y="745401"/>
                </a:lnTo>
                <a:lnTo>
                  <a:pt x="461949" y="707301"/>
                </a:lnTo>
                <a:lnTo>
                  <a:pt x="484776" y="669201"/>
                </a:lnTo>
                <a:lnTo>
                  <a:pt x="510007" y="618401"/>
                </a:lnTo>
                <a:lnTo>
                  <a:pt x="537641" y="593001"/>
                </a:lnTo>
                <a:lnTo>
                  <a:pt x="568353" y="554901"/>
                </a:lnTo>
                <a:lnTo>
                  <a:pt x="600958" y="516801"/>
                </a:lnTo>
                <a:lnTo>
                  <a:pt x="635458" y="491401"/>
                </a:lnTo>
                <a:lnTo>
                  <a:pt x="671850" y="466001"/>
                </a:lnTo>
                <a:lnTo>
                  <a:pt x="710137" y="440601"/>
                </a:lnTo>
                <a:lnTo>
                  <a:pt x="750317" y="415201"/>
                </a:lnTo>
                <a:lnTo>
                  <a:pt x="792390" y="389801"/>
                </a:lnTo>
                <a:lnTo>
                  <a:pt x="836357" y="377101"/>
                </a:lnTo>
                <a:lnTo>
                  <a:pt x="882217" y="364401"/>
                </a:lnTo>
                <a:lnTo>
                  <a:pt x="929971" y="351701"/>
                </a:lnTo>
                <a:lnTo>
                  <a:pt x="979618" y="351701"/>
                </a:lnTo>
                <a:lnTo>
                  <a:pt x="1031158" y="339001"/>
                </a:lnTo>
                <a:lnTo>
                  <a:pt x="1754804" y="339001"/>
                </a:lnTo>
                <a:lnTo>
                  <a:pt x="1734493" y="300901"/>
                </a:lnTo>
                <a:lnTo>
                  <a:pt x="1706057" y="262801"/>
                </a:lnTo>
                <a:lnTo>
                  <a:pt x="1669495" y="250101"/>
                </a:lnTo>
                <a:lnTo>
                  <a:pt x="1624807" y="224701"/>
                </a:lnTo>
                <a:lnTo>
                  <a:pt x="1571993" y="224701"/>
                </a:lnTo>
                <a:lnTo>
                  <a:pt x="1545207" y="186601"/>
                </a:lnTo>
                <a:lnTo>
                  <a:pt x="1513954" y="161201"/>
                </a:lnTo>
                <a:lnTo>
                  <a:pt x="1478236" y="135801"/>
                </a:lnTo>
                <a:lnTo>
                  <a:pt x="1438052" y="110401"/>
                </a:lnTo>
                <a:lnTo>
                  <a:pt x="1393405" y="85001"/>
                </a:lnTo>
                <a:lnTo>
                  <a:pt x="1352789" y="72301"/>
                </a:lnTo>
                <a:lnTo>
                  <a:pt x="1309070" y="59601"/>
                </a:lnTo>
                <a:close/>
              </a:path>
              <a:path w="3929379" h="2993390">
                <a:moveTo>
                  <a:pt x="1754804" y="339001"/>
                </a:moveTo>
                <a:lnTo>
                  <a:pt x="1127029" y="339001"/>
                </a:lnTo>
                <a:lnTo>
                  <a:pt x="1209811" y="364401"/>
                </a:lnTo>
                <a:lnTo>
                  <a:pt x="1328761" y="402501"/>
                </a:lnTo>
                <a:lnTo>
                  <a:pt x="1367014" y="427901"/>
                </a:lnTo>
                <a:lnTo>
                  <a:pt x="1404569" y="453301"/>
                </a:lnTo>
                <a:lnTo>
                  <a:pt x="1397732" y="516801"/>
                </a:lnTo>
                <a:lnTo>
                  <a:pt x="1390962" y="580301"/>
                </a:lnTo>
                <a:lnTo>
                  <a:pt x="1384258" y="643801"/>
                </a:lnTo>
                <a:lnTo>
                  <a:pt x="1377620" y="694601"/>
                </a:lnTo>
                <a:lnTo>
                  <a:pt x="1371048" y="758101"/>
                </a:lnTo>
                <a:lnTo>
                  <a:pt x="1364542" y="808901"/>
                </a:lnTo>
                <a:lnTo>
                  <a:pt x="1358103" y="847001"/>
                </a:lnTo>
                <a:lnTo>
                  <a:pt x="1351729" y="897801"/>
                </a:lnTo>
                <a:lnTo>
                  <a:pt x="1345421" y="935901"/>
                </a:lnTo>
                <a:lnTo>
                  <a:pt x="1339180" y="986701"/>
                </a:lnTo>
                <a:lnTo>
                  <a:pt x="1333004" y="1024801"/>
                </a:lnTo>
                <a:lnTo>
                  <a:pt x="1326894" y="1050201"/>
                </a:lnTo>
                <a:lnTo>
                  <a:pt x="1320850" y="1088301"/>
                </a:lnTo>
                <a:lnTo>
                  <a:pt x="1314189" y="1126401"/>
                </a:lnTo>
                <a:lnTo>
                  <a:pt x="1304130" y="1177201"/>
                </a:lnTo>
                <a:lnTo>
                  <a:pt x="1290671" y="1215301"/>
                </a:lnTo>
                <a:lnTo>
                  <a:pt x="1273813" y="1253401"/>
                </a:lnTo>
                <a:lnTo>
                  <a:pt x="1253557" y="1304201"/>
                </a:lnTo>
                <a:lnTo>
                  <a:pt x="1229901" y="1342301"/>
                </a:lnTo>
                <a:lnTo>
                  <a:pt x="1202847" y="1393101"/>
                </a:lnTo>
                <a:lnTo>
                  <a:pt x="1172394" y="1431201"/>
                </a:lnTo>
                <a:lnTo>
                  <a:pt x="1138542" y="1469301"/>
                </a:lnTo>
                <a:lnTo>
                  <a:pt x="1099128" y="1520101"/>
                </a:lnTo>
                <a:lnTo>
                  <a:pt x="1019475" y="1596301"/>
                </a:lnTo>
                <a:lnTo>
                  <a:pt x="938722" y="1647101"/>
                </a:lnTo>
                <a:lnTo>
                  <a:pt x="815528" y="1685201"/>
                </a:lnTo>
                <a:lnTo>
                  <a:pt x="1281753" y="1685201"/>
                </a:lnTo>
                <a:lnTo>
                  <a:pt x="1289513" y="1672501"/>
                </a:lnTo>
                <a:lnTo>
                  <a:pt x="1318996" y="1621701"/>
                </a:lnTo>
                <a:lnTo>
                  <a:pt x="1649451" y="1621701"/>
                </a:lnTo>
                <a:lnTo>
                  <a:pt x="1681759" y="1151801"/>
                </a:lnTo>
                <a:lnTo>
                  <a:pt x="1684608" y="1113701"/>
                </a:lnTo>
                <a:lnTo>
                  <a:pt x="1688899" y="1088301"/>
                </a:lnTo>
                <a:lnTo>
                  <a:pt x="1694631" y="1037501"/>
                </a:lnTo>
                <a:lnTo>
                  <a:pt x="1701807" y="986701"/>
                </a:lnTo>
                <a:lnTo>
                  <a:pt x="1710424" y="935901"/>
                </a:lnTo>
                <a:lnTo>
                  <a:pt x="1720484" y="872401"/>
                </a:lnTo>
                <a:lnTo>
                  <a:pt x="1731987" y="796201"/>
                </a:lnTo>
                <a:lnTo>
                  <a:pt x="1742353" y="732701"/>
                </a:lnTo>
                <a:lnTo>
                  <a:pt x="1751123" y="681901"/>
                </a:lnTo>
                <a:lnTo>
                  <a:pt x="1758298" y="631101"/>
                </a:lnTo>
                <a:lnTo>
                  <a:pt x="1763879" y="580301"/>
                </a:lnTo>
                <a:lnTo>
                  <a:pt x="1767864" y="529501"/>
                </a:lnTo>
                <a:lnTo>
                  <a:pt x="1770256" y="478701"/>
                </a:lnTo>
                <a:lnTo>
                  <a:pt x="1771053" y="440601"/>
                </a:lnTo>
                <a:lnTo>
                  <a:pt x="1766991" y="389801"/>
                </a:lnTo>
                <a:lnTo>
                  <a:pt x="1754804" y="339001"/>
                </a:lnTo>
                <a:close/>
              </a:path>
              <a:path w="3929379" h="2993390">
                <a:moveTo>
                  <a:pt x="1212328" y="46901"/>
                </a:moveTo>
                <a:lnTo>
                  <a:pt x="991748" y="46901"/>
                </a:lnTo>
                <a:lnTo>
                  <a:pt x="938028" y="59601"/>
                </a:lnTo>
                <a:lnTo>
                  <a:pt x="1262249" y="59601"/>
                </a:lnTo>
                <a:lnTo>
                  <a:pt x="1212328" y="46901"/>
                </a:lnTo>
                <a:close/>
              </a:path>
              <a:path w="3929379" h="2993390">
                <a:moveTo>
                  <a:pt x="2991586" y="0"/>
                </a:moveTo>
                <a:lnTo>
                  <a:pt x="2939003" y="1395"/>
                </a:lnTo>
                <a:lnTo>
                  <a:pt x="2887756" y="5581"/>
                </a:lnTo>
                <a:lnTo>
                  <a:pt x="2837847" y="12557"/>
                </a:lnTo>
                <a:lnTo>
                  <a:pt x="2789275" y="22324"/>
                </a:lnTo>
                <a:lnTo>
                  <a:pt x="2742040" y="34881"/>
                </a:lnTo>
                <a:lnTo>
                  <a:pt x="2696142" y="50229"/>
                </a:lnTo>
                <a:lnTo>
                  <a:pt x="2651581" y="68367"/>
                </a:lnTo>
                <a:lnTo>
                  <a:pt x="2608357" y="89296"/>
                </a:lnTo>
                <a:lnTo>
                  <a:pt x="2566470" y="113016"/>
                </a:lnTo>
                <a:lnTo>
                  <a:pt x="2525921" y="139526"/>
                </a:lnTo>
                <a:lnTo>
                  <a:pt x="2486708" y="168826"/>
                </a:lnTo>
                <a:lnTo>
                  <a:pt x="2448833" y="200917"/>
                </a:lnTo>
                <a:lnTo>
                  <a:pt x="2412294" y="235799"/>
                </a:lnTo>
                <a:lnTo>
                  <a:pt x="2377093" y="273471"/>
                </a:lnTo>
                <a:lnTo>
                  <a:pt x="2343228" y="313934"/>
                </a:lnTo>
                <a:lnTo>
                  <a:pt x="2310701" y="357187"/>
                </a:lnTo>
                <a:lnTo>
                  <a:pt x="2283936" y="396247"/>
                </a:lnTo>
                <a:lnTo>
                  <a:pt x="2258794" y="436388"/>
                </a:lnTo>
                <a:lnTo>
                  <a:pt x="2235273" y="477611"/>
                </a:lnTo>
                <a:lnTo>
                  <a:pt x="2213374" y="519916"/>
                </a:lnTo>
                <a:lnTo>
                  <a:pt x="2193097" y="563302"/>
                </a:lnTo>
                <a:lnTo>
                  <a:pt x="2174442" y="607770"/>
                </a:lnTo>
                <a:lnTo>
                  <a:pt x="2157409" y="653319"/>
                </a:lnTo>
                <a:lnTo>
                  <a:pt x="2141998" y="699950"/>
                </a:lnTo>
                <a:lnTo>
                  <a:pt x="2128210" y="747662"/>
                </a:lnTo>
                <a:lnTo>
                  <a:pt x="2116043" y="796456"/>
                </a:lnTo>
                <a:lnTo>
                  <a:pt x="2105498" y="846332"/>
                </a:lnTo>
                <a:lnTo>
                  <a:pt x="2096576" y="897289"/>
                </a:lnTo>
                <a:lnTo>
                  <a:pt x="2089276" y="949328"/>
                </a:lnTo>
                <a:lnTo>
                  <a:pt x="2083598" y="1002448"/>
                </a:lnTo>
                <a:lnTo>
                  <a:pt x="2079542" y="1056650"/>
                </a:lnTo>
                <a:lnTo>
                  <a:pt x="2077108" y="1111933"/>
                </a:lnTo>
                <a:lnTo>
                  <a:pt x="2076297" y="1168298"/>
                </a:lnTo>
                <a:lnTo>
                  <a:pt x="2077562" y="1223280"/>
                </a:lnTo>
                <a:lnTo>
                  <a:pt x="2081357" y="1276609"/>
                </a:lnTo>
                <a:lnTo>
                  <a:pt x="2087683" y="1328284"/>
                </a:lnTo>
                <a:lnTo>
                  <a:pt x="2096538" y="1378306"/>
                </a:lnTo>
                <a:lnTo>
                  <a:pt x="2107924" y="1426675"/>
                </a:lnTo>
                <a:lnTo>
                  <a:pt x="2121840" y="1473390"/>
                </a:lnTo>
                <a:lnTo>
                  <a:pt x="2138285" y="1518451"/>
                </a:lnTo>
                <a:lnTo>
                  <a:pt x="2157296" y="1561928"/>
                </a:lnTo>
                <a:lnTo>
                  <a:pt x="2178767" y="1603614"/>
                </a:lnTo>
                <a:lnTo>
                  <a:pt x="2202802" y="1643714"/>
                </a:lnTo>
                <a:lnTo>
                  <a:pt x="2229368" y="1682162"/>
                </a:lnTo>
                <a:lnTo>
                  <a:pt x="2258463" y="1718955"/>
                </a:lnTo>
                <a:lnTo>
                  <a:pt x="2290089" y="1754095"/>
                </a:lnTo>
                <a:lnTo>
                  <a:pt x="2324244" y="1787582"/>
                </a:lnTo>
                <a:lnTo>
                  <a:pt x="2360930" y="1819414"/>
                </a:lnTo>
                <a:lnTo>
                  <a:pt x="2396367" y="1846509"/>
                </a:lnTo>
                <a:lnTo>
                  <a:pt x="2433227" y="1871735"/>
                </a:lnTo>
                <a:lnTo>
                  <a:pt x="2471510" y="1895093"/>
                </a:lnTo>
                <a:lnTo>
                  <a:pt x="2511214" y="1916582"/>
                </a:lnTo>
                <a:lnTo>
                  <a:pt x="2552340" y="1936203"/>
                </a:lnTo>
                <a:lnTo>
                  <a:pt x="2594889" y="1953955"/>
                </a:lnTo>
                <a:lnTo>
                  <a:pt x="2638859" y="1969839"/>
                </a:lnTo>
                <a:lnTo>
                  <a:pt x="2684252" y="1983854"/>
                </a:lnTo>
                <a:lnTo>
                  <a:pt x="2731068" y="1996000"/>
                </a:lnTo>
                <a:lnTo>
                  <a:pt x="2779305" y="2006278"/>
                </a:lnTo>
                <a:lnTo>
                  <a:pt x="2828965" y="2014687"/>
                </a:lnTo>
                <a:lnTo>
                  <a:pt x="2880047" y="2021228"/>
                </a:lnTo>
                <a:lnTo>
                  <a:pt x="2932551" y="2025900"/>
                </a:lnTo>
                <a:lnTo>
                  <a:pt x="2986478" y="2028703"/>
                </a:lnTo>
                <a:lnTo>
                  <a:pt x="3041827" y="2029637"/>
                </a:lnTo>
                <a:lnTo>
                  <a:pt x="3090995" y="2028592"/>
                </a:lnTo>
                <a:lnTo>
                  <a:pt x="3140409" y="2025456"/>
                </a:lnTo>
                <a:lnTo>
                  <a:pt x="3190068" y="2020229"/>
                </a:lnTo>
                <a:lnTo>
                  <a:pt x="3239974" y="2012910"/>
                </a:lnTo>
                <a:lnTo>
                  <a:pt x="3290125" y="2003501"/>
                </a:lnTo>
                <a:lnTo>
                  <a:pt x="3340523" y="1992001"/>
                </a:lnTo>
                <a:lnTo>
                  <a:pt x="3391167" y="1978410"/>
                </a:lnTo>
                <a:lnTo>
                  <a:pt x="3442057" y="1962728"/>
                </a:lnTo>
                <a:lnTo>
                  <a:pt x="3493194" y="1944954"/>
                </a:lnTo>
                <a:lnTo>
                  <a:pt x="3544577" y="1925089"/>
                </a:lnTo>
                <a:lnTo>
                  <a:pt x="3596208" y="1903133"/>
                </a:lnTo>
                <a:lnTo>
                  <a:pt x="3654000" y="1875598"/>
                </a:lnTo>
                <a:lnTo>
                  <a:pt x="3706289" y="1847109"/>
                </a:lnTo>
                <a:lnTo>
                  <a:pt x="3753075" y="1817666"/>
                </a:lnTo>
                <a:lnTo>
                  <a:pt x="3794357" y="1787270"/>
                </a:lnTo>
                <a:lnTo>
                  <a:pt x="3830135" y="1755921"/>
                </a:lnTo>
                <a:lnTo>
                  <a:pt x="3860409" y="1723618"/>
                </a:lnTo>
                <a:lnTo>
                  <a:pt x="3883281" y="1692910"/>
                </a:lnTo>
                <a:lnTo>
                  <a:pt x="3041827" y="1692910"/>
                </a:lnTo>
                <a:lnTo>
                  <a:pt x="2983871" y="1691315"/>
                </a:lnTo>
                <a:lnTo>
                  <a:pt x="2928003" y="1686533"/>
                </a:lnTo>
                <a:lnTo>
                  <a:pt x="2874223" y="1678562"/>
                </a:lnTo>
                <a:lnTo>
                  <a:pt x="2822531" y="1667401"/>
                </a:lnTo>
                <a:lnTo>
                  <a:pt x="2772926" y="1653051"/>
                </a:lnTo>
                <a:lnTo>
                  <a:pt x="2725409" y="1635510"/>
                </a:lnTo>
                <a:lnTo>
                  <a:pt x="2679979" y="1614779"/>
                </a:lnTo>
                <a:lnTo>
                  <a:pt x="2636642" y="1590897"/>
                </a:lnTo>
                <a:lnTo>
                  <a:pt x="2595393" y="1563902"/>
                </a:lnTo>
                <a:lnTo>
                  <a:pt x="2556233" y="1533794"/>
                </a:lnTo>
                <a:lnTo>
                  <a:pt x="2519160" y="1500574"/>
                </a:lnTo>
                <a:lnTo>
                  <a:pt x="2484175" y="1464240"/>
                </a:lnTo>
                <a:lnTo>
                  <a:pt x="2451278" y="1424792"/>
                </a:lnTo>
                <a:lnTo>
                  <a:pt x="2420467" y="1382229"/>
                </a:lnTo>
                <a:lnTo>
                  <a:pt x="3142938" y="1039926"/>
                </a:lnTo>
                <a:lnTo>
                  <a:pt x="2388844" y="1039926"/>
                </a:lnTo>
                <a:lnTo>
                  <a:pt x="2401775" y="982251"/>
                </a:lnTo>
                <a:lnTo>
                  <a:pt x="2415766" y="927042"/>
                </a:lnTo>
                <a:lnTo>
                  <a:pt x="2430816" y="874301"/>
                </a:lnTo>
                <a:lnTo>
                  <a:pt x="2446925" y="824027"/>
                </a:lnTo>
                <a:lnTo>
                  <a:pt x="2464094" y="776221"/>
                </a:lnTo>
                <a:lnTo>
                  <a:pt x="2482322" y="730881"/>
                </a:lnTo>
                <a:lnTo>
                  <a:pt x="2501610" y="688010"/>
                </a:lnTo>
                <a:lnTo>
                  <a:pt x="2521957" y="647605"/>
                </a:lnTo>
                <a:lnTo>
                  <a:pt x="2543363" y="609669"/>
                </a:lnTo>
                <a:lnTo>
                  <a:pt x="2565829" y="574200"/>
                </a:lnTo>
                <a:lnTo>
                  <a:pt x="2589354" y="541199"/>
                </a:lnTo>
                <a:lnTo>
                  <a:pt x="2613939" y="510667"/>
                </a:lnTo>
                <a:lnTo>
                  <a:pt x="2648366" y="473768"/>
                </a:lnTo>
                <a:lnTo>
                  <a:pt x="2684677" y="441211"/>
                </a:lnTo>
                <a:lnTo>
                  <a:pt x="2722871" y="412995"/>
                </a:lnTo>
                <a:lnTo>
                  <a:pt x="2762948" y="389120"/>
                </a:lnTo>
                <a:lnTo>
                  <a:pt x="2804909" y="369586"/>
                </a:lnTo>
                <a:lnTo>
                  <a:pt x="2848753" y="354393"/>
                </a:lnTo>
                <a:lnTo>
                  <a:pt x="2894481" y="343542"/>
                </a:lnTo>
                <a:lnTo>
                  <a:pt x="2942092" y="337031"/>
                </a:lnTo>
                <a:lnTo>
                  <a:pt x="2991586" y="334860"/>
                </a:lnTo>
                <a:lnTo>
                  <a:pt x="3707776" y="334860"/>
                </a:lnTo>
                <a:lnTo>
                  <a:pt x="3697332" y="307772"/>
                </a:lnTo>
                <a:lnTo>
                  <a:pt x="3675734" y="266957"/>
                </a:lnTo>
                <a:lnTo>
                  <a:pt x="3649336" y="228894"/>
                </a:lnTo>
                <a:lnTo>
                  <a:pt x="3618138" y="193585"/>
                </a:lnTo>
                <a:lnTo>
                  <a:pt x="3582142" y="161029"/>
                </a:lnTo>
                <a:lnTo>
                  <a:pt x="3541346" y="131226"/>
                </a:lnTo>
                <a:lnTo>
                  <a:pt x="3495751" y="104178"/>
                </a:lnTo>
                <a:lnTo>
                  <a:pt x="3455548" y="84383"/>
                </a:lnTo>
                <a:lnTo>
                  <a:pt x="3413075" y="66672"/>
                </a:lnTo>
                <a:lnTo>
                  <a:pt x="3368333" y="51045"/>
                </a:lnTo>
                <a:lnTo>
                  <a:pt x="3321321" y="37502"/>
                </a:lnTo>
                <a:lnTo>
                  <a:pt x="3272039" y="26042"/>
                </a:lnTo>
                <a:lnTo>
                  <a:pt x="3220487" y="16667"/>
                </a:lnTo>
                <a:lnTo>
                  <a:pt x="3166666" y="9375"/>
                </a:lnTo>
                <a:lnTo>
                  <a:pt x="3110575" y="4166"/>
                </a:lnTo>
                <a:lnTo>
                  <a:pt x="3052215" y="1041"/>
                </a:lnTo>
                <a:lnTo>
                  <a:pt x="2991586" y="0"/>
                </a:lnTo>
                <a:close/>
              </a:path>
              <a:path w="3929379" h="2993390">
                <a:moveTo>
                  <a:pt x="3761778" y="1384096"/>
                </a:moveTo>
                <a:lnTo>
                  <a:pt x="3726080" y="1390316"/>
                </a:lnTo>
                <a:lnTo>
                  <a:pt x="3691548" y="1408977"/>
                </a:lnTo>
                <a:lnTo>
                  <a:pt x="3658181" y="1440080"/>
                </a:lnTo>
                <a:lnTo>
                  <a:pt x="3625977" y="1483626"/>
                </a:lnTo>
                <a:lnTo>
                  <a:pt x="3604712" y="1511282"/>
                </a:lnTo>
                <a:lnTo>
                  <a:pt x="3543051" y="1561928"/>
                </a:lnTo>
                <a:lnTo>
                  <a:pt x="3502654" y="1584917"/>
                </a:lnTo>
                <a:lnTo>
                  <a:pt x="3455879" y="1606350"/>
                </a:lnTo>
                <a:lnTo>
                  <a:pt x="3402728" y="1626227"/>
                </a:lnTo>
                <a:lnTo>
                  <a:pt x="3343198" y="1644548"/>
                </a:lnTo>
                <a:lnTo>
                  <a:pt x="3286768" y="1659327"/>
                </a:lnTo>
                <a:lnTo>
                  <a:pt x="3232818" y="1671417"/>
                </a:lnTo>
                <a:lnTo>
                  <a:pt x="3181350" y="1680821"/>
                </a:lnTo>
                <a:lnTo>
                  <a:pt x="3132361" y="1687537"/>
                </a:lnTo>
                <a:lnTo>
                  <a:pt x="3085854" y="1691566"/>
                </a:lnTo>
                <a:lnTo>
                  <a:pt x="3041827" y="1692910"/>
                </a:lnTo>
                <a:lnTo>
                  <a:pt x="3883281" y="1692910"/>
                </a:lnTo>
                <a:lnTo>
                  <a:pt x="3904444" y="1656153"/>
                </a:lnTo>
                <a:lnTo>
                  <a:pt x="3926462" y="1584878"/>
                </a:lnTo>
                <a:lnTo>
                  <a:pt x="3929214" y="1547812"/>
                </a:lnTo>
                <a:lnTo>
                  <a:pt x="3926016" y="1516244"/>
                </a:lnTo>
                <a:lnTo>
                  <a:pt x="3900432" y="1459037"/>
                </a:lnTo>
                <a:lnTo>
                  <a:pt x="3851598" y="1411828"/>
                </a:lnTo>
                <a:lnTo>
                  <a:pt x="3793462" y="1387178"/>
                </a:lnTo>
                <a:lnTo>
                  <a:pt x="3761778" y="1384096"/>
                </a:lnTo>
                <a:close/>
              </a:path>
              <a:path w="3929379" h="2993390">
                <a:moveTo>
                  <a:pt x="3707776" y="334860"/>
                </a:moveTo>
                <a:lnTo>
                  <a:pt x="2991586" y="334860"/>
                </a:lnTo>
                <a:lnTo>
                  <a:pt x="3047974" y="336349"/>
                </a:lnTo>
                <a:lnTo>
                  <a:pt x="3101796" y="340813"/>
                </a:lnTo>
                <a:lnTo>
                  <a:pt x="3153049" y="348254"/>
                </a:lnTo>
                <a:lnTo>
                  <a:pt x="3201736" y="358672"/>
                </a:lnTo>
                <a:lnTo>
                  <a:pt x="3247855" y="372067"/>
                </a:lnTo>
                <a:lnTo>
                  <a:pt x="3291406" y="388438"/>
                </a:lnTo>
                <a:lnTo>
                  <a:pt x="3332390" y="407786"/>
                </a:lnTo>
                <a:lnTo>
                  <a:pt x="3370806" y="430111"/>
                </a:lnTo>
                <a:lnTo>
                  <a:pt x="3406654" y="455413"/>
                </a:lnTo>
                <a:lnTo>
                  <a:pt x="3439934" y="483692"/>
                </a:lnTo>
                <a:lnTo>
                  <a:pt x="3412292" y="506029"/>
                </a:lnTo>
                <a:lnTo>
                  <a:pt x="3381451" y="529075"/>
                </a:lnTo>
                <a:lnTo>
                  <a:pt x="3347412" y="552828"/>
                </a:lnTo>
                <a:lnTo>
                  <a:pt x="3310174" y="577289"/>
                </a:lnTo>
                <a:lnTo>
                  <a:pt x="3269739" y="602457"/>
                </a:lnTo>
                <a:lnTo>
                  <a:pt x="3226105" y="628333"/>
                </a:lnTo>
                <a:lnTo>
                  <a:pt x="3179272" y="654916"/>
                </a:lnTo>
                <a:lnTo>
                  <a:pt x="3129242" y="682207"/>
                </a:lnTo>
                <a:lnTo>
                  <a:pt x="3076014" y="710206"/>
                </a:lnTo>
                <a:lnTo>
                  <a:pt x="3019587" y="738911"/>
                </a:lnTo>
                <a:lnTo>
                  <a:pt x="2959963" y="768324"/>
                </a:lnTo>
                <a:lnTo>
                  <a:pt x="2388844" y="1039926"/>
                </a:lnTo>
                <a:lnTo>
                  <a:pt x="3142938" y="1039926"/>
                </a:lnTo>
                <a:lnTo>
                  <a:pt x="3254775" y="986349"/>
                </a:lnTo>
                <a:lnTo>
                  <a:pt x="3308886" y="959523"/>
                </a:lnTo>
                <a:lnTo>
                  <a:pt x="3357852" y="934534"/>
                </a:lnTo>
                <a:lnTo>
                  <a:pt x="3401674" y="911383"/>
                </a:lnTo>
                <a:lnTo>
                  <a:pt x="3440350" y="890070"/>
                </a:lnTo>
                <a:lnTo>
                  <a:pt x="3473881" y="870595"/>
                </a:lnTo>
                <a:lnTo>
                  <a:pt x="3525507" y="837158"/>
                </a:lnTo>
                <a:lnTo>
                  <a:pt x="3574780" y="798497"/>
                </a:lnTo>
                <a:lnTo>
                  <a:pt x="3617483" y="758789"/>
                </a:lnTo>
                <a:lnTo>
                  <a:pt x="3653615" y="718034"/>
                </a:lnTo>
                <a:lnTo>
                  <a:pt x="3683177" y="676233"/>
                </a:lnTo>
                <a:lnTo>
                  <a:pt x="3706170" y="633386"/>
                </a:lnTo>
                <a:lnTo>
                  <a:pt x="3722592" y="589491"/>
                </a:lnTo>
                <a:lnTo>
                  <a:pt x="3732446" y="544551"/>
                </a:lnTo>
                <a:lnTo>
                  <a:pt x="3735730" y="498563"/>
                </a:lnTo>
                <a:lnTo>
                  <a:pt x="3733330" y="446737"/>
                </a:lnTo>
                <a:lnTo>
                  <a:pt x="3726130" y="397663"/>
                </a:lnTo>
                <a:lnTo>
                  <a:pt x="3714131" y="351341"/>
                </a:lnTo>
                <a:lnTo>
                  <a:pt x="3707776" y="334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71142" y="4546616"/>
            <a:ext cx="1564640" cy="2718435"/>
          </a:xfrm>
          <a:custGeom>
            <a:avLst/>
            <a:gdLst/>
            <a:ahLst/>
            <a:cxnLst/>
            <a:rect l="l" t="t" r="r" b="b"/>
            <a:pathLst>
              <a:path w="1564640" h="2718434">
                <a:moveTo>
                  <a:pt x="738555" y="0"/>
                </a:moveTo>
                <a:lnTo>
                  <a:pt x="666472" y="12790"/>
                </a:lnTo>
                <a:lnTo>
                  <a:pt x="606475" y="51155"/>
                </a:lnTo>
                <a:lnTo>
                  <a:pt x="566013" y="109061"/>
                </a:lnTo>
                <a:lnTo>
                  <a:pt x="552526" y="180454"/>
                </a:lnTo>
                <a:lnTo>
                  <a:pt x="552861" y="212266"/>
                </a:lnTo>
                <a:lnTo>
                  <a:pt x="553866" y="251147"/>
                </a:lnTo>
                <a:lnTo>
                  <a:pt x="555540" y="297097"/>
                </a:lnTo>
                <a:lnTo>
                  <a:pt x="557884" y="350118"/>
                </a:lnTo>
                <a:lnTo>
                  <a:pt x="563911" y="471262"/>
                </a:lnTo>
                <a:lnTo>
                  <a:pt x="566255" y="527183"/>
                </a:lnTo>
                <a:lnTo>
                  <a:pt x="567928" y="577970"/>
                </a:lnTo>
                <a:lnTo>
                  <a:pt x="568930" y="623624"/>
                </a:lnTo>
                <a:lnTo>
                  <a:pt x="569264" y="664146"/>
                </a:lnTo>
                <a:lnTo>
                  <a:pt x="178600" y="632523"/>
                </a:lnTo>
                <a:lnTo>
                  <a:pt x="141273" y="635895"/>
                </a:lnTo>
                <a:lnTo>
                  <a:pt x="77089" y="662870"/>
                </a:lnTo>
                <a:lnTo>
                  <a:pt x="28251" y="715191"/>
                </a:lnTo>
                <a:lnTo>
                  <a:pt x="3138" y="783090"/>
                </a:lnTo>
                <a:lnTo>
                  <a:pt x="0" y="822274"/>
                </a:lnTo>
                <a:lnTo>
                  <a:pt x="4599" y="872348"/>
                </a:lnTo>
                <a:lnTo>
                  <a:pt x="18397" y="914670"/>
                </a:lnTo>
                <a:lnTo>
                  <a:pt x="41394" y="949242"/>
                </a:lnTo>
                <a:lnTo>
                  <a:pt x="73588" y="976062"/>
                </a:lnTo>
                <a:lnTo>
                  <a:pt x="114980" y="995131"/>
                </a:lnTo>
                <a:lnTo>
                  <a:pt x="165569" y="1006449"/>
                </a:lnTo>
                <a:lnTo>
                  <a:pt x="295331" y="1018191"/>
                </a:lnTo>
                <a:lnTo>
                  <a:pt x="353584" y="1023103"/>
                </a:lnTo>
                <a:lnTo>
                  <a:pt x="407419" y="1027376"/>
                </a:lnTo>
                <a:lnTo>
                  <a:pt x="456835" y="1031009"/>
                </a:lnTo>
                <a:lnTo>
                  <a:pt x="501833" y="1034003"/>
                </a:lnTo>
                <a:lnTo>
                  <a:pt x="542412" y="1036357"/>
                </a:lnTo>
                <a:lnTo>
                  <a:pt x="578573" y="1038072"/>
                </a:lnTo>
                <a:lnTo>
                  <a:pt x="615772" y="2124519"/>
                </a:lnTo>
                <a:lnTo>
                  <a:pt x="615424" y="2164285"/>
                </a:lnTo>
                <a:lnTo>
                  <a:pt x="614379" y="2212889"/>
                </a:lnTo>
                <a:lnTo>
                  <a:pt x="612637" y="2270327"/>
                </a:lnTo>
                <a:lnTo>
                  <a:pt x="607755" y="2402873"/>
                </a:lnTo>
                <a:lnTo>
                  <a:pt x="606013" y="2460315"/>
                </a:lnTo>
                <a:lnTo>
                  <a:pt x="604969" y="2508920"/>
                </a:lnTo>
                <a:lnTo>
                  <a:pt x="604621" y="2548686"/>
                </a:lnTo>
                <a:lnTo>
                  <a:pt x="608050" y="2583448"/>
                </a:lnTo>
                <a:lnTo>
                  <a:pt x="635487" y="2643907"/>
                </a:lnTo>
                <a:lnTo>
                  <a:pt x="688159" y="2690765"/>
                </a:lnTo>
                <a:lnTo>
                  <a:pt x="752801" y="2714953"/>
                </a:lnTo>
                <a:lnTo>
                  <a:pt x="788784" y="2717977"/>
                </a:lnTo>
                <a:lnTo>
                  <a:pt x="823917" y="2714610"/>
                </a:lnTo>
                <a:lnTo>
                  <a:pt x="883758" y="2687672"/>
                </a:lnTo>
                <a:lnTo>
                  <a:pt x="929699" y="2633798"/>
                </a:lnTo>
                <a:lnTo>
                  <a:pt x="947457" y="2596759"/>
                </a:lnTo>
                <a:lnTo>
                  <a:pt x="961740" y="2552987"/>
                </a:lnTo>
                <a:lnTo>
                  <a:pt x="972548" y="2502481"/>
                </a:lnTo>
                <a:lnTo>
                  <a:pt x="979881" y="2445241"/>
                </a:lnTo>
                <a:lnTo>
                  <a:pt x="983739" y="2381268"/>
                </a:lnTo>
                <a:lnTo>
                  <a:pt x="984122" y="2310561"/>
                </a:lnTo>
                <a:lnTo>
                  <a:pt x="982268" y="2215680"/>
                </a:lnTo>
                <a:lnTo>
                  <a:pt x="980401" y="2133828"/>
                </a:lnTo>
                <a:lnTo>
                  <a:pt x="945057" y="1034351"/>
                </a:lnTo>
                <a:lnTo>
                  <a:pt x="1022447" y="1024305"/>
                </a:lnTo>
                <a:lnTo>
                  <a:pt x="1086444" y="1016492"/>
                </a:lnTo>
                <a:lnTo>
                  <a:pt x="1137047" y="1010912"/>
                </a:lnTo>
                <a:lnTo>
                  <a:pt x="1174254" y="1007565"/>
                </a:lnTo>
                <a:lnTo>
                  <a:pt x="1198067" y="1006449"/>
                </a:lnTo>
                <a:lnTo>
                  <a:pt x="1218474" y="1006682"/>
                </a:lnTo>
                <a:lnTo>
                  <a:pt x="1240624" y="1007381"/>
                </a:lnTo>
                <a:lnTo>
                  <a:pt x="1264518" y="1008544"/>
                </a:lnTo>
                <a:lnTo>
                  <a:pt x="1315791" y="1011796"/>
                </a:lnTo>
                <a:lnTo>
                  <a:pt x="1339684" y="1012959"/>
                </a:lnTo>
                <a:lnTo>
                  <a:pt x="1361835" y="1013658"/>
                </a:lnTo>
                <a:lnTo>
                  <a:pt x="1382242" y="1013891"/>
                </a:lnTo>
                <a:lnTo>
                  <a:pt x="1420437" y="1010577"/>
                </a:lnTo>
                <a:lnTo>
                  <a:pt x="1486016" y="984064"/>
                </a:lnTo>
                <a:lnTo>
                  <a:pt x="1535779" y="932558"/>
                </a:lnTo>
                <a:lnTo>
                  <a:pt x="1561355" y="865121"/>
                </a:lnTo>
                <a:lnTo>
                  <a:pt x="1564551" y="825995"/>
                </a:lnTo>
                <a:lnTo>
                  <a:pt x="1560012" y="774950"/>
                </a:lnTo>
                <a:lnTo>
                  <a:pt x="1546396" y="731940"/>
                </a:lnTo>
                <a:lnTo>
                  <a:pt x="1523702" y="696967"/>
                </a:lnTo>
                <a:lnTo>
                  <a:pt x="1491929" y="670029"/>
                </a:lnTo>
                <a:lnTo>
                  <a:pt x="1451076" y="651129"/>
                </a:lnTo>
                <a:lnTo>
                  <a:pt x="1382018" y="639219"/>
                </a:lnTo>
                <a:lnTo>
                  <a:pt x="1331416" y="635499"/>
                </a:lnTo>
                <a:lnTo>
                  <a:pt x="1270098" y="633267"/>
                </a:lnTo>
                <a:lnTo>
                  <a:pt x="1198067" y="632523"/>
                </a:lnTo>
                <a:lnTo>
                  <a:pt x="1176784" y="633713"/>
                </a:lnTo>
                <a:lnTo>
                  <a:pt x="1139726" y="637284"/>
                </a:lnTo>
                <a:lnTo>
                  <a:pt x="1086893" y="643235"/>
                </a:lnTo>
                <a:lnTo>
                  <a:pt x="1018283" y="651567"/>
                </a:lnTo>
                <a:lnTo>
                  <a:pt x="933894" y="662279"/>
                </a:lnTo>
                <a:lnTo>
                  <a:pt x="935761" y="546938"/>
                </a:lnTo>
                <a:lnTo>
                  <a:pt x="939482" y="439039"/>
                </a:lnTo>
                <a:lnTo>
                  <a:pt x="939132" y="392414"/>
                </a:lnTo>
                <a:lnTo>
                  <a:pt x="938083" y="349276"/>
                </a:lnTo>
                <a:lnTo>
                  <a:pt x="936337" y="309628"/>
                </a:lnTo>
                <a:lnTo>
                  <a:pt x="924737" y="209375"/>
                </a:lnTo>
                <a:lnTo>
                  <a:pt x="911220" y="153828"/>
                </a:lnTo>
                <a:lnTo>
                  <a:pt x="893343" y="106825"/>
                </a:lnTo>
                <a:lnTo>
                  <a:pt x="871105" y="68368"/>
                </a:lnTo>
                <a:lnTo>
                  <a:pt x="844508" y="38457"/>
                </a:lnTo>
                <a:lnTo>
                  <a:pt x="778233" y="4273"/>
                </a:lnTo>
                <a:lnTo>
                  <a:pt x="738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5267" y="4183102"/>
            <a:ext cx="7968957" cy="40116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17041" y="4165244"/>
            <a:ext cx="5685155" cy="3103245"/>
          </a:xfrm>
          <a:custGeom>
            <a:avLst/>
            <a:gdLst/>
            <a:ahLst/>
            <a:cxnLst/>
            <a:rect l="l" t="t" r="r" b="b"/>
            <a:pathLst>
              <a:path w="5685155" h="3103245">
                <a:moveTo>
                  <a:pt x="1580411" y="1434325"/>
                </a:moveTo>
                <a:lnTo>
                  <a:pt x="1095743" y="1434325"/>
                </a:lnTo>
                <a:lnTo>
                  <a:pt x="1132442" y="1438643"/>
                </a:lnTo>
                <a:lnTo>
                  <a:pt x="1164824" y="1451597"/>
                </a:lnTo>
                <a:lnTo>
                  <a:pt x="1216636" y="1503413"/>
                </a:lnTo>
                <a:lnTo>
                  <a:pt x="1236066" y="1542275"/>
                </a:lnTo>
                <a:lnTo>
                  <a:pt x="1251179" y="1589773"/>
                </a:lnTo>
                <a:lnTo>
                  <a:pt x="1261973" y="1645907"/>
                </a:lnTo>
                <a:lnTo>
                  <a:pt x="1268450" y="1710677"/>
                </a:lnTo>
                <a:lnTo>
                  <a:pt x="1270609" y="1784083"/>
                </a:lnTo>
                <a:lnTo>
                  <a:pt x="1270319" y="1811405"/>
                </a:lnTo>
                <a:lnTo>
                  <a:pt x="1269447" y="1845006"/>
                </a:lnTo>
                <a:lnTo>
                  <a:pt x="1267994" y="1884886"/>
                </a:lnTo>
                <a:lnTo>
                  <a:pt x="1263927" y="1977208"/>
                </a:lnTo>
                <a:lnTo>
                  <a:pt x="1262475" y="2017088"/>
                </a:lnTo>
                <a:lnTo>
                  <a:pt x="1261603" y="2050689"/>
                </a:lnTo>
                <a:lnTo>
                  <a:pt x="1261313" y="2078012"/>
                </a:lnTo>
                <a:lnTo>
                  <a:pt x="1261726" y="2117653"/>
                </a:lnTo>
                <a:lnTo>
                  <a:pt x="1262967" y="2159683"/>
                </a:lnTo>
                <a:lnTo>
                  <a:pt x="1265034" y="2204101"/>
                </a:lnTo>
                <a:lnTo>
                  <a:pt x="1267928" y="2250908"/>
                </a:lnTo>
                <a:lnTo>
                  <a:pt x="1271649" y="2300104"/>
                </a:lnTo>
                <a:lnTo>
                  <a:pt x="1276197" y="2351688"/>
                </a:lnTo>
                <a:lnTo>
                  <a:pt x="1281572" y="2405661"/>
                </a:lnTo>
                <a:lnTo>
                  <a:pt x="1287774" y="2462022"/>
                </a:lnTo>
                <a:lnTo>
                  <a:pt x="1294803" y="2520772"/>
                </a:lnTo>
                <a:lnTo>
                  <a:pt x="1302748" y="2581612"/>
                </a:lnTo>
                <a:lnTo>
                  <a:pt x="1310877" y="2639282"/>
                </a:lnTo>
                <a:lnTo>
                  <a:pt x="1319190" y="2693784"/>
                </a:lnTo>
                <a:lnTo>
                  <a:pt x="1327688" y="2745116"/>
                </a:lnTo>
                <a:lnTo>
                  <a:pt x="1336369" y="2793278"/>
                </a:lnTo>
                <a:lnTo>
                  <a:pt x="1345235" y="2838272"/>
                </a:lnTo>
                <a:lnTo>
                  <a:pt x="1354284" y="2880096"/>
                </a:lnTo>
                <a:lnTo>
                  <a:pt x="1363517" y="2918750"/>
                </a:lnTo>
                <a:lnTo>
                  <a:pt x="1392948" y="3005135"/>
                </a:lnTo>
                <a:lnTo>
                  <a:pt x="1420256" y="3044724"/>
                </a:lnTo>
                <a:lnTo>
                  <a:pt x="1454859" y="3073002"/>
                </a:lnTo>
                <a:lnTo>
                  <a:pt x="1496755" y="3089969"/>
                </a:lnTo>
                <a:lnTo>
                  <a:pt x="1545945" y="3095625"/>
                </a:lnTo>
                <a:lnTo>
                  <a:pt x="1583619" y="3092427"/>
                </a:lnTo>
                <a:lnTo>
                  <a:pt x="1650590" y="3066848"/>
                </a:lnTo>
                <a:lnTo>
                  <a:pt x="1704310" y="3017316"/>
                </a:lnTo>
                <a:lnTo>
                  <a:pt x="1732209" y="2953593"/>
                </a:lnTo>
                <a:lnTo>
                  <a:pt x="1735696" y="2917024"/>
                </a:lnTo>
                <a:lnTo>
                  <a:pt x="1735231" y="2905287"/>
                </a:lnTo>
                <a:lnTo>
                  <a:pt x="1733837" y="2892383"/>
                </a:lnTo>
                <a:lnTo>
                  <a:pt x="1731511" y="2878312"/>
                </a:lnTo>
                <a:lnTo>
                  <a:pt x="1728254" y="2863075"/>
                </a:lnTo>
                <a:lnTo>
                  <a:pt x="1719127" y="2820870"/>
                </a:lnTo>
                <a:lnTo>
                  <a:pt x="1710349" y="2777036"/>
                </a:lnTo>
                <a:lnTo>
                  <a:pt x="1701920" y="2731574"/>
                </a:lnTo>
                <a:lnTo>
                  <a:pt x="1693840" y="2684484"/>
                </a:lnTo>
                <a:lnTo>
                  <a:pt x="1686108" y="2635767"/>
                </a:lnTo>
                <a:lnTo>
                  <a:pt x="1678726" y="2585422"/>
                </a:lnTo>
                <a:lnTo>
                  <a:pt x="1671692" y="2533451"/>
                </a:lnTo>
                <a:lnTo>
                  <a:pt x="1665008" y="2479852"/>
                </a:lnTo>
                <a:lnTo>
                  <a:pt x="1627797" y="2092896"/>
                </a:lnTo>
                <a:lnTo>
                  <a:pt x="1612912" y="1737563"/>
                </a:lnTo>
                <a:lnTo>
                  <a:pt x="1609951" y="1672213"/>
                </a:lnTo>
                <a:lnTo>
                  <a:pt x="1605620" y="1611357"/>
                </a:lnTo>
                <a:lnTo>
                  <a:pt x="1599853" y="1554059"/>
                </a:lnTo>
                <a:lnTo>
                  <a:pt x="1592673" y="1500629"/>
                </a:lnTo>
                <a:lnTo>
                  <a:pt x="1584078" y="1451070"/>
                </a:lnTo>
                <a:lnTo>
                  <a:pt x="1580411" y="1434325"/>
                </a:lnTo>
                <a:close/>
              </a:path>
              <a:path w="5685155" h="3103245">
                <a:moveTo>
                  <a:pt x="212077" y="0"/>
                </a:moveTo>
                <a:lnTo>
                  <a:pt x="139982" y="12790"/>
                </a:lnTo>
                <a:lnTo>
                  <a:pt x="79984" y="51155"/>
                </a:lnTo>
                <a:lnTo>
                  <a:pt x="39522" y="109061"/>
                </a:lnTo>
                <a:lnTo>
                  <a:pt x="26035" y="180454"/>
                </a:lnTo>
                <a:lnTo>
                  <a:pt x="27139" y="225624"/>
                </a:lnTo>
                <a:lnTo>
                  <a:pt x="30454" y="269981"/>
                </a:lnTo>
                <a:lnTo>
                  <a:pt x="35979" y="313526"/>
                </a:lnTo>
                <a:lnTo>
                  <a:pt x="43713" y="356260"/>
                </a:lnTo>
                <a:lnTo>
                  <a:pt x="51445" y="399220"/>
                </a:lnTo>
                <a:lnTo>
                  <a:pt x="56965" y="443461"/>
                </a:lnTo>
                <a:lnTo>
                  <a:pt x="60276" y="488984"/>
                </a:lnTo>
                <a:lnTo>
                  <a:pt x="61379" y="535787"/>
                </a:lnTo>
                <a:lnTo>
                  <a:pt x="61018" y="566636"/>
                </a:lnTo>
                <a:lnTo>
                  <a:pt x="59934" y="605857"/>
                </a:lnTo>
                <a:lnTo>
                  <a:pt x="58127" y="653449"/>
                </a:lnTo>
                <a:lnTo>
                  <a:pt x="55597" y="709413"/>
                </a:lnTo>
                <a:lnTo>
                  <a:pt x="52342" y="773748"/>
                </a:lnTo>
                <a:lnTo>
                  <a:pt x="48361" y="846455"/>
                </a:lnTo>
                <a:lnTo>
                  <a:pt x="42786" y="2213813"/>
                </a:lnTo>
                <a:lnTo>
                  <a:pt x="37198" y="2489149"/>
                </a:lnTo>
                <a:lnTo>
                  <a:pt x="34593" y="2572044"/>
                </a:lnTo>
                <a:lnTo>
                  <a:pt x="31245" y="2640653"/>
                </a:lnTo>
                <a:lnTo>
                  <a:pt x="27153" y="2694976"/>
                </a:lnTo>
                <a:lnTo>
                  <a:pt x="22317" y="2735013"/>
                </a:lnTo>
                <a:lnTo>
                  <a:pt x="9413" y="2786810"/>
                </a:lnTo>
                <a:lnTo>
                  <a:pt x="4183" y="2809133"/>
                </a:lnTo>
                <a:lnTo>
                  <a:pt x="1045" y="2827734"/>
                </a:lnTo>
                <a:lnTo>
                  <a:pt x="0" y="2842615"/>
                </a:lnTo>
                <a:lnTo>
                  <a:pt x="3603" y="2878426"/>
                </a:lnTo>
                <a:lnTo>
                  <a:pt x="32436" y="2941681"/>
                </a:lnTo>
                <a:lnTo>
                  <a:pt x="87665" y="2991908"/>
                </a:lnTo>
                <a:lnTo>
                  <a:pt x="154631" y="3017958"/>
                </a:lnTo>
                <a:lnTo>
                  <a:pt x="191604" y="3021215"/>
                </a:lnTo>
                <a:lnTo>
                  <a:pt x="242882" y="3014005"/>
                </a:lnTo>
                <a:lnTo>
                  <a:pt x="286951" y="2992377"/>
                </a:lnTo>
                <a:lnTo>
                  <a:pt x="323812" y="2956332"/>
                </a:lnTo>
                <a:lnTo>
                  <a:pt x="353466" y="2905874"/>
                </a:lnTo>
                <a:lnTo>
                  <a:pt x="366649" y="2867224"/>
                </a:lnTo>
                <a:lnTo>
                  <a:pt x="378184" y="2812559"/>
                </a:lnTo>
                <a:lnTo>
                  <a:pt x="388070" y="2741877"/>
                </a:lnTo>
                <a:lnTo>
                  <a:pt x="392396" y="2700530"/>
                </a:lnTo>
                <a:lnTo>
                  <a:pt x="396309" y="2655180"/>
                </a:lnTo>
                <a:lnTo>
                  <a:pt x="399810" y="2605825"/>
                </a:lnTo>
                <a:lnTo>
                  <a:pt x="402900" y="2552467"/>
                </a:lnTo>
                <a:lnTo>
                  <a:pt x="405577" y="2495104"/>
                </a:lnTo>
                <a:lnTo>
                  <a:pt x="407842" y="2433738"/>
                </a:lnTo>
                <a:lnTo>
                  <a:pt x="409696" y="2368368"/>
                </a:lnTo>
                <a:lnTo>
                  <a:pt x="411137" y="2298994"/>
                </a:lnTo>
                <a:lnTo>
                  <a:pt x="412167" y="2225616"/>
                </a:lnTo>
                <a:lnTo>
                  <a:pt x="412785" y="2148234"/>
                </a:lnTo>
                <a:lnTo>
                  <a:pt x="412991" y="2066848"/>
                </a:lnTo>
                <a:lnTo>
                  <a:pt x="445397" y="2007075"/>
                </a:lnTo>
                <a:lnTo>
                  <a:pt x="476389" y="1951283"/>
                </a:lnTo>
                <a:lnTo>
                  <a:pt x="505968" y="1899473"/>
                </a:lnTo>
                <a:lnTo>
                  <a:pt x="534134" y="1851643"/>
                </a:lnTo>
                <a:lnTo>
                  <a:pt x="560885" y="1807795"/>
                </a:lnTo>
                <a:lnTo>
                  <a:pt x="586224" y="1767928"/>
                </a:lnTo>
                <a:lnTo>
                  <a:pt x="610149" y="1732042"/>
                </a:lnTo>
                <a:lnTo>
                  <a:pt x="632660" y="1700137"/>
                </a:lnTo>
                <a:lnTo>
                  <a:pt x="673442" y="1648269"/>
                </a:lnTo>
                <a:lnTo>
                  <a:pt x="711150" y="1607622"/>
                </a:lnTo>
                <a:lnTo>
                  <a:pt x="749862" y="1571252"/>
                </a:lnTo>
                <a:lnTo>
                  <a:pt x="789579" y="1539161"/>
                </a:lnTo>
                <a:lnTo>
                  <a:pt x="830302" y="1511348"/>
                </a:lnTo>
                <a:lnTo>
                  <a:pt x="872029" y="1487814"/>
                </a:lnTo>
                <a:lnTo>
                  <a:pt x="914762" y="1468558"/>
                </a:lnTo>
                <a:lnTo>
                  <a:pt x="916933" y="1467815"/>
                </a:lnTo>
                <a:lnTo>
                  <a:pt x="399973" y="1467815"/>
                </a:lnTo>
                <a:lnTo>
                  <a:pt x="398131" y="1306311"/>
                </a:lnTo>
                <a:lnTo>
                  <a:pt x="397945" y="1272308"/>
                </a:lnTo>
                <a:lnTo>
                  <a:pt x="397995" y="1201903"/>
                </a:lnTo>
                <a:lnTo>
                  <a:pt x="398548" y="1150888"/>
                </a:lnTo>
                <a:lnTo>
                  <a:pt x="399508" y="1099931"/>
                </a:lnTo>
                <a:lnTo>
                  <a:pt x="400875" y="1049032"/>
                </a:lnTo>
                <a:lnTo>
                  <a:pt x="402648" y="998191"/>
                </a:lnTo>
                <a:lnTo>
                  <a:pt x="404828" y="947408"/>
                </a:lnTo>
                <a:lnTo>
                  <a:pt x="407416" y="896683"/>
                </a:lnTo>
                <a:lnTo>
                  <a:pt x="410465" y="843928"/>
                </a:lnTo>
                <a:lnTo>
                  <a:pt x="413109" y="791694"/>
                </a:lnTo>
                <a:lnTo>
                  <a:pt x="415346" y="739983"/>
                </a:lnTo>
                <a:lnTo>
                  <a:pt x="417177" y="688794"/>
                </a:lnTo>
                <a:lnTo>
                  <a:pt x="418601" y="638127"/>
                </a:lnTo>
                <a:lnTo>
                  <a:pt x="419619" y="587984"/>
                </a:lnTo>
                <a:lnTo>
                  <a:pt x="420229" y="538364"/>
                </a:lnTo>
                <a:lnTo>
                  <a:pt x="420428" y="488984"/>
                </a:lnTo>
                <a:lnTo>
                  <a:pt x="419606" y="439917"/>
                </a:lnTo>
                <a:lnTo>
                  <a:pt x="417126" y="388603"/>
                </a:lnTo>
                <a:lnTo>
                  <a:pt x="412992" y="335326"/>
                </a:lnTo>
                <a:lnTo>
                  <a:pt x="407204" y="280085"/>
                </a:lnTo>
                <a:lnTo>
                  <a:pt x="399762" y="222881"/>
                </a:lnTo>
                <a:lnTo>
                  <a:pt x="390664" y="163715"/>
                </a:lnTo>
                <a:lnTo>
                  <a:pt x="378470" y="113691"/>
                </a:lnTo>
                <a:lnTo>
                  <a:pt x="359248" y="72762"/>
                </a:lnTo>
                <a:lnTo>
                  <a:pt x="332998" y="40928"/>
                </a:lnTo>
                <a:lnTo>
                  <a:pt x="299720" y="18190"/>
                </a:lnTo>
                <a:lnTo>
                  <a:pt x="259413" y="4547"/>
                </a:lnTo>
                <a:lnTo>
                  <a:pt x="212077" y="0"/>
                </a:lnTo>
                <a:close/>
              </a:path>
              <a:path w="5685155" h="3103245">
                <a:moveTo>
                  <a:pt x="1095743" y="1060399"/>
                </a:moveTo>
                <a:lnTo>
                  <a:pt x="1047243" y="1061983"/>
                </a:lnTo>
                <a:lnTo>
                  <a:pt x="999412" y="1066735"/>
                </a:lnTo>
                <a:lnTo>
                  <a:pt x="952249" y="1074656"/>
                </a:lnTo>
                <a:lnTo>
                  <a:pt x="905756" y="1085745"/>
                </a:lnTo>
                <a:lnTo>
                  <a:pt x="859930" y="1100002"/>
                </a:lnTo>
                <a:lnTo>
                  <a:pt x="814774" y="1117427"/>
                </a:lnTo>
                <a:lnTo>
                  <a:pt x="770285" y="1138021"/>
                </a:lnTo>
                <a:lnTo>
                  <a:pt x="726465" y="1161783"/>
                </a:lnTo>
                <a:lnTo>
                  <a:pt x="688074" y="1185591"/>
                </a:lnTo>
                <a:lnTo>
                  <a:pt x="650212" y="1211948"/>
                </a:lnTo>
                <a:lnTo>
                  <a:pt x="612877" y="1240853"/>
                </a:lnTo>
                <a:lnTo>
                  <a:pt x="576071" y="1272308"/>
                </a:lnTo>
                <a:lnTo>
                  <a:pt x="539793" y="1306311"/>
                </a:lnTo>
                <a:lnTo>
                  <a:pt x="504045" y="1342863"/>
                </a:lnTo>
                <a:lnTo>
                  <a:pt x="468825" y="1381964"/>
                </a:lnTo>
                <a:lnTo>
                  <a:pt x="434134" y="1423615"/>
                </a:lnTo>
                <a:lnTo>
                  <a:pt x="399973" y="1467815"/>
                </a:lnTo>
                <a:lnTo>
                  <a:pt x="916933" y="1467815"/>
                </a:lnTo>
                <a:lnTo>
                  <a:pt x="958499" y="1453581"/>
                </a:lnTo>
                <a:lnTo>
                  <a:pt x="1003242" y="1442883"/>
                </a:lnTo>
                <a:lnTo>
                  <a:pt x="1048990" y="1436464"/>
                </a:lnTo>
                <a:lnTo>
                  <a:pt x="1095743" y="1434325"/>
                </a:lnTo>
                <a:lnTo>
                  <a:pt x="1580411" y="1434325"/>
                </a:lnTo>
                <a:lnTo>
                  <a:pt x="1574070" y="1405379"/>
                </a:lnTo>
                <a:lnTo>
                  <a:pt x="1562648" y="1363559"/>
                </a:lnTo>
                <a:lnTo>
                  <a:pt x="1549812" y="1325607"/>
                </a:lnTo>
                <a:lnTo>
                  <a:pt x="1519897" y="1261313"/>
                </a:lnTo>
                <a:lnTo>
                  <a:pt x="1494897" y="1223141"/>
                </a:lnTo>
                <a:lnTo>
                  <a:pt x="1466026" y="1188987"/>
                </a:lnTo>
                <a:lnTo>
                  <a:pt x="1433285" y="1158850"/>
                </a:lnTo>
                <a:lnTo>
                  <a:pt x="1396674" y="1132731"/>
                </a:lnTo>
                <a:lnTo>
                  <a:pt x="1356193" y="1110630"/>
                </a:lnTo>
                <a:lnTo>
                  <a:pt x="1311842" y="1092547"/>
                </a:lnTo>
                <a:lnTo>
                  <a:pt x="1263622" y="1078483"/>
                </a:lnTo>
                <a:lnTo>
                  <a:pt x="1211532" y="1068436"/>
                </a:lnTo>
                <a:lnTo>
                  <a:pt x="1155572" y="1062408"/>
                </a:lnTo>
                <a:lnTo>
                  <a:pt x="1095743" y="1060399"/>
                </a:lnTo>
                <a:close/>
              </a:path>
              <a:path w="5685155" h="3103245">
                <a:moveTo>
                  <a:pt x="3797538" y="2885401"/>
                </a:moveTo>
                <a:lnTo>
                  <a:pt x="3389414" y="2885401"/>
                </a:lnTo>
                <a:lnTo>
                  <a:pt x="3412549" y="2916215"/>
                </a:lnTo>
                <a:lnTo>
                  <a:pt x="3441036" y="2949122"/>
                </a:lnTo>
                <a:lnTo>
                  <a:pt x="3474871" y="2984123"/>
                </a:lnTo>
                <a:lnTo>
                  <a:pt x="3514051" y="3021215"/>
                </a:lnTo>
                <a:lnTo>
                  <a:pt x="3556957" y="3057027"/>
                </a:lnTo>
                <a:lnTo>
                  <a:pt x="3592653" y="3082605"/>
                </a:lnTo>
                <a:lnTo>
                  <a:pt x="3642423" y="3103067"/>
                </a:lnTo>
                <a:lnTo>
                  <a:pt x="3675791" y="3100043"/>
                </a:lnTo>
                <a:lnTo>
                  <a:pt x="3736251" y="3075854"/>
                </a:lnTo>
                <a:lnTo>
                  <a:pt x="3786133" y="3028882"/>
                </a:lnTo>
                <a:lnTo>
                  <a:pt x="3812180" y="2967492"/>
                </a:lnTo>
                <a:lnTo>
                  <a:pt x="3815435" y="2931909"/>
                </a:lnTo>
                <a:lnTo>
                  <a:pt x="3804272" y="2900286"/>
                </a:lnTo>
                <a:lnTo>
                  <a:pt x="3797538" y="2885401"/>
                </a:lnTo>
                <a:close/>
              </a:path>
              <a:path w="5685155" h="3103245">
                <a:moveTo>
                  <a:pt x="3075012" y="1038072"/>
                </a:moveTo>
                <a:lnTo>
                  <a:pt x="3024871" y="1039179"/>
                </a:lnTo>
                <a:lnTo>
                  <a:pt x="2975560" y="1042501"/>
                </a:lnTo>
                <a:lnTo>
                  <a:pt x="2927078" y="1048037"/>
                </a:lnTo>
                <a:lnTo>
                  <a:pt x="2879427" y="1055788"/>
                </a:lnTo>
                <a:lnTo>
                  <a:pt x="2832606" y="1065754"/>
                </a:lnTo>
                <a:lnTo>
                  <a:pt x="2786616" y="1077933"/>
                </a:lnTo>
                <a:lnTo>
                  <a:pt x="2741455" y="1092328"/>
                </a:lnTo>
                <a:lnTo>
                  <a:pt x="2697126" y="1108936"/>
                </a:lnTo>
                <a:lnTo>
                  <a:pt x="2653626" y="1127759"/>
                </a:lnTo>
                <a:lnTo>
                  <a:pt x="2610957" y="1148797"/>
                </a:lnTo>
                <a:lnTo>
                  <a:pt x="2569118" y="1172049"/>
                </a:lnTo>
                <a:lnTo>
                  <a:pt x="2528110" y="1197515"/>
                </a:lnTo>
                <a:lnTo>
                  <a:pt x="2487933" y="1225196"/>
                </a:lnTo>
                <a:lnTo>
                  <a:pt x="2448586" y="1255091"/>
                </a:lnTo>
                <a:lnTo>
                  <a:pt x="2410070" y="1287200"/>
                </a:lnTo>
                <a:lnTo>
                  <a:pt x="2372384" y="1321523"/>
                </a:lnTo>
                <a:lnTo>
                  <a:pt x="2335530" y="1358061"/>
                </a:lnTo>
                <a:lnTo>
                  <a:pt x="2300160" y="1396155"/>
                </a:lnTo>
                <a:lnTo>
                  <a:pt x="2266934" y="1435150"/>
                </a:lnTo>
                <a:lnTo>
                  <a:pt x="2235851" y="1475046"/>
                </a:lnTo>
                <a:lnTo>
                  <a:pt x="2206912" y="1515844"/>
                </a:lnTo>
                <a:lnTo>
                  <a:pt x="2180117" y="1557543"/>
                </a:lnTo>
                <a:lnTo>
                  <a:pt x="2155465" y="1600144"/>
                </a:lnTo>
                <a:lnTo>
                  <a:pt x="2132957" y="1643646"/>
                </a:lnTo>
                <a:lnTo>
                  <a:pt x="2112593" y="1688050"/>
                </a:lnTo>
                <a:lnTo>
                  <a:pt x="2094372" y="1733355"/>
                </a:lnTo>
                <a:lnTo>
                  <a:pt x="2078295" y="1779561"/>
                </a:lnTo>
                <a:lnTo>
                  <a:pt x="2064362" y="1826668"/>
                </a:lnTo>
                <a:lnTo>
                  <a:pt x="2052572" y="1874677"/>
                </a:lnTo>
                <a:lnTo>
                  <a:pt x="2042925" y="1923587"/>
                </a:lnTo>
                <a:lnTo>
                  <a:pt x="2035423" y="1973398"/>
                </a:lnTo>
                <a:lnTo>
                  <a:pt x="2030064" y="2024111"/>
                </a:lnTo>
                <a:lnTo>
                  <a:pt x="2026848" y="2075725"/>
                </a:lnTo>
                <a:lnTo>
                  <a:pt x="2025777" y="2128240"/>
                </a:lnTo>
                <a:lnTo>
                  <a:pt x="2026612" y="2190649"/>
                </a:lnTo>
                <a:lnTo>
                  <a:pt x="2029117" y="2250875"/>
                </a:lnTo>
                <a:lnTo>
                  <a:pt x="2033293" y="2308918"/>
                </a:lnTo>
                <a:lnTo>
                  <a:pt x="2039139" y="2364778"/>
                </a:lnTo>
                <a:lnTo>
                  <a:pt x="2046655" y="2418456"/>
                </a:lnTo>
                <a:lnTo>
                  <a:pt x="2055841" y="2469951"/>
                </a:lnTo>
                <a:lnTo>
                  <a:pt x="2066698" y="2519262"/>
                </a:lnTo>
                <a:lnTo>
                  <a:pt x="2079224" y="2566392"/>
                </a:lnTo>
                <a:lnTo>
                  <a:pt x="2093421" y="2611338"/>
                </a:lnTo>
                <a:lnTo>
                  <a:pt x="2109288" y="2654101"/>
                </a:lnTo>
                <a:lnTo>
                  <a:pt x="2126825" y="2694681"/>
                </a:lnTo>
                <a:lnTo>
                  <a:pt x="2146032" y="2733079"/>
                </a:lnTo>
                <a:lnTo>
                  <a:pt x="2166909" y="2769293"/>
                </a:lnTo>
                <a:lnTo>
                  <a:pt x="2189456" y="2803325"/>
                </a:lnTo>
                <a:lnTo>
                  <a:pt x="2213673" y="2835173"/>
                </a:lnTo>
                <a:lnTo>
                  <a:pt x="2243315" y="2869002"/>
                </a:lnTo>
                <a:lnTo>
                  <a:pt x="2275368" y="2900325"/>
                </a:lnTo>
                <a:lnTo>
                  <a:pt x="2309832" y="2929142"/>
                </a:lnTo>
                <a:lnTo>
                  <a:pt x="2346707" y="2955453"/>
                </a:lnTo>
                <a:lnTo>
                  <a:pt x="2385993" y="2979258"/>
                </a:lnTo>
                <a:lnTo>
                  <a:pt x="2427690" y="3000557"/>
                </a:lnTo>
                <a:lnTo>
                  <a:pt x="2471797" y="3019350"/>
                </a:lnTo>
                <a:lnTo>
                  <a:pt x="2518316" y="3035637"/>
                </a:lnTo>
                <a:lnTo>
                  <a:pt x="2567245" y="3049419"/>
                </a:lnTo>
                <a:lnTo>
                  <a:pt x="2618585" y="3060695"/>
                </a:lnTo>
                <a:lnTo>
                  <a:pt x="2672336" y="3069465"/>
                </a:lnTo>
                <a:lnTo>
                  <a:pt x="2728497" y="3075729"/>
                </a:lnTo>
                <a:lnTo>
                  <a:pt x="2787069" y="3079487"/>
                </a:lnTo>
                <a:lnTo>
                  <a:pt x="2848051" y="3080740"/>
                </a:lnTo>
                <a:lnTo>
                  <a:pt x="2886299" y="3078768"/>
                </a:lnTo>
                <a:lnTo>
                  <a:pt x="2928119" y="3072852"/>
                </a:lnTo>
                <a:lnTo>
                  <a:pt x="2973511" y="3062992"/>
                </a:lnTo>
                <a:lnTo>
                  <a:pt x="3022476" y="3049187"/>
                </a:lnTo>
                <a:lnTo>
                  <a:pt x="3075012" y="3031439"/>
                </a:lnTo>
                <a:lnTo>
                  <a:pt x="3114688" y="3016385"/>
                </a:lnTo>
                <a:lnTo>
                  <a:pt x="3156109" y="2999394"/>
                </a:lnTo>
                <a:lnTo>
                  <a:pt x="3199277" y="2980468"/>
                </a:lnTo>
                <a:lnTo>
                  <a:pt x="3244192" y="2959605"/>
                </a:lnTo>
                <a:lnTo>
                  <a:pt x="3290853" y="2936807"/>
                </a:lnTo>
                <a:lnTo>
                  <a:pt x="3339260" y="2912072"/>
                </a:lnTo>
                <a:lnTo>
                  <a:pt x="3389414" y="2885401"/>
                </a:lnTo>
                <a:lnTo>
                  <a:pt x="3797538" y="2885401"/>
                </a:lnTo>
                <a:lnTo>
                  <a:pt x="3778692" y="2843079"/>
                </a:lnTo>
                <a:lnTo>
                  <a:pt x="3761486" y="2801683"/>
                </a:lnTo>
                <a:lnTo>
                  <a:pt x="3743013" y="2755176"/>
                </a:lnTo>
                <a:lnTo>
                  <a:pt x="2823870" y="2755176"/>
                </a:lnTo>
                <a:lnTo>
                  <a:pt x="2771606" y="2752792"/>
                </a:lnTo>
                <a:lnTo>
                  <a:pt x="2722714" y="2745641"/>
                </a:lnTo>
                <a:lnTo>
                  <a:pt x="2677194" y="2733724"/>
                </a:lnTo>
                <a:lnTo>
                  <a:pt x="2635045" y="2717039"/>
                </a:lnTo>
                <a:lnTo>
                  <a:pt x="2596267" y="2695588"/>
                </a:lnTo>
                <a:lnTo>
                  <a:pt x="2560860" y="2669370"/>
                </a:lnTo>
                <a:lnTo>
                  <a:pt x="2528825" y="2638386"/>
                </a:lnTo>
                <a:lnTo>
                  <a:pt x="2500160" y="2602636"/>
                </a:lnTo>
                <a:lnTo>
                  <a:pt x="2461316" y="2535513"/>
                </a:lnTo>
                <a:lnTo>
                  <a:pt x="2445131" y="2497375"/>
                </a:lnTo>
                <a:lnTo>
                  <a:pt x="2431104" y="2456186"/>
                </a:lnTo>
                <a:lnTo>
                  <a:pt x="2419235" y="2411945"/>
                </a:lnTo>
                <a:lnTo>
                  <a:pt x="2409524" y="2364654"/>
                </a:lnTo>
                <a:lnTo>
                  <a:pt x="2401971" y="2314312"/>
                </a:lnTo>
                <a:lnTo>
                  <a:pt x="2396576" y="2260919"/>
                </a:lnTo>
                <a:lnTo>
                  <a:pt x="2393339" y="2204474"/>
                </a:lnTo>
                <a:lnTo>
                  <a:pt x="2392260" y="2144979"/>
                </a:lnTo>
                <a:lnTo>
                  <a:pt x="2393714" y="2094317"/>
                </a:lnTo>
                <a:lnTo>
                  <a:pt x="2398075" y="2044651"/>
                </a:lnTo>
                <a:lnTo>
                  <a:pt x="2405343" y="1995979"/>
                </a:lnTo>
                <a:lnTo>
                  <a:pt x="2415517" y="1948302"/>
                </a:lnTo>
                <a:lnTo>
                  <a:pt x="2428599" y="1901619"/>
                </a:lnTo>
                <a:lnTo>
                  <a:pt x="2444588" y="1855931"/>
                </a:lnTo>
                <a:lnTo>
                  <a:pt x="2463483" y="1811238"/>
                </a:lnTo>
                <a:lnTo>
                  <a:pt x="2485285" y="1767539"/>
                </a:lnTo>
                <a:lnTo>
                  <a:pt x="2509993" y="1724835"/>
                </a:lnTo>
                <a:lnTo>
                  <a:pt x="2537608" y="1683125"/>
                </a:lnTo>
                <a:lnTo>
                  <a:pt x="2568129" y="1642410"/>
                </a:lnTo>
                <a:lnTo>
                  <a:pt x="2601556" y="1602689"/>
                </a:lnTo>
                <a:lnTo>
                  <a:pt x="2636986" y="1565102"/>
                </a:lnTo>
                <a:lnTo>
                  <a:pt x="2673514" y="1530783"/>
                </a:lnTo>
                <a:lnTo>
                  <a:pt x="2711141" y="1499733"/>
                </a:lnTo>
                <a:lnTo>
                  <a:pt x="2749866" y="1471951"/>
                </a:lnTo>
                <a:lnTo>
                  <a:pt x="2789689" y="1447437"/>
                </a:lnTo>
                <a:lnTo>
                  <a:pt x="2830610" y="1426192"/>
                </a:lnTo>
                <a:lnTo>
                  <a:pt x="2872630" y="1408215"/>
                </a:lnTo>
                <a:lnTo>
                  <a:pt x="2915747" y="1393507"/>
                </a:lnTo>
                <a:lnTo>
                  <a:pt x="2959962" y="1382066"/>
                </a:lnTo>
                <a:lnTo>
                  <a:pt x="3005275" y="1373895"/>
                </a:lnTo>
                <a:lnTo>
                  <a:pt x="3051685" y="1368992"/>
                </a:lnTo>
                <a:lnTo>
                  <a:pt x="3099193" y="1367358"/>
                </a:lnTo>
                <a:lnTo>
                  <a:pt x="3690174" y="1367358"/>
                </a:lnTo>
                <a:lnTo>
                  <a:pt x="3686832" y="1336863"/>
                </a:lnTo>
                <a:lnTo>
                  <a:pt x="3655208" y="1268731"/>
                </a:lnTo>
                <a:lnTo>
                  <a:pt x="3627537" y="1236670"/>
                </a:lnTo>
                <a:lnTo>
                  <a:pt x="3591960" y="1205945"/>
                </a:lnTo>
                <a:lnTo>
                  <a:pt x="3548476" y="1176557"/>
                </a:lnTo>
                <a:lnTo>
                  <a:pt x="3497085" y="1148505"/>
                </a:lnTo>
                <a:lnTo>
                  <a:pt x="3437788" y="1121791"/>
                </a:lnTo>
                <a:lnTo>
                  <a:pt x="3381179" y="1099582"/>
                </a:lnTo>
                <a:lnTo>
                  <a:pt x="3326165" y="1080789"/>
                </a:lnTo>
                <a:lnTo>
                  <a:pt x="3272744" y="1065412"/>
                </a:lnTo>
                <a:lnTo>
                  <a:pt x="3220919" y="1053452"/>
                </a:lnTo>
                <a:lnTo>
                  <a:pt x="3170688" y="1044908"/>
                </a:lnTo>
                <a:lnTo>
                  <a:pt x="3122053" y="1039781"/>
                </a:lnTo>
                <a:lnTo>
                  <a:pt x="3075012" y="1038072"/>
                </a:lnTo>
                <a:close/>
              </a:path>
              <a:path w="5685155" h="3103245">
                <a:moveTo>
                  <a:pt x="3690174" y="1367358"/>
                </a:moveTo>
                <a:lnTo>
                  <a:pt x="3099193" y="1367358"/>
                </a:lnTo>
                <a:lnTo>
                  <a:pt x="3115300" y="1368403"/>
                </a:lnTo>
                <a:lnTo>
                  <a:pt x="3133847" y="1371541"/>
                </a:lnTo>
                <a:lnTo>
                  <a:pt x="3178263" y="1384096"/>
                </a:lnTo>
                <a:lnTo>
                  <a:pt x="3232450" y="1405491"/>
                </a:lnTo>
                <a:lnTo>
                  <a:pt x="3296399" y="1436192"/>
                </a:lnTo>
                <a:lnTo>
                  <a:pt x="3286807" y="1488453"/>
                </a:lnTo>
                <a:lnTo>
                  <a:pt x="3278493" y="1539205"/>
                </a:lnTo>
                <a:lnTo>
                  <a:pt x="3271458" y="1588446"/>
                </a:lnTo>
                <a:lnTo>
                  <a:pt x="3265703" y="1636179"/>
                </a:lnTo>
                <a:lnTo>
                  <a:pt x="3261226" y="1682282"/>
                </a:lnTo>
                <a:lnTo>
                  <a:pt x="3258027" y="1726639"/>
                </a:lnTo>
                <a:lnTo>
                  <a:pt x="3256107" y="1769251"/>
                </a:lnTo>
                <a:lnTo>
                  <a:pt x="3255467" y="1810118"/>
                </a:lnTo>
                <a:lnTo>
                  <a:pt x="3255731" y="1843961"/>
                </a:lnTo>
                <a:lnTo>
                  <a:pt x="3257849" y="1918244"/>
                </a:lnTo>
                <a:lnTo>
                  <a:pt x="3259701" y="1958685"/>
                </a:lnTo>
                <a:lnTo>
                  <a:pt x="3262083" y="2001325"/>
                </a:lnTo>
                <a:lnTo>
                  <a:pt x="3264994" y="2046164"/>
                </a:lnTo>
                <a:lnTo>
                  <a:pt x="3268524" y="2094317"/>
                </a:lnTo>
                <a:lnTo>
                  <a:pt x="3272404" y="2142441"/>
                </a:lnTo>
                <a:lnTo>
                  <a:pt x="3276902" y="2193878"/>
                </a:lnTo>
                <a:lnTo>
                  <a:pt x="3281930" y="2247514"/>
                </a:lnTo>
                <a:lnTo>
                  <a:pt x="3287487" y="2303350"/>
                </a:lnTo>
                <a:lnTo>
                  <a:pt x="3293572" y="2361385"/>
                </a:lnTo>
                <a:lnTo>
                  <a:pt x="3300187" y="2421620"/>
                </a:lnTo>
                <a:lnTo>
                  <a:pt x="3307331" y="2484053"/>
                </a:lnTo>
                <a:lnTo>
                  <a:pt x="3315004" y="2548686"/>
                </a:lnTo>
                <a:lnTo>
                  <a:pt x="3268791" y="2588272"/>
                </a:lnTo>
                <a:lnTo>
                  <a:pt x="3226894" y="2622203"/>
                </a:lnTo>
                <a:lnTo>
                  <a:pt x="3189314" y="2650479"/>
                </a:lnTo>
                <a:lnTo>
                  <a:pt x="3156052" y="2673099"/>
                </a:lnTo>
                <a:lnTo>
                  <a:pt x="3084061" y="2709958"/>
                </a:lnTo>
                <a:lnTo>
                  <a:pt x="3038017" y="2726237"/>
                </a:lnTo>
                <a:lnTo>
                  <a:pt x="2988976" y="2738897"/>
                </a:lnTo>
                <a:lnTo>
                  <a:pt x="2936938" y="2747941"/>
                </a:lnTo>
                <a:lnTo>
                  <a:pt x="2881903" y="2753367"/>
                </a:lnTo>
                <a:lnTo>
                  <a:pt x="2823870" y="2755176"/>
                </a:lnTo>
                <a:lnTo>
                  <a:pt x="3743013" y="2755176"/>
                </a:lnTo>
                <a:lnTo>
                  <a:pt x="3711672" y="2674728"/>
                </a:lnTo>
                <a:lnTo>
                  <a:pt x="3691664" y="2621272"/>
                </a:lnTo>
                <a:lnTo>
                  <a:pt x="3674920" y="2574497"/>
                </a:lnTo>
                <a:lnTo>
                  <a:pt x="3661441" y="2534404"/>
                </a:lnTo>
                <a:lnTo>
                  <a:pt x="3644277" y="2474264"/>
                </a:lnTo>
                <a:lnTo>
                  <a:pt x="3635434" y="2434021"/>
                </a:lnTo>
                <a:lnTo>
                  <a:pt x="3628032" y="2389830"/>
                </a:lnTo>
                <a:lnTo>
                  <a:pt x="3622071" y="2341689"/>
                </a:lnTo>
                <a:lnTo>
                  <a:pt x="3617552" y="2289600"/>
                </a:lnTo>
                <a:lnTo>
                  <a:pt x="3614476" y="2233561"/>
                </a:lnTo>
                <a:lnTo>
                  <a:pt x="3612843" y="2173573"/>
                </a:lnTo>
                <a:lnTo>
                  <a:pt x="3612654" y="2109635"/>
                </a:lnTo>
                <a:lnTo>
                  <a:pt x="3613251" y="2047808"/>
                </a:lnTo>
                <a:lnTo>
                  <a:pt x="3614109" y="1988829"/>
                </a:lnTo>
                <a:lnTo>
                  <a:pt x="3615228" y="1932699"/>
                </a:lnTo>
                <a:lnTo>
                  <a:pt x="3616609" y="1879417"/>
                </a:lnTo>
                <a:lnTo>
                  <a:pt x="3618250" y="1828984"/>
                </a:lnTo>
                <a:lnTo>
                  <a:pt x="3620153" y="1781399"/>
                </a:lnTo>
                <a:lnTo>
                  <a:pt x="3622318" y="1736663"/>
                </a:lnTo>
                <a:lnTo>
                  <a:pt x="3624745" y="1694776"/>
                </a:lnTo>
                <a:lnTo>
                  <a:pt x="3629172" y="1633684"/>
                </a:lnTo>
                <a:lnTo>
                  <a:pt x="3634270" y="1579884"/>
                </a:lnTo>
                <a:lnTo>
                  <a:pt x="3640038" y="1533377"/>
                </a:lnTo>
                <a:lnTo>
                  <a:pt x="3646477" y="1494163"/>
                </a:lnTo>
                <a:lnTo>
                  <a:pt x="3669862" y="1442006"/>
                </a:lnTo>
                <a:lnTo>
                  <a:pt x="3681487" y="1420377"/>
                </a:lnTo>
                <a:lnTo>
                  <a:pt x="3688460" y="1397353"/>
                </a:lnTo>
                <a:lnTo>
                  <a:pt x="3690785" y="1372933"/>
                </a:lnTo>
                <a:lnTo>
                  <a:pt x="3690174" y="1367358"/>
                </a:lnTo>
                <a:close/>
              </a:path>
              <a:path w="5685155" h="3103245">
                <a:moveTo>
                  <a:pt x="4187050" y="1015745"/>
                </a:moveTo>
                <a:lnTo>
                  <a:pt x="4115428" y="1029234"/>
                </a:lnTo>
                <a:lnTo>
                  <a:pt x="4053103" y="1069708"/>
                </a:lnTo>
                <a:lnTo>
                  <a:pt x="4009851" y="1129237"/>
                </a:lnTo>
                <a:lnTo>
                  <a:pt x="3995432" y="1199921"/>
                </a:lnTo>
                <a:lnTo>
                  <a:pt x="3996596" y="1219228"/>
                </a:lnTo>
                <a:lnTo>
                  <a:pt x="4000087" y="1239927"/>
                </a:lnTo>
                <a:lnTo>
                  <a:pt x="4005901" y="1262020"/>
                </a:lnTo>
                <a:lnTo>
                  <a:pt x="4014038" y="1285506"/>
                </a:lnTo>
                <a:lnTo>
                  <a:pt x="4345178" y="2139403"/>
                </a:lnTo>
                <a:lnTo>
                  <a:pt x="4629810" y="2894711"/>
                </a:lnTo>
                <a:lnTo>
                  <a:pt x="4652343" y="2943594"/>
                </a:lnTo>
                <a:lnTo>
                  <a:pt x="4679010" y="2983589"/>
                </a:lnTo>
                <a:lnTo>
                  <a:pt x="4709810" y="3014697"/>
                </a:lnTo>
                <a:lnTo>
                  <a:pt x="4744745" y="3036917"/>
                </a:lnTo>
                <a:lnTo>
                  <a:pt x="4783813" y="3050248"/>
                </a:lnTo>
                <a:lnTo>
                  <a:pt x="4827016" y="3054692"/>
                </a:lnTo>
                <a:lnTo>
                  <a:pt x="4877194" y="3049938"/>
                </a:lnTo>
                <a:lnTo>
                  <a:pt x="4918587" y="3035676"/>
                </a:lnTo>
                <a:lnTo>
                  <a:pt x="4951195" y="3011906"/>
                </a:lnTo>
                <a:lnTo>
                  <a:pt x="4975017" y="2978628"/>
                </a:lnTo>
                <a:lnTo>
                  <a:pt x="4990054" y="2935842"/>
                </a:lnTo>
                <a:lnTo>
                  <a:pt x="4996307" y="2883547"/>
                </a:lnTo>
                <a:lnTo>
                  <a:pt x="5193452" y="2429624"/>
                </a:lnTo>
                <a:lnTo>
                  <a:pt x="4819573" y="2429624"/>
                </a:lnTo>
                <a:lnTo>
                  <a:pt x="4347044" y="1129233"/>
                </a:lnTo>
                <a:lnTo>
                  <a:pt x="4318907" y="1079584"/>
                </a:lnTo>
                <a:lnTo>
                  <a:pt x="4282863" y="1044119"/>
                </a:lnTo>
                <a:lnTo>
                  <a:pt x="4238911" y="1022839"/>
                </a:lnTo>
                <a:lnTo>
                  <a:pt x="4187050" y="1015745"/>
                </a:lnTo>
                <a:close/>
              </a:path>
              <a:path w="5685155" h="3103245">
                <a:moveTo>
                  <a:pt x="5493016" y="1026909"/>
                </a:moveTo>
                <a:lnTo>
                  <a:pt x="5443022" y="1034350"/>
                </a:lnTo>
                <a:lnTo>
                  <a:pt x="5399073" y="1056674"/>
                </a:lnTo>
                <a:lnTo>
                  <a:pt x="5361169" y="1093881"/>
                </a:lnTo>
                <a:lnTo>
                  <a:pt x="5329313" y="1145971"/>
                </a:lnTo>
                <a:lnTo>
                  <a:pt x="5306047" y="1204814"/>
                </a:lnTo>
                <a:lnTo>
                  <a:pt x="5284205" y="1260625"/>
                </a:lnTo>
                <a:lnTo>
                  <a:pt x="5263786" y="1313404"/>
                </a:lnTo>
                <a:lnTo>
                  <a:pt x="5244791" y="1363152"/>
                </a:lnTo>
                <a:lnTo>
                  <a:pt x="5227219" y="1409868"/>
                </a:lnTo>
                <a:lnTo>
                  <a:pt x="5211071" y="1453552"/>
                </a:lnTo>
                <a:lnTo>
                  <a:pt x="5196348" y="1494205"/>
                </a:lnTo>
                <a:lnTo>
                  <a:pt x="5183048" y="1531827"/>
                </a:lnTo>
                <a:lnTo>
                  <a:pt x="5171173" y="1566418"/>
                </a:lnTo>
                <a:lnTo>
                  <a:pt x="5147834" y="1628428"/>
                </a:lnTo>
                <a:lnTo>
                  <a:pt x="5124942" y="1688786"/>
                </a:lnTo>
                <a:lnTo>
                  <a:pt x="5102499" y="1747490"/>
                </a:lnTo>
                <a:lnTo>
                  <a:pt x="5080503" y="1804540"/>
                </a:lnTo>
                <a:lnTo>
                  <a:pt x="5058954" y="1859937"/>
                </a:lnTo>
                <a:lnTo>
                  <a:pt x="5037853" y="1913681"/>
                </a:lnTo>
                <a:lnTo>
                  <a:pt x="5017200" y="1965771"/>
                </a:lnTo>
                <a:lnTo>
                  <a:pt x="4996995" y="2016208"/>
                </a:lnTo>
                <a:lnTo>
                  <a:pt x="4977237" y="2064991"/>
                </a:lnTo>
                <a:lnTo>
                  <a:pt x="4957928" y="2112120"/>
                </a:lnTo>
                <a:lnTo>
                  <a:pt x="4939066" y="2157596"/>
                </a:lnTo>
                <a:lnTo>
                  <a:pt x="4920652" y="2201418"/>
                </a:lnTo>
                <a:lnTo>
                  <a:pt x="4902685" y="2243587"/>
                </a:lnTo>
                <a:lnTo>
                  <a:pt x="4885167" y="2284102"/>
                </a:lnTo>
                <a:lnTo>
                  <a:pt x="4868097" y="2322963"/>
                </a:lnTo>
                <a:lnTo>
                  <a:pt x="4851474" y="2360170"/>
                </a:lnTo>
                <a:lnTo>
                  <a:pt x="4835300" y="2395724"/>
                </a:lnTo>
                <a:lnTo>
                  <a:pt x="4819573" y="2429624"/>
                </a:lnTo>
                <a:lnTo>
                  <a:pt x="5193452" y="2429624"/>
                </a:lnTo>
                <a:lnTo>
                  <a:pt x="5377675" y="2005457"/>
                </a:lnTo>
                <a:lnTo>
                  <a:pt x="5412725" y="1922365"/>
                </a:lnTo>
                <a:lnTo>
                  <a:pt x="5445651" y="1843805"/>
                </a:lnTo>
                <a:lnTo>
                  <a:pt x="5476452" y="1769778"/>
                </a:lnTo>
                <a:lnTo>
                  <a:pt x="5505130" y="1700282"/>
                </a:lnTo>
                <a:lnTo>
                  <a:pt x="5531684" y="1635318"/>
                </a:lnTo>
                <a:lnTo>
                  <a:pt x="5556113" y="1574886"/>
                </a:lnTo>
                <a:lnTo>
                  <a:pt x="5578418" y="1518986"/>
                </a:lnTo>
                <a:lnTo>
                  <a:pt x="5598599" y="1467617"/>
                </a:lnTo>
                <a:lnTo>
                  <a:pt x="5616655" y="1420780"/>
                </a:lnTo>
                <a:lnTo>
                  <a:pt x="5632588" y="1378476"/>
                </a:lnTo>
                <a:lnTo>
                  <a:pt x="5646396" y="1340702"/>
                </a:lnTo>
                <a:lnTo>
                  <a:pt x="5667639" y="1278751"/>
                </a:lnTo>
                <a:lnTo>
                  <a:pt x="5680385" y="1234927"/>
                </a:lnTo>
                <a:lnTo>
                  <a:pt x="5684634" y="1209230"/>
                </a:lnTo>
                <a:lnTo>
                  <a:pt x="5681029" y="1173302"/>
                </a:lnTo>
                <a:lnTo>
                  <a:pt x="5652192" y="1109114"/>
                </a:lnTo>
                <a:lnTo>
                  <a:pt x="5596967" y="1057255"/>
                </a:lnTo>
                <a:lnTo>
                  <a:pt x="5529992" y="1030281"/>
                </a:lnTo>
                <a:lnTo>
                  <a:pt x="5493016" y="10269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12176" y="5201466"/>
            <a:ext cx="1852930" cy="2030095"/>
          </a:xfrm>
          <a:custGeom>
            <a:avLst/>
            <a:gdLst/>
            <a:ahLst/>
            <a:cxnLst/>
            <a:rect l="l" t="t" r="r" b="b"/>
            <a:pathLst>
              <a:path w="1852930" h="2030095">
                <a:moveTo>
                  <a:pt x="915288" y="0"/>
                </a:moveTo>
                <a:lnTo>
                  <a:pt x="862705" y="1395"/>
                </a:lnTo>
                <a:lnTo>
                  <a:pt x="811459" y="5581"/>
                </a:lnTo>
                <a:lnTo>
                  <a:pt x="761550" y="12557"/>
                </a:lnTo>
                <a:lnTo>
                  <a:pt x="712977" y="22324"/>
                </a:lnTo>
                <a:lnTo>
                  <a:pt x="665742" y="34881"/>
                </a:lnTo>
                <a:lnTo>
                  <a:pt x="619844" y="50229"/>
                </a:lnTo>
                <a:lnTo>
                  <a:pt x="575284" y="68367"/>
                </a:lnTo>
                <a:lnTo>
                  <a:pt x="532060" y="89296"/>
                </a:lnTo>
                <a:lnTo>
                  <a:pt x="490173" y="113016"/>
                </a:lnTo>
                <a:lnTo>
                  <a:pt x="449623" y="139526"/>
                </a:lnTo>
                <a:lnTo>
                  <a:pt x="410411" y="168826"/>
                </a:lnTo>
                <a:lnTo>
                  <a:pt x="372535" y="200917"/>
                </a:lnTo>
                <a:lnTo>
                  <a:pt x="335996" y="235799"/>
                </a:lnTo>
                <a:lnTo>
                  <a:pt x="300795" y="273471"/>
                </a:lnTo>
                <a:lnTo>
                  <a:pt x="266931" y="313934"/>
                </a:lnTo>
                <a:lnTo>
                  <a:pt x="234403" y="357187"/>
                </a:lnTo>
                <a:lnTo>
                  <a:pt x="207637" y="396247"/>
                </a:lnTo>
                <a:lnTo>
                  <a:pt x="182493" y="436388"/>
                </a:lnTo>
                <a:lnTo>
                  <a:pt x="158971" y="477611"/>
                </a:lnTo>
                <a:lnTo>
                  <a:pt x="137071" y="519916"/>
                </a:lnTo>
                <a:lnTo>
                  <a:pt x="116794" y="563302"/>
                </a:lnTo>
                <a:lnTo>
                  <a:pt x="98139" y="607770"/>
                </a:lnTo>
                <a:lnTo>
                  <a:pt x="81106" y="653319"/>
                </a:lnTo>
                <a:lnTo>
                  <a:pt x="65696" y="699950"/>
                </a:lnTo>
                <a:lnTo>
                  <a:pt x="51908" y="747662"/>
                </a:lnTo>
                <a:lnTo>
                  <a:pt x="39741" y="796456"/>
                </a:lnTo>
                <a:lnTo>
                  <a:pt x="29198" y="846332"/>
                </a:lnTo>
                <a:lnTo>
                  <a:pt x="20276" y="897289"/>
                </a:lnTo>
                <a:lnTo>
                  <a:pt x="12976" y="949328"/>
                </a:lnTo>
                <a:lnTo>
                  <a:pt x="7299" y="1002448"/>
                </a:lnTo>
                <a:lnTo>
                  <a:pt x="3244" y="1056650"/>
                </a:lnTo>
                <a:lnTo>
                  <a:pt x="811" y="1111933"/>
                </a:lnTo>
                <a:lnTo>
                  <a:pt x="0" y="1168298"/>
                </a:lnTo>
                <a:lnTo>
                  <a:pt x="1264" y="1223280"/>
                </a:lnTo>
                <a:lnTo>
                  <a:pt x="5059" y="1276609"/>
                </a:lnTo>
                <a:lnTo>
                  <a:pt x="11384" y="1328284"/>
                </a:lnTo>
                <a:lnTo>
                  <a:pt x="20239" y="1378306"/>
                </a:lnTo>
                <a:lnTo>
                  <a:pt x="31623" y="1426675"/>
                </a:lnTo>
                <a:lnTo>
                  <a:pt x="45538" y="1473390"/>
                </a:lnTo>
                <a:lnTo>
                  <a:pt x="61983" y="1518451"/>
                </a:lnTo>
                <a:lnTo>
                  <a:pt x="80994" y="1561928"/>
                </a:lnTo>
                <a:lnTo>
                  <a:pt x="102464" y="1603614"/>
                </a:lnTo>
                <a:lnTo>
                  <a:pt x="126499" y="1643714"/>
                </a:lnTo>
                <a:lnTo>
                  <a:pt x="153065" y="1682162"/>
                </a:lnTo>
                <a:lnTo>
                  <a:pt x="182161" y="1718955"/>
                </a:lnTo>
                <a:lnTo>
                  <a:pt x="213788" y="1754095"/>
                </a:lnTo>
                <a:lnTo>
                  <a:pt x="247944" y="1787582"/>
                </a:lnTo>
                <a:lnTo>
                  <a:pt x="284632" y="1819414"/>
                </a:lnTo>
                <a:lnTo>
                  <a:pt x="320070" y="1846509"/>
                </a:lnTo>
                <a:lnTo>
                  <a:pt x="356930" y="1871735"/>
                </a:lnTo>
                <a:lnTo>
                  <a:pt x="395212" y="1895093"/>
                </a:lnTo>
                <a:lnTo>
                  <a:pt x="434916" y="1916582"/>
                </a:lnTo>
                <a:lnTo>
                  <a:pt x="476042" y="1936203"/>
                </a:lnTo>
                <a:lnTo>
                  <a:pt x="518590" y="1953955"/>
                </a:lnTo>
                <a:lnTo>
                  <a:pt x="562561" y="1969839"/>
                </a:lnTo>
                <a:lnTo>
                  <a:pt x="607953" y="1983854"/>
                </a:lnTo>
                <a:lnTo>
                  <a:pt x="654767" y="1996000"/>
                </a:lnTo>
                <a:lnTo>
                  <a:pt x="703004" y="2006278"/>
                </a:lnTo>
                <a:lnTo>
                  <a:pt x="752662" y="2014687"/>
                </a:lnTo>
                <a:lnTo>
                  <a:pt x="803743" y="2021228"/>
                </a:lnTo>
                <a:lnTo>
                  <a:pt x="856246" y="2025900"/>
                </a:lnTo>
                <a:lnTo>
                  <a:pt x="910170" y="2028703"/>
                </a:lnTo>
                <a:lnTo>
                  <a:pt x="965517" y="2029637"/>
                </a:lnTo>
                <a:lnTo>
                  <a:pt x="1014685" y="2028592"/>
                </a:lnTo>
                <a:lnTo>
                  <a:pt x="1064100" y="2025456"/>
                </a:lnTo>
                <a:lnTo>
                  <a:pt x="1113760" y="2020229"/>
                </a:lnTo>
                <a:lnTo>
                  <a:pt x="1163667" y="2012910"/>
                </a:lnTo>
                <a:lnTo>
                  <a:pt x="1213819" y="2003501"/>
                </a:lnTo>
                <a:lnTo>
                  <a:pt x="1264218" y="1992001"/>
                </a:lnTo>
                <a:lnTo>
                  <a:pt x="1314862" y="1978410"/>
                </a:lnTo>
                <a:lnTo>
                  <a:pt x="1365752" y="1962728"/>
                </a:lnTo>
                <a:lnTo>
                  <a:pt x="1416888" y="1944954"/>
                </a:lnTo>
                <a:lnTo>
                  <a:pt x="1468270" y="1925089"/>
                </a:lnTo>
                <a:lnTo>
                  <a:pt x="1519897" y="1903133"/>
                </a:lnTo>
                <a:lnTo>
                  <a:pt x="1577693" y="1875598"/>
                </a:lnTo>
                <a:lnTo>
                  <a:pt x="1629984" y="1847109"/>
                </a:lnTo>
                <a:lnTo>
                  <a:pt x="1676770" y="1817666"/>
                </a:lnTo>
                <a:lnTo>
                  <a:pt x="1718052" y="1787270"/>
                </a:lnTo>
                <a:lnTo>
                  <a:pt x="1753829" y="1755921"/>
                </a:lnTo>
                <a:lnTo>
                  <a:pt x="1784102" y="1723618"/>
                </a:lnTo>
                <a:lnTo>
                  <a:pt x="1806974" y="1692909"/>
                </a:lnTo>
                <a:lnTo>
                  <a:pt x="965517" y="1692909"/>
                </a:lnTo>
                <a:lnTo>
                  <a:pt x="907561" y="1691315"/>
                </a:lnTo>
                <a:lnTo>
                  <a:pt x="851693" y="1686533"/>
                </a:lnTo>
                <a:lnTo>
                  <a:pt x="797914" y="1678562"/>
                </a:lnTo>
                <a:lnTo>
                  <a:pt x="746223" y="1667401"/>
                </a:lnTo>
                <a:lnTo>
                  <a:pt x="696620" y="1653051"/>
                </a:lnTo>
                <a:lnTo>
                  <a:pt x="649107" y="1635510"/>
                </a:lnTo>
                <a:lnTo>
                  <a:pt x="603681" y="1614779"/>
                </a:lnTo>
                <a:lnTo>
                  <a:pt x="560340" y="1590897"/>
                </a:lnTo>
                <a:lnTo>
                  <a:pt x="519088" y="1563902"/>
                </a:lnTo>
                <a:lnTo>
                  <a:pt x="479925" y="1533794"/>
                </a:lnTo>
                <a:lnTo>
                  <a:pt x="442851" y="1500574"/>
                </a:lnTo>
                <a:lnTo>
                  <a:pt x="407865" y="1464240"/>
                </a:lnTo>
                <a:lnTo>
                  <a:pt x="374967" y="1424792"/>
                </a:lnTo>
                <a:lnTo>
                  <a:pt x="344157" y="1382229"/>
                </a:lnTo>
                <a:lnTo>
                  <a:pt x="1066631" y="1039926"/>
                </a:lnTo>
                <a:lnTo>
                  <a:pt x="312534" y="1039926"/>
                </a:lnTo>
                <a:lnTo>
                  <a:pt x="325465" y="982251"/>
                </a:lnTo>
                <a:lnTo>
                  <a:pt x="339456" y="927042"/>
                </a:lnTo>
                <a:lnTo>
                  <a:pt x="354506" y="874301"/>
                </a:lnTo>
                <a:lnTo>
                  <a:pt x="370616" y="824027"/>
                </a:lnTo>
                <a:lnTo>
                  <a:pt x="387785" y="776221"/>
                </a:lnTo>
                <a:lnTo>
                  <a:pt x="406014" y="730881"/>
                </a:lnTo>
                <a:lnTo>
                  <a:pt x="425302" y="688010"/>
                </a:lnTo>
                <a:lnTo>
                  <a:pt x="445650" y="647605"/>
                </a:lnTo>
                <a:lnTo>
                  <a:pt x="467058" y="609669"/>
                </a:lnTo>
                <a:lnTo>
                  <a:pt x="489526" y="574200"/>
                </a:lnTo>
                <a:lnTo>
                  <a:pt x="513054" y="541199"/>
                </a:lnTo>
                <a:lnTo>
                  <a:pt x="537641" y="510666"/>
                </a:lnTo>
                <a:lnTo>
                  <a:pt x="572069" y="473768"/>
                </a:lnTo>
                <a:lnTo>
                  <a:pt x="608379" y="441211"/>
                </a:lnTo>
                <a:lnTo>
                  <a:pt x="646573" y="412995"/>
                </a:lnTo>
                <a:lnTo>
                  <a:pt x="686651" y="389120"/>
                </a:lnTo>
                <a:lnTo>
                  <a:pt x="728612" y="369586"/>
                </a:lnTo>
                <a:lnTo>
                  <a:pt x="772456" y="354393"/>
                </a:lnTo>
                <a:lnTo>
                  <a:pt x="818183" y="343542"/>
                </a:lnTo>
                <a:lnTo>
                  <a:pt x="865794" y="337031"/>
                </a:lnTo>
                <a:lnTo>
                  <a:pt x="915288" y="334860"/>
                </a:lnTo>
                <a:lnTo>
                  <a:pt x="1631478" y="334860"/>
                </a:lnTo>
                <a:lnTo>
                  <a:pt x="1621034" y="307772"/>
                </a:lnTo>
                <a:lnTo>
                  <a:pt x="1599434" y="266957"/>
                </a:lnTo>
                <a:lnTo>
                  <a:pt x="1573035" y="228894"/>
                </a:lnTo>
                <a:lnTo>
                  <a:pt x="1541836" y="193585"/>
                </a:lnTo>
                <a:lnTo>
                  <a:pt x="1505837" y="161029"/>
                </a:lnTo>
                <a:lnTo>
                  <a:pt x="1465039" y="131226"/>
                </a:lnTo>
                <a:lnTo>
                  <a:pt x="1419440" y="104178"/>
                </a:lnTo>
                <a:lnTo>
                  <a:pt x="1379238" y="84383"/>
                </a:lnTo>
                <a:lnTo>
                  <a:pt x="1336766" y="66672"/>
                </a:lnTo>
                <a:lnTo>
                  <a:pt x="1292025" y="51045"/>
                </a:lnTo>
                <a:lnTo>
                  <a:pt x="1245015" y="37502"/>
                </a:lnTo>
                <a:lnTo>
                  <a:pt x="1195735" y="26042"/>
                </a:lnTo>
                <a:lnTo>
                  <a:pt x="1144185" y="16667"/>
                </a:lnTo>
                <a:lnTo>
                  <a:pt x="1090366" y="9375"/>
                </a:lnTo>
                <a:lnTo>
                  <a:pt x="1034276" y="4166"/>
                </a:lnTo>
                <a:lnTo>
                  <a:pt x="975917" y="1041"/>
                </a:lnTo>
                <a:lnTo>
                  <a:pt x="915288" y="0"/>
                </a:lnTo>
                <a:close/>
              </a:path>
              <a:path w="1852930" h="2030095">
                <a:moveTo>
                  <a:pt x="1685467" y="1384096"/>
                </a:moveTo>
                <a:lnTo>
                  <a:pt x="1649775" y="1390316"/>
                </a:lnTo>
                <a:lnTo>
                  <a:pt x="1615243" y="1408977"/>
                </a:lnTo>
                <a:lnTo>
                  <a:pt x="1581872" y="1440080"/>
                </a:lnTo>
                <a:lnTo>
                  <a:pt x="1549666" y="1483626"/>
                </a:lnTo>
                <a:lnTo>
                  <a:pt x="1528406" y="1511282"/>
                </a:lnTo>
                <a:lnTo>
                  <a:pt x="1466750" y="1561928"/>
                </a:lnTo>
                <a:lnTo>
                  <a:pt x="1426353" y="1584917"/>
                </a:lnTo>
                <a:lnTo>
                  <a:pt x="1379577" y="1606350"/>
                </a:lnTo>
                <a:lnTo>
                  <a:pt x="1326422" y="1626227"/>
                </a:lnTo>
                <a:lnTo>
                  <a:pt x="1266888" y="1644548"/>
                </a:lnTo>
                <a:lnTo>
                  <a:pt x="1210458" y="1659327"/>
                </a:lnTo>
                <a:lnTo>
                  <a:pt x="1156508" y="1671417"/>
                </a:lnTo>
                <a:lnTo>
                  <a:pt x="1105039" y="1680821"/>
                </a:lnTo>
                <a:lnTo>
                  <a:pt x="1056051" y="1687537"/>
                </a:lnTo>
                <a:lnTo>
                  <a:pt x="1009544" y="1691566"/>
                </a:lnTo>
                <a:lnTo>
                  <a:pt x="965517" y="1692909"/>
                </a:lnTo>
                <a:lnTo>
                  <a:pt x="1806974" y="1692909"/>
                </a:lnTo>
                <a:lnTo>
                  <a:pt x="1828136" y="1656153"/>
                </a:lnTo>
                <a:lnTo>
                  <a:pt x="1850152" y="1584878"/>
                </a:lnTo>
                <a:lnTo>
                  <a:pt x="1852904" y="1547812"/>
                </a:lnTo>
                <a:lnTo>
                  <a:pt x="1849706" y="1516244"/>
                </a:lnTo>
                <a:lnTo>
                  <a:pt x="1824127" y="1459037"/>
                </a:lnTo>
                <a:lnTo>
                  <a:pt x="1775293" y="1411828"/>
                </a:lnTo>
                <a:lnTo>
                  <a:pt x="1717152" y="1387178"/>
                </a:lnTo>
                <a:lnTo>
                  <a:pt x="1685467" y="1384096"/>
                </a:lnTo>
                <a:close/>
              </a:path>
              <a:path w="1852930" h="2030095">
                <a:moveTo>
                  <a:pt x="1631478" y="334860"/>
                </a:moveTo>
                <a:lnTo>
                  <a:pt x="915288" y="334860"/>
                </a:lnTo>
                <a:lnTo>
                  <a:pt x="971677" y="336349"/>
                </a:lnTo>
                <a:lnTo>
                  <a:pt x="1025497" y="340813"/>
                </a:lnTo>
                <a:lnTo>
                  <a:pt x="1076749" y="348254"/>
                </a:lnTo>
                <a:lnTo>
                  <a:pt x="1125434" y="358671"/>
                </a:lnTo>
                <a:lnTo>
                  <a:pt x="1171552" y="372065"/>
                </a:lnTo>
                <a:lnTo>
                  <a:pt x="1215103" y="388435"/>
                </a:lnTo>
                <a:lnTo>
                  <a:pt x="1256086" y="407782"/>
                </a:lnTo>
                <a:lnTo>
                  <a:pt x="1294503" y="430104"/>
                </a:lnTo>
                <a:lnTo>
                  <a:pt x="1330353" y="455403"/>
                </a:lnTo>
                <a:lnTo>
                  <a:pt x="1363637" y="483679"/>
                </a:lnTo>
                <a:lnTo>
                  <a:pt x="1335991" y="506020"/>
                </a:lnTo>
                <a:lnTo>
                  <a:pt x="1305148" y="529068"/>
                </a:lnTo>
                <a:lnTo>
                  <a:pt x="1271107" y="552823"/>
                </a:lnTo>
                <a:lnTo>
                  <a:pt x="1233868" y="577285"/>
                </a:lnTo>
                <a:lnTo>
                  <a:pt x="1193432" y="602455"/>
                </a:lnTo>
                <a:lnTo>
                  <a:pt x="1149798" y="628332"/>
                </a:lnTo>
                <a:lnTo>
                  <a:pt x="1102966" y="654916"/>
                </a:lnTo>
                <a:lnTo>
                  <a:pt x="1052937" y="682207"/>
                </a:lnTo>
                <a:lnTo>
                  <a:pt x="999710" y="710206"/>
                </a:lnTo>
                <a:lnTo>
                  <a:pt x="943287" y="738911"/>
                </a:lnTo>
                <a:lnTo>
                  <a:pt x="883665" y="768324"/>
                </a:lnTo>
                <a:lnTo>
                  <a:pt x="312534" y="1039926"/>
                </a:lnTo>
                <a:lnTo>
                  <a:pt x="1066631" y="1039926"/>
                </a:lnTo>
                <a:lnTo>
                  <a:pt x="1178470" y="986349"/>
                </a:lnTo>
                <a:lnTo>
                  <a:pt x="1232582" y="959523"/>
                </a:lnTo>
                <a:lnTo>
                  <a:pt x="1281548" y="934534"/>
                </a:lnTo>
                <a:lnTo>
                  <a:pt x="1325370" y="911383"/>
                </a:lnTo>
                <a:lnTo>
                  <a:pt x="1364046" y="890070"/>
                </a:lnTo>
                <a:lnTo>
                  <a:pt x="1397578" y="870595"/>
                </a:lnTo>
                <a:lnTo>
                  <a:pt x="1449209" y="837158"/>
                </a:lnTo>
                <a:lnTo>
                  <a:pt x="1498479" y="798497"/>
                </a:lnTo>
                <a:lnTo>
                  <a:pt x="1541180" y="758789"/>
                </a:lnTo>
                <a:lnTo>
                  <a:pt x="1577312" y="718034"/>
                </a:lnTo>
                <a:lnTo>
                  <a:pt x="1606875" y="676233"/>
                </a:lnTo>
                <a:lnTo>
                  <a:pt x="1629869" y="633386"/>
                </a:lnTo>
                <a:lnTo>
                  <a:pt x="1646293" y="589491"/>
                </a:lnTo>
                <a:lnTo>
                  <a:pt x="1656147" y="544551"/>
                </a:lnTo>
                <a:lnTo>
                  <a:pt x="1659432" y="498563"/>
                </a:lnTo>
                <a:lnTo>
                  <a:pt x="1657032" y="446737"/>
                </a:lnTo>
                <a:lnTo>
                  <a:pt x="1649833" y="397663"/>
                </a:lnTo>
                <a:lnTo>
                  <a:pt x="1637833" y="351341"/>
                </a:lnTo>
                <a:lnTo>
                  <a:pt x="1631478" y="334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7426" y="4165244"/>
            <a:ext cx="1736089" cy="3095625"/>
          </a:xfrm>
          <a:custGeom>
            <a:avLst/>
            <a:gdLst/>
            <a:ahLst/>
            <a:cxnLst/>
            <a:rect l="l" t="t" r="r" b="b"/>
            <a:pathLst>
              <a:path w="1736090" h="3095625">
                <a:moveTo>
                  <a:pt x="212090" y="0"/>
                </a:moveTo>
                <a:lnTo>
                  <a:pt x="139995" y="12790"/>
                </a:lnTo>
                <a:lnTo>
                  <a:pt x="79997" y="51155"/>
                </a:lnTo>
                <a:lnTo>
                  <a:pt x="39535" y="109061"/>
                </a:lnTo>
                <a:lnTo>
                  <a:pt x="26047" y="180454"/>
                </a:lnTo>
                <a:lnTo>
                  <a:pt x="27152" y="225624"/>
                </a:lnTo>
                <a:lnTo>
                  <a:pt x="30467" y="269981"/>
                </a:lnTo>
                <a:lnTo>
                  <a:pt x="35991" y="313526"/>
                </a:lnTo>
                <a:lnTo>
                  <a:pt x="51458" y="399220"/>
                </a:lnTo>
                <a:lnTo>
                  <a:pt x="56978" y="443461"/>
                </a:lnTo>
                <a:lnTo>
                  <a:pt x="60288" y="488984"/>
                </a:lnTo>
                <a:lnTo>
                  <a:pt x="61391" y="535787"/>
                </a:lnTo>
                <a:lnTo>
                  <a:pt x="61030" y="566636"/>
                </a:lnTo>
                <a:lnTo>
                  <a:pt x="59947" y="605857"/>
                </a:lnTo>
                <a:lnTo>
                  <a:pt x="58140" y="653449"/>
                </a:lnTo>
                <a:lnTo>
                  <a:pt x="55610" y="709413"/>
                </a:lnTo>
                <a:lnTo>
                  <a:pt x="52354" y="773748"/>
                </a:lnTo>
                <a:lnTo>
                  <a:pt x="48374" y="846455"/>
                </a:lnTo>
                <a:lnTo>
                  <a:pt x="42799" y="2213813"/>
                </a:lnTo>
                <a:lnTo>
                  <a:pt x="37211" y="2489149"/>
                </a:lnTo>
                <a:lnTo>
                  <a:pt x="34606" y="2572044"/>
                </a:lnTo>
                <a:lnTo>
                  <a:pt x="31258" y="2640653"/>
                </a:lnTo>
                <a:lnTo>
                  <a:pt x="27166" y="2694976"/>
                </a:lnTo>
                <a:lnTo>
                  <a:pt x="22330" y="2735013"/>
                </a:lnTo>
                <a:lnTo>
                  <a:pt x="9424" y="2786810"/>
                </a:lnTo>
                <a:lnTo>
                  <a:pt x="4189" y="2809133"/>
                </a:lnTo>
                <a:lnTo>
                  <a:pt x="1047" y="2827734"/>
                </a:lnTo>
                <a:lnTo>
                  <a:pt x="0" y="2842615"/>
                </a:lnTo>
                <a:lnTo>
                  <a:pt x="3605" y="2878426"/>
                </a:lnTo>
                <a:lnTo>
                  <a:pt x="32441" y="2941681"/>
                </a:lnTo>
                <a:lnTo>
                  <a:pt x="87672" y="2991908"/>
                </a:lnTo>
                <a:lnTo>
                  <a:pt x="154643" y="3017958"/>
                </a:lnTo>
                <a:lnTo>
                  <a:pt x="191617" y="3021215"/>
                </a:lnTo>
                <a:lnTo>
                  <a:pt x="242895" y="3014005"/>
                </a:lnTo>
                <a:lnTo>
                  <a:pt x="286964" y="2992377"/>
                </a:lnTo>
                <a:lnTo>
                  <a:pt x="323825" y="2956332"/>
                </a:lnTo>
                <a:lnTo>
                  <a:pt x="353479" y="2905874"/>
                </a:lnTo>
                <a:lnTo>
                  <a:pt x="366662" y="2867224"/>
                </a:lnTo>
                <a:lnTo>
                  <a:pt x="378197" y="2812559"/>
                </a:lnTo>
                <a:lnTo>
                  <a:pt x="388083" y="2741877"/>
                </a:lnTo>
                <a:lnTo>
                  <a:pt x="392408" y="2700530"/>
                </a:lnTo>
                <a:lnTo>
                  <a:pt x="396322" y="2655180"/>
                </a:lnTo>
                <a:lnTo>
                  <a:pt x="399823" y="2605825"/>
                </a:lnTo>
                <a:lnTo>
                  <a:pt x="402912" y="2552467"/>
                </a:lnTo>
                <a:lnTo>
                  <a:pt x="405590" y="2495104"/>
                </a:lnTo>
                <a:lnTo>
                  <a:pt x="407855" y="2433738"/>
                </a:lnTo>
                <a:lnTo>
                  <a:pt x="409709" y="2368368"/>
                </a:lnTo>
                <a:lnTo>
                  <a:pt x="411150" y="2298994"/>
                </a:lnTo>
                <a:lnTo>
                  <a:pt x="412180" y="2225616"/>
                </a:lnTo>
                <a:lnTo>
                  <a:pt x="412798" y="2148234"/>
                </a:lnTo>
                <a:lnTo>
                  <a:pt x="413004" y="2066848"/>
                </a:lnTo>
                <a:lnTo>
                  <a:pt x="445409" y="2007075"/>
                </a:lnTo>
                <a:lnTo>
                  <a:pt x="476402" y="1951283"/>
                </a:lnTo>
                <a:lnTo>
                  <a:pt x="505981" y="1899473"/>
                </a:lnTo>
                <a:lnTo>
                  <a:pt x="534146" y="1851643"/>
                </a:lnTo>
                <a:lnTo>
                  <a:pt x="560898" y="1807795"/>
                </a:lnTo>
                <a:lnTo>
                  <a:pt x="586237" y="1767928"/>
                </a:lnTo>
                <a:lnTo>
                  <a:pt x="610161" y="1732042"/>
                </a:lnTo>
                <a:lnTo>
                  <a:pt x="632673" y="1700137"/>
                </a:lnTo>
                <a:lnTo>
                  <a:pt x="673455" y="1648269"/>
                </a:lnTo>
                <a:lnTo>
                  <a:pt x="711162" y="1607622"/>
                </a:lnTo>
                <a:lnTo>
                  <a:pt x="749875" y="1571252"/>
                </a:lnTo>
                <a:lnTo>
                  <a:pt x="789592" y="1539161"/>
                </a:lnTo>
                <a:lnTo>
                  <a:pt x="830314" y="1511348"/>
                </a:lnTo>
                <a:lnTo>
                  <a:pt x="872042" y="1487814"/>
                </a:lnTo>
                <a:lnTo>
                  <a:pt x="914774" y="1468558"/>
                </a:lnTo>
                <a:lnTo>
                  <a:pt x="958512" y="1453581"/>
                </a:lnTo>
                <a:lnTo>
                  <a:pt x="1003255" y="1442883"/>
                </a:lnTo>
                <a:lnTo>
                  <a:pt x="1049003" y="1436464"/>
                </a:lnTo>
                <a:lnTo>
                  <a:pt x="1095756" y="1434325"/>
                </a:lnTo>
                <a:lnTo>
                  <a:pt x="1132455" y="1438643"/>
                </a:lnTo>
                <a:lnTo>
                  <a:pt x="1192902" y="1473187"/>
                </a:lnTo>
                <a:lnTo>
                  <a:pt x="1216649" y="1503413"/>
                </a:lnTo>
                <a:lnTo>
                  <a:pt x="1236079" y="1542275"/>
                </a:lnTo>
                <a:lnTo>
                  <a:pt x="1251191" y="1589773"/>
                </a:lnTo>
                <a:lnTo>
                  <a:pt x="1261986" y="1645907"/>
                </a:lnTo>
                <a:lnTo>
                  <a:pt x="1268463" y="1710677"/>
                </a:lnTo>
                <a:lnTo>
                  <a:pt x="1270622" y="1784083"/>
                </a:lnTo>
                <a:lnTo>
                  <a:pt x="1270331" y="1811405"/>
                </a:lnTo>
                <a:lnTo>
                  <a:pt x="1269460" y="1845006"/>
                </a:lnTo>
                <a:lnTo>
                  <a:pt x="1268007" y="1884886"/>
                </a:lnTo>
                <a:lnTo>
                  <a:pt x="1263940" y="1977208"/>
                </a:lnTo>
                <a:lnTo>
                  <a:pt x="1262487" y="2017088"/>
                </a:lnTo>
                <a:lnTo>
                  <a:pt x="1261616" y="2050689"/>
                </a:lnTo>
                <a:lnTo>
                  <a:pt x="1261325" y="2078012"/>
                </a:lnTo>
                <a:lnTo>
                  <a:pt x="1261739" y="2117653"/>
                </a:lnTo>
                <a:lnTo>
                  <a:pt x="1262979" y="2159683"/>
                </a:lnTo>
                <a:lnTo>
                  <a:pt x="1265047" y="2204101"/>
                </a:lnTo>
                <a:lnTo>
                  <a:pt x="1267941" y="2250908"/>
                </a:lnTo>
                <a:lnTo>
                  <a:pt x="1271662" y="2300104"/>
                </a:lnTo>
                <a:lnTo>
                  <a:pt x="1276210" y="2351688"/>
                </a:lnTo>
                <a:lnTo>
                  <a:pt x="1281585" y="2405661"/>
                </a:lnTo>
                <a:lnTo>
                  <a:pt x="1287787" y="2462022"/>
                </a:lnTo>
                <a:lnTo>
                  <a:pt x="1294815" y="2520772"/>
                </a:lnTo>
                <a:lnTo>
                  <a:pt x="1302760" y="2581612"/>
                </a:lnTo>
                <a:lnTo>
                  <a:pt x="1310890" y="2639282"/>
                </a:lnTo>
                <a:lnTo>
                  <a:pt x="1319203" y="2693784"/>
                </a:lnTo>
                <a:lnTo>
                  <a:pt x="1327701" y="2745116"/>
                </a:lnTo>
                <a:lnTo>
                  <a:pt x="1336382" y="2793278"/>
                </a:lnTo>
                <a:lnTo>
                  <a:pt x="1345247" y="2838272"/>
                </a:lnTo>
                <a:lnTo>
                  <a:pt x="1354297" y="2880096"/>
                </a:lnTo>
                <a:lnTo>
                  <a:pt x="1363529" y="2918750"/>
                </a:lnTo>
                <a:lnTo>
                  <a:pt x="1392960" y="3005135"/>
                </a:lnTo>
                <a:lnTo>
                  <a:pt x="1420269" y="3044724"/>
                </a:lnTo>
                <a:lnTo>
                  <a:pt x="1454871" y="3073002"/>
                </a:lnTo>
                <a:lnTo>
                  <a:pt x="1496768" y="3089969"/>
                </a:lnTo>
                <a:lnTo>
                  <a:pt x="1545958" y="3095625"/>
                </a:lnTo>
                <a:lnTo>
                  <a:pt x="1583632" y="3092427"/>
                </a:lnTo>
                <a:lnTo>
                  <a:pt x="1650603" y="3066848"/>
                </a:lnTo>
                <a:lnTo>
                  <a:pt x="1704322" y="3017316"/>
                </a:lnTo>
                <a:lnTo>
                  <a:pt x="1732222" y="2953593"/>
                </a:lnTo>
                <a:lnTo>
                  <a:pt x="1735709" y="2917024"/>
                </a:lnTo>
                <a:lnTo>
                  <a:pt x="1735244" y="2905287"/>
                </a:lnTo>
                <a:lnTo>
                  <a:pt x="1733850" y="2892383"/>
                </a:lnTo>
                <a:lnTo>
                  <a:pt x="1731524" y="2878312"/>
                </a:lnTo>
                <a:lnTo>
                  <a:pt x="1719140" y="2820870"/>
                </a:lnTo>
                <a:lnTo>
                  <a:pt x="1710362" y="2777036"/>
                </a:lnTo>
                <a:lnTo>
                  <a:pt x="1701933" y="2731574"/>
                </a:lnTo>
                <a:lnTo>
                  <a:pt x="1693852" y="2684484"/>
                </a:lnTo>
                <a:lnTo>
                  <a:pt x="1686121" y="2635767"/>
                </a:lnTo>
                <a:lnTo>
                  <a:pt x="1678739" y="2585422"/>
                </a:lnTo>
                <a:lnTo>
                  <a:pt x="1671705" y="2533451"/>
                </a:lnTo>
                <a:lnTo>
                  <a:pt x="1665020" y="2479852"/>
                </a:lnTo>
                <a:lnTo>
                  <a:pt x="1627809" y="2092896"/>
                </a:lnTo>
                <a:lnTo>
                  <a:pt x="1612925" y="1737563"/>
                </a:lnTo>
                <a:lnTo>
                  <a:pt x="1609985" y="1672525"/>
                </a:lnTo>
                <a:lnTo>
                  <a:pt x="1605632" y="1611357"/>
                </a:lnTo>
                <a:lnTo>
                  <a:pt x="1599866" y="1554059"/>
                </a:lnTo>
                <a:lnTo>
                  <a:pt x="1592685" y="1500629"/>
                </a:lnTo>
                <a:lnTo>
                  <a:pt x="1584091" y="1451070"/>
                </a:lnTo>
                <a:lnTo>
                  <a:pt x="1574083" y="1405379"/>
                </a:lnTo>
                <a:lnTo>
                  <a:pt x="1562661" y="1363559"/>
                </a:lnTo>
                <a:lnTo>
                  <a:pt x="1549825" y="1325607"/>
                </a:lnTo>
                <a:lnTo>
                  <a:pt x="1519910" y="1261313"/>
                </a:lnTo>
                <a:lnTo>
                  <a:pt x="1494909" y="1223141"/>
                </a:lnTo>
                <a:lnTo>
                  <a:pt x="1466038" y="1188987"/>
                </a:lnTo>
                <a:lnTo>
                  <a:pt x="1433297" y="1158850"/>
                </a:lnTo>
                <a:lnTo>
                  <a:pt x="1396686" y="1132731"/>
                </a:lnTo>
                <a:lnTo>
                  <a:pt x="1356206" y="1110630"/>
                </a:lnTo>
                <a:lnTo>
                  <a:pt x="1311855" y="1092547"/>
                </a:lnTo>
                <a:lnTo>
                  <a:pt x="1263634" y="1078483"/>
                </a:lnTo>
                <a:lnTo>
                  <a:pt x="1211544" y="1068436"/>
                </a:lnTo>
                <a:lnTo>
                  <a:pt x="1155585" y="1062408"/>
                </a:lnTo>
                <a:lnTo>
                  <a:pt x="1095756" y="1060399"/>
                </a:lnTo>
                <a:lnTo>
                  <a:pt x="1047255" y="1061983"/>
                </a:lnTo>
                <a:lnTo>
                  <a:pt x="999422" y="1066735"/>
                </a:lnTo>
                <a:lnTo>
                  <a:pt x="952259" y="1074656"/>
                </a:lnTo>
                <a:lnTo>
                  <a:pt x="905764" y="1085745"/>
                </a:lnTo>
                <a:lnTo>
                  <a:pt x="859938" y="1100002"/>
                </a:lnTo>
                <a:lnTo>
                  <a:pt x="814781" y="1117427"/>
                </a:lnTo>
                <a:lnTo>
                  <a:pt x="770294" y="1138021"/>
                </a:lnTo>
                <a:lnTo>
                  <a:pt x="726478" y="1161783"/>
                </a:lnTo>
                <a:lnTo>
                  <a:pt x="688087" y="1185591"/>
                </a:lnTo>
                <a:lnTo>
                  <a:pt x="650224" y="1211948"/>
                </a:lnTo>
                <a:lnTo>
                  <a:pt x="612890" y="1240853"/>
                </a:lnTo>
                <a:lnTo>
                  <a:pt x="576084" y="1272308"/>
                </a:lnTo>
                <a:lnTo>
                  <a:pt x="539806" y="1306311"/>
                </a:lnTo>
                <a:lnTo>
                  <a:pt x="504057" y="1342863"/>
                </a:lnTo>
                <a:lnTo>
                  <a:pt x="468838" y="1381964"/>
                </a:lnTo>
                <a:lnTo>
                  <a:pt x="434147" y="1423615"/>
                </a:lnTo>
                <a:lnTo>
                  <a:pt x="399986" y="1467815"/>
                </a:lnTo>
                <a:lnTo>
                  <a:pt x="398119" y="1304112"/>
                </a:lnTo>
                <a:lnTo>
                  <a:pt x="397857" y="1252978"/>
                </a:lnTo>
                <a:lnTo>
                  <a:pt x="398002" y="1201903"/>
                </a:lnTo>
                <a:lnTo>
                  <a:pt x="398555" y="1150888"/>
                </a:lnTo>
                <a:lnTo>
                  <a:pt x="399516" y="1099931"/>
                </a:lnTo>
                <a:lnTo>
                  <a:pt x="400884" y="1049032"/>
                </a:lnTo>
                <a:lnTo>
                  <a:pt x="402659" y="998191"/>
                </a:lnTo>
                <a:lnTo>
                  <a:pt x="404840" y="947408"/>
                </a:lnTo>
                <a:lnTo>
                  <a:pt x="407428" y="896683"/>
                </a:lnTo>
                <a:lnTo>
                  <a:pt x="410478" y="843928"/>
                </a:lnTo>
                <a:lnTo>
                  <a:pt x="413122" y="791694"/>
                </a:lnTo>
                <a:lnTo>
                  <a:pt x="415359" y="739983"/>
                </a:lnTo>
                <a:lnTo>
                  <a:pt x="417190" y="688794"/>
                </a:lnTo>
                <a:lnTo>
                  <a:pt x="418614" y="638127"/>
                </a:lnTo>
                <a:lnTo>
                  <a:pt x="419632" y="587984"/>
                </a:lnTo>
                <a:lnTo>
                  <a:pt x="420242" y="538364"/>
                </a:lnTo>
                <a:lnTo>
                  <a:pt x="420446" y="489267"/>
                </a:lnTo>
                <a:lnTo>
                  <a:pt x="419619" y="439917"/>
                </a:lnTo>
                <a:lnTo>
                  <a:pt x="417139" y="388603"/>
                </a:lnTo>
                <a:lnTo>
                  <a:pt x="413005" y="335326"/>
                </a:lnTo>
                <a:lnTo>
                  <a:pt x="407217" y="280085"/>
                </a:lnTo>
                <a:lnTo>
                  <a:pt x="399774" y="222881"/>
                </a:lnTo>
                <a:lnTo>
                  <a:pt x="390677" y="163715"/>
                </a:lnTo>
                <a:lnTo>
                  <a:pt x="378483" y="113691"/>
                </a:lnTo>
                <a:lnTo>
                  <a:pt x="359261" y="72762"/>
                </a:lnTo>
                <a:lnTo>
                  <a:pt x="333011" y="40928"/>
                </a:lnTo>
                <a:lnTo>
                  <a:pt x="299733" y="18190"/>
                </a:lnTo>
                <a:lnTo>
                  <a:pt x="259426" y="4547"/>
                </a:lnTo>
                <a:lnTo>
                  <a:pt x="2120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10193" y="5201466"/>
            <a:ext cx="1852930" cy="2030095"/>
          </a:xfrm>
          <a:custGeom>
            <a:avLst/>
            <a:gdLst/>
            <a:ahLst/>
            <a:cxnLst/>
            <a:rect l="l" t="t" r="r" b="b"/>
            <a:pathLst>
              <a:path w="1852929" h="2030095">
                <a:moveTo>
                  <a:pt x="915288" y="0"/>
                </a:moveTo>
                <a:lnTo>
                  <a:pt x="862705" y="1395"/>
                </a:lnTo>
                <a:lnTo>
                  <a:pt x="811459" y="5581"/>
                </a:lnTo>
                <a:lnTo>
                  <a:pt x="761550" y="12557"/>
                </a:lnTo>
                <a:lnTo>
                  <a:pt x="712977" y="22324"/>
                </a:lnTo>
                <a:lnTo>
                  <a:pt x="665742" y="34881"/>
                </a:lnTo>
                <a:lnTo>
                  <a:pt x="619844" y="50229"/>
                </a:lnTo>
                <a:lnTo>
                  <a:pt x="575284" y="68367"/>
                </a:lnTo>
                <a:lnTo>
                  <a:pt x="532060" y="89296"/>
                </a:lnTo>
                <a:lnTo>
                  <a:pt x="490173" y="113016"/>
                </a:lnTo>
                <a:lnTo>
                  <a:pt x="449623" y="139526"/>
                </a:lnTo>
                <a:lnTo>
                  <a:pt x="410411" y="168826"/>
                </a:lnTo>
                <a:lnTo>
                  <a:pt x="372535" y="200917"/>
                </a:lnTo>
                <a:lnTo>
                  <a:pt x="335996" y="235799"/>
                </a:lnTo>
                <a:lnTo>
                  <a:pt x="300795" y="273471"/>
                </a:lnTo>
                <a:lnTo>
                  <a:pt x="266931" y="313934"/>
                </a:lnTo>
                <a:lnTo>
                  <a:pt x="234403" y="357187"/>
                </a:lnTo>
                <a:lnTo>
                  <a:pt x="207637" y="396247"/>
                </a:lnTo>
                <a:lnTo>
                  <a:pt x="182493" y="436388"/>
                </a:lnTo>
                <a:lnTo>
                  <a:pt x="158971" y="477611"/>
                </a:lnTo>
                <a:lnTo>
                  <a:pt x="137071" y="519916"/>
                </a:lnTo>
                <a:lnTo>
                  <a:pt x="116794" y="563302"/>
                </a:lnTo>
                <a:lnTo>
                  <a:pt x="98139" y="607770"/>
                </a:lnTo>
                <a:lnTo>
                  <a:pt x="81106" y="653319"/>
                </a:lnTo>
                <a:lnTo>
                  <a:pt x="65696" y="699950"/>
                </a:lnTo>
                <a:lnTo>
                  <a:pt x="51908" y="747662"/>
                </a:lnTo>
                <a:lnTo>
                  <a:pt x="39741" y="796456"/>
                </a:lnTo>
                <a:lnTo>
                  <a:pt x="29198" y="846332"/>
                </a:lnTo>
                <a:lnTo>
                  <a:pt x="20276" y="897289"/>
                </a:lnTo>
                <a:lnTo>
                  <a:pt x="12976" y="949328"/>
                </a:lnTo>
                <a:lnTo>
                  <a:pt x="7299" y="1002448"/>
                </a:lnTo>
                <a:lnTo>
                  <a:pt x="3244" y="1056650"/>
                </a:lnTo>
                <a:lnTo>
                  <a:pt x="811" y="1111933"/>
                </a:lnTo>
                <a:lnTo>
                  <a:pt x="0" y="1168298"/>
                </a:lnTo>
                <a:lnTo>
                  <a:pt x="1264" y="1223280"/>
                </a:lnTo>
                <a:lnTo>
                  <a:pt x="5059" y="1276609"/>
                </a:lnTo>
                <a:lnTo>
                  <a:pt x="11384" y="1328284"/>
                </a:lnTo>
                <a:lnTo>
                  <a:pt x="20239" y="1378306"/>
                </a:lnTo>
                <a:lnTo>
                  <a:pt x="31623" y="1426675"/>
                </a:lnTo>
                <a:lnTo>
                  <a:pt x="45538" y="1473390"/>
                </a:lnTo>
                <a:lnTo>
                  <a:pt x="61983" y="1518451"/>
                </a:lnTo>
                <a:lnTo>
                  <a:pt x="80994" y="1561928"/>
                </a:lnTo>
                <a:lnTo>
                  <a:pt x="102464" y="1603614"/>
                </a:lnTo>
                <a:lnTo>
                  <a:pt x="126499" y="1643714"/>
                </a:lnTo>
                <a:lnTo>
                  <a:pt x="153065" y="1682162"/>
                </a:lnTo>
                <a:lnTo>
                  <a:pt x="182161" y="1718955"/>
                </a:lnTo>
                <a:lnTo>
                  <a:pt x="213788" y="1754095"/>
                </a:lnTo>
                <a:lnTo>
                  <a:pt x="247944" y="1787582"/>
                </a:lnTo>
                <a:lnTo>
                  <a:pt x="284632" y="1819414"/>
                </a:lnTo>
                <a:lnTo>
                  <a:pt x="320070" y="1846509"/>
                </a:lnTo>
                <a:lnTo>
                  <a:pt x="356930" y="1871735"/>
                </a:lnTo>
                <a:lnTo>
                  <a:pt x="395212" y="1895093"/>
                </a:lnTo>
                <a:lnTo>
                  <a:pt x="434916" y="1916582"/>
                </a:lnTo>
                <a:lnTo>
                  <a:pt x="476042" y="1936203"/>
                </a:lnTo>
                <a:lnTo>
                  <a:pt x="518590" y="1953955"/>
                </a:lnTo>
                <a:lnTo>
                  <a:pt x="562561" y="1969839"/>
                </a:lnTo>
                <a:lnTo>
                  <a:pt x="607953" y="1983854"/>
                </a:lnTo>
                <a:lnTo>
                  <a:pt x="654767" y="1996000"/>
                </a:lnTo>
                <a:lnTo>
                  <a:pt x="703004" y="2006278"/>
                </a:lnTo>
                <a:lnTo>
                  <a:pt x="752662" y="2014687"/>
                </a:lnTo>
                <a:lnTo>
                  <a:pt x="803743" y="2021228"/>
                </a:lnTo>
                <a:lnTo>
                  <a:pt x="856246" y="2025900"/>
                </a:lnTo>
                <a:lnTo>
                  <a:pt x="910170" y="2028703"/>
                </a:lnTo>
                <a:lnTo>
                  <a:pt x="965517" y="2029637"/>
                </a:lnTo>
                <a:lnTo>
                  <a:pt x="1014685" y="2028592"/>
                </a:lnTo>
                <a:lnTo>
                  <a:pt x="1064100" y="2025456"/>
                </a:lnTo>
                <a:lnTo>
                  <a:pt x="1113760" y="2020229"/>
                </a:lnTo>
                <a:lnTo>
                  <a:pt x="1163667" y="2012910"/>
                </a:lnTo>
                <a:lnTo>
                  <a:pt x="1213819" y="2003501"/>
                </a:lnTo>
                <a:lnTo>
                  <a:pt x="1264218" y="1992001"/>
                </a:lnTo>
                <a:lnTo>
                  <a:pt x="1314862" y="1978410"/>
                </a:lnTo>
                <a:lnTo>
                  <a:pt x="1365752" y="1962728"/>
                </a:lnTo>
                <a:lnTo>
                  <a:pt x="1416888" y="1944954"/>
                </a:lnTo>
                <a:lnTo>
                  <a:pt x="1468270" y="1925089"/>
                </a:lnTo>
                <a:lnTo>
                  <a:pt x="1519897" y="1903133"/>
                </a:lnTo>
                <a:lnTo>
                  <a:pt x="1577693" y="1875598"/>
                </a:lnTo>
                <a:lnTo>
                  <a:pt x="1629984" y="1847109"/>
                </a:lnTo>
                <a:lnTo>
                  <a:pt x="1676770" y="1817666"/>
                </a:lnTo>
                <a:lnTo>
                  <a:pt x="1718052" y="1787270"/>
                </a:lnTo>
                <a:lnTo>
                  <a:pt x="1753829" y="1755921"/>
                </a:lnTo>
                <a:lnTo>
                  <a:pt x="1784102" y="1723618"/>
                </a:lnTo>
                <a:lnTo>
                  <a:pt x="1806974" y="1692909"/>
                </a:lnTo>
                <a:lnTo>
                  <a:pt x="965517" y="1692909"/>
                </a:lnTo>
                <a:lnTo>
                  <a:pt x="907561" y="1691315"/>
                </a:lnTo>
                <a:lnTo>
                  <a:pt x="851693" y="1686533"/>
                </a:lnTo>
                <a:lnTo>
                  <a:pt x="797914" y="1678562"/>
                </a:lnTo>
                <a:lnTo>
                  <a:pt x="746223" y="1667401"/>
                </a:lnTo>
                <a:lnTo>
                  <a:pt x="696620" y="1653051"/>
                </a:lnTo>
                <a:lnTo>
                  <a:pt x="649107" y="1635510"/>
                </a:lnTo>
                <a:lnTo>
                  <a:pt x="603681" y="1614779"/>
                </a:lnTo>
                <a:lnTo>
                  <a:pt x="560340" y="1590897"/>
                </a:lnTo>
                <a:lnTo>
                  <a:pt x="519088" y="1563902"/>
                </a:lnTo>
                <a:lnTo>
                  <a:pt x="479925" y="1533794"/>
                </a:lnTo>
                <a:lnTo>
                  <a:pt x="442851" y="1500574"/>
                </a:lnTo>
                <a:lnTo>
                  <a:pt x="407865" y="1464240"/>
                </a:lnTo>
                <a:lnTo>
                  <a:pt x="374967" y="1424792"/>
                </a:lnTo>
                <a:lnTo>
                  <a:pt x="344157" y="1382229"/>
                </a:lnTo>
                <a:lnTo>
                  <a:pt x="1066631" y="1039926"/>
                </a:lnTo>
                <a:lnTo>
                  <a:pt x="312534" y="1039926"/>
                </a:lnTo>
                <a:lnTo>
                  <a:pt x="325465" y="982251"/>
                </a:lnTo>
                <a:lnTo>
                  <a:pt x="339456" y="927042"/>
                </a:lnTo>
                <a:lnTo>
                  <a:pt x="354506" y="874301"/>
                </a:lnTo>
                <a:lnTo>
                  <a:pt x="370616" y="824027"/>
                </a:lnTo>
                <a:lnTo>
                  <a:pt x="387785" y="776221"/>
                </a:lnTo>
                <a:lnTo>
                  <a:pt x="406014" y="730881"/>
                </a:lnTo>
                <a:lnTo>
                  <a:pt x="425302" y="688010"/>
                </a:lnTo>
                <a:lnTo>
                  <a:pt x="445650" y="647605"/>
                </a:lnTo>
                <a:lnTo>
                  <a:pt x="467058" y="609669"/>
                </a:lnTo>
                <a:lnTo>
                  <a:pt x="489526" y="574200"/>
                </a:lnTo>
                <a:lnTo>
                  <a:pt x="513054" y="541199"/>
                </a:lnTo>
                <a:lnTo>
                  <a:pt x="537641" y="510666"/>
                </a:lnTo>
                <a:lnTo>
                  <a:pt x="572069" y="473768"/>
                </a:lnTo>
                <a:lnTo>
                  <a:pt x="608379" y="441211"/>
                </a:lnTo>
                <a:lnTo>
                  <a:pt x="646573" y="412995"/>
                </a:lnTo>
                <a:lnTo>
                  <a:pt x="686651" y="389120"/>
                </a:lnTo>
                <a:lnTo>
                  <a:pt x="728612" y="369586"/>
                </a:lnTo>
                <a:lnTo>
                  <a:pt x="772456" y="354393"/>
                </a:lnTo>
                <a:lnTo>
                  <a:pt x="818183" y="343542"/>
                </a:lnTo>
                <a:lnTo>
                  <a:pt x="865794" y="337031"/>
                </a:lnTo>
                <a:lnTo>
                  <a:pt x="915288" y="334860"/>
                </a:lnTo>
                <a:lnTo>
                  <a:pt x="1631478" y="334860"/>
                </a:lnTo>
                <a:lnTo>
                  <a:pt x="1621034" y="307772"/>
                </a:lnTo>
                <a:lnTo>
                  <a:pt x="1599434" y="266957"/>
                </a:lnTo>
                <a:lnTo>
                  <a:pt x="1573035" y="228894"/>
                </a:lnTo>
                <a:lnTo>
                  <a:pt x="1541836" y="193585"/>
                </a:lnTo>
                <a:lnTo>
                  <a:pt x="1505837" y="161029"/>
                </a:lnTo>
                <a:lnTo>
                  <a:pt x="1465039" y="131226"/>
                </a:lnTo>
                <a:lnTo>
                  <a:pt x="1419440" y="104178"/>
                </a:lnTo>
                <a:lnTo>
                  <a:pt x="1379238" y="84383"/>
                </a:lnTo>
                <a:lnTo>
                  <a:pt x="1336766" y="66672"/>
                </a:lnTo>
                <a:lnTo>
                  <a:pt x="1292025" y="51045"/>
                </a:lnTo>
                <a:lnTo>
                  <a:pt x="1245015" y="37502"/>
                </a:lnTo>
                <a:lnTo>
                  <a:pt x="1195735" y="26042"/>
                </a:lnTo>
                <a:lnTo>
                  <a:pt x="1144185" y="16667"/>
                </a:lnTo>
                <a:lnTo>
                  <a:pt x="1090366" y="9375"/>
                </a:lnTo>
                <a:lnTo>
                  <a:pt x="1034276" y="4166"/>
                </a:lnTo>
                <a:lnTo>
                  <a:pt x="975917" y="1041"/>
                </a:lnTo>
                <a:lnTo>
                  <a:pt x="915288" y="0"/>
                </a:lnTo>
                <a:close/>
              </a:path>
              <a:path w="1852929" h="2030095">
                <a:moveTo>
                  <a:pt x="1685467" y="1384096"/>
                </a:moveTo>
                <a:lnTo>
                  <a:pt x="1649775" y="1390316"/>
                </a:lnTo>
                <a:lnTo>
                  <a:pt x="1615243" y="1408977"/>
                </a:lnTo>
                <a:lnTo>
                  <a:pt x="1581872" y="1440080"/>
                </a:lnTo>
                <a:lnTo>
                  <a:pt x="1549666" y="1483626"/>
                </a:lnTo>
                <a:lnTo>
                  <a:pt x="1528406" y="1511282"/>
                </a:lnTo>
                <a:lnTo>
                  <a:pt x="1466750" y="1561928"/>
                </a:lnTo>
                <a:lnTo>
                  <a:pt x="1426353" y="1584917"/>
                </a:lnTo>
                <a:lnTo>
                  <a:pt x="1379577" y="1606350"/>
                </a:lnTo>
                <a:lnTo>
                  <a:pt x="1326422" y="1626227"/>
                </a:lnTo>
                <a:lnTo>
                  <a:pt x="1266888" y="1644548"/>
                </a:lnTo>
                <a:lnTo>
                  <a:pt x="1210458" y="1659327"/>
                </a:lnTo>
                <a:lnTo>
                  <a:pt x="1156508" y="1671417"/>
                </a:lnTo>
                <a:lnTo>
                  <a:pt x="1105039" y="1680821"/>
                </a:lnTo>
                <a:lnTo>
                  <a:pt x="1056051" y="1687537"/>
                </a:lnTo>
                <a:lnTo>
                  <a:pt x="1009544" y="1691566"/>
                </a:lnTo>
                <a:lnTo>
                  <a:pt x="965517" y="1692909"/>
                </a:lnTo>
                <a:lnTo>
                  <a:pt x="1806974" y="1692909"/>
                </a:lnTo>
                <a:lnTo>
                  <a:pt x="1828136" y="1656153"/>
                </a:lnTo>
                <a:lnTo>
                  <a:pt x="1850152" y="1584878"/>
                </a:lnTo>
                <a:lnTo>
                  <a:pt x="1852904" y="1547812"/>
                </a:lnTo>
                <a:lnTo>
                  <a:pt x="1849706" y="1516244"/>
                </a:lnTo>
                <a:lnTo>
                  <a:pt x="1824127" y="1459037"/>
                </a:lnTo>
                <a:lnTo>
                  <a:pt x="1775293" y="1411828"/>
                </a:lnTo>
                <a:lnTo>
                  <a:pt x="1717152" y="1387178"/>
                </a:lnTo>
                <a:lnTo>
                  <a:pt x="1685467" y="1384096"/>
                </a:lnTo>
                <a:close/>
              </a:path>
              <a:path w="1852929" h="2030095">
                <a:moveTo>
                  <a:pt x="1631478" y="334860"/>
                </a:moveTo>
                <a:lnTo>
                  <a:pt x="915288" y="334860"/>
                </a:lnTo>
                <a:lnTo>
                  <a:pt x="971677" y="336349"/>
                </a:lnTo>
                <a:lnTo>
                  <a:pt x="1025497" y="340813"/>
                </a:lnTo>
                <a:lnTo>
                  <a:pt x="1076749" y="348254"/>
                </a:lnTo>
                <a:lnTo>
                  <a:pt x="1125434" y="358671"/>
                </a:lnTo>
                <a:lnTo>
                  <a:pt x="1171552" y="372065"/>
                </a:lnTo>
                <a:lnTo>
                  <a:pt x="1215103" y="388435"/>
                </a:lnTo>
                <a:lnTo>
                  <a:pt x="1256086" y="407782"/>
                </a:lnTo>
                <a:lnTo>
                  <a:pt x="1294503" y="430104"/>
                </a:lnTo>
                <a:lnTo>
                  <a:pt x="1330353" y="455403"/>
                </a:lnTo>
                <a:lnTo>
                  <a:pt x="1363637" y="483679"/>
                </a:lnTo>
                <a:lnTo>
                  <a:pt x="1335991" y="506020"/>
                </a:lnTo>
                <a:lnTo>
                  <a:pt x="1305148" y="529068"/>
                </a:lnTo>
                <a:lnTo>
                  <a:pt x="1271107" y="552823"/>
                </a:lnTo>
                <a:lnTo>
                  <a:pt x="1233868" y="577285"/>
                </a:lnTo>
                <a:lnTo>
                  <a:pt x="1193432" y="602455"/>
                </a:lnTo>
                <a:lnTo>
                  <a:pt x="1149798" y="628332"/>
                </a:lnTo>
                <a:lnTo>
                  <a:pt x="1102966" y="654916"/>
                </a:lnTo>
                <a:lnTo>
                  <a:pt x="1052937" y="682207"/>
                </a:lnTo>
                <a:lnTo>
                  <a:pt x="999710" y="710206"/>
                </a:lnTo>
                <a:lnTo>
                  <a:pt x="943287" y="738911"/>
                </a:lnTo>
                <a:lnTo>
                  <a:pt x="883665" y="768324"/>
                </a:lnTo>
                <a:lnTo>
                  <a:pt x="312534" y="1039926"/>
                </a:lnTo>
                <a:lnTo>
                  <a:pt x="1066631" y="1039926"/>
                </a:lnTo>
                <a:lnTo>
                  <a:pt x="1178470" y="986349"/>
                </a:lnTo>
                <a:lnTo>
                  <a:pt x="1232582" y="959523"/>
                </a:lnTo>
                <a:lnTo>
                  <a:pt x="1281548" y="934534"/>
                </a:lnTo>
                <a:lnTo>
                  <a:pt x="1325370" y="911383"/>
                </a:lnTo>
                <a:lnTo>
                  <a:pt x="1364046" y="890070"/>
                </a:lnTo>
                <a:lnTo>
                  <a:pt x="1397578" y="870595"/>
                </a:lnTo>
                <a:lnTo>
                  <a:pt x="1449209" y="837158"/>
                </a:lnTo>
                <a:lnTo>
                  <a:pt x="1498479" y="798497"/>
                </a:lnTo>
                <a:lnTo>
                  <a:pt x="1541180" y="758789"/>
                </a:lnTo>
                <a:lnTo>
                  <a:pt x="1577312" y="718034"/>
                </a:lnTo>
                <a:lnTo>
                  <a:pt x="1606875" y="676233"/>
                </a:lnTo>
                <a:lnTo>
                  <a:pt x="1629869" y="633386"/>
                </a:lnTo>
                <a:lnTo>
                  <a:pt x="1646293" y="589491"/>
                </a:lnTo>
                <a:lnTo>
                  <a:pt x="1656147" y="544551"/>
                </a:lnTo>
                <a:lnTo>
                  <a:pt x="1659432" y="498563"/>
                </a:lnTo>
                <a:lnTo>
                  <a:pt x="1657032" y="446737"/>
                </a:lnTo>
                <a:lnTo>
                  <a:pt x="1649833" y="397663"/>
                </a:lnTo>
                <a:lnTo>
                  <a:pt x="1637833" y="351341"/>
                </a:lnTo>
                <a:lnTo>
                  <a:pt x="1631478" y="334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1523"/>
            <a:ext cx="19010630" cy="6882765"/>
            <a:chOff x="0" y="3811523"/>
            <a:chExt cx="19010630" cy="6882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1523"/>
              <a:ext cx="19010363" cy="68823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9074" y="4152226"/>
              <a:ext cx="3648075" cy="3116580"/>
            </a:xfrm>
            <a:custGeom>
              <a:avLst/>
              <a:gdLst/>
              <a:ahLst/>
              <a:cxnLst/>
              <a:rect l="l" t="t" r="r" b="b"/>
              <a:pathLst>
                <a:path w="3648075" h="3116579">
                  <a:moveTo>
                    <a:pt x="1789658" y="2944926"/>
                  </a:moveTo>
                  <a:lnTo>
                    <a:pt x="1778495" y="2913303"/>
                  </a:lnTo>
                  <a:lnTo>
                    <a:pt x="1771764" y="2898419"/>
                  </a:lnTo>
                  <a:lnTo>
                    <a:pt x="1764665" y="2882735"/>
                  </a:lnTo>
                  <a:lnTo>
                    <a:pt x="1752917" y="2856103"/>
                  </a:lnTo>
                  <a:lnTo>
                    <a:pt x="1743278" y="2833433"/>
                  </a:lnTo>
                  <a:lnTo>
                    <a:pt x="1735709" y="2814713"/>
                  </a:lnTo>
                  <a:lnTo>
                    <a:pt x="1717230" y="2768193"/>
                  </a:lnTo>
                  <a:lnTo>
                    <a:pt x="1709166" y="2747899"/>
                  </a:lnTo>
                  <a:lnTo>
                    <a:pt x="1685899" y="2687751"/>
                  </a:lnTo>
                  <a:lnTo>
                    <a:pt x="1665884" y="2634297"/>
                  </a:lnTo>
                  <a:lnTo>
                    <a:pt x="1649145" y="2587523"/>
                  </a:lnTo>
                  <a:lnTo>
                    <a:pt x="1635671" y="2547429"/>
                  </a:lnTo>
                  <a:lnTo>
                    <a:pt x="1618500" y="2487282"/>
                  </a:lnTo>
                  <a:lnTo>
                    <a:pt x="1609661" y="2447048"/>
                  </a:lnTo>
                  <a:lnTo>
                    <a:pt x="1602257" y="2402852"/>
                  </a:lnTo>
                  <a:lnTo>
                    <a:pt x="1596301" y="2354707"/>
                  </a:lnTo>
                  <a:lnTo>
                    <a:pt x="1591779" y="2302624"/>
                  </a:lnTo>
                  <a:lnTo>
                    <a:pt x="1588706" y="2246579"/>
                  </a:lnTo>
                  <a:lnTo>
                    <a:pt x="1587068" y="2186597"/>
                  </a:lnTo>
                  <a:lnTo>
                    <a:pt x="1586877" y="2122652"/>
                  </a:lnTo>
                  <a:lnTo>
                    <a:pt x="1587474" y="2060829"/>
                  </a:lnTo>
                  <a:lnTo>
                    <a:pt x="1588338" y="2001850"/>
                  </a:lnTo>
                  <a:lnTo>
                    <a:pt x="1589455" y="1945716"/>
                  </a:lnTo>
                  <a:lnTo>
                    <a:pt x="1590840" y="1892439"/>
                  </a:lnTo>
                  <a:lnTo>
                    <a:pt x="1592478" y="1842008"/>
                  </a:lnTo>
                  <a:lnTo>
                    <a:pt x="1594383" y="1794421"/>
                  </a:lnTo>
                  <a:lnTo>
                    <a:pt x="1596542" y="1749691"/>
                  </a:lnTo>
                  <a:lnTo>
                    <a:pt x="1598968" y="1707794"/>
                  </a:lnTo>
                  <a:lnTo>
                    <a:pt x="1603400" y="1646707"/>
                  </a:lnTo>
                  <a:lnTo>
                    <a:pt x="1608505" y="1592910"/>
                  </a:lnTo>
                  <a:lnTo>
                    <a:pt x="1614271" y="1546402"/>
                  </a:lnTo>
                  <a:lnTo>
                    <a:pt x="1620697" y="1507185"/>
                  </a:lnTo>
                  <a:lnTo>
                    <a:pt x="1644091" y="1455026"/>
                  </a:lnTo>
                  <a:lnTo>
                    <a:pt x="1655724" y="1433398"/>
                  </a:lnTo>
                  <a:lnTo>
                    <a:pt x="1662696" y="1410385"/>
                  </a:lnTo>
                  <a:lnTo>
                    <a:pt x="1665020" y="1385963"/>
                  </a:lnTo>
                  <a:lnTo>
                    <a:pt x="1664411" y="1380375"/>
                  </a:lnTo>
                  <a:lnTo>
                    <a:pt x="1649209" y="1315161"/>
                  </a:lnTo>
                  <a:lnTo>
                    <a:pt x="1629448" y="1281760"/>
                  </a:lnTo>
                  <a:lnTo>
                    <a:pt x="1601774" y="1249692"/>
                  </a:lnTo>
                  <a:lnTo>
                    <a:pt x="1566189" y="1218971"/>
                  </a:lnTo>
                  <a:lnTo>
                    <a:pt x="1522704" y="1189583"/>
                  </a:lnTo>
                  <a:lnTo>
                    <a:pt x="1471307" y="1161529"/>
                  </a:lnTo>
                  <a:lnTo>
                    <a:pt x="1412011" y="1134808"/>
                  </a:lnTo>
                  <a:lnTo>
                    <a:pt x="1355407" y="1112608"/>
                  </a:lnTo>
                  <a:lnTo>
                    <a:pt x="1300391" y="1093812"/>
                  </a:lnTo>
                  <a:lnTo>
                    <a:pt x="1289227" y="1090599"/>
                  </a:lnTo>
                  <a:lnTo>
                    <a:pt x="1289227" y="2561704"/>
                  </a:lnTo>
                  <a:lnTo>
                    <a:pt x="1243012" y="2601290"/>
                  </a:lnTo>
                  <a:lnTo>
                    <a:pt x="1201115" y="2635224"/>
                  </a:lnTo>
                  <a:lnTo>
                    <a:pt x="1163535" y="2663507"/>
                  </a:lnTo>
                  <a:lnTo>
                    <a:pt x="1130274" y="2686126"/>
                  </a:lnTo>
                  <a:lnTo>
                    <a:pt x="1058291" y="2722981"/>
                  </a:lnTo>
                  <a:lnTo>
                    <a:pt x="1012240" y="2739263"/>
                  </a:lnTo>
                  <a:lnTo>
                    <a:pt x="963206" y="2751925"/>
                  </a:lnTo>
                  <a:lnTo>
                    <a:pt x="911161" y="2760967"/>
                  </a:lnTo>
                  <a:lnTo>
                    <a:pt x="856132" y="2766390"/>
                  </a:lnTo>
                  <a:lnTo>
                    <a:pt x="798093" y="2768193"/>
                  </a:lnTo>
                  <a:lnTo>
                    <a:pt x="745832" y="2765818"/>
                  </a:lnTo>
                  <a:lnTo>
                    <a:pt x="696937" y="2758668"/>
                  </a:lnTo>
                  <a:lnTo>
                    <a:pt x="651421" y="2746756"/>
                  </a:lnTo>
                  <a:lnTo>
                    <a:pt x="609269" y="2730068"/>
                  </a:lnTo>
                  <a:lnTo>
                    <a:pt x="570496" y="2708618"/>
                  </a:lnTo>
                  <a:lnTo>
                    <a:pt x="535089" y="2682392"/>
                  </a:lnTo>
                  <a:lnTo>
                    <a:pt x="503059" y="2651417"/>
                  </a:lnTo>
                  <a:lnTo>
                    <a:pt x="474395" y="2615654"/>
                  </a:lnTo>
                  <a:lnTo>
                    <a:pt x="435559" y="2548534"/>
                  </a:lnTo>
                  <a:lnTo>
                    <a:pt x="419366" y="2510396"/>
                  </a:lnTo>
                  <a:lnTo>
                    <a:pt x="405333" y="2469210"/>
                  </a:lnTo>
                  <a:lnTo>
                    <a:pt x="393471" y="2424976"/>
                  </a:lnTo>
                  <a:lnTo>
                    <a:pt x="383755" y="2377681"/>
                  </a:lnTo>
                  <a:lnTo>
                    <a:pt x="376199" y="2327338"/>
                  </a:lnTo>
                  <a:lnTo>
                    <a:pt x="370801" y="2273947"/>
                  </a:lnTo>
                  <a:lnTo>
                    <a:pt x="367563" y="2217509"/>
                  </a:lnTo>
                  <a:lnTo>
                    <a:pt x="366483" y="2158009"/>
                  </a:lnTo>
                  <a:lnTo>
                    <a:pt x="367944" y="2107349"/>
                  </a:lnTo>
                  <a:lnTo>
                    <a:pt x="372300" y="2057679"/>
                  </a:lnTo>
                  <a:lnTo>
                    <a:pt x="379564" y="2009013"/>
                  </a:lnTo>
                  <a:lnTo>
                    <a:pt x="389737" y="1961324"/>
                  </a:lnTo>
                  <a:lnTo>
                    <a:pt x="402831" y="1914639"/>
                  </a:lnTo>
                  <a:lnTo>
                    <a:pt x="418807" y="1868957"/>
                  </a:lnTo>
                  <a:lnTo>
                    <a:pt x="437705" y="1824266"/>
                  </a:lnTo>
                  <a:lnTo>
                    <a:pt x="459511" y="1780565"/>
                  </a:lnTo>
                  <a:lnTo>
                    <a:pt x="484212" y="1737855"/>
                  </a:lnTo>
                  <a:lnTo>
                    <a:pt x="511835" y="1696148"/>
                  </a:lnTo>
                  <a:lnTo>
                    <a:pt x="542353" y="1655432"/>
                  </a:lnTo>
                  <a:lnTo>
                    <a:pt x="575779" y="1615706"/>
                  </a:lnTo>
                  <a:lnTo>
                    <a:pt x="611212" y="1578127"/>
                  </a:lnTo>
                  <a:lnTo>
                    <a:pt x="647738" y="1543812"/>
                  </a:lnTo>
                  <a:lnTo>
                    <a:pt x="685368" y="1512760"/>
                  </a:lnTo>
                  <a:lnTo>
                    <a:pt x="724090" y="1484972"/>
                  </a:lnTo>
                  <a:lnTo>
                    <a:pt x="763917" y="1460461"/>
                  </a:lnTo>
                  <a:lnTo>
                    <a:pt x="804837" y="1439214"/>
                  </a:lnTo>
                  <a:lnTo>
                    <a:pt x="846861" y="1421244"/>
                  </a:lnTo>
                  <a:lnTo>
                    <a:pt x="889977" y="1406525"/>
                  </a:lnTo>
                  <a:lnTo>
                    <a:pt x="934199" y="1395095"/>
                  </a:lnTo>
                  <a:lnTo>
                    <a:pt x="979512" y="1386916"/>
                  </a:lnTo>
                  <a:lnTo>
                    <a:pt x="1025918" y="1382014"/>
                  </a:lnTo>
                  <a:lnTo>
                    <a:pt x="1073429" y="1380375"/>
                  </a:lnTo>
                  <a:lnTo>
                    <a:pt x="1089533" y="1381429"/>
                  </a:lnTo>
                  <a:lnTo>
                    <a:pt x="1129055" y="1389799"/>
                  </a:lnTo>
                  <a:lnTo>
                    <a:pt x="1178356" y="1406652"/>
                  </a:lnTo>
                  <a:lnTo>
                    <a:pt x="1237424" y="1432699"/>
                  </a:lnTo>
                  <a:lnTo>
                    <a:pt x="1270622" y="1449209"/>
                  </a:lnTo>
                  <a:lnTo>
                    <a:pt x="1261033" y="1501470"/>
                  </a:lnTo>
                  <a:lnTo>
                    <a:pt x="1252715" y="1552232"/>
                  </a:lnTo>
                  <a:lnTo>
                    <a:pt x="1245679" y="1601470"/>
                  </a:lnTo>
                  <a:lnTo>
                    <a:pt x="1239926" y="1649196"/>
                  </a:lnTo>
                  <a:lnTo>
                    <a:pt x="1235456" y="1695310"/>
                  </a:lnTo>
                  <a:lnTo>
                    <a:pt x="1232255" y="1739658"/>
                  </a:lnTo>
                  <a:lnTo>
                    <a:pt x="1230337" y="1782279"/>
                  </a:lnTo>
                  <a:lnTo>
                    <a:pt x="1229690" y="1823135"/>
                  </a:lnTo>
                  <a:lnTo>
                    <a:pt x="1230757" y="1893023"/>
                  </a:lnTo>
                  <a:lnTo>
                    <a:pt x="1232077" y="1931263"/>
                  </a:lnTo>
                  <a:lnTo>
                    <a:pt x="1233932" y="1971713"/>
                  </a:lnTo>
                  <a:lnTo>
                    <a:pt x="1236306" y="2014347"/>
                  </a:lnTo>
                  <a:lnTo>
                    <a:pt x="1239215" y="2059190"/>
                  </a:lnTo>
                  <a:lnTo>
                    <a:pt x="1242745" y="2107349"/>
                  </a:lnTo>
                  <a:lnTo>
                    <a:pt x="1246632" y="2155469"/>
                  </a:lnTo>
                  <a:lnTo>
                    <a:pt x="1251127" y="2206904"/>
                  </a:lnTo>
                  <a:lnTo>
                    <a:pt x="1256157" y="2260536"/>
                  </a:lnTo>
                  <a:lnTo>
                    <a:pt x="1261706" y="2316378"/>
                  </a:lnTo>
                  <a:lnTo>
                    <a:pt x="1267802" y="2374404"/>
                  </a:lnTo>
                  <a:lnTo>
                    <a:pt x="1274419" y="2434640"/>
                  </a:lnTo>
                  <a:lnTo>
                    <a:pt x="1281557" y="2497074"/>
                  </a:lnTo>
                  <a:lnTo>
                    <a:pt x="1289227" y="2561704"/>
                  </a:lnTo>
                  <a:lnTo>
                    <a:pt x="1289227" y="1090599"/>
                  </a:lnTo>
                  <a:lnTo>
                    <a:pt x="1246974" y="1078433"/>
                  </a:lnTo>
                  <a:lnTo>
                    <a:pt x="1195146" y="1066469"/>
                  </a:lnTo>
                  <a:lnTo>
                    <a:pt x="1144917" y="1057935"/>
                  </a:lnTo>
                  <a:lnTo>
                    <a:pt x="1096276" y="1052804"/>
                  </a:lnTo>
                  <a:lnTo>
                    <a:pt x="1049235" y="1051090"/>
                  </a:lnTo>
                  <a:lnTo>
                    <a:pt x="999096" y="1052207"/>
                  </a:lnTo>
                  <a:lnTo>
                    <a:pt x="949782" y="1055522"/>
                  </a:lnTo>
                  <a:lnTo>
                    <a:pt x="901306" y="1061059"/>
                  </a:lnTo>
                  <a:lnTo>
                    <a:pt x="853655" y="1068806"/>
                  </a:lnTo>
                  <a:lnTo>
                    <a:pt x="806831" y="1078776"/>
                  </a:lnTo>
                  <a:lnTo>
                    <a:pt x="760844" y="1090955"/>
                  </a:lnTo>
                  <a:lnTo>
                    <a:pt x="715683" y="1105344"/>
                  </a:lnTo>
                  <a:lnTo>
                    <a:pt x="671347" y="1121956"/>
                  </a:lnTo>
                  <a:lnTo>
                    <a:pt x="627849" y="1140777"/>
                  </a:lnTo>
                  <a:lnTo>
                    <a:pt x="585177" y="1161821"/>
                  </a:lnTo>
                  <a:lnTo>
                    <a:pt x="543344" y="1185075"/>
                  </a:lnTo>
                  <a:lnTo>
                    <a:pt x="502335" y="1210538"/>
                  </a:lnTo>
                  <a:lnTo>
                    <a:pt x="462153" y="1238224"/>
                  </a:lnTo>
                  <a:lnTo>
                    <a:pt x="422808" y="1268107"/>
                  </a:lnTo>
                  <a:lnTo>
                    <a:pt x="384302" y="1300226"/>
                  </a:lnTo>
                  <a:lnTo>
                    <a:pt x="346608" y="1334541"/>
                  </a:lnTo>
                  <a:lnTo>
                    <a:pt x="309753" y="1371079"/>
                  </a:lnTo>
                  <a:lnTo>
                    <a:pt x="274383" y="1409179"/>
                  </a:lnTo>
                  <a:lnTo>
                    <a:pt x="241160" y="1448181"/>
                  </a:lnTo>
                  <a:lnTo>
                    <a:pt x="210083" y="1488071"/>
                  </a:lnTo>
                  <a:lnTo>
                    <a:pt x="181140" y="1528876"/>
                  </a:lnTo>
                  <a:lnTo>
                    <a:pt x="154343" y="1570570"/>
                  </a:lnTo>
                  <a:lnTo>
                    <a:pt x="129692" y="1613166"/>
                  </a:lnTo>
                  <a:lnTo>
                    <a:pt x="107188" y="1656676"/>
                  </a:lnTo>
                  <a:lnTo>
                    <a:pt x="86817" y="1701076"/>
                  </a:lnTo>
                  <a:lnTo>
                    <a:pt x="68592" y="1746377"/>
                  </a:lnTo>
                  <a:lnTo>
                    <a:pt x="52527" y="1792592"/>
                  </a:lnTo>
                  <a:lnTo>
                    <a:pt x="38582" y="1839696"/>
                  </a:lnTo>
                  <a:lnTo>
                    <a:pt x="26797" y="1887702"/>
                  </a:lnTo>
                  <a:lnTo>
                    <a:pt x="17157" y="1936610"/>
                  </a:lnTo>
                  <a:lnTo>
                    <a:pt x="9652" y="1986419"/>
                  </a:lnTo>
                  <a:lnTo>
                    <a:pt x="4292" y="2037130"/>
                  </a:lnTo>
                  <a:lnTo>
                    <a:pt x="1079" y="2088743"/>
                  </a:lnTo>
                  <a:lnTo>
                    <a:pt x="0" y="2141258"/>
                  </a:lnTo>
                  <a:lnTo>
                    <a:pt x="838" y="2203666"/>
                  </a:lnTo>
                  <a:lnTo>
                    <a:pt x="3340" y="2263902"/>
                  </a:lnTo>
                  <a:lnTo>
                    <a:pt x="7518" y="2321941"/>
                  </a:lnTo>
                  <a:lnTo>
                    <a:pt x="13360" y="2377795"/>
                  </a:lnTo>
                  <a:lnTo>
                    <a:pt x="20878" y="2431478"/>
                  </a:lnTo>
                  <a:lnTo>
                    <a:pt x="30060" y="2482977"/>
                  </a:lnTo>
                  <a:lnTo>
                    <a:pt x="40919" y="2532291"/>
                  </a:lnTo>
                  <a:lnTo>
                    <a:pt x="53454" y="2579420"/>
                  </a:lnTo>
                  <a:lnTo>
                    <a:pt x="67652" y="2624366"/>
                  </a:lnTo>
                  <a:lnTo>
                    <a:pt x="83515" y="2667127"/>
                  </a:lnTo>
                  <a:lnTo>
                    <a:pt x="101053" y="2707703"/>
                  </a:lnTo>
                  <a:lnTo>
                    <a:pt x="120256" y="2746095"/>
                  </a:lnTo>
                  <a:lnTo>
                    <a:pt x="141135" y="2782316"/>
                  </a:lnTo>
                  <a:lnTo>
                    <a:pt x="163677" y="2816352"/>
                  </a:lnTo>
                  <a:lnTo>
                    <a:pt x="187896" y="2848191"/>
                  </a:lnTo>
                  <a:lnTo>
                    <a:pt x="217538" y="2882023"/>
                  </a:lnTo>
                  <a:lnTo>
                    <a:pt x="249593" y="2913342"/>
                  </a:lnTo>
                  <a:lnTo>
                    <a:pt x="284060" y="2942171"/>
                  </a:lnTo>
                  <a:lnTo>
                    <a:pt x="320929" y="2968472"/>
                  </a:lnTo>
                  <a:lnTo>
                    <a:pt x="360222" y="2992285"/>
                  </a:lnTo>
                  <a:lnTo>
                    <a:pt x="401916" y="3013583"/>
                  </a:lnTo>
                  <a:lnTo>
                    <a:pt x="446024" y="3032379"/>
                  </a:lnTo>
                  <a:lnTo>
                    <a:pt x="492544" y="3048660"/>
                  </a:lnTo>
                  <a:lnTo>
                    <a:pt x="541477" y="3062440"/>
                  </a:lnTo>
                  <a:lnTo>
                    <a:pt x="592810" y="3073717"/>
                  </a:lnTo>
                  <a:lnTo>
                    <a:pt x="646557" y="3082493"/>
                  </a:lnTo>
                  <a:lnTo>
                    <a:pt x="702729" y="3088754"/>
                  </a:lnTo>
                  <a:lnTo>
                    <a:pt x="761288" y="3092513"/>
                  </a:lnTo>
                  <a:lnTo>
                    <a:pt x="822274" y="3093758"/>
                  </a:lnTo>
                  <a:lnTo>
                    <a:pt x="860526" y="3091789"/>
                  </a:lnTo>
                  <a:lnTo>
                    <a:pt x="902347" y="3085871"/>
                  </a:lnTo>
                  <a:lnTo>
                    <a:pt x="947737" y="3076016"/>
                  </a:lnTo>
                  <a:lnTo>
                    <a:pt x="996696" y="3062211"/>
                  </a:lnTo>
                  <a:lnTo>
                    <a:pt x="1049235" y="3044456"/>
                  </a:lnTo>
                  <a:lnTo>
                    <a:pt x="1088910" y="3029407"/>
                  </a:lnTo>
                  <a:lnTo>
                    <a:pt x="1130338" y="3012414"/>
                  </a:lnTo>
                  <a:lnTo>
                    <a:pt x="1173505" y="2993491"/>
                  </a:lnTo>
                  <a:lnTo>
                    <a:pt x="1218412" y="2972625"/>
                  </a:lnTo>
                  <a:lnTo>
                    <a:pt x="1265085" y="2949829"/>
                  </a:lnTo>
                  <a:lnTo>
                    <a:pt x="1313484" y="2925089"/>
                  </a:lnTo>
                  <a:lnTo>
                    <a:pt x="1363637" y="2898419"/>
                  </a:lnTo>
                  <a:lnTo>
                    <a:pt x="1386776" y="2929242"/>
                  </a:lnTo>
                  <a:lnTo>
                    <a:pt x="1415262" y="2962148"/>
                  </a:lnTo>
                  <a:lnTo>
                    <a:pt x="1449108" y="2997149"/>
                  </a:lnTo>
                  <a:lnTo>
                    <a:pt x="1488287" y="3034233"/>
                  </a:lnTo>
                  <a:lnTo>
                    <a:pt x="1531188" y="3070047"/>
                  </a:lnTo>
                  <a:lnTo>
                    <a:pt x="1566887" y="3095625"/>
                  </a:lnTo>
                  <a:lnTo>
                    <a:pt x="1616646" y="3116084"/>
                  </a:lnTo>
                  <a:lnTo>
                    <a:pt x="1650022" y="3113062"/>
                  </a:lnTo>
                  <a:lnTo>
                    <a:pt x="1710474" y="3088881"/>
                  </a:lnTo>
                  <a:lnTo>
                    <a:pt x="1760359" y="3041904"/>
                  </a:lnTo>
                  <a:lnTo>
                    <a:pt x="1786407" y="2980512"/>
                  </a:lnTo>
                  <a:lnTo>
                    <a:pt x="1789658" y="2944926"/>
                  </a:lnTo>
                  <a:close/>
                </a:path>
                <a:path w="3648075" h="3116579">
                  <a:moveTo>
                    <a:pt x="2604046" y="186042"/>
                  </a:moveTo>
                  <a:lnTo>
                    <a:pt x="2600287" y="136677"/>
                  </a:lnTo>
                  <a:lnTo>
                    <a:pt x="2589009" y="94919"/>
                  </a:lnTo>
                  <a:lnTo>
                    <a:pt x="2570213" y="60744"/>
                  </a:lnTo>
                  <a:lnTo>
                    <a:pt x="2510078" y="15189"/>
                  </a:lnTo>
                  <a:lnTo>
                    <a:pt x="2468727" y="3797"/>
                  </a:lnTo>
                  <a:lnTo>
                    <a:pt x="2419870" y="0"/>
                  </a:lnTo>
                  <a:lnTo>
                    <a:pt x="2371496" y="3797"/>
                  </a:lnTo>
                  <a:lnTo>
                    <a:pt x="2330577" y="15189"/>
                  </a:lnTo>
                  <a:lnTo>
                    <a:pt x="2297087" y="34163"/>
                  </a:lnTo>
                  <a:lnTo>
                    <a:pt x="2252434" y="94919"/>
                  </a:lnTo>
                  <a:lnTo>
                    <a:pt x="2241270" y="136677"/>
                  </a:lnTo>
                  <a:lnTo>
                    <a:pt x="2237549" y="186042"/>
                  </a:lnTo>
                  <a:lnTo>
                    <a:pt x="2237498" y="231762"/>
                  </a:lnTo>
                  <a:lnTo>
                    <a:pt x="2237333" y="278485"/>
                  </a:lnTo>
                  <a:lnTo>
                    <a:pt x="2237054" y="326212"/>
                  </a:lnTo>
                  <a:lnTo>
                    <a:pt x="2236673" y="374929"/>
                  </a:lnTo>
                  <a:lnTo>
                    <a:pt x="2236178" y="424662"/>
                  </a:lnTo>
                  <a:lnTo>
                    <a:pt x="2235568" y="475386"/>
                  </a:lnTo>
                  <a:lnTo>
                    <a:pt x="2234857" y="527126"/>
                  </a:lnTo>
                  <a:lnTo>
                    <a:pt x="2234031" y="579856"/>
                  </a:lnTo>
                  <a:lnTo>
                    <a:pt x="2233091" y="633590"/>
                  </a:lnTo>
                  <a:lnTo>
                    <a:pt x="2232050" y="688327"/>
                  </a:lnTo>
                  <a:lnTo>
                    <a:pt x="2230894" y="744067"/>
                  </a:lnTo>
                  <a:lnTo>
                    <a:pt x="2229624" y="800811"/>
                  </a:lnTo>
                  <a:lnTo>
                    <a:pt x="2226881" y="916292"/>
                  </a:lnTo>
                  <a:lnTo>
                    <a:pt x="2225611" y="973035"/>
                  </a:lnTo>
                  <a:lnTo>
                    <a:pt x="2224455" y="1028776"/>
                  </a:lnTo>
                  <a:lnTo>
                    <a:pt x="2223414" y="1083513"/>
                  </a:lnTo>
                  <a:lnTo>
                    <a:pt x="2222474" y="1137246"/>
                  </a:lnTo>
                  <a:lnTo>
                    <a:pt x="2221649" y="1189977"/>
                  </a:lnTo>
                  <a:lnTo>
                    <a:pt x="2220938" y="1241717"/>
                  </a:lnTo>
                  <a:lnTo>
                    <a:pt x="2220328" y="1292440"/>
                  </a:lnTo>
                  <a:lnTo>
                    <a:pt x="2219833" y="1342174"/>
                  </a:lnTo>
                  <a:lnTo>
                    <a:pt x="2219452" y="1390904"/>
                  </a:lnTo>
                  <a:lnTo>
                    <a:pt x="2219172" y="1438630"/>
                  </a:lnTo>
                  <a:lnTo>
                    <a:pt x="2219007" y="1485353"/>
                  </a:lnTo>
                  <a:lnTo>
                    <a:pt x="2218956" y="1531073"/>
                  </a:lnTo>
                  <a:lnTo>
                    <a:pt x="2218829" y="1567040"/>
                  </a:lnTo>
                  <a:lnTo>
                    <a:pt x="2218474" y="1605686"/>
                  </a:lnTo>
                  <a:lnTo>
                    <a:pt x="2217864" y="1646999"/>
                  </a:lnTo>
                  <a:lnTo>
                    <a:pt x="2217013" y="1690992"/>
                  </a:lnTo>
                  <a:lnTo>
                    <a:pt x="2215921" y="1737664"/>
                  </a:lnTo>
                  <a:lnTo>
                    <a:pt x="2214588" y="1787004"/>
                  </a:lnTo>
                  <a:lnTo>
                    <a:pt x="2213013" y="1839023"/>
                  </a:lnTo>
                  <a:lnTo>
                    <a:pt x="2211197" y="1893709"/>
                  </a:lnTo>
                  <a:lnTo>
                    <a:pt x="2209139" y="1951088"/>
                  </a:lnTo>
                  <a:lnTo>
                    <a:pt x="2206841" y="2011121"/>
                  </a:lnTo>
                  <a:lnTo>
                    <a:pt x="2204301" y="2073846"/>
                  </a:lnTo>
                  <a:lnTo>
                    <a:pt x="2201507" y="2139238"/>
                  </a:lnTo>
                  <a:lnTo>
                    <a:pt x="2195461" y="2275382"/>
                  </a:lnTo>
                  <a:lnTo>
                    <a:pt x="2192667" y="2340775"/>
                  </a:lnTo>
                  <a:lnTo>
                    <a:pt x="2190127" y="2403487"/>
                  </a:lnTo>
                  <a:lnTo>
                    <a:pt x="2187829" y="2463533"/>
                  </a:lnTo>
                  <a:lnTo>
                    <a:pt x="2185771" y="2520899"/>
                  </a:lnTo>
                  <a:lnTo>
                    <a:pt x="2183955" y="2575598"/>
                  </a:lnTo>
                  <a:lnTo>
                    <a:pt x="2182380" y="2627617"/>
                  </a:lnTo>
                  <a:lnTo>
                    <a:pt x="2181047" y="2676956"/>
                  </a:lnTo>
                  <a:lnTo>
                    <a:pt x="2179955" y="2723629"/>
                  </a:lnTo>
                  <a:lnTo>
                    <a:pt x="2179116" y="2767622"/>
                  </a:lnTo>
                  <a:lnTo>
                    <a:pt x="2178507" y="2808935"/>
                  </a:lnTo>
                  <a:lnTo>
                    <a:pt x="2178139" y="2847581"/>
                  </a:lnTo>
                  <a:lnTo>
                    <a:pt x="2178024" y="2883547"/>
                  </a:lnTo>
                  <a:lnTo>
                    <a:pt x="2181745" y="2933890"/>
                  </a:lnTo>
                  <a:lnTo>
                    <a:pt x="2192909" y="2976486"/>
                  </a:lnTo>
                  <a:lnTo>
                    <a:pt x="2211514" y="3011347"/>
                  </a:lnTo>
                  <a:lnTo>
                    <a:pt x="2271039" y="3057817"/>
                  </a:lnTo>
                  <a:lnTo>
                    <a:pt x="2311958" y="3069437"/>
                  </a:lnTo>
                  <a:lnTo>
                    <a:pt x="2360333" y="3073311"/>
                  </a:lnTo>
                  <a:lnTo>
                    <a:pt x="2410866" y="3068142"/>
                  </a:lnTo>
                  <a:lnTo>
                    <a:pt x="2453348" y="3052635"/>
                  </a:lnTo>
                  <a:lnTo>
                    <a:pt x="2487765" y="3026803"/>
                  </a:lnTo>
                  <a:lnTo>
                    <a:pt x="2514130" y="2990621"/>
                  </a:lnTo>
                  <a:lnTo>
                    <a:pt x="2532418" y="2944114"/>
                  </a:lnTo>
                  <a:lnTo>
                    <a:pt x="2542654" y="2887268"/>
                  </a:lnTo>
                  <a:lnTo>
                    <a:pt x="2545778" y="2825712"/>
                  </a:lnTo>
                  <a:lnTo>
                    <a:pt x="2548534" y="2767558"/>
                  </a:lnTo>
                  <a:lnTo>
                    <a:pt x="2550922" y="2712809"/>
                  </a:lnTo>
                  <a:lnTo>
                    <a:pt x="2552941" y="2661462"/>
                  </a:lnTo>
                  <a:lnTo>
                    <a:pt x="2554592" y="2613507"/>
                  </a:lnTo>
                  <a:lnTo>
                    <a:pt x="2555887" y="2568943"/>
                  </a:lnTo>
                  <a:lnTo>
                    <a:pt x="2556802" y="2527782"/>
                  </a:lnTo>
                  <a:lnTo>
                    <a:pt x="2557538" y="2455672"/>
                  </a:lnTo>
                  <a:lnTo>
                    <a:pt x="2585440" y="1531073"/>
                  </a:lnTo>
                  <a:lnTo>
                    <a:pt x="2585491" y="1485353"/>
                  </a:lnTo>
                  <a:lnTo>
                    <a:pt x="2585656" y="1438630"/>
                  </a:lnTo>
                  <a:lnTo>
                    <a:pt x="2585936" y="1390904"/>
                  </a:lnTo>
                  <a:lnTo>
                    <a:pt x="2586317" y="1342174"/>
                  </a:lnTo>
                  <a:lnTo>
                    <a:pt x="2586812" y="1292440"/>
                  </a:lnTo>
                  <a:lnTo>
                    <a:pt x="2587421" y="1241717"/>
                  </a:lnTo>
                  <a:lnTo>
                    <a:pt x="2588133" y="1189977"/>
                  </a:lnTo>
                  <a:lnTo>
                    <a:pt x="2588958" y="1137246"/>
                  </a:lnTo>
                  <a:lnTo>
                    <a:pt x="2589898" y="1083513"/>
                  </a:lnTo>
                  <a:lnTo>
                    <a:pt x="2590939" y="1028776"/>
                  </a:lnTo>
                  <a:lnTo>
                    <a:pt x="2592095" y="973035"/>
                  </a:lnTo>
                  <a:lnTo>
                    <a:pt x="2593365" y="916292"/>
                  </a:lnTo>
                  <a:lnTo>
                    <a:pt x="2596108" y="800811"/>
                  </a:lnTo>
                  <a:lnTo>
                    <a:pt x="2597378" y="744067"/>
                  </a:lnTo>
                  <a:lnTo>
                    <a:pt x="2598534" y="688327"/>
                  </a:lnTo>
                  <a:lnTo>
                    <a:pt x="2599588" y="633590"/>
                  </a:lnTo>
                  <a:lnTo>
                    <a:pt x="2600515" y="579856"/>
                  </a:lnTo>
                  <a:lnTo>
                    <a:pt x="2601353" y="527126"/>
                  </a:lnTo>
                  <a:lnTo>
                    <a:pt x="2602065" y="475386"/>
                  </a:lnTo>
                  <a:lnTo>
                    <a:pt x="2602674" y="424662"/>
                  </a:lnTo>
                  <a:lnTo>
                    <a:pt x="2603169" y="374929"/>
                  </a:lnTo>
                  <a:lnTo>
                    <a:pt x="2603550" y="326212"/>
                  </a:lnTo>
                  <a:lnTo>
                    <a:pt x="2603830" y="278485"/>
                  </a:lnTo>
                  <a:lnTo>
                    <a:pt x="2603995" y="231762"/>
                  </a:lnTo>
                  <a:lnTo>
                    <a:pt x="2604046" y="186042"/>
                  </a:lnTo>
                  <a:close/>
                </a:path>
                <a:path w="3648075" h="3116579">
                  <a:moveTo>
                    <a:pt x="3647986" y="186042"/>
                  </a:moveTo>
                  <a:lnTo>
                    <a:pt x="3644227" y="136677"/>
                  </a:lnTo>
                  <a:lnTo>
                    <a:pt x="3632949" y="94919"/>
                  </a:lnTo>
                  <a:lnTo>
                    <a:pt x="3614153" y="60744"/>
                  </a:lnTo>
                  <a:lnTo>
                    <a:pt x="3554018" y="15189"/>
                  </a:lnTo>
                  <a:lnTo>
                    <a:pt x="3512667" y="3797"/>
                  </a:lnTo>
                  <a:lnTo>
                    <a:pt x="3463810" y="0"/>
                  </a:lnTo>
                  <a:lnTo>
                    <a:pt x="3415436" y="3797"/>
                  </a:lnTo>
                  <a:lnTo>
                    <a:pt x="3374517" y="15189"/>
                  </a:lnTo>
                  <a:lnTo>
                    <a:pt x="3341027" y="34163"/>
                  </a:lnTo>
                  <a:lnTo>
                    <a:pt x="3296374" y="94919"/>
                  </a:lnTo>
                  <a:lnTo>
                    <a:pt x="3285210" y="136677"/>
                  </a:lnTo>
                  <a:lnTo>
                    <a:pt x="3281489" y="186042"/>
                  </a:lnTo>
                  <a:lnTo>
                    <a:pt x="3281438" y="231762"/>
                  </a:lnTo>
                  <a:lnTo>
                    <a:pt x="3281273" y="278485"/>
                  </a:lnTo>
                  <a:lnTo>
                    <a:pt x="3280994" y="326212"/>
                  </a:lnTo>
                  <a:lnTo>
                    <a:pt x="3280613" y="374929"/>
                  </a:lnTo>
                  <a:lnTo>
                    <a:pt x="3280118" y="424662"/>
                  </a:lnTo>
                  <a:lnTo>
                    <a:pt x="3279508" y="475386"/>
                  </a:lnTo>
                  <a:lnTo>
                    <a:pt x="3278797" y="527126"/>
                  </a:lnTo>
                  <a:lnTo>
                    <a:pt x="3277971" y="579856"/>
                  </a:lnTo>
                  <a:lnTo>
                    <a:pt x="3277031" y="633590"/>
                  </a:lnTo>
                  <a:lnTo>
                    <a:pt x="3275990" y="688327"/>
                  </a:lnTo>
                  <a:lnTo>
                    <a:pt x="3274834" y="744067"/>
                  </a:lnTo>
                  <a:lnTo>
                    <a:pt x="3273564" y="800811"/>
                  </a:lnTo>
                  <a:lnTo>
                    <a:pt x="3270821" y="916292"/>
                  </a:lnTo>
                  <a:lnTo>
                    <a:pt x="3269551" y="973035"/>
                  </a:lnTo>
                  <a:lnTo>
                    <a:pt x="3268395" y="1028776"/>
                  </a:lnTo>
                  <a:lnTo>
                    <a:pt x="3267354" y="1083513"/>
                  </a:lnTo>
                  <a:lnTo>
                    <a:pt x="3266414" y="1137246"/>
                  </a:lnTo>
                  <a:lnTo>
                    <a:pt x="3265589" y="1189977"/>
                  </a:lnTo>
                  <a:lnTo>
                    <a:pt x="3264878" y="1241717"/>
                  </a:lnTo>
                  <a:lnTo>
                    <a:pt x="3264268" y="1292440"/>
                  </a:lnTo>
                  <a:lnTo>
                    <a:pt x="3263773" y="1342174"/>
                  </a:lnTo>
                  <a:lnTo>
                    <a:pt x="3263392" y="1390904"/>
                  </a:lnTo>
                  <a:lnTo>
                    <a:pt x="3263112" y="1438630"/>
                  </a:lnTo>
                  <a:lnTo>
                    <a:pt x="3262947" y="1485353"/>
                  </a:lnTo>
                  <a:lnTo>
                    <a:pt x="3262896" y="1531073"/>
                  </a:lnTo>
                  <a:lnTo>
                    <a:pt x="3262769" y="1567040"/>
                  </a:lnTo>
                  <a:lnTo>
                    <a:pt x="3262414" y="1605686"/>
                  </a:lnTo>
                  <a:lnTo>
                    <a:pt x="3261804" y="1646999"/>
                  </a:lnTo>
                  <a:lnTo>
                    <a:pt x="3260953" y="1690992"/>
                  </a:lnTo>
                  <a:lnTo>
                    <a:pt x="3259861" y="1737664"/>
                  </a:lnTo>
                  <a:lnTo>
                    <a:pt x="3258528" y="1787004"/>
                  </a:lnTo>
                  <a:lnTo>
                    <a:pt x="3256953" y="1839023"/>
                  </a:lnTo>
                  <a:lnTo>
                    <a:pt x="3255137" y="1893709"/>
                  </a:lnTo>
                  <a:lnTo>
                    <a:pt x="3253079" y="1951088"/>
                  </a:lnTo>
                  <a:lnTo>
                    <a:pt x="3250781" y="2011121"/>
                  </a:lnTo>
                  <a:lnTo>
                    <a:pt x="3248241" y="2073846"/>
                  </a:lnTo>
                  <a:lnTo>
                    <a:pt x="3245447" y="2139238"/>
                  </a:lnTo>
                  <a:lnTo>
                    <a:pt x="3239401" y="2275382"/>
                  </a:lnTo>
                  <a:lnTo>
                    <a:pt x="3236607" y="2340775"/>
                  </a:lnTo>
                  <a:lnTo>
                    <a:pt x="3234067" y="2403487"/>
                  </a:lnTo>
                  <a:lnTo>
                    <a:pt x="3231769" y="2463533"/>
                  </a:lnTo>
                  <a:lnTo>
                    <a:pt x="3229711" y="2520899"/>
                  </a:lnTo>
                  <a:lnTo>
                    <a:pt x="3227895" y="2575598"/>
                  </a:lnTo>
                  <a:lnTo>
                    <a:pt x="3226320" y="2627617"/>
                  </a:lnTo>
                  <a:lnTo>
                    <a:pt x="3224987" y="2676956"/>
                  </a:lnTo>
                  <a:lnTo>
                    <a:pt x="3223895" y="2723629"/>
                  </a:lnTo>
                  <a:lnTo>
                    <a:pt x="3223056" y="2767622"/>
                  </a:lnTo>
                  <a:lnTo>
                    <a:pt x="3222447" y="2808935"/>
                  </a:lnTo>
                  <a:lnTo>
                    <a:pt x="3222079" y="2847581"/>
                  </a:lnTo>
                  <a:lnTo>
                    <a:pt x="3221964" y="2883547"/>
                  </a:lnTo>
                  <a:lnTo>
                    <a:pt x="3225685" y="2933890"/>
                  </a:lnTo>
                  <a:lnTo>
                    <a:pt x="3236849" y="2976486"/>
                  </a:lnTo>
                  <a:lnTo>
                    <a:pt x="3255454" y="3011347"/>
                  </a:lnTo>
                  <a:lnTo>
                    <a:pt x="3314979" y="3057817"/>
                  </a:lnTo>
                  <a:lnTo>
                    <a:pt x="3355898" y="3069437"/>
                  </a:lnTo>
                  <a:lnTo>
                    <a:pt x="3404273" y="3073311"/>
                  </a:lnTo>
                  <a:lnTo>
                    <a:pt x="3454806" y="3068142"/>
                  </a:lnTo>
                  <a:lnTo>
                    <a:pt x="3497288" y="3052635"/>
                  </a:lnTo>
                  <a:lnTo>
                    <a:pt x="3531705" y="3026803"/>
                  </a:lnTo>
                  <a:lnTo>
                    <a:pt x="3558070" y="2990621"/>
                  </a:lnTo>
                  <a:lnTo>
                    <a:pt x="3576358" y="2944114"/>
                  </a:lnTo>
                  <a:lnTo>
                    <a:pt x="3586594" y="2887268"/>
                  </a:lnTo>
                  <a:lnTo>
                    <a:pt x="3589718" y="2825712"/>
                  </a:lnTo>
                  <a:lnTo>
                    <a:pt x="3592474" y="2767558"/>
                  </a:lnTo>
                  <a:lnTo>
                    <a:pt x="3594862" y="2712809"/>
                  </a:lnTo>
                  <a:lnTo>
                    <a:pt x="3596881" y="2661462"/>
                  </a:lnTo>
                  <a:lnTo>
                    <a:pt x="3598532" y="2613507"/>
                  </a:lnTo>
                  <a:lnTo>
                    <a:pt x="3599827" y="2568943"/>
                  </a:lnTo>
                  <a:lnTo>
                    <a:pt x="3600742" y="2527782"/>
                  </a:lnTo>
                  <a:lnTo>
                    <a:pt x="3601478" y="2455672"/>
                  </a:lnTo>
                  <a:lnTo>
                    <a:pt x="3629380" y="1531073"/>
                  </a:lnTo>
                  <a:lnTo>
                    <a:pt x="3629431" y="1485353"/>
                  </a:lnTo>
                  <a:lnTo>
                    <a:pt x="3629596" y="1438630"/>
                  </a:lnTo>
                  <a:lnTo>
                    <a:pt x="3629876" y="1390904"/>
                  </a:lnTo>
                  <a:lnTo>
                    <a:pt x="3630257" y="1342174"/>
                  </a:lnTo>
                  <a:lnTo>
                    <a:pt x="3630752" y="1292440"/>
                  </a:lnTo>
                  <a:lnTo>
                    <a:pt x="3631361" y="1241717"/>
                  </a:lnTo>
                  <a:lnTo>
                    <a:pt x="3632073" y="1189977"/>
                  </a:lnTo>
                  <a:lnTo>
                    <a:pt x="3632898" y="1137246"/>
                  </a:lnTo>
                  <a:lnTo>
                    <a:pt x="3633838" y="1083513"/>
                  </a:lnTo>
                  <a:lnTo>
                    <a:pt x="3634879" y="1028776"/>
                  </a:lnTo>
                  <a:lnTo>
                    <a:pt x="3636035" y="973035"/>
                  </a:lnTo>
                  <a:lnTo>
                    <a:pt x="3637305" y="916292"/>
                  </a:lnTo>
                  <a:lnTo>
                    <a:pt x="3640048" y="800811"/>
                  </a:lnTo>
                  <a:lnTo>
                    <a:pt x="3641318" y="744067"/>
                  </a:lnTo>
                  <a:lnTo>
                    <a:pt x="3642474" y="688327"/>
                  </a:lnTo>
                  <a:lnTo>
                    <a:pt x="3643528" y="633590"/>
                  </a:lnTo>
                  <a:lnTo>
                    <a:pt x="3644455" y="579856"/>
                  </a:lnTo>
                  <a:lnTo>
                    <a:pt x="3645293" y="527126"/>
                  </a:lnTo>
                  <a:lnTo>
                    <a:pt x="3646005" y="475386"/>
                  </a:lnTo>
                  <a:lnTo>
                    <a:pt x="3646614" y="424662"/>
                  </a:lnTo>
                  <a:lnTo>
                    <a:pt x="3647109" y="374929"/>
                  </a:lnTo>
                  <a:lnTo>
                    <a:pt x="3647490" y="326212"/>
                  </a:lnTo>
                  <a:lnTo>
                    <a:pt x="3647770" y="278485"/>
                  </a:lnTo>
                  <a:lnTo>
                    <a:pt x="3647935" y="231762"/>
                  </a:lnTo>
                  <a:lnTo>
                    <a:pt x="3647986" y="1860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1271" y="9384791"/>
              <a:ext cx="3136392" cy="10607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4462" y="4358726"/>
            <a:ext cx="6328410" cy="2919095"/>
          </a:xfrm>
          <a:custGeom>
            <a:avLst/>
            <a:gdLst/>
            <a:ahLst/>
            <a:cxnLst/>
            <a:rect l="l" t="t" r="r" b="b"/>
            <a:pathLst>
              <a:path w="6328409" h="2919095">
                <a:moveTo>
                  <a:pt x="280911" y="0"/>
                </a:moveTo>
                <a:lnTo>
                  <a:pt x="237777" y="3952"/>
                </a:lnTo>
                <a:lnTo>
                  <a:pt x="197664" y="15811"/>
                </a:lnTo>
                <a:lnTo>
                  <a:pt x="160573" y="35575"/>
                </a:lnTo>
                <a:lnTo>
                  <a:pt x="126504" y="63245"/>
                </a:lnTo>
                <a:lnTo>
                  <a:pt x="98017" y="96497"/>
                </a:lnTo>
                <a:lnTo>
                  <a:pt x="77670" y="133007"/>
                </a:lnTo>
                <a:lnTo>
                  <a:pt x="65461" y="172773"/>
                </a:lnTo>
                <a:lnTo>
                  <a:pt x="61391" y="215798"/>
                </a:lnTo>
                <a:lnTo>
                  <a:pt x="65461" y="258815"/>
                </a:lnTo>
                <a:lnTo>
                  <a:pt x="77670" y="298580"/>
                </a:lnTo>
                <a:lnTo>
                  <a:pt x="98017" y="335091"/>
                </a:lnTo>
                <a:lnTo>
                  <a:pt x="126504" y="368350"/>
                </a:lnTo>
                <a:lnTo>
                  <a:pt x="160573" y="396020"/>
                </a:lnTo>
                <a:lnTo>
                  <a:pt x="197664" y="415785"/>
                </a:lnTo>
                <a:lnTo>
                  <a:pt x="237777" y="427643"/>
                </a:lnTo>
                <a:lnTo>
                  <a:pt x="280911" y="431596"/>
                </a:lnTo>
                <a:lnTo>
                  <a:pt x="323987" y="427643"/>
                </a:lnTo>
                <a:lnTo>
                  <a:pt x="363928" y="415785"/>
                </a:lnTo>
                <a:lnTo>
                  <a:pt x="400729" y="396020"/>
                </a:lnTo>
                <a:lnTo>
                  <a:pt x="434390" y="368350"/>
                </a:lnTo>
                <a:lnTo>
                  <a:pt x="462470" y="335091"/>
                </a:lnTo>
                <a:lnTo>
                  <a:pt x="482528" y="298580"/>
                </a:lnTo>
                <a:lnTo>
                  <a:pt x="494564" y="258815"/>
                </a:lnTo>
                <a:lnTo>
                  <a:pt x="498576" y="215798"/>
                </a:lnTo>
                <a:lnTo>
                  <a:pt x="494564" y="172773"/>
                </a:lnTo>
                <a:lnTo>
                  <a:pt x="482528" y="133007"/>
                </a:lnTo>
                <a:lnTo>
                  <a:pt x="462470" y="96497"/>
                </a:lnTo>
                <a:lnTo>
                  <a:pt x="434390" y="63245"/>
                </a:lnTo>
                <a:lnTo>
                  <a:pt x="400729" y="35575"/>
                </a:lnTo>
                <a:lnTo>
                  <a:pt x="363928" y="15811"/>
                </a:lnTo>
                <a:lnTo>
                  <a:pt x="323987" y="3952"/>
                </a:lnTo>
                <a:lnTo>
                  <a:pt x="280911" y="0"/>
                </a:lnTo>
                <a:close/>
              </a:path>
              <a:path w="6328409" h="2919095">
                <a:moveTo>
                  <a:pt x="219519" y="881799"/>
                </a:moveTo>
                <a:lnTo>
                  <a:pt x="181324" y="885054"/>
                </a:lnTo>
                <a:lnTo>
                  <a:pt x="115745" y="911100"/>
                </a:lnTo>
                <a:lnTo>
                  <a:pt x="65982" y="961914"/>
                </a:lnTo>
                <a:lnTo>
                  <a:pt x="40407" y="1029817"/>
                </a:lnTo>
                <a:lnTo>
                  <a:pt x="37210" y="1069695"/>
                </a:lnTo>
                <a:lnTo>
                  <a:pt x="36981" y="1109625"/>
                </a:lnTo>
                <a:lnTo>
                  <a:pt x="36291" y="1151690"/>
                </a:lnTo>
                <a:lnTo>
                  <a:pt x="35141" y="1195891"/>
                </a:lnTo>
                <a:lnTo>
                  <a:pt x="33533" y="1242228"/>
                </a:lnTo>
                <a:lnTo>
                  <a:pt x="31465" y="1290701"/>
                </a:lnTo>
                <a:lnTo>
                  <a:pt x="28938" y="1341310"/>
                </a:lnTo>
                <a:lnTo>
                  <a:pt x="25952" y="1394054"/>
                </a:lnTo>
                <a:lnTo>
                  <a:pt x="22508" y="1448935"/>
                </a:lnTo>
                <a:lnTo>
                  <a:pt x="14699" y="1562967"/>
                </a:lnTo>
                <a:lnTo>
                  <a:pt x="11253" y="1617846"/>
                </a:lnTo>
                <a:lnTo>
                  <a:pt x="8267" y="1670590"/>
                </a:lnTo>
                <a:lnTo>
                  <a:pt x="5740" y="1721198"/>
                </a:lnTo>
                <a:lnTo>
                  <a:pt x="3673" y="1769671"/>
                </a:lnTo>
                <a:lnTo>
                  <a:pt x="2066" y="1816008"/>
                </a:lnTo>
                <a:lnTo>
                  <a:pt x="918" y="1860208"/>
                </a:lnTo>
                <a:lnTo>
                  <a:pt x="229" y="1902271"/>
                </a:lnTo>
                <a:lnTo>
                  <a:pt x="0" y="1942198"/>
                </a:lnTo>
                <a:lnTo>
                  <a:pt x="132" y="1976351"/>
                </a:lnTo>
                <a:lnTo>
                  <a:pt x="531" y="2015021"/>
                </a:lnTo>
                <a:lnTo>
                  <a:pt x="1196" y="2058207"/>
                </a:lnTo>
                <a:lnTo>
                  <a:pt x="2127" y="2105911"/>
                </a:lnTo>
                <a:lnTo>
                  <a:pt x="3324" y="2158133"/>
                </a:lnTo>
                <a:lnTo>
                  <a:pt x="4786" y="2214873"/>
                </a:lnTo>
                <a:lnTo>
                  <a:pt x="8238" y="2337391"/>
                </a:lnTo>
                <a:lnTo>
                  <a:pt x="9698" y="2394132"/>
                </a:lnTo>
                <a:lnTo>
                  <a:pt x="10892" y="2446356"/>
                </a:lnTo>
                <a:lnTo>
                  <a:pt x="11821" y="2494061"/>
                </a:lnTo>
                <a:lnTo>
                  <a:pt x="12485" y="2537248"/>
                </a:lnTo>
                <a:lnTo>
                  <a:pt x="12884" y="2575916"/>
                </a:lnTo>
                <a:lnTo>
                  <a:pt x="13017" y="2610065"/>
                </a:lnTo>
                <a:lnTo>
                  <a:pt x="16215" y="2649134"/>
                </a:lnTo>
                <a:lnTo>
                  <a:pt x="41799" y="2716109"/>
                </a:lnTo>
                <a:lnTo>
                  <a:pt x="91563" y="2766800"/>
                </a:lnTo>
                <a:lnTo>
                  <a:pt x="157138" y="2792851"/>
                </a:lnTo>
                <a:lnTo>
                  <a:pt x="195338" y="2796108"/>
                </a:lnTo>
                <a:lnTo>
                  <a:pt x="234289" y="2792851"/>
                </a:lnTo>
                <a:lnTo>
                  <a:pt x="300326" y="2766800"/>
                </a:lnTo>
                <a:lnTo>
                  <a:pt x="349395" y="2716109"/>
                </a:lnTo>
                <a:lnTo>
                  <a:pt x="374508" y="2649134"/>
                </a:lnTo>
                <a:lnTo>
                  <a:pt x="377647" y="2610065"/>
                </a:lnTo>
                <a:lnTo>
                  <a:pt x="377514" y="2575916"/>
                </a:lnTo>
                <a:lnTo>
                  <a:pt x="377115" y="2537248"/>
                </a:lnTo>
                <a:lnTo>
                  <a:pt x="376450" y="2494061"/>
                </a:lnTo>
                <a:lnTo>
                  <a:pt x="375519" y="2446356"/>
                </a:lnTo>
                <a:lnTo>
                  <a:pt x="374323" y="2394132"/>
                </a:lnTo>
                <a:lnTo>
                  <a:pt x="372860" y="2337391"/>
                </a:lnTo>
                <a:lnTo>
                  <a:pt x="369408" y="2214873"/>
                </a:lnTo>
                <a:lnTo>
                  <a:pt x="367949" y="2158133"/>
                </a:lnTo>
                <a:lnTo>
                  <a:pt x="366754" y="2105911"/>
                </a:lnTo>
                <a:lnTo>
                  <a:pt x="365825" y="2058207"/>
                </a:lnTo>
                <a:lnTo>
                  <a:pt x="365161" y="2015021"/>
                </a:lnTo>
                <a:lnTo>
                  <a:pt x="364762" y="1976351"/>
                </a:lnTo>
                <a:lnTo>
                  <a:pt x="364629" y="1942198"/>
                </a:lnTo>
                <a:lnTo>
                  <a:pt x="364859" y="1902271"/>
                </a:lnTo>
                <a:lnTo>
                  <a:pt x="365548" y="1860208"/>
                </a:lnTo>
                <a:lnTo>
                  <a:pt x="366696" y="1816008"/>
                </a:lnTo>
                <a:lnTo>
                  <a:pt x="368303" y="1769671"/>
                </a:lnTo>
                <a:lnTo>
                  <a:pt x="370370" y="1721198"/>
                </a:lnTo>
                <a:lnTo>
                  <a:pt x="372896" y="1670590"/>
                </a:lnTo>
                <a:lnTo>
                  <a:pt x="375883" y="1617846"/>
                </a:lnTo>
                <a:lnTo>
                  <a:pt x="379329" y="1562967"/>
                </a:lnTo>
                <a:lnTo>
                  <a:pt x="387137" y="1448935"/>
                </a:lnTo>
                <a:lnTo>
                  <a:pt x="390580" y="1394054"/>
                </a:lnTo>
                <a:lnTo>
                  <a:pt x="393564" y="1341310"/>
                </a:lnTo>
                <a:lnTo>
                  <a:pt x="396089" y="1290701"/>
                </a:lnTo>
                <a:lnTo>
                  <a:pt x="398155" y="1242228"/>
                </a:lnTo>
                <a:lnTo>
                  <a:pt x="399762" y="1195891"/>
                </a:lnTo>
                <a:lnTo>
                  <a:pt x="400909" y="1151690"/>
                </a:lnTo>
                <a:lnTo>
                  <a:pt x="401598" y="1109625"/>
                </a:lnTo>
                <a:lnTo>
                  <a:pt x="401827" y="1069695"/>
                </a:lnTo>
                <a:lnTo>
                  <a:pt x="398631" y="1029817"/>
                </a:lnTo>
                <a:lnTo>
                  <a:pt x="373056" y="961914"/>
                </a:lnTo>
                <a:lnTo>
                  <a:pt x="323293" y="911100"/>
                </a:lnTo>
                <a:lnTo>
                  <a:pt x="257714" y="885054"/>
                </a:lnTo>
                <a:lnTo>
                  <a:pt x="219519" y="881799"/>
                </a:lnTo>
                <a:close/>
              </a:path>
              <a:path w="6328409" h="2919095">
                <a:moveTo>
                  <a:pt x="2480869" y="1173873"/>
                </a:moveTo>
                <a:lnTo>
                  <a:pt x="2026399" y="1173873"/>
                </a:lnTo>
                <a:lnTo>
                  <a:pt x="2054678" y="1177892"/>
                </a:lnTo>
                <a:lnTo>
                  <a:pt x="2079980" y="1189947"/>
                </a:lnTo>
                <a:lnTo>
                  <a:pt x="2121653" y="1238168"/>
                </a:lnTo>
                <a:lnTo>
                  <a:pt x="2138024" y="1274333"/>
                </a:lnTo>
                <a:lnTo>
                  <a:pt x="2151418" y="1318536"/>
                </a:lnTo>
                <a:lnTo>
                  <a:pt x="2161836" y="1370775"/>
                </a:lnTo>
                <a:lnTo>
                  <a:pt x="2169277" y="1431051"/>
                </a:lnTo>
                <a:lnTo>
                  <a:pt x="2173742" y="1499364"/>
                </a:lnTo>
                <a:lnTo>
                  <a:pt x="2175140" y="1571102"/>
                </a:lnTo>
                <a:lnTo>
                  <a:pt x="2175205" y="1577568"/>
                </a:lnTo>
                <a:lnTo>
                  <a:pt x="2174823" y="1606291"/>
                </a:lnTo>
                <a:lnTo>
                  <a:pt x="2173601" y="1645940"/>
                </a:lnTo>
                <a:lnTo>
                  <a:pt x="2171565" y="1694659"/>
                </a:lnTo>
                <a:lnTo>
                  <a:pt x="2165872" y="1810235"/>
                </a:lnTo>
                <a:lnTo>
                  <a:pt x="2163840" y="1858954"/>
                </a:lnTo>
                <a:lnTo>
                  <a:pt x="2162620" y="1898603"/>
                </a:lnTo>
                <a:lnTo>
                  <a:pt x="2162213" y="1929180"/>
                </a:lnTo>
                <a:lnTo>
                  <a:pt x="2162619" y="1977055"/>
                </a:lnTo>
                <a:lnTo>
                  <a:pt x="2163839" y="2025802"/>
                </a:lnTo>
                <a:lnTo>
                  <a:pt x="2165873" y="2075421"/>
                </a:lnTo>
                <a:lnTo>
                  <a:pt x="2168720" y="2125911"/>
                </a:lnTo>
                <a:lnTo>
                  <a:pt x="2172381" y="2177274"/>
                </a:lnTo>
                <a:lnTo>
                  <a:pt x="2176856" y="2229509"/>
                </a:lnTo>
                <a:lnTo>
                  <a:pt x="2182144" y="2282616"/>
                </a:lnTo>
                <a:lnTo>
                  <a:pt x="2188248" y="2336596"/>
                </a:lnTo>
                <a:lnTo>
                  <a:pt x="2240343" y="2744012"/>
                </a:lnTo>
                <a:lnTo>
                  <a:pt x="2251039" y="2797448"/>
                </a:lnTo>
                <a:lnTo>
                  <a:pt x="2269489" y="2841167"/>
                </a:lnTo>
                <a:lnTo>
                  <a:pt x="2295690" y="2875172"/>
                </a:lnTo>
                <a:lnTo>
                  <a:pt x="2329642" y="2899460"/>
                </a:lnTo>
                <a:lnTo>
                  <a:pt x="2371345" y="2914034"/>
                </a:lnTo>
                <a:lnTo>
                  <a:pt x="2420797" y="2918891"/>
                </a:lnTo>
                <a:lnTo>
                  <a:pt x="2459107" y="2915693"/>
                </a:lnTo>
                <a:lnTo>
                  <a:pt x="2525616" y="2890109"/>
                </a:lnTo>
                <a:lnTo>
                  <a:pt x="2577011" y="2840229"/>
                </a:lnTo>
                <a:lnTo>
                  <a:pt x="2603514" y="2773726"/>
                </a:lnTo>
                <a:lnTo>
                  <a:pt x="2606827" y="2734716"/>
                </a:lnTo>
                <a:lnTo>
                  <a:pt x="2606202" y="2695139"/>
                </a:lnTo>
                <a:lnTo>
                  <a:pt x="2604329" y="2652684"/>
                </a:lnTo>
                <a:lnTo>
                  <a:pt x="2601205" y="2607352"/>
                </a:lnTo>
                <a:lnTo>
                  <a:pt x="2596832" y="2559142"/>
                </a:lnTo>
                <a:lnTo>
                  <a:pt x="2591209" y="2508054"/>
                </a:lnTo>
                <a:lnTo>
                  <a:pt x="2584335" y="2454088"/>
                </a:lnTo>
                <a:lnTo>
                  <a:pt x="2576210" y="2397245"/>
                </a:lnTo>
                <a:lnTo>
                  <a:pt x="2557459" y="2277774"/>
                </a:lnTo>
                <a:lnTo>
                  <a:pt x="2549334" y="2220844"/>
                </a:lnTo>
                <a:lnTo>
                  <a:pt x="2542461" y="2166735"/>
                </a:lnTo>
                <a:lnTo>
                  <a:pt x="2536837" y="2115445"/>
                </a:lnTo>
                <a:lnTo>
                  <a:pt x="2532464" y="2066974"/>
                </a:lnTo>
                <a:lnTo>
                  <a:pt x="2529341" y="2021323"/>
                </a:lnTo>
                <a:lnTo>
                  <a:pt x="2527467" y="1978491"/>
                </a:lnTo>
                <a:lnTo>
                  <a:pt x="2526842" y="1938477"/>
                </a:lnTo>
                <a:lnTo>
                  <a:pt x="2528697" y="1765465"/>
                </a:lnTo>
                <a:lnTo>
                  <a:pt x="2528587" y="1574261"/>
                </a:lnTo>
                <a:lnTo>
                  <a:pt x="2526482" y="1510784"/>
                </a:lnTo>
                <a:lnTo>
                  <a:pt x="2522817" y="1447347"/>
                </a:lnTo>
                <a:lnTo>
                  <a:pt x="2517701" y="1387258"/>
                </a:lnTo>
                <a:lnTo>
                  <a:pt x="2511135" y="1330518"/>
                </a:lnTo>
                <a:lnTo>
                  <a:pt x="2503117" y="1277126"/>
                </a:lnTo>
                <a:lnTo>
                  <a:pt x="2493648" y="1227082"/>
                </a:lnTo>
                <a:lnTo>
                  <a:pt x="2482728" y="1180388"/>
                </a:lnTo>
                <a:lnTo>
                  <a:pt x="2480869" y="1173873"/>
                </a:lnTo>
                <a:close/>
              </a:path>
              <a:path w="6328409" h="2919095">
                <a:moveTo>
                  <a:pt x="1191107" y="755294"/>
                </a:moveTo>
                <a:lnTo>
                  <a:pt x="1119249" y="768086"/>
                </a:lnTo>
                <a:lnTo>
                  <a:pt x="1059954" y="806462"/>
                </a:lnTo>
                <a:lnTo>
                  <a:pt x="1020184" y="864828"/>
                </a:lnTo>
                <a:lnTo>
                  <a:pt x="1006932" y="937615"/>
                </a:lnTo>
                <a:lnTo>
                  <a:pt x="1007339" y="970984"/>
                </a:lnTo>
                <a:lnTo>
                  <a:pt x="1008560" y="1011561"/>
                </a:lnTo>
                <a:lnTo>
                  <a:pt x="1010651" y="1060399"/>
                </a:lnTo>
                <a:lnTo>
                  <a:pt x="1016290" y="1169343"/>
                </a:lnTo>
                <a:lnTo>
                  <a:pt x="1018322" y="1217131"/>
                </a:lnTo>
                <a:lnTo>
                  <a:pt x="1019542" y="1257711"/>
                </a:lnTo>
                <a:lnTo>
                  <a:pt x="1019949" y="1291081"/>
                </a:lnTo>
                <a:lnTo>
                  <a:pt x="1019654" y="1332229"/>
                </a:lnTo>
                <a:lnTo>
                  <a:pt x="1018851" y="1374294"/>
                </a:lnTo>
                <a:lnTo>
                  <a:pt x="1017521" y="1419359"/>
                </a:lnTo>
                <a:lnTo>
                  <a:pt x="1015633" y="1468035"/>
                </a:lnTo>
                <a:lnTo>
                  <a:pt x="1013205" y="1519669"/>
                </a:lnTo>
                <a:lnTo>
                  <a:pt x="1010037" y="1577568"/>
                </a:lnTo>
                <a:lnTo>
                  <a:pt x="1006732" y="1631811"/>
                </a:lnTo>
                <a:lnTo>
                  <a:pt x="1002685" y="1692319"/>
                </a:lnTo>
                <a:lnTo>
                  <a:pt x="998100" y="1755785"/>
                </a:lnTo>
                <a:lnTo>
                  <a:pt x="987849" y="1888631"/>
                </a:lnTo>
                <a:lnTo>
                  <a:pt x="983263" y="1952097"/>
                </a:lnTo>
                <a:lnTo>
                  <a:pt x="979217" y="2012605"/>
                </a:lnTo>
                <a:lnTo>
                  <a:pt x="975711" y="2070155"/>
                </a:lnTo>
                <a:lnTo>
                  <a:pt x="972689" y="2125911"/>
                </a:lnTo>
                <a:lnTo>
                  <a:pt x="970281" y="2177274"/>
                </a:lnTo>
                <a:lnTo>
                  <a:pt x="968427" y="2225058"/>
                </a:lnTo>
                <a:lnTo>
                  <a:pt x="967079" y="2270775"/>
                </a:lnTo>
                <a:lnTo>
                  <a:pt x="966269" y="2313535"/>
                </a:lnTo>
                <a:lnTo>
                  <a:pt x="966000" y="2353335"/>
                </a:lnTo>
                <a:lnTo>
                  <a:pt x="966756" y="2384731"/>
                </a:lnTo>
                <a:lnTo>
                  <a:pt x="969025" y="2423104"/>
                </a:lnTo>
                <a:lnTo>
                  <a:pt x="972804" y="2468451"/>
                </a:lnTo>
                <a:lnTo>
                  <a:pt x="983383" y="2573092"/>
                </a:lnTo>
                <a:lnTo>
                  <a:pt x="987166" y="2618439"/>
                </a:lnTo>
                <a:lnTo>
                  <a:pt x="989436" y="2656812"/>
                </a:lnTo>
                <a:lnTo>
                  <a:pt x="990193" y="2688209"/>
                </a:lnTo>
                <a:lnTo>
                  <a:pt x="993332" y="2728087"/>
                </a:lnTo>
                <a:lnTo>
                  <a:pt x="1018445" y="2795990"/>
                </a:lnTo>
                <a:lnTo>
                  <a:pt x="1067508" y="2846796"/>
                </a:lnTo>
                <a:lnTo>
                  <a:pt x="1133549" y="2872837"/>
                </a:lnTo>
                <a:lnTo>
                  <a:pt x="1172502" y="2876092"/>
                </a:lnTo>
                <a:lnTo>
                  <a:pt x="1210696" y="2872837"/>
                </a:lnTo>
                <a:lnTo>
                  <a:pt x="1276275" y="2846796"/>
                </a:lnTo>
                <a:lnTo>
                  <a:pt x="1326039" y="2795990"/>
                </a:lnTo>
                <a:lnTo>
                  <a:pt x="1351614" y="2728087"/>
                </a:lnTo>
                <a:lnTo>
                  <a:pt x="1354810" y="2688209"/>
                </a:lnTo>
                <a:lnTo>
                  <a:pt x="1354113" y="2656812"/>
                </a:lnTo>
                <a:lnTo>
                  <a:pt x="1352021" y="2618439"/>
                </a:lnTo>
                <a:lnTo>
                  <a:pt x="1348536" y="2573092"/>
                </a:lnTo>
                <a:lnTo>
                  <a:pt x="1338776" y="2468451"/>
                </a:lnTo>
                <a:lnTo>
                  <a:pt x="1335287" y="2423104"/>
                </a:lnTo>
                <a:lnTo>
                  <a:pt x="1333194" y="2384731"/>
                </a:lnTo>
                <a:lnTo>
                  <a:pt x="1332496" y="2353335"/>
                </a:lnTo>
                <a:lnTo>
                  <a:pt x="1333194" y="2309273"/>
                </a:lnTo>
                <a:lnTo>
                  <a:pt x="1335287" y="2264508"/>
                </a:lnTo>
                <a:lnTo>
                  <a:pt x="1338776" y="2219043"/>
                </a:lnTo>
                <a:lnTo>
                  <a:pt x="1343659" y="2172881"/>
                </a:lnTo>
                <a:lnTo>
                  <a:pt x="1349586" y="2120331"/>
                </a:lnTo>
                <a:lnTo>
                  <a:pt x="1354353" y="2072430"/>
                </a:lnTo>
                <a:lnTo>
                  <a:pt x="1357958" y="2029177"/>
                </a:lnTo>
                <a:lnTo>
                  <a:pt x="1360398" y="1990572"/>
                </a:lnTo>
                <a:lnTo>
                  <a:pt x="1375721" y="1938329"/>
                </a:lnTo>
                <a:lnTo>
                  <a:pt x="1391924" y="1887495"/>
                </a:lnTo>
                <a:lnTo>
                  <a:pt x="1409008" y="1838069"/>
                </a:lnTo>
                <a:lnTo>
                  <a:pt x="1426973" y="1790052"/>
                </a:lnTo>
                <a:lnTo>
                  <a:pt x="1445818" y="1743444"/>
                </a:lnTo>
                <a:lnTo>
                  <a:pt x="1465545" y="1698245"/>
                </a:lnTo>
                <a:lnTo>
                  <a:pt x="1486151" y="1654455"/>
                </a:lnTo>
                <a:lnTo>
                  <a:pt x="1507639" y="1612074"/>
                </a:lnTo>
                <a:lnTo>
                  <a:pt x="1530008" y="1571102"/>
                </a:lnTo>
                <a:lnTo>
                  <a:pt x="1553258" y="1531540"/>
                </a:lnTo>
                <a:lnTo>
                  <a:pt x="1577388" y="1493386"/>
                </a:lnTo>
                <a:lnTo>
                  <a:pt x="1602399" y="1456642"/>
                </a:lnTo>
                <a:lnTo>
                  <a:pt x="1628292" y="1421307"/>
                </a:lnTo>
                <a:lnTo>
                  <a:pt x="1666429" y="1374294"/>
                </a:lnTo>
                <a:lnTo>
                  <a:pt x="1704938" y="1332229"/>
                </a:lnTo>
                <a:lnTo>
                  <a:pt x="1743819" y="1295114"/>
                </a:lnTo>
                <a:lnTo>
                  <a:pt x="1783072" y="1262948"/>
                </a:lnTo>
                <a:lnTo>
                  <a:pt x="1822697" y="1235730"/>
                </a:lnTo>
                <a:lnTo>
                  <a:pt x="1860280" y="1214805"/>
                </a:lnTo>
                <a:lnTo>
                  <a:pt x="1384579" y="1214805"/>
                </a:lnTo>
                <a:lnTo>
                  <a:pt x="1379004" y="997140"/>
                </a:lnTo>
                <a:lnTo>
                  <a:pt x="1371068" y="932978"/>
                </a:lnTo>
                <a:lnTo>
                  <a:pt x="1356830" y="878687"/>
                </a:lnTo>
                <a:lnTo>
                  <a:pt x="1336289" y="834266"/>
                </a:lnTo>
                <a:lnTo>
                  <a:pt x="1309436" y="799708"/>
                </a:lnTo>
                <a:lnTo>
                  <a:pt x="1276302" y="775037"/>
                </a:lnTo>
                <a:lnTo>
                  <a:pt x="1236855" y="760230"/>
                </a:lnTo>
                <a:lnTo>
                  <a:pt x="1191107" y="755294"/>
                </a:lnTo>
                <a:close/>
              </a:path>
              <a:path w="6328409" h="2919095">
                <a:moveTo>
                  <a:pt x="2026399" y="798080"/>
                </a:moveTo>
                <a:lnTo>
                  <a:pt x="1985238" y="799716"/>
                </a:lnTo>
                <a:lnTo>
                  <a:pt x="1944340" y="804592"/>
                </a:lnTo>
                <a:lnTo>
                  <a:pt x="1903507" y="812731"/>
                </a:lnTo>
                <a:lnTo>
                  <a:pt x="1862805" y="824126"/>
                </a:lnTo>
                <a:lnTo>
                  <a:pt x="1822233" y="838777"/>
                </a:lnTo>
                <a:lnTo>
                  <a:pt x="1781792" y="856683"/>
                </a:lnTo>
                <a:lnTo>
                  <a:pt x="1741482" y="877845"/>
                </a:lnTo>
                <a:lnTo>
                  <a:pt x="1701303" y="902263"/>
                </a:lnTo>
                <a:lnTo>
                  <a:pt x="1661254" y="929936"/>
                </a:lnTo>
                <a:lnTo>
                  <a:pt x="1621336" y="960865"/>
                </a:lnTo>
                <a:lnTo>
                  <a:pt x="1581550" y="995050"/>
                </a:lnTo>
                <a:lnTo>
                  <a:pt x="1541894" y="1032490"/>
                </a:lnTo>
                <a:lnTo>
                  <a:pt x="1502369" y="1073185"/>
                </a:lnTo>
                <a:lnTo>
                  <a:pt x="1462974" y="1117137"/>
                </a:lnTo>
                <a:lnTo>
                  <a:pt x="1423711" y="1164343"/>
                </a:lnTo>
                <a:lnTo>
                  <a:pt x="1384579" y="1214805"/>
                </a:lnTo>
                <a:lnTo>
                  <a:pt x="1860280" y="1214805"/>
                </a:lnTo>
                <a:lnTo>
                  <a:pt x="1862694" y="1213461"/>
                </a:lnTo>
                <a:lnTo>
                  <a:pt x="1903062" y="1196141"/>
                </a:lnTo>
                <a:lnTo>
                  <a:pt x="1943803" y="1183770"/>
                </a:lnTo>
                <a:lnTo>
                  <a:pt x="1984915" y="1176347"/>
                </a:lnTo>
                <a:lnTo>
                  <a:pt x="2026399" y="1173873"/>
                </a:lnTo>
                <a:lnTo>
                  <a:pt x="2480869" y="1173873"/>
                </a:lnTo>
                <a:lnTo>
                  <a:pt x="2470357" y="1137042"/>
                </a:lnTo>
                <a:lnTo>
                  <a:pt x="2456533" y="1097046"/>
                </a:lnTo>
                <a:lnTo>
                  <a:pt x="2441257" y="1060399"/>
                </a:lnTo>
                <a:lnTo>
                  <a:pt x="2418457" y="1014872"/>
                </a:lnTo>
                <a:lnTo>
                  <a:pt x="2392674" y="973682"/>
                </a:lnTo>
                <a:lnTo>
                  <a:pt x="2363908" y="936827"/>
                </a:lnTo>
                <a:lnTo>
                  <a:pt x="2332159" y="904308"/>
                </a:lnTo>
                <a:lnTo>
                  <a:pt x="2297428" y="876125"/>
                </a:lnTo>
                <a:lnTo>
                  <a:pt x="2259713" y="852278"/>
                </a:lnTo>
                <a:lnTo>
                  <a:pt x="2219015" y="832767"/>
                </a:lnTo>
                <a:lnTo>
                  <a:pt x="2175335" y="817591"/>
                </a:lnTo>
                <a:lnTo>
                  <a:pt x="2128672" y="806752"/>
                </a:lnTo>
                <a:lnTo>
                  <a:pt x="2079027" y="800248"/>
                </a:lnTo>
                <a:lnTo>
                  <a:pt x="2026399" y="798080"/>
                </a:lnTo>
                <a:close/>
              </a:path>
              <a:path w="6328409" h="2919095">
                <a:moveTo>
                  <a:pt x="3029750" y="820407"/>
                </a:moveTo>
                <a:lnTo>
                  <a:pt x="2958593" y="833894"/>
                </a:lnTo>
                <a:lnTo>
                  <a:pt x="2901391" y="874356"/>
                </a:lnTo>
                <a:lnTo>
                  <a:pt x="2863718" y="935286"/>
                </a:lnTo>
                <a:lnTo>
                  <a:pt x="2851162" y="1010170"/>
                </a:lnTo>
                <a:lnTo>
                  <a:pt x="2855761" y="1060244"/>
                </a:lnTo>
                <a:lnTo>
                  <a:pt x="2869557" y="1102567"/>
                </a:lnTo>
                <a:lnTo>
                  <a:pt x="2892551" y="1137138"/>
                </a:lnTo>
                <a:lnTo>
                  <a:pt x="2924745" y="1163959"/>
                </a:lnTo>
                <a:lnTo>
                  <a:pt x="2966138" y="1183028"/>
                </a:lnTo>
                <a:lnTo>
                  <a:pt x="3016732" y="1194346"/>
                </a:lnTo>
                <a:lnTo>
                  <a:pt x="3083818" y="1200536"/>
                </a:lnTo>
                <a:lnTo>
                  <a:pt x="3307986" y="1218905"/>
                </a:lnTo>
                <a:lnTo>
                  <a:pt x="3393562" y="1224254"/>
                </a:lnTo>
                <a:lnTo>
                  <a:pt x="3429723" y="1225969"/>
                </a:lnTo>
                <a:lnTo>
                  <a:pt x="3466934" y="2312416"/>
                </a:lnTo>
                <a:lnTo>
                  <a:pt x="3466585" y="2352180"/>
                </a:lnTo>
                <a:lnTo>
                  <a:pt x="3465536" y="2400781"/>
                </a:lnTo>
                <a:lnTo>
                  <a:pt x="3463789" y="2458218"/>
                </a:lnTo>
                <a:lnTo>
                  <a:pt x="3458905" y="2590768"/>
                </a:lnTo>
                <a:lnTo>
                  <a:pt x="3457163" y="2648205"/>
                </a:lnTo>
                <a:lnTo>
                  <a:pt x="3456119" y="2696805"/>
                </a:lnTo>
                <a:lnTo>
                  <a:pt x="3455771" y="2736570"/>
                </a:lnTo>
                <a:lnTo>
                  <a:pt x="3459200" y="2771339"/>
                </a:lnTo>
                <a:lnTo>
                  <a:pt x="3486637" y="2831803"/>
                </a:lnTo>
                <a:lnTo>
                  <a:pt x="3539311" y="2878659"/>
                </a:lnTo>
                <a:lnTo>
                  <a:pt x="3603961" y="2902839"/>
                </a:lnTo>
                <a:lnTo>
                  <a:pt x="3639946" y="2905861"/>
                </a:lnTo>
                <a:lnTo>
                  <a:pt x="3675077" y="2902494"/>
                </a:lnTo>
                <a:lnTo>
                  <a:pt x="3734915" y="2875558"/>
                </a:lnTo>
                <a:lnTo>
                  <a:pt x="3780856" y="2821686"/>
                </a:lnTo>
                <a:lnTo>
                  <a:pt x="3798615" y="2784648"/>
                </a:lnTo>
                <a:lnTo>
                  <a:pt x="3812899" y="2740876"/>
                </a:lnTo>
                <a:lnTo>
                  <a:pt x="3823709" y="2690370"/>
                </a:lnTo>
                <a:lnTo>
                  <a:pt x="3831043" y="2633130"/>
                </a:lnTo>
                <a:lnTo>
                  <a:pt x="3834902" y="2569155"/>
                </a:lnTo>
                <a:lnTo>
                  <a:pt x="3835285" y="2498445"/>
                </a:lnTo>
                <a:lnTo>
                  <a:pt x="3833355" y="2400781"/>
                </a:lnTo>
                <a:lnTo>
                  <a:pt x="3831564" y="2321712"/>
                </a:lnTo>
                <a:lnTo>
                  <a:pt x="3796220" y="1222247"/>
                </a:lnTo>
                <a:lnTo>
                  <a:pt x="3937603" y="1204388"/>
                </a:lnTo>
                <a:lnTo>
                  <a:pt x="3988204" y="1198809"/>
                </a:lnTo>
                <a:lnTo>
                  <a:pt x="4025412" y="1195461"/>
                </a:lnTo>
                <a:lnTo>
                  <a:pt x="4049229" y="1194346"/>
                </a:lnTo>
                <a:lnTo>
                  <a:pt x="4285954" y="1194346"/>
                </a:lnTo>
                <a:lnTo>
                  <a:pt x="4306185" y="1188531"/>
                </a:lnTo>
                <a:lnTo>
                  <a:pt x="4364558" y="1148765"/>
                </a:lnTo>
                <a:lnTo>
                  <a:pt x="4402923" y="1088534"/>
                </a:lnTo>
                <a:lnTo>
                  <a:pt x="4415713" y="1013891"/>
                </a:lnTo>
                <a:lnTo>
                  <a:pt x="4411173" y="962840"/>
                </a:lnTo>
                <a:lnTo>
                  <a:pt x="4397554" y="919827"/>
                </a:lnTo>
                <a:lnTo>
                  <a:pt x="4374856" y="884851"/>
                </a:lnTo>
                <a:lnTo>
                  <a:pt x="4343080" y="857913"/>
                </a:lnTo>
                <a:lnTo>
                  <a:pt x="4330363" y="852030"/>
                </a:lnTo>
                <a:lnTo>
                  <a:pt x="3420427" y="852030"/>
                </a:lnTo>
                <a:lnTo>
                  <a:pt x="3029750" y="820407"/>
                </a:lnTo>
                <a:close/>
              </a:path>
              <a:path w="6328409" h="2919095">
                <a:moveTo>
                  <a:pt x="4285954" y="1194346"/>
                </a:moveTo>
                <a:lnTo>
                  <a:pt x="4049229" y="1194346"/>
                </a:lnTo>
                <a:lnTo>
                  <a:pt x="4069630" y="1194577"/>
                </a:lnTo>
                <a:lnTo>
                  <a:pt x="4091778" y="1195273"/>
                </a:lnTo>
                <a:lnTo>
                  <a:pt x="4115673" y="1196435"/>
                </a:lnTo>
                <a:lnTo>
                  <a:pt x="4166953" y="1199693"/>
                </a:lnTo>
                <a:lnTo>
                  <a:pt x="4190846" y="1200856"/>
                </a:lnTo>
                <a:lnTo>
                  <a:pt x="4212992" y="1201555"/>
                </a:lnTo>
                <a:lnTo>
                  <a:pt x="4233392" y="1201788"/>
                </a:lnTo>
                <a:lnTo>
                  <a:pt x="4271593" y="1198473"/>
                </a:lnTo>
                <a:lnTo>
                  <a:pt x="4285954" y="1194346"/>
                </a:lnTo>
                <a:close/>
              </a:path>
              <a:path w="6328409" h="2919095">
                <a:moveTo>
                  <a:pt x="3589718" y="187896"/>
                </a:moveTo>
                <a:lnTo>
                  <a:pt x="3517628" y="200682"/>
                </a:lnTo>
                <a:lnTo>
                  <a:pt x="3457625" y="239052"/>
                </a:lnTo>
                <a:lnTo>
                  <a:pt x="3417163" y="296952"/>
                </a:lnTo>
                <a:lnTo>
                  <a:pt x="3403676" y="368350"/>
                </a:lnTo>
                <a:lnTo>
                  <a:pt x="3404011" y="400157"/>
                </a:lnTo>
                <a:lnTo>
                  <a:pt x="3405017" y="439037"/>
                </a:lnTo>
                <a:lnTo>
                  <a:pt x="3406693" y="484988"/>
                </a:lnTo>
                <a:lnTo>
                  <a:pt x="3409040" y="538007"/>
                </a:lnTo>
                <a:lnTo>
                  <a:pt x="3412058" y="598093"/>
                </a:lnTo>
                <a:lnTo>
                  <a:pt x="3415069" y="659152"/>
                </a:lnTo>
                <a:lnTo>
                  <a:pt x="3417412" y="715076"/>
                </a:lnTo>
                <a:lnTo>
                  <a:pt x="3419087" y="765863"/>
                </a:lnTo>
                <a:lnTo>
                  <a:pt x="3420092" y="811514"/>
                </a:lnTo>
                <a:lnTo>
                  <a:pt x="3420427" y="852030"/>
                </a:lnTo>
                <a:lnTo>
                  <a:pt x="4330363" y="852030"/>
                </a:lnTo>
                <a:lnTo>
                  <a:pt x="4326356" y="850176"/>
                </a:lnTo>
                <a:lnTo>
                  <a:pt x="3785057" y="850176"/>
                </a:lnTo>
                <a:lnTo>
                  <a:pt x="3786911" y="734834"/>
                </a:lnTo>
                <a:lnTo>
                  <a:pt x="3790632" y="626935"/>
                </a:lnTo>
                <a:lnTo>
                  <a:pt x="3790284" y="580310"/>
                </a:lnTo>
                <a:lnTo>
                  <a:pt x="3789240" y="537173"/>
                </a:lnTo>
                <a:lnTo>
                  <a:pt x="3787498" y="497524"/>
                </a:lnTo>
                <a:lnTo>
                  <a:pt x="3775900" y="397268"/>
                </a:lnTo>
                <a:lnTo>
                  <a:pt x="3762382" y="341719"/>
                </a:lnTo>
                <a:lnTo>
                  <a:pt x="3744505" y="294716"/>
                </a:lnTo>
                <a:lnTo>
                  <a:pt x="3722268" y="256260"/>
                </a:lnTo>
                <a:lnTo>
                  <a:pt x="3695671" y="226350"/>
                </a:lnTo>
                <a:lnTo>
                  <a:pt x="3629396" y="192169"/>
                </a:lnTo>
                <a:lnTo>
                  <a:pt x="3589718" y="187896"/>
                </a:lnTo>
                <a:close/>
              </a:path>
              <a:path w="6328409" h="2919095">
                <a:moveTo>
                  <a:pt x="4049229" y="820407"/>
                </a:moveTo>
                <a:lnTo>
                  <a:pt x="4027945" y="821597"/>
                </a:lnTo>
                <a:lnTo>
                  <a:pt x="3990885" y="825169"/>
                </a:lnTo>
                <a:lnTo>
                  <a:pt x="3938050" y="831122"/>
                </a:lnTo>
                <a:lnTo>
                  <a:pt x="3785057" y="850176"/>
                </a:lnTo>
                <a:lnTo>
                  <a:pt x="4326356" y="850176"/>
                </a:lnTo>
                <a:lnTo>
                  <a:pt x="4273057" y="832318"/>
                </a:lnTo>
                <a:lnTo>
                  <a:pt x="4233173" y="827108"/>
                </a:lnTo>
                <a:lnTo>
                  <a:pt x="4182574" y="823386"/>
                </a:lnTo>
                <a:lnTo>
                  <a:pt x="4121260" y="821152"/>
                </a:lnTo>
                <a:lnTo>
                  <a:pt x="4049229" y="820407"/>
                </a:lnTo>
                <a:close/>
              </a:path>
              <a:path w="6328409" h="2919095">
                <a:moveTo>
                  <a:pt x="5617527" y="857618"/>
                </a:moveTo>
                <a:lnTo>
                  <a:pt x="5563519" y="858925"/>
                </a:lnTo>
                <a:lnTo>
                  <a:pt x="5510927" y="862845"/>
                </a:lnTo>
                <a:lnTo>
                  <a:pt x="5459752" y="869378"/>
                </a:lnTo>
                <a:lnTo>
                  <a:pt x="5409992" y="878526"/>
                </a:lnTo>
                <a:lnTo>
                  <a:pt x="5361649" y="890286"/>
                </a:lnTo>
                <a:lnTo>
                  <a:pt x="5314722" y="904660"/>
                </a:lnTo>
                <a:lnTo>
                  <a:pt x="5269211" y="921648"/>
                </a:lnTo>
                <a:lnTo>
                  <a:pt x="5225117" y="941249"/>
                </a:lnTo>
                <a:lnTo>
                  <a:pt x="5182439" y="963464"/>
                </a:lnTo>
                <a:lnTo>
                  <a:pt x="5141177" y="988292"/>
                </a:lnTo>
                <a:lnTo>
                  <a:pt x="5101331" y="1015733"/>
                </a:lnTo>
                <a:lnTo>
                  <a:pt x="5062902" y="1045788"/>
                </a:lnTo>
                <a:lnTo>
                  <a:pt x="5025889" y="1078456"/>
                </a:lnTo>
                <a:lnTo>
                  <a:pt x="4990293" y="1113738"/>
                </a:lnTo>
                <a:lnTo>
                  <a:pt x="4956112" y="1151634"/>
                </a:lnTo>
                <a:lnTo>
                  <a:pt x="4923349" y="1192143"/>
                </a:lnTo>
                <a:lnTo>
                  <a:pt x="4892001" y="1235265"/>
                </a:lnTo>
                <a:lnTo>
                  <a:pt x="4865011" y="1275655"/>
                </a:lnTo>
                <a:lnTo>
                  <a:pt x="4839852" y="1316831"/>
                </a:lnTo>
                <a:lnTo>
                  <a:pt x="4816524" y="1358791"/>
                </a:lnTo>
                <a:lnTo>
                  <a:pt x="4795028" y="1401536"/>
                </a:lnTo>
                <a:lnTo>
                  <a:pt x="4775362" y="1445065"/>
                </a:lnTo>
                <a:lnTo>
                  <a:pt x="4757528" y="1489380"/>
                </a:lnTo>
                <a:lnTo>
                  <a:pt x="4741525" y="1534479"/>
                </a:lnTo>
                <a:lnTo>
                  <a:pt x="4727354" y="1580364"/>
                </a:lnTo>
                <a:lnTo>
                  <a:pt x="4714975" y="1627206"/>
                </a:lnTo>
                <a:lnTo>
                  <a:pt x="4704505" y="1674486"/>
                </a:lnTo>
                <a:lnTo>
                  <a:pt x="4695827" y="1722725"/>
                </a:lnTo>
                <a:lnTo>
                  <a:pt x="4688981" y="1771748"/>
                </a:lnTo>
                <a:lnTo>
                  <a:pt x="4683967" y="1821556"/>
                </a:lnTo>
                <a:lnTo>
                  <a:pt x="4680784" y="1872149"/>
                </a:lnTo>
                <a:lnTo>
                  <a:pt x="4679432" y="1923526"/>
                </a:lnTo>
                <a:lnTo>
                  <a:pt x="4679911" y="1975688"/>
                </a:lnTo>
                <a:lnTo>
                  <a:pt x="4682707" y="2032697"/>
                </a:lnTo>
                <a:lnTo>
                  <a:pt x="4687619" y="2088136"/>
                </a:lnTo>
                <a:lnTo>
                  <a:pt x="4694699" y="2142291"/>
                </a:lnTo>
                <a:lnTo>
                  <a:pt x="4703794" y="2194300"/>
                </a:lnTo>
                <a:lnTo>
                  <a:pt x="4715056" y="2245026"/>
                </a:lnTo>
                <a:lnTo>
                  <a:pt x="4728435" y="2294180"/>
                </a:lnTo>
                <a:lnTo>
                  <a:pt x="4743930" y="2341764"/>
                </a:lnTo>
                <a:lnTo>
                  <a:pt x="4761542" y="2387777"/>
                </a:lnTo>
                <a:lnTo>
                  <a:pt x="4781270" y="2432218"/>
                </a:lnTo>
                <a:lnTo>
                  <a:pt x="4803115" y="2475089"/>
                </a:lnTo>
                <a:lnTo>
                  <a:pt x="4827076" y="2516389"/>
                </a:lnTo>
                <a:lnTo>
                  <a:pt x="4853153" y="2556119"/>
                </a:lnTo>
                <a:lnTo>
                  <a:pt x="4881347" y="2594277"/>
                </a:lnTo>
                <a:lnTo>
                  <a:pt x="4911657" y="2630865"/>
                </a:lnTo>
                <a:lnTo>
                  <a:pt x="4944084" y="2665882"/>
                </a:lnTo>
                <a:lnTo>
                  <a:pt x="4982210" y="2702726"/>
                </a:lnTo>
                <a:lnTo>
                  <a:pt x="5021550" y="2736367"/>
                </a:lnTo>
                <a:lnTo>
                  <a:pt x="5062104" y="2766804"/>
                </a:lnTo>
                <a:lnTo>
                  <a:pt x="5103872" y="2794037"/>
                </a:lnTo>
                <a:lnTo>
                  <a:pt x="5146854" y="2818067"/>
                </a:lnTo>
                <a:lnTo>
                  <a:pt x="5191050" y="2838892"/>
                </a:lnTo>
                <a:lnTo>
                  <a:pt x="5236460" y="2856514"/>
                </a:lnTo>
                <a:lnTo>
                  <a:pt x="5283085" y="2870932"/>
                </a:lnTo>
                <a:lnTo>
                  <a:pt x="5330924" y="2882146"/>
                </a:lnTo>
                <a:lnTo>
                  <a:pt x="5379977" y="2890157"/>
                </a:lnTo>
                <a:lnTo>
                  <a:pt x="5430244" y="2894963"/>
                </a:lnTo>
                <a:lnTo>
                  <a:pt x="5481726" y="2896565"/>
                </a:lnTo>
                <a:lnTo>
                  <a:pt x="5533379" y="2895093"/>
                </a:lnTo>
                <a:lnTo>
                  <a:pt x="5583659" y="2890677"/>
                </a:lnTo>
                <a:lnTo>
                  <a:pt x="5632566" y="2883318"/>
                </a:lnTo>
                <a:lnTo>
                  <a:pt x="5680100" y="2873016"/>
                </a:lnTo>
                <a:lnTo>
                  <a:pt x="5726261" y="2859770"/>
                </a:lnTo>
                <a:lnTo>
                  <a:pt x="5771050" y="2843580"/>
                </a:lnTo>
                <a:lnTo>
                  <a:pt x="5814466" y="2824447"/>
                </a:lnTo>
                <a:lnTo>
                  <a:pt x="5856509" y="2802370"/>
                </a:lnTo>
                <a:lnTo>
                  <a:pt x="5897180" y="2777351"/>
                </a:lnTo>
                <a:lnTo>
                  <a:pt x="5936478" y="2749388"/>
                </a:lnTo>
                <a:lnTo>
                  <a:pt x="5974404" y="2718481"/>
                </a:lnTo>
                <a:lnTo>
                  <a:pt x="6010957" y="2684632"/>
                </a:lnTo>
                <a:lnTo>
                  <a:pt x="6046138" y="2647839"/>
                </a:lnTo>
                <a:lnTo>
                  <a:pt x="6079946" y="2608104"/>
                </a:lnTo>
                <a:lnTo>
                  <a:pt x="6112383" y="2565425"/>
                </a:lnTo>
                <a:lnTo>
                  <a:pt x="6139502" y="2525944"/>
                </a:lnTo>
                <a:lnTo>
                  <a:pt x="6142729" y="2520772"/>
                </a:lnTo>
                <a:lnTo>
                  <a:pt x="5481726" y="2520772"/>
                </a:lnTo>
                <a:lnTo>
                  <a:pt x="5435295" y="2518228"/>
                </a:lnTo>
                <a:lnTo>
                  <a:pt x="5390608" y="2510595"/>
                </a:lnTo>
                <a:lnTo>
                  <a:pt x="5347668" y="2497875"/>
                </a:lnTo>
                <a:lnTo>
                  <a:pt x="5306474" y="2480068"/>
                </a:lnTo>
                <a:lnTo>
                  <a:pt x="5267026" y="2457173"/>
                </a:lnTo>
                <a:lnTo>
                  <a:pt x="5229326" y="2429190"/>
                </a:lnTo>
                <a:lnTo>
                  <a:pt x="5193372" y="2396121"/>
                </a:lnTo>
                <a:lnTo>
                  <a:pt x="5162527" y="2361166"/>
                </a:lnTo>
                <a:lnTo>
                  <a:pt x="5135311" y="2323270"/>
                </a:lnTo>
                <a:lnTo>
                  <a:pt x="5111724" y="2282435"/>
                </a:lnTo>
                <a:lnTo>
                  <a:pt x="5091766" y="2238660"/>
                </a:lnTo>
                <a:lnTo>
                  <a:pt x="5075437" y="2191945"/>
                </a:lnTo>
                <a:lnTo>
                  <a:pt x="5062736" y="2142291"/>
                </a:lnTo>
                <a:lnTo>
                  <a:pt x="5053665" y="2089696"/>
                </a:lnTo>
                <a:lnTo>
                  <a:pt x="5048222" y="2034162"/>
                </a:lnTo>
                <a:lnTo>
                  <a:pt x="5046408" y="1975688"/>
                </a:lnTo>
                <a:lnTo>
                  <a:pt x="5047617" y="1922333"/>
                </a:lnTo>
                <a:lnTo>
                  <a:pt x="5051245" y="1870169"/>
                </a:lnTo>
                <a:lnTo>
                  <a:pt x="5057291" y="1819195"/>
                </a:lnTo>
                <a:lnTo>
                  <a:pt x="5065756" y="1769412"/>
                </a:lnTo>
                <a:lnTo>
                  <a:pt x="5076639" y="1720819"/>
                </a:lnTo>
                <a:lnTo>
                  <a:pt x="5089940" y="1673417"/>
                </a:lnTo>
                <a:lnTo>
                  <a:pt x="5105729" y="1627033"/>
                </a:lnTo>
                <a:lnTo>
                  <a:pt x="5123796" y="1582185"/>
                </a:lnTo>
                <a:lnTo>
                  <a:pt x="5144352" y="1538355"/>
                </a:lnTo>
                <a:lnTo>
                  <a:pt x="5167325" y="1495717"/>
                </a:lnTo>
                <a:lnTo>
                  <a:pt x="5196061" y="1450209"/>
                </a:lnTo>
                <a:lnTo>
                  <a:pt x="5226883" y="1408969"/>
                </a:lnTo>
                <a:lnTo>
                  <a:pt x="5259530" y="1372291"/>
                </a:lnTo>
                <a:lnTo>
                  <a:pt x="5294262" y="1339882"/>
                </a:lnTo>
                <a:lnTo>
                  <a:pt x="5330993" y="1311838"/>
                </a:lnTo>
                <a:lnTo>
                  <a:pt x="5369722" y="1288161"/>
                </a:lnTo>
                <a:lnTo>
                  <a:pt x="5410450" y="1268850"/>
                </a:lnTo>
                <a:lnTo>
                  <a:pt x="5453177" y="1253904"/>
                </a:lnTo>
                <a:lnTo>
                  <a:pt x="5497902" y="1243325"/>
                </a:lnTo>
                <a:lnTo>
                  <a:pt x="5544625" y="1237112"/>
                </a:lnTo>
                <a:lnTo>
                  <a:pt x="5593346" y="1235265"/>
                </a:lnTo>
                <a:lnTo>
                  <a:pt x="6200781" y="1235265"/>
                </a:lnTo>
                <a:lnTo>
                  <a:pt x="6181217" y="1198067"/>
                </a:lnTo>
                <a:lnTo>
                  <a:pt x="6152924" y="1151167"/>
                </a:lnTo>
                <a:lnTo>
                  <a:pt x="6122789" y="1107741"/>
                </a:lnTo>
                <a:lnTo>
                  <a:pt x="6090813" y="1067790"/>
                </a:lnTo>
                <a:lnTo>
                  <a:pt x="6056995" y="1031313"/>
                </a:lnTo>
                <a:lnTo>
                  <a:pt x="6021335" y="998310"/>
                </a:lnTo>
                <a:lnTo>
                  <a:pt x="5983834" y="968781"/>
                </a:lnTo>
                <a:lnTo>
                  <a:pt x="5944492" y="942727"/>
                </a:lnTo>
                <a:lnTo>
                  <a:pt x="5903307" y="920147"/>
                </a:lnTo>
                <a:lnTo>
                  <a:pt x="5860281" y="901040"/>
                </a:lnTo>
                <a:lnTo>
                  <a:pt x="5815414" y="885408"/>
                </a:lnTo>
                <a:lnTo>
                  <a:pt x="5768704" y="873250"/>
                </a:lnTo>
                <a:lnTo>
                  <a:pt x="5720154" y="864565"/>
                </a:lnTo>
                <a:lnTo>
                  <a:pt x="5669761" y="859355"/>
                </a:lnTo>
                <a:lnTo>
                  <a:pt x="5617527" y="857618"/>
                </a:lnTo>
                <a:close/>
              </a:path>
              <a:path w="6328409" h="2919095">
                <a:moveTo>
                  <a:pt x="6200781" y="1235265"/>
                </a:moveTo>
                <a:lnTo>
                  <a:pt x="5593346" y="1235265"/>
                </a:lnTo>
                <a:lnTo>
                  <a:pt x="5633731" y="1237247"/>
                </a:lnTo>
                <a:lnTo>
                  <a:pt x="5671911" y="1242819"/>
                </a:lnTo>
                <a:lnTo>
                  <a:pt x="5741657" y="1264735"/>
                </a:lnTo>
                <a:lnTo>
                  <a:pt x="5802585" y="1301012"/>
                </a:lnTo>
                <a:lnTo>
                  <a:pt x="5854694" y="1351651"/>
                </a:lnTo>
                <a:lnTo>
                  <a:pt x="5877441" y="1382356"/>
                </a:lnTo>
                <a:lnTo>
                  <a:pt x="5897984" y="1416651"/>
                </a:lnTo>
                <a:lnTo>
                  <a:pt x="5916334" y="1454567"/>
                </a:lnTo>
                <a:lnTo>
                  <a:pt x="5932456" y="1496013"/>
                </a:lnTo>
                <a:lnTo>
                  <a:pt x="5946385" y="1541080"/>
                </a:lnTo>
                <a:lnTo>
                  <a:pt x="5958109" y="1589738"/>
                </a:lnTo>
                <a:lnTo>
                  <a:pt x="5967629" y="1641985"/>
                </a:lnTo>
                <a:lnTo>
                  <a:pt x="5974944" y="1697824"/>
                </a:lnTo>
                <a:lnTo>
                  <a:pt x="5980054" y="1757253"/>
                </a:lnTo>
                <a:lnTo>
                  <a:pt x="5982910" y="1819195"/>
                </a:lnTo>
                <a:lnTo>
                  <a:pt x="5983660" y="1886882"/>
                </a:lnTo>
                <a:lnTo>
                  <a:pt x="5982157" y="1957082"/>
                </a:lnTo>
                <a:lnTo>
                  <a:pt x="5978254" y="2014846"/>
                </a:lnTo>
                <a:lnTo>
                  <a:pt x="5970676" y="2069899"/>
                </a:lnTo>
                <a:lnTo>
                  <a:pt x="5959422" y="2122246"/>
                </a:lnTo>
                <a:lnTo>
                  <a:pt x="5944496" y="2171874"/>
                </a:lnTo>
                <a:lnTo>
                  <a:pt x="5925894" y="2218796"/>
                </a:lnTo>
                <a:lnTo>
                  <a:pt x="5903616" y="2263008"/>
                </a:lnTo>
                <a:lnTo>
                  <a:pt x="5877664" y="2304510"/>
                </a:lnTo>
                <a:lnTo>
                  <a:pt x="5848036" y="2343301"/>
                </a:lnTo>
                <a:lnTo>
                  <a:pt x="5814733" y="2379383"/>
                </a:lnTo>
                <a:lnTo>
                  <a:pt x="5779009" y="2412521"/>
                </a:lnTo>
                <a:lnTo>
                  <a:pt x="5741598" y="2441240"/>
                </a:lnTo>
                <a:lnTo>
                  <a:pt x="5702500" y="2465542"/>
                </a:lnTo>
                <a:lnTo>
                  <a:pt x="5661717" y="2485424"/>
                </a:lnTo>
                <a:lnTo>
                  <a:pt x="5619247" y="2500889"/>
                </a:lnTo>
                <a:lnTo>
                  <a:pt x="5575092" y="2511935"/>
                </a:lnTo>
                <a:lnTo>
                  <a:pt x="5529251" y="2518562"/>
                </a:lnTo>
                <a:lnTo>
                  <a:pt x="5481726" y="2520772"/>
                </a:lnTo>
                <a:lnTo>
                  <a:pt x="6142729" y="2520772"/>
                </a:lnTo>
                <a:lnTo>
                  <a:pt x="6164803" y="2485388"/>
                </a:lnTo>
                <a:lnTo>
                  <a:pt x="6188285" y="2443758"/>
                </a:lnTo>
                <a:lnTo>
                  <a:pt x="6209948" y="2401052"/>
                </a:lnTo>
                <a:lnTo>
                  <a:pt x="6229793" y="2357272"/>
                </a:lnTo>
                <a:lnTo>
                  <a:pt x="6247819" y="2312417"/>
                </a:lnTo>
                <a:lnTo>
                  <a:pt x="6264026" y="2266486"/>
                </a:lnTo>
                <a:lnTo>
                  <a:pt x="6278413" y="2219481"/>
                </a:lnTo>
                <a:lnTo>
                  <a:pt x="6290982" y="2171401"/>
                </a:lnTo>
                <a:lnTo>
                  <a:pt x="6301733" y="2122241"/>
                </a:lnTo>
                <a:lnTo>
                  <a:pt x="6310663" y="2072016"/>
                </a:lnTo>
                <a:lnTo>
                  <a:pt x="6317774" y="2020711"/>
                </a:lnTo>
                <a:lnTo>
                  <a:pt x="6323067" y="1968331"/>
                </a:lnTo>
                <a:lnTo>
                  <a:pt x="6326540" y="1914876"/>
                </a:lnTo>
                <a:lnTo>
                  <a:pt x="6328194" y="1860346"/>
                </a:lnTo>
                <a:lnTo>
                  <a:pt x="6328182" y="1805638"/>
                </a:lnTo>
                <a:lnTo>
                  <a:pt x="6326557" y="1752068"/>
                </a:lnTo>
                <a:lnTo>
                  <a:pt x="6323319" y="1699638"/>
                </a:lnTo>
                <a:lnTo>
                  <a:pt x="6318467" y="1648346"/>
                </a:lnTo>
                <a:lnTo>
                  <a:pt x="6312003" y="1598193"/>
                </a:lnTo>
                <a:lnTo>
                  <a:pt x="6303925" y="1549178"/>
                </a:lnTo>
                <a:lnTo>
                  <a:pt x="6294234" y="1501303"/>
                </a:lnTo>
                <a:lnTo>
                  <a:pt x="6282921" y="1454537"/>
                </a:lnTo>
                <a:lnTo>
                  <a:pt x="6270011" y="1408969"/>
                </a:lnTo>
                <a:lnTo>
                  <a:pt x="6255479" y="1364511"/>
                </a:lnTo>
                <a:lnTo>
                  <a:pt x="6239334" y="1321191"/>
                </a:lnTo>
                <a:lnTo>
                  <a:pt x="6221575" y="1279011"/>
                </a:lnTo>
                <a:lnTo>
                  <a:pt x="6202203" y="1237969"/>
                </a:lnTo>
                <a:lnTo>
                  <a:pt x="6200781" y="1235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6879" y="4152217"/>
            <a:ext cx="5861050" cy="3079115"/>
          </a:xfrm>
          <a:custGeom>
            <a:avLst/>
            <a:gdLst/>
            <a:ahLst/>
            <a:cxnLst/>
            <a:rect l="l" t="t" r="r" b="b"/>
            <a:pathLst>
              <a:path w="5861050" h="3079115">
                <a:moveTo>
                  <a:pt x="241846" y="0"/>
                </a:moveTo>
                <a:lnTo>
                  <a:pt x="193477" y="3796"/>
                </a:lnTo>
                <a:lnTo>
                  <a:pt x="152549" y="15187"/>
                </a:lnTo>
                <a:lnTo>
                  <a:pt x="119061" y="34171"/>
                </a:lnTo>
                <a:lnTo>
                  <a:pt x="74409" y="94919"/>
                </a:lnTo>
                <a:lnTo>
                  <a:pt x="63246" y="136684"/>
                </a:lnTo>
                <a:lnTo>
                  <a:pt x="59524" y="186042"/>
                </a:lnTo>
                <a:lnTo>
                  <a:pt x="59469" y="231762"/>
                </a:lnTo>
                <a:lnTo>
                  <a:pt x="59304" y="278484"/>
                </a:lnTo>
                <a:lnTo>
                  <a:pt x="59029" y="326208"/>
                </a:lnTo>
                <a:lnTo>
                  <a:pt x="58644" y="374935"/>
                </a:lnTo>
                <a:lnTo>
                  <a:pt x="58149" y="424664"/>
                </a:lnTo>
                <a:lnTo>
                  <a:pt x="57544" y="475394"/>
                </a:lnTo>
                <a:lnTo>
                  <a:pt x="56829" y="527127"/>
                </a:lnTo>
                <a:lnTo>
                  <a:pt x="56004" y="579861"/>
                </a:lnTo>
                <a:lnTo>
                  <a:pt x="55069" y="633597"/>
                </a:lnTo>
                <a:lnTo>
                  <a:pt x="54024" y="688335"/>
                </a:lnTo>
                <a:lnTo>
                  <a:pt x="52868" y="744074"/>
                </a:lnTo>
                <a:lnTo>
                  <a:pt x="51603" y="800815"/>
                </a:lnTo>
                <a:lnTo>
                  <a:pt x="48853" y="916300"/>
                </a:lnTo>
                <a:lnTo>
                  <a:pt x="47588" y="973040"/>
                </a:lnTo>
                <a:lnTo>
                  <a:pt x="46432" y="1028779"/>
                </a:lnTo>
                <a:lnTo>
                  <a:pt x="45387" y="1083516"/>
                </a:lnTo>
                <a:lnTo>
                  <a:pt x="44452" y="1137251"/>
                </a:lnTo>
                <a:lnTo>
                  <a:pt x="43627" y="1189984"/>
                </a:lnTo>
                <a:lnTo>
                  <a:pt x="42912" y="1241716"/>
                </a:lnTo>
                <a:lnTo>
                  <a:pt x="42307" y="1292446"/>
                </a:lnTo>
                <a:lnTo>
                  <a:pt x="41812" y="1342175"/>
                </a:lnTo>
                <a:lnTo>
                  <a:pt x="41427" y="1390902"/>
                </a:lnTo>
                <a:lnTo>
                  <a:pt x="41152" y="1438627"/>
                </a:lnTo>
                <a:lnTo>
                  <a:pt x="40987" y="1485351"/>
                </a:lnTo>
                <a:lnTo>
                  <a:pt x="40932" y="1531073"/>
                </a:lnTo>
                <a:lnTo>
                  <a:pt x="40810" y="1567041"/>
                </a:lnTo>
                <a:lnTo>
                  <a:pt x="40447" y="1605684"/>
                </a:lnTo>
                <a:lnTo>
                  <a:pt x="39840" y="1647001"/>
                </a:lnTo>
                <a:lnTo>
                  <a:pt x="38992" y="1690994"/>
                </a:lnTo>
                <a:lnTo>
                  <a:pt x="37901" y="1737662"/>
                </a:lnTo>
                <a:lnTo>
                  <a:pt x="36568" y="1787005"/>
                </a:lnTo>
                <a:lnTo>
                  <a:pt x="34992" y="1839024"/>
                </a:lnTo>
                <a:lnTo>
                  <a:pt x="33175" y="1893717"/>
                </a:lnTo>
                <a:lnTo>
                  <a:pt x="31116" y="1951085"/>
                </a:lnTo>
                <a:lnTo>
                  <a:pt x="28814" y="2011129"/>
                </a:lnTo>
                <a:lnTo>
                  <a:pt x="26271" y="2073848"/>
                </a:lnTo>
                <a:lnTo>
                  <a:pt x="23486" y="2139241"/>
                </a:lnTo>
                <a:lnTo>
                  <a:pt x="17433" y="2275379"/>
                </a:lnTo>
                <a:lnTo>
                  <a:pt x="14648" y="2340773"/>
                </a:lnTo>
                <a:lnTo>
                  <a:pt x="12106" y="2403492"/>
                </a:lnTo>
                <a:lnTo>
                  <a:pt x="9806" y="2463535"/>
                </a:lnTo>
                <a:lnTo>
                  <a:pt x="7748" y="2520904"/>
                </a:lnTo>
                <a:lnTo>
                  <a:pt x="5932" y="2575597"/>
                </a:lnTo>
                <a:lnTo>
                  <a:pt x="4358" y="2627615"/>
                </a:lnTo>
                <a:lnTo>
                  <a:pt x="3026" y="2676958"/>
                </a:lnTo>
                <a:lnTo>
                  <a:pt x="1937" y="2723626"/>
                </a:lnTo>
                <a:lnTo>
                  <a:pt x="1089" y="2767619"/>
                </a:lnTo>
                <a:lnTo>
                  <a:pt x="484" y="2808937"/>
                </a:lnTo>
                <a:lnTo>
                  <a:pt x="121" y="2847580"/>
                </a:lnTo>
                <a:lnTo>
                  <a:pt x="0" y="2883547"/>
                </a:lnTo>
                <a:lnTo>
                  <a:pt x="3720" y="2933891"/>
                </a:lnTo>
                <a:lnTo>
                  <a:pt x="14882" y="2976491"/>
                </a:lnTo>
                <a:lnTo>
                  <a:pt x="33485" y="3011345"/>
                </a:lnTo>
                <a:lnTo>
                  <a:pt x="93014" y="3057819"/>
                </a:lnTo>
                <a:lnTo>
                  <a:pt x="133940" y="3069438"/>
                </a:lnTo>
                <a:lnTo>
                  <a:pt x="182308" y="3073311"/>
                </a:lnTo>
                <a:lnTo>
                  <a:pt x="232849" y="3068143"/>
                </a:lnTo>
                <a:lnTo>
                  <a:pt x="275328" y="3052639"/>
                </a:lnTo>
                <a:lnTo>
                  <a:pt x="309745" y="3026800"/>
                </a:lnTo>
                <a:lnTo>
                  <a:pt x="336100" y="2990625"/>
                </a:lnTo>
                <a:lnTo>
                  <a:pt x="354395" y="2944115"/>
                </a:lnTo>
                <a:lnTo>
                  <a:pt x="364629" y="2887268"/>
                </a:lnTo>
                <a:lnTo>
                  <a:pt x="367752" y="2825718"/>
                </a:lnTo>
                <a:lnTo>
                  <a:pt x="370508" y="2767566"/>
                </a:lnTo>
                <a:lnTo>
                  <a:pt x="372896" y="2712813"/>
                </a:lnTo>
                <a:lnTo>
                  <a:pt x="374918" y="2661459"/>
                </a:lnTo>
                <a:lnTo>
                  <a:pt x="376572" y="2613503"/>
                </a:lnTo>
                <a:lnTo>
                  <a:pt x="377859" y="2568947"/>
                </a:lnTo>
                <a:lnTo>
                  <a:pt x="378778" y="2527790"/>
                </a:lnTo>
                <a:lnTo>
                  <a:pt x="379514" y="2455672"/>
                </a:lnTo>
                <a:lnTo>
                  <a:pt x="407415" y="1531073"/>
                </a:lnTo>
                <a:lnTo>
                  <a:pt x="407471" y="1485351"/>
                </a:lnTo>
                <a:lnTo>
                  <a:pt x="407636" y="1438627"/>
                </a:lnTo>
                <a:lnTo>
                  <a:pt x="407911" y="1390902"/>
                </a:lnTo>
                <a:lnTo>
                  <a:pt x="408296" y="1342175"/>
                </a:lnTo>
                <a:lnTo>
                  <a:pt x="408791" y="1292446"/>
                </a:lnTo>
                <a:lnTo>
                  <a:pt x="409396" y="1241716"/>
                </a:lnTo>
                <a:lnTo>
                  <a:pt x="410111" y="1189984"/>
                </a:lnTo>
                <a:lnTo>
                  <a:pt x="410936" y="1137251"/>
                </a:lnTo>
                <a:lnTo>
                  <a:pt x="411871" y="1083516"/>
                </a:lnTo>
                <a:lnTo>
                  <a:pt x="412916" y="1028779"/>
                </a:lnTo>
                <a:lnTo>
                  <a:pt x="414072" y="973040"/>
                </a:lnTo>
                <a:lnTo>
                  <a:pt x="415337" y="916300"/>
                </a:lnTo>
                <a:lnTo>
                  <a:pt x="418090" y="800815"/>
                </a:lnTo>
                <a:lnTo>
                  <a:pt x="419357" y="744074"/>
                </a:lnTo>
                <a:lnTo>
                  <a:pt x="420514" y="688335"/>
                </a:lnTo>
                <a:lnTo>
                  <a:pt x="421561" y="633597"/>
                </a:lnTo>
                <a:lnTo>
                  <a:pt x="422498" y="579861"/>
                </a:lnTo>
                <a:lnTo>
                  <a:pt x="423324" y="527127"/>
                </a:lnTo>
                <a:lnTo>
                  <a:pt x="424039" y="475394"/>
                </a:lnTo>
                <a:lnTo>
                  <a:pt x="424645" y="424664"/>
                </a:lnTo>
                <a:lnTo>
                  <a:pt x="425140" y="374935"/>
                </a:lnTo>
                <a:lnTo>
                  <a:pt x="425526" y="326208"/>
                </a:lnTo>
                <a:lnTo>
                  <a:pt x="425801" y="278484"/>
                </a:lnTo>
                <a:lnTo>
                  <a:pt x="425966" y="231762"/>
                </a:lnTo>
                <a:lnTo>
                  <a:pt x="426021" y="186042"/>
                </a:lnTo>
                <a:lnTo>
                  <a:pt x="422262" y="136684"/>
                </a:lnTo>
                <a:lnTo>
                  <a:pt x="410986" y="94919"/>
                </a:lnTo>
                <a:lnTo>
                  <a:pt x="392193" y="60748"/>
                </a:lnTo>
                <a:lnTo>
                  <a:pt x="332054" y="15187"/>
                </a:lnTo>
                <a:lnTo>
                  <a:pt x="290708" y="3796"/>
                </a:lnTo>
                <a:lnTo>
                  <a:pt x="241846" y="0"/>
                </a:lnTo>
                <a:close/>
              </a:path>
              <a:path w="5861050" h="3079115">
                <a:moveTo>
                  <a:pt x="1334147" y="206502"/>
                </a:moveTo>
                <a:lnTo>
                  <a:pt x="1291013" y="210455"/>
                </a:lnTo>
                <a:lnTo>
                  <a:pt x="1250900" y="222315"/>
                </a:lnTo>
                <a:lnTo>
                  <a:pt x="1213809" y="242083"/>
                </a:lnTo>
                <a:lnTo>
                  <a:pt x="1179741" y="269760"/>
                </a:lnTo>
                <a:lnTo>
                  <a:pt x="1151254" y="303012"/>
                </a:lnTo>
                <a:lnTo>
                  <a:pt x="1130906" y="339520"/>
                </a:lnTo>
                <a:lnTo>
                  <a:pt x="1118697" y="379283"/>
                </a:lnTo>
                <a:lnTo>
                  <a:pt x="1114628" y="422300"/>
                </a:lnTo>
                <a:lnTo>
                  <a:pt x="1118697" y="465324"/>
                </a:lnTo>
                <a:lnTo>
                  <a:pt x="1130906" y="505091"/>
                </a:lnTo>
                <a:lnTo>
                  <a:pt x="1151254" y="541601"/>
                </a:lnTo>
                <a:lnTo>
                  <a:pt x="1179741" y="574852"/>
                </a:lnTo>
                <a:lnTo>
                  <a:pt x="1213809" y="602522"/>
                </a:lnTo>
                <a:lnTo>
                  <a:pt x="1250900" y="622287"/>
                </a:lnTo>
                <a:lnTo>
                  <a:pt x="1291013" y="634145"/>
                </a:lnTo>
                <a:lnTo>
                  <a:pt x="1334147" y="638098"/>
                </a:lnTo>
                <a:lnTo>
                  <a:pt x="1377229" y="634145"/>
                </a:lnTo>
                <a:lnTo>
                  <a:pt x="1417169" y="622287"/>
                </a:lnTo>
                <a:lnTo>
                  <a:pt x="1453968" y="602522"/>
                </a:lnTo>
                <a:lnTo>
                  <a:pt x="1487627" y="574852"/>
                </a:lnTo>
                <a:lnTo>
                  <a:pt x="1515712" y="541601"/>
                </a:lnTo>
                <a:lnTo>
                  <a:pt x="1535769" y="505091"/>
                </a:lnTo>
                <a:lnTo>
                  <a:pt x="1547802" y="465324"/>
                </a:lnTo>
                <a:lnTo>
                  <a:pt x="1551812" y="422300"/>
                </a:lnTo>
                <a:lnTo>
                  <a:pt x="1547802" y="379283"/>
                </a:lnTo>
                <a:lnTo>
                  <a:pt x="1535769" y="339520"/>
                </a:lnTo>
                <a:lnTo>
                  <a:pt x="1515712" y="303012"/>
                </a:lnTo>
                <a:lnTo>
                  <a:pt x="1487627" y="269760"/>
                </a:lnTo>
                <a:lnTo>
                  <a:pt x="1453968" y="242083"/>
                </a:lnTo>
                <a:lnTo>
                  <a:pt x="1417169" y="222315"/>
                </a:lnTo>
                <a:lnTo>
                  <a:pt x="1377229" y="210455"/>
                </a:lnTo>
                <a:lnTo>
                  <a:pt x="1334147" y="206502"/>
                </a:lnTo>
                <a:close/>
              </a:path>
              <a:path w="5861050" h="3079115">
                <a:moveTo>
                  <a:pt x="1272768" y="1088313"/>
                </a:moveTo>
                <a:lnTo>
                  <a:pt x="1234568" y="1091568"/>
                </a:lnTo>
                <a:lnTo>
                  <a:pt x="1168987" y="1117610"/>
                </a:lnTo>
                <a:lnTo>
                  <a:pt x="1119224" y="1168421"/>
                </a:lnTo>
                <a:lnTo>
                  <a:pt x="1093645" y="1236326"/>
                </a:lnTo>
                <a:lnTo>
                  <a:pt x="1090447" y="1276210"/>
                </a:lnTo>
                <a:lnTo>
                  <a:pt x="1090217" y="1316136"/>
                </a:lnTo>
                <a:lnTo>
                  <a:pt x="1089529" y="1358200"/>
                </a:lnTo>
                <a:lnTo>
                  <a:pt x="1088381" y="1402400"/>
                </a:lnTo>
                <a:lnTo>
                  <a:pt x="1086773" y="1448736"/>
                </a:lnTo>
                <a:lnTo>
                  <a:pt x="1084706" y="1497209"/>
                </a:lnTo>
                <a:lnTo>
                  <a:pt x="1082180" y="1547818"/>
                </a:lnTo>
                <a:lnTo>
                  <a:pt x="1079193" y="1600562"/>
                </a:lnTo>
                <a:lnTo>
                  <a:pt x="1075747" y="1655441"/>
                </a:lnTo>
                <a:lnTo>
                  <a:pt x="1067939" y="1769472"/>
                </a:lnTo>
                <a:lnTo>
                  <a:pt x="1064494" y="1824353"/>
                </a:lnTo>
                <a:lnTo>
                  <a:pt x="1061509" y="1877098"/>
                </a:lnTo>
                <a:lnTo>
                  <a:pt x="1058982" y="1927707"/>
                </a:lnTo>
                <a:lnTo>
                  <a:pt x="1056914" y="1976180"/>
                </a:lnTo>
                <a:lnTo>
                  <a:pt x="1055305" y="2022516"/>
                </a:lnTo>
                <a:lnTo>
                  <a:pt x="1054156" y="2066717"/>
                </a:lnTo>
                <a:lnTo>
                  <a:pt x="1053466" y="2108783"/>
                </a:lnTo>
                <a:lnTo>
                  <a:pt x="1053236" y="2148713"/>
                </a:lnTo>
                <a:lnTo>
                  <a:pt x="1053369" y="2182862"/>
                </a:lnTo>
                <a:lnTo>
                  <a:pt x="1053768" y="2221530"/>
                </a:lnTo>
                <a:lnTo>
                  <a:pt x="1054433" y="2264717"/>
                </a:lnTo>
                <a:lnTo>
                  <a:pt x="1055363" y="2312422"/>
                </a:lnTo>
                <a:lnTo>
                  <a:pt x="1056560" y="2364645"/>
                </a:lnTo>
                <a:lnTo>
                  <a:pt x="1058023" y="2421387"/>
                </a:lnTo>
                <a:lnTo>
                  <a:pt x="1061479" y="2543905"/>
                </a:lnTo>
                <a:lnTo>
                  <a:pt x="1062942" y="2600645"/>
                </a:lnTo>
                <a:lnTo>
                  <a:pt x="1064139" y="2652867"/>
                </a:lnTo>
                <a:lnTo>
                  <a:pt x="1065069" y="2700571"/>
                </a:lnTo>
                <a:lnTo>
                  <a:pt x="1065734" y="2743757"/>
                </a:lnTo>
                <a:lnTo>
                  <a:pt x="1066133" y="2782427"/>
                </a:lnTo>
                <a:lnTo>
                  <a:pt x="1066266" y="2816580"/>
                </a:lnTo>
                <a:lnTo>
                  <a:pt x="1069464" y="2855647"/>
                </a:lnTo>
                <a:lnTo>
                  <a:pt x="1095043" y="2922618"/>
                </a:lnTo>
                <a:lnTo>
                  <a:pt x="1144806" y="2973313"/>
                </a:lnTo>
                <a:lnTo>
                  <a:pt x="1210382" y="2999355"/>
                </a:lnTo>
                <a:lnTo>
                  <a:pt x="1248575" y="3002610"/>
                </a:lnTo>
                <a:lnTo>
                  <a:pt x="1287527" y="2999355"/>
                </a:lnTo>
                <a:lnTo>
                  <a:pt x="1353573" y="2973313"/>
                </a:lnTo>
                <a:lnTo>
                  <a:pt x="1402639" y="2922618"/>
                </a:lnTo>
                <a:lnTo>
                  <a:pt x="1427755" y="2855647"/>
                </a:lnTo>
                <a:lnTo>
                  <a:pt x="1430896" y="2816580"/>
                </a:lnTo>
                <a:lnTo>
                  <a:pt x="1430763" y="2782427"/>
                </a:lnTo>
                <a:lnTo>
                  <a:pt x="1430364" y="2743757"/>
                </a:lnTo>
                <a:lnTo>
                  <a:pt x="1429699" y="2700571"/>
                </a:lnTo>
                <a:lnTo>
                  <a:pt x="1428768" y="2652867"/>
                </a:lnTo>
                <a:lnTo>
                  <a:pt x="1427572" y="2600645"/>
                </a:lnTo>
                <a:lnTo>
                  <a:pt x="1426109" y="2543905"/>
                </a:lnTo>
                <a:lnTo>
                  <a:pt x="1422652" y="2421387"/>
                </a:lnTo>
                <a:lnTo>
                  <a:pt x="1421190" y="2364645"/>
                </a:lnTo>
                <a:lnTo>
                  <a:pt x="1419993" y="2312422"/>
                </a:lnTo>
                <a:lnTo>
                  <a:pt x="1419062" y="2264717"/>
                </a:lnTo>
                <a:lnTo>
                  <a:pt x="1418397" y="2221530"/>
                </a:lnTo>
                <a:lnTo>
                  <a:pt x="1417999" y="2182862"/>
                </a:lnTo>
                <a:lnTo>
                  <a:pt x="1417866" y="2148713"/>
                </a:lnTo>
                <a:lnTo>
                  <a:pt x="1418096" y="2108783"/>
                </a:lnTo>
                <a:lnTo>
                  <a:pt x="1418785" y="2066717"/>
                </a:lnTo>
                <a:lnTo>
                  <a:pt x="1419935" y="2022516"/>
                </a:lnTo>
                <a:lnTo>
                  <a:pt x="1421544" y="1976180"/>
                </a:lnTo>
                <a:lnTo>
                  <a:pt x="1423612" y="1927707"/>
                </a:lnTo>
                <a:lnTo>
                  <a:pt x="1426138" y="1877098"/>
                </a:lnTo>
                <a:lnTo>
                  <a:pt x="1429124" y="1824353"/>
                </a:lnTo>
                <a:lnTo>
                  <a:pt x="1432568" y="1769472"/>
                </a:lnTo>
                <a:lnTo>
                  <a:pt x="1440377" y="1655441"/>
                </a:lnTo>
                <a:lnTo>
                  <a:pt x="1443823" y="1600562"/>
                </a:lnTo>
                <a:lnTo>
                  <a:pt x="1446809" y="1547818"/>
                </a:lnTo>
                <a:lnTo>
                  <a:pt x="1449336" y="1497209"/>
                </a:lnTo>
                <a:lnTo>
                  <a:pt x="1451403" y="1448736"/>
                </a:lnTo>
                <a:lnTo>
                  <a:pt x="1453010" y="1402400"/>
                </a:lnTo>
                <a:lnTo>
                  <a:pt x="1454158" y="1358200"/>
                </a:lnTo>
                <a:lnTo>
                  <a:pt x="1454847" y="1316136"/>
                </a:lnTo>
                <a:lnTo>
                  <a:pt x="1455077" y="1276210"/>
                </a:lnTo>
                <a:lnTo>
                  <a:pt x="1451879" y="1236326"/>
                </a:lnTo>
                <a:lnTo>
                  <a:pt x="1426300" y="1168421"/>
                </a:lnTo>
                <a:lnTo>
                  <a:pt x="1376536" y="1117610"/>
                </a:lnTo>
                <a:lnTo>
                  <a:pt x="1310961" y="1091568"/>
                </a:lnTo>
                <a:lnTo>
                  <a:pt x="1272768" y="1088313"/>
                </a:lnTo>
                <a:close/>
              </a:path>
              <a:path w="5861050" h="3079115">
                <a:moveTo>
                  <a:pt x="3276265" y="2068715"/>
                </a:moveTo>
                <a:lnTo>
                  <a:pt x="2817342" y="2068715"/>
                </a:lnTo>
                <a:lnTo>
                  <a:pt x="3146615" y="2517063"/>
                </a:lnTo>
                <a:lnTo>
                  <a:pt x="3184729" y="2567763"/>
                </a:lnTo>
                <a:lnTo>
                  <a:pt x="3220806" y="2616998"/>
                </a:lnTo>
                <a:lnTo>
                  <a:pt x="3254944" y="2664901"/>
                </a:lnTo>
                <a:lnTo>
                  <a:pt x="3287110" y="2711427"/>
                </a:lnTo>
                <a:lnTo>
                  <a:pt x="3317303" y="2756577"/>
                </a:lnTo>
                <a:lnTo>
                  <a:pt x="3345524" y="2800351"/>
                </a:lnTo>
                <a:lnTo>
                  <a:pt x="3371774" y="2842748"/>
                </a:lnTo>
                <a:lnTo>
                  <a:pt x="3396051" y="2883768"/>
                </a:lnTo>
                <a:lnTo>
                  <a:pt x="3418356" y="2923411"/>
                </a:lnTo>
                <a:lnTo>
                  <a:pt x="3438690" y="2961678"/>
                </a:lnTo>
                <a:lnTo>
                  <a:pt x="3469503" y="3008891"/>
                </a:lnTo>
                <a:lnTo>
                  <a:pt x="3506130" y="3042613"/>
                </a:lnTo>
                <a:lnTo>
                  <a:pt x="3548571" y="3062846"/>
                </a:lnTo>
                <a:lnTo>
                  <a:pt x="3596830" y="3069590"/>
                </a:lnTo>
                <a:lnTo>
                  <a:pt x="3633856" y="3066218"/>
                </a:lnTo>
                <a:lnTo>
                  <a:pt x="3701293" y="3039243"/>
                </a:lnTo>
                <a:lnTo>
                  <a:pt x="3731704" y="3015640"/>
                </a:lnTo>
                <a:lnTo>
                  <a:pt x="3757341" y="2987384"/>
                </a:lnTo>
                <a:lnTo>
                  <a:pt x="3786639" y="2923196"/>
                </a:lnTo>
                <a:lnTo>
                  <a:pt x="3790302" y="2887268"/>
                </a:lnTo>
                <a:lnTo>
                  <a:pt x="3788325" y="2865849"/>
                </a:lnTo>
                <a:lnTo>
                  <a:pt x="3772512" y="2811694"/>
                </a:lnTo>
                <a:lnTo>
                  <a:pt x="3740885" y="2742449"/>
                </a:lnTo>
                <a:lnTo>
                  <a:pt x="3719142" y="2702167"/>
                </a:lnTo>
                <a:lnTo>
                  <a:pt x="3693446" y="2658113"/>
                </a:lnTo>
                <a:lnTo>
                  <a:pt x="3663797" y="2610286"/>
                </a:lnTo>
                <a:lnTo>
                  <a:pt x="3630194" y="2558686"/>
                </a:lnTo>
                <a:lnTo>
                  <a:pt x="3592639" y="2503313"/>
                </a:lnTo>
                <a:lnTo>
                  <a:pt x="3551131" y="2444168"/>
                </a:lnTo>
                <a:lnTo>
                  <a:pt x="3505669" y="2381250"/>
                </a:lnTo>
                <a:lnTo>
                  <a:pt x="3276265" y="2068715"/>
                </a:lnTo>
                <a:close/>
              </a:path>
              <a:path w="5861050" h="3079115">
                <a:moveTo>
                  <a:pt x="2316899" y="9309"/>
                </a:moveTo>
                <a:lnTo>
                  <a:pt x="2278706" y="12564"/>
                </a:lnTo>
                <a:lnTo>
                  <a:pt x="2213130" y="38605"/>
                </a:lnTo>
                <a:lnTo>
                  <a:pt x="2163367" y="89417"/>
                </a:lnTo>
                <a:lnTo>
                  <a:pt x="2137788" y="157321"/>
                </a:lnTo>
                <a:lnTo>
                  <a:pt x="2134590" y="197205"/>
                </a:lnTo>
                <a:lnTo>
                  <a:pt x="2135114" y="240920"/>
                </a:lnTo>
                <a:lnTo>
                  <a:pt x="2136684" y="288358"/>
                </a:lnTo>
                <a:lnTo>
                  <a:pt x="2139300" y="339518"/>
                </a:lnTo>
                <a:lnTo>
                  <a:pt x="2146619" y="449278"/>
                </a:lnTo>
                <a:lnTo>
                  <a:pt x="2149235" y="500438"/>
                </a:lnTo>
                <a:lnTo>
                  <a:pt x="2150805" y="547876"/>
                </a:lnTo>
                <a:lnTo>
                  <a:pt x="2151329" y="591591"/>
                </a:lnTo>
                <a:lnTo>
                  <a:pt x="2151279" y="635024"/>
                </a:lnTo>
                <a:lnTo>
                  <a:pt x="2151130" y="679459"/>
                </a:lnTo>
                <a:lnTo>
                  <a:pt x="2150882" y="724896"/>
                </a:lnTo>
                <a:lnTo>
                  <a:pt x="2150536" y="771334"/>
                </a:lnTo>
                <a:lnTo>
                  <a:pt x="2150089" y="818774"/>
                </a:lnTo>
                <a:lnTo>
                  <a:pt x="2149544" y="867215"/>
                </a:lnTo>
                <a:lnTo>
                  <a:pt x="2148900" y="916658"/>
                </a:lnTo>
                <a:lnTo>
                  <a:pt x="2148058" y="973202"/>
                </a:lnTo>
                <a:lnTo>
                  <a:pt x="2147195" y="1025288"/>
                </a:lnTo>
                <a:lnTo>
                  <a:pt x="2146375" y="1070996"/>
                </a:lnTo>
                <a:lnTo>
                  <a:pt x="2145235" y="1129233"/>
                </a:lnTo>
                <a:lnTo>
                  <a:pt x="2144197" y="1178897"/>
                </a:lnTo>
                <a:lnTo>
                  <a:pt x="2141722" y="1289826"/>
                </a:lnTo>
                <a:lnTo>
                  <a:pt x="2140363" y="1355713"/>
                </a:lnTo>
                <a:lnTo>
                  <a:pt x="2139522" y="1399132"/>
                </a:lnTo>
                <a:lnTo>
                  <a:pt x="2138444" y="1460290"/>
                </a:lnTo>
                <a:lnTo>
                  <a:pt x="2137761" y="1502147"/>
                </a:lnTo>
                <a:lnTo>
                  <a:pt x="2137018" y="1552832"/>
                </a:lnTo>
                <a:lnTo>
                  <a:pt x="2136358" y="1604001"/>
                </a:lnTo>
                <a:lnTo>
                  <a:pt x="2135865" y="1648130"/>
                </a:lnTo>
                <a:lnTo>
                  <a:pt x="2135383" y="1699143"/>
                </a:lnTo>
                <a:lnTo>
                  <a:pt x="2135036" y="1745998"/>
                </a:lnTo>
                <a:lnTo>
                  <a:pt x="2134815" y="1786918"/>
                </a:lnTo>
                <a:lnTo>
                  <a:pt x="2134590" y="1880819"/>
                </a:lnTo>
                <a:lnTo>
                  <a:pt x="2134326" y="1917028"/>
                </a:lnTo>
                <a:lnTo>
                  <a:pt x="2133533" y="1957027"/>
                </a:lnTo>
                <a:lnTo>
                  <a:pt x="2132211" y="2000813"/>
                </a:lnTo>
                <a:lnTo>
                  <a:pt x="2130362" y="2048389"/>
                </a:lnTo>
                <a:lnTo>
                  <a:pt x="2127984" y="2099755"/>
                </a:lnTo>
                <a:lnTo>
                  <a:pt x="2125077" y="2154909"/>
                </a:lnTo>
                <a:lnTo>
                  <a:pt x="2121643" y="2213853"/>
                </a:lnTo>
                <a:lnTo>
                  <a:pt x="2117681" y="2276587"/>
                </a:lnTo>
                <a:lnTo>
                  <a:pt x="2108701" y="2409639"/>
                </a:lnTo>
                <a:lnTo>
                  <a:pt x="2104740" y="2472376"/>
                </a:lnTo>
                <a:lnTo>
                  <a:pt x="2101307" y="2531323"/>
                </a:lnTo>
                <a:lnTo>
                  <a:pt x="2098403" y="2586479"/>
                </a:lnTo>
                <a:lnTo>
                  <a:pt x="2096027" y="2637845"/>
                </a:lnTo>
                <a:lnTo>
                  <a:pt x="2094179" y="2685422"/>
                </a:lnTo>
                <a:lnTo>
                  <a:pt x="2092859" y="2729209"/>
                </a:lnTo>
                <a:lnTo>
                  <a:pt x="2092068" y="2769207"/>
                </a:lnTo>
                <a:lnTo>
                  <a:pt x="2091804" y="2805417"/>
                </a:lnTo>
                <a:lnTo>
                  <a:pt x="2094739" y="2864715"/>
                </a:lnTo>
                <a:lnTo>
                  <a:pt x="2103546" y="2916107"/>
                </a:lnTo>
                <a:lnTo>
                  <a:pt x="2118225" y="2959593"/>
                </a:lnTo>
                <a:lnTo>
                  <a:pt x="2138775" y="2995172"/>
                </a:lnTo>
                <a:lnTo>
                  <a:pt x="2165197" y="3022846"/>
                </a:lnTo>
                <a:lnTo>
                  <a:pt x="2235660" y="3054473"/>
                </a:lnTo>
                <a:lnTo>
                  <a:pt x="2279700" y="3058426"/>
                </a:lnTo>
                <a:lnTo>
                  <a:pt x="2317893" y="3055169"/>
                </a:lnTo>
                <a:lnTo>
                  <a:pt x="2383469" y="3029119"/>
                </a:lnTo>
                <a:lnTo>
                  <a:pt x="2433232" y="2978311"/>
                </a:lnTo>
                <a:lnTo>
                  <a:pt x="2458811" y="2910408"/>
                </a:lnTo>
                <a:lnTo>
                  <a:pt x="2462009" y="2870530"/>
                </a:lnTo>
                <a:lnTo>
                  <a:pt x="2462178" y="2820683"/>
                </a:lnTo>
                <a:lnTo>
                  <a:pt x="2462708" y="2769207"/>
                </a:lnTo>
                <a:lnTo>
                  <a:pt x="2463531" y="2720252"/>
                </a:lnTo>
                <a:lnTo>
                  <a:pt x="2464714" y="2669668"/>
                </a:lnTo>
                <a:lnTo>
                  <a:pt x="2466303" y="2616998"/>
                </a:lnTo>
                <a:lnTo>
                  <a:pt x="2468098" y="2567719"/>
                </a:lnTo>
                <a:lnTo>
                  <a:pt x="2470294" y="2516441"/>
                </a:lnTo>
                <a:lnTo>
                  <a:pt x="2472830" y="2464874"/>
                </a:lnTo>
                <a:lnTo>
                  <a:pt x="2475705" y="2413060"/>
                </a:lnTo>
                <a:lnTo>
                  <a:pt x="2478918" y="2361000"/>
                </a:lnTo>
                <a:lnTo>
                  <a:pt x="2482468" y="2308694"/>
                </a:lnTo>
                <a:lnTo>
                  <a:pt x="2588508" y="2235795"/>
                </a:lnTo>
                <a:lnTo>
                  <a:pt x="2635947" y="2202571"/>
                </a:lnTo>
                <a:lnTo>
                  <a:pt x="2679666" y="2171498"/>
                </a:lnTo>
                <a:lnTo>
                  <a:pt x="2719665" y="2142576"/>
                </a:lnTo>
                <a:lnTo>
                  <a:pt x="2755944" y="2115804"/>
                </a:lnTo>
                <a:lnTo>
                  <a:pt x="2788503" y="2091184"/>
                </a:lnTo>
                <a:lnTo>
                  <a:pt x="2817342" y="2068715"/>
                </a:lnTo>
                <a:lnTo>
                  <a:pt x="3276265" y="2068715"/>
                </a:lnTo>
                <a:lnTo>
                  <a:pt x="3113764" y="1847329"/>
                </a:lnTo>
                <a:lnTo>
                  <a:pt x="2499220" y="1847329"/>
                </a:lnTo>
                <a:lnTo>
                  <a:pt x="2498723" y="1797529"/>
                </a:lnTo>
                <a:lnTo>
                  <a:pt x="2498374" y="1745998"/>
                </a:lnTo>
                <a:lnTo>
                  <a:pt x="2498257" y="1714989"/>
                </a:lnTo>
                <a:lnTo>
                  <a:pt x="2498297" y="1595116"/>
                </a:lnTo>
                <a:lnTo>
                  <a:pt x="2498554" y="1548531"/>
                </a:lnTo>
                <a:lnTo>
                  <a:pt x="2498954" y="1502147"/>
                </a:lnTo>
                <a:lnTo>
                  <a:pt x="2499567" y="1448932"/>
                </a:lnTo>
                <a:lnTo>
                  <a:pt x="2500327" y="1397902"/>
                </a:lnTo>
                <a:lnTo>
                  <a:pt x="2501197" y="1349332"/>
                </a:lnTo>
                <a:lnTo>
                  <a:pt x="2502242" y="1299533"/>
                </a:lnTo>
                <a:lnTo>
                  <a:pt x="2503442" y="1249733"/>
                </a:lnTo>
                <a:lnTo>
                  <a:pt x="2504795" y="1199934"/>
                </a:lnTo>
                <a:lnTo>
                  <a:pt x="2517825" y="600900"/>
                </a:lnTo>
                <a:lnTo>
                  <a:pt x="2517242" y="556194"/>
                </a:lnTo>
                <a:lnTo>
                  <a:pt x="2515495" y="507650"/>
                </a:lnTo>
                <a:lnTo>
                  <a:pt x="2512585" y="455268"/>
                </a:lnTo>
                <a:lnTo>
                  <a:pt x="2504449" y="342832"/>
                </a:lnTo>
                <a:lnTo>
                  <a:pt x="2501544" y="290453"/>
                </a:lnTo>
                <a:lnTo>
                  <a:pt x="2499801" y="241910"/>
                </a:lnTo>
                <a:lnTo>
                  <a:pt x="2499220" y="197205"/>
                </a:lnTo>
                <a:lnTo>
                  <a:pt x="2496022" y="157321"/>
                </a:lnTo>
                <a:lnTo>
                  <a:pt x="2470438" y="89417"/>
                </a:lnTo>
                <a:lnTo>
                  <a:pt x="2420672" y="38605"/>
                </a:lnTo>
                <a:lnTo>
                  <a:pt x="2355093" y="12564"/>
                </a:lnTo>
                <a:lnTo>
                  <a:pt x="2316899" y="9309"/>
                </a:lnTo>
                <a:close/>
              </a:path>
              <a:path w="5861050" h="3079115">
                <a:moveTo>
                  <a:pt x="3527996" y="937615"/>
                </a:moveTo>
                <a:lnTo>
                  <a:pt x="3459626" y="953433"/>
                </a:lnTo>
                <a:lnTo>
                  <a:pt x="3395903" y="1000874"/>
                </a:lnTo>
                <a:lnTo>
                  <a:pt x="2986633" y="1423174"/>
                </a:lnTo>
                <a:lnTo>
                  <a:pt x="2950460" y="1458443"/>
                </a:lnTo>
                <a:lnTo>
                  <a:pt x="2914067" y="1493271"/>
                </a:lnTo>
                <a:lnTo>
                  <a:pt x="2877454" y="1527660"/>
                </a:lnTo>
                <a:lnTo>
                  <a:pt x="2840620" y="1561608"/>
                </a:lnTo>
                <a:lnTo>
                  <a:pt x="2803567" y="1595116"/>
                </a:lnTo>
                <a:lnTo>
                  <a:pt x="2766294" y="1628184"/>
                </a:lnTo>
                <a:lnTo>
                  <a:pt x="2728800" y="1660811"/>
                </a:lnTo>
                <a:lnTo>
                  <a:pt x="2691087" y="1692999"/>
                </a:lnTo>
                <a:lnTo>
                  <a:pt x="2653154" y="1724745"/>
                </a:lnTo>
                <a:lnTo>
                  <a:pt x="2615000" y="1756052"/>
                </a:lnTo>
                <a:lnTo>
                  <a:pt x="2576627" y="1786918"/>
                </a:lnTo>
                <a:lnTo>
                  <a:pt x="2538033" y="1817344"/>
                </a:lnTo>
                <a:lnTo>
                  <a:pt x="2499220" y="1847329"/>
                </a:lnTo>
                <a:lnTo>
                  <a:pt x="3113764" y="1847329"/>
                </a:lnTo>
                <a:lnTo>
                  <a:pt x="3100108" y="1828723"/>
                </a:lnTo>
                <a:lnTo>
                  <a:pt x="3141551" y="1790507"/>
                </a:lnTo>
                <a:lnTo>
                  <a:pt x="3182166" y="1752595"/>
                </a:lnTo>
                <a:lnTo>
                  <a:pt x="3221953" y="1714989"/>
                </a:lnTo>
                <a:lnTo>
                  <a:pt x="3260911" y="1677688"/>
                </a:lnTo>
                <a:lnTo>
                  <a:pt x="3299041" y="1640692"/>
                </a:lnTo>
                <a:lnTo>
                  <a:pt x="3336342" y="1604001"/>
                </a:lnTo>
                <a:lnTo>
                  <a:pt x="3372816" y="1567616"/>
                </a:lnTo>
                <a:lnTo>
                  <a:pt x="3408460" y="1531535"/>
                </a:lnTo>
                <a:lnTo>
                  <a:pt x="3443277" y="1495760"/>
                </a:lnTo>
                <a:lnTo>
                  <a:pt x="3477265" y="1460290"/>
                </a:lnTo>
                <a:lnTo>
                  <a:pt x="3510425" y="1425126"/>
                </a:lnTo>
                <a:lnTo>
                  <a:pt x="3542756" y="1390267"/>
                </a:lnTo>
                <a:lnTo>
                  <a:pt x="3574259" y="1355713"/>
                </a:lnTo>
                <a:lnTo>
                  <a:pt x="3604933" y="1321464"/>
                </a:lnTo>
                <a:lnTo>
                  <a:pt x="3634779" y="1287521"/>
                </a:lnTo>
                <a:lnTo>
                  <a:pt x="3663797" y="1253883"/>
                </a:lnTo>
                <a:lnTo>
                  <a:pt x="3687400" y="1223069"/>
                </a:lnTo>
                <a:lnTo>
                  <a:pt x="3714375" y="1160747"/>
                </a:lnTo>
                <a:lnTo>
                  <a:pt x="3717747" y="1129233"/>
                </a:lnTo>
                <a:lnTo>
                  <a:pt x="3714084" y="1092259"/>
                </a:lnTo>
                <a:lnTo>
                  <a:pt x="3684785" y="1025288"/>
                </a:lnTo>
                <a:lnTo>
                  <a:pt x="3659149" y="995286"/>
                </a:lnTo>
                <a:lnTo>
                  <a:pt x="3628976" y="970057"/>
                </a:lnTo>
                <a:lnTo>
                  <a:pt x="3563398" y="941220"/>
                </a:lnTo>
                <a:lnTo>
                  <a:pt x="3527996" y="937615"/>
                </a:lnTo>
                <a:close/>
              </a:path>
              <a:path w="5861050" h="3079115">
                <a:moveTo>
                  <a:pt x="4923104" y="1049248"/>
                </a:moveTo>
                <a:lnTo>
                  <a:pt x="4870520" y="1050643"/>
                </a:lnTo>
                <a:lnTo>
                  <a:pt x="4819274" y="1054829"/>
                </a:lnTo>
                <a:lnTo>
                  <a:pt x="4769365" y="1061805"/>
                </a:lnTo>
                <a:lnTo>
                  <a:pt x="4720793" y="1071572"/>
                </a:lnTo>
                <a:lnTo>
                  <a:pt x="4673558" y="1084130"/>
                </a:lnTo>
                <a:lnTo>
                  <a:pt x="4627660" y="1099478"/>
                </a:lnTo>
                <a:lnTo>
                  <a:pt x="4583099" y="1117616"/>
                </a:lnTo>
                <a:lnTo>
                  <a:pt x="4539875" y="1138545"/>
                </a:lnTo>
                <a:lnTo>
                  <a:pt x="4497988" y="1162264"/>
                </a:lnTo>
                <a:lnTo>
                  <a:pt x="4457438" y="1188774"/>
                </a:lnTo>
                <a:lnTo>
                  <a:pt x="4418226" y="1218075"/>
                </a:lnTo>
                <a:lnTo>
                  <a:pt x="4380350" y="1250166"/>
                </a:lnTo>
                <a:lnTo>
                  <a:pt x="4343812" y="1285048"/>
                </a:lnTo>
                <a:lnTo>
                  <a:pt x="4308610" y="1322720"/>
                </a:lnTo>
                <a:lnTo>
                  <a:pt x="4274746" y="1363182"/>
                </a:lnTo>
                <a:lnTo>
                  <a:pt x="4242219" y="1406436"/>
                </a:lnTo>
                <a:lnTo>
                  <a:pt x="4215452" y="1445495"/>
                </a:lnTo>
                <a:lnTo>
                  <a:pt x="4190308" y="1485637"/>
                </a:lnTo>
                <a:lnTo>
                  <a:pt x="4166786" y="1526860"/>
                </a:lnTo>
                <a:lnTo>
                  <a:pt x="4144887" y="1569165"/>
                </a:lnTo>
                <a:lnTo>
                  <a:pt x="4124609" y="1612551"/>
                </a:lnTo>
                <a:lnTo>
                  <a:pt x="4105954" y="1657018"/>
                </a:lnTo>
                <a:lnTo>
                  <a:pt x="4088922" y="1702568"/>
                </a:lnTo>
                <a:lnTo>
                  <a:pt x="4073511" y="1749198"/>
                </a:lnTo>
                <a:lnTo>
                  <a:pt x="4059723" y="1796911"/>
                </a:lnTo>
                <a:lnTo>
                  <a:pt x="4047557" y="1845705"/>
                </a:lnTo>
                <a:lnTo>
                  <a:pt x="4037013" y="1895580"/>
                </a:lnTo>
                <a:lnTo>
                  <a:pt x="4028091" y="1946538"/>
                </a:lnTo>
                <a:lnTo>
                  <a:pt x="4020792" y="1998576"/>
                </a:lnTo>
                <a:lnTo>
                  <a:pt x="4015114" y="2051696"/>
                </a:lnTo>
                <a:lnTo>
                  <a:pt x="4011059" y="2105898"/>
                </a:lnTo>
                <a:lnTo>
                  <a:pt x="4008626" y="2161182"/>
                </a:lnTo>
                <a:lnTo>
                  <a:pt x="4007815" y="2217547"/>
                </a:lnTo>
                <a:lnTo>
                  <a:pt x="4009080" y="2272529"/>
                </a:lnTo>
                <a:lnTo>
                  <a:pt x="4012875" y="2325857"/>
                </a:lnTo>
                <a:lnTo>
                  <a:pt x="4019200" y="2377533"/>
                </a:lnTo>
                <a:lnTo>
                  <a:pt x="4028056" y="2427555"/>
                </a:lnTo>
                <a:lnTo>
                  <a:pt x="4039441" y="2475923"/>
                </a:lnTo>
                <a:lnTo>
                  <a:pt x="4053357" y="2522638"/>
                </a:lnTo>
                <a:lnTo>
                  <a:pt x="4069803" y="2567700"/>
                </a:lnTo>
                <a:lnTo>
                  <a:pt x="4088814" y="2611176"/>
                </a:lnTo>
                <a:lnTo>
                  <a:pt x="4110284" y="2652862"/>
                </a:lnTo>
                <a:lnTo>
                  <a:pt x="4134320" y="2692963"/>
                </a:lnTo>
                <a:lnTo>
                  <a:pt x="4160886" y="2731410"/>
                </a:lnTo>
                <a:lnTo>
                  <a:pt x="4189981" y="2768204"/>
                </a:lnTo>
                <a:lnTo>
                  <a:pt x="4221607" y="2803344"/>
                </a:lnTo>
                <a:lnTo>
                  <a:pt x="4255762" y="2836830"/>
                </a:lnTo>
                <a:lnTo>
                  <a:pt x="4292447" y="2868663"/>
                </a:lnTo>
                <a:lnTo>
                  <a:pt x="4327885" y="2895757"/>
                </a:lnTo>
                <a:lnTo>
                  <a:pt x="4364745" y="2920984"/>
                </a:lnTo>
                <a:lnTo>
                  <a:pt x="4403027" y="2944341"/>
                </a:lnTo>
                <a:lnTo>
                  <a:pt x="4442731" y="2965831"/>
                </a:lnTo>
                <a:lnTo>
                  <a:pt x="4483857" y="2985452"/>
                </a:lnTo>
                <a:lnTo>
                  <a:pt x="4526405" y="3003204"/>
                </a:lnTo>
                <a:lnTo>
                  <a:pt x="4570376" y="3019087"/>
                </a:lnTo>
                <a:lnTo>
                  <a:pt x="4615768" y="3033103"/>
                </a:lnTo>
                <a:lnTo>
                  <a:pt x="4662583" y="3045249"/>
                </a:lnTo>
                <a:lnTo>
                  <a:pt x="4710819" y="3055527"/>
                </a:lnTo>
                <a:lnTo>
                  <a:pt x="4760477" y="3063936"/>
                </a:lnTo>
                <a:lnTo>
                  <a:pt x="4811558" y="3070477"/>
                </a:lnTo>
                <a:lnTo>
                  <a:pt x="4864061" y="3075148"/>
                </a:lnTo>
                <a:lnTo>
                  <a:pt x="4917985" y="3077952"/>
                </a:lnTo>
                <a:lnTo>
                  <a:pt x="4973332" y="3078886"/>
                </a:lnTo>
                <a:lnTo>
                  <a:pt x="5022500" y="3077841"/>
                </a:lnTo>
                <a:lnTo>
                  <a:pt x="5071915" y="3074704"/>
                </a:lnTo>
                <a:lnTo>
                  <a:pt x="5121576" y="3069477"/>
                </a:lnTo>
                <a:lnTo>
                  <a:pt x="5171482" y="3062159"/>
                </a:lnTo>
                <a:lnTo>
                  <a:pt x="5221636" y="3052750"/>
                </a:lnTo>
                <a:lnTo>
                  <a:pt x="5272035" y="3041250"/>
                </a:lnTo>
                <a:lnTo>
                  <a:pt x="5322681" y="3027659"/>
                </a:lnTo>
                <a:lnTo>
                  <a:pt x="5373572" y="3011976"/>
                </a:lnTo>
                <a:lnTo>
                  <a:pt x="5424710" y="2994202"/>
                </a:lnTo>
                <a:lnTo>
                  <a:pt x="5476095" y="2974338"/>
                </a:lnTo>
                <a:lnTo>
                  <a:pt x="5527725" y="2952381"/>
                </a:lnTo>
                <a:lnTo>
                  <a:pt x="5585518" y="2924846"/>
                </a:lnTo>
                <a:lnTo>
                  <a:pt x="5637806" y="2896357"/>
                </a:lnTo>
                <a:lnTo>
                  <a:pt x="5684590" y="2866915"/>
                </a:lnTo>
                <a:lnTo>
                  <a:pt x="5725870" y="2836519"/>
                </a:lnTo>
                <a:lnTo>
                  <a:pt x="5761647" y="2805169"/>
                </a:lnTo>
                <a:lnTo>
                  <a:pt x="5791919" y="2772866"/>
                </a:lnTo>
                <a:lnTo>
                  <a:pt x="5814790" y="2742158"/>
                </a:lnTo>
                <a:lnTo>
                  <a:pt x="4973332" y="2742158"/>
                </a:lnTo>
                <a:lnTo>
                  <a:pt x="4915376" y="2740564"/>
                </a:lnTo>
                <a:lnTo>
                  <a:pt x="4859508" y="2735782"/>
                </a:lnTo>
                <a:lnTo>
                  <a:pt x="4805729" y="2727810"/>
                </a:lnTo>
                <a:lnTo>
                  <a:pt x="4754038" y="2716650"/>
                </a:lnTo>
                <a:lnTo>
                  <a:pt x="4704436" y="2702299"/>
                </a:lnTo>
                <a:lnTo>
                  <a:pt x="4656922" y="2684759"/>
                </a:lnTo>
                <a:lnTo>
                  <a:pt x="4611496" y="2664028"/>
                </a:lnTo>
                <a:lnTo>
                  <a:pt x="4568159" y="2640145"/>
                </a:lnTo>
                <a:lnTo>
                  <a:pt x="4526909" y="2613150"/>
                </a:lnTo>
                <a:lnTo>
                  <a:pt x="4487746" y="2583043"/>
                </a:lnTo>
                <a:lnTo>
                  <a:pt x="4450670" y="2549822"/>
                </a:lnTo>
                <a:lnTo>
                  <a:pt x="4415683" y="2513488"/>
                </a:lnTo>
                <a:lnTo>
                  <a:pt x="4382783" y="2474040"/>
                </a:lnTo>
                <a:lnTo>
                  <a:pt x="4351972" y="2431478"/>
                </a:lnTo>
                <a:lnTo>
                  <a:pt x="5074446" y="2089175"/>
                </a:lnTo>
                <a:lnTo>
                  <a:pt x="4320349" y="2089175"/>
                </a:lnTo>
                <a:lnTo>
                  <a:pt x="4333280" y="2031499"/>
                </a:lnTo>
                <a:lnTo>
                  <a:pt x="4347272" y="1976291"/>
                </a:lnTo>
                <a:lnTo>
                  <a:pt x="4362323" y="1923550"/>
                </a:lnTo>
                <a:lnTo>
                  <a:pt x="4378434" y="1873276"/>
                </a:lnTo>
                <a:lnTo>
                  <a:pt x="4395604" y="1825469"/>
                </a:lnTo>
                <a:lnTo>
                  <a:pt x="4413834" y="1780130"/>
                </a:lnTo>
                <a:lnTo>
                  <a:pt x="4433123" y="1737258"/>
                </a:lnTo>
                <a:lnTo>
                  <a:pt x="4453471" y="1696854"/>
                </a:lnTo>
                <a:lnTo>
                  <a:pt x="4474879" y="1658918"/>
                </a:lnTo>
                <a:lnTo>
                  <a:pt x="4497346" y="1623449"/>
                </a:lnTo>
                <a:lnTo>
                  <a:pt x="4520872" y="1590448"/>
                </a:lnTo>
                <a:lnTo>
                  <a:pt x="4545457" y="1559915"/>
                </a:lnTo>
                <a:lnTo>
                  <a:pt x="4579884" y="1523016"/>
                </a:lnTo>
                <a:lnTo>
                  <a:pt x="4616195" y="1490459"/>
                </a:lnTo>
                <a:lnTo>
                  <a:pt x="4654389" y="1462243"/>
                </a:lnTo>
                <a:lnTo>
                  <a:pt x="4694466" y="1438368"/>
                </a:lnTo>
                <a:lnTo>
                  <a:pt x="4736427" y="1418835"/>
                </a:lnTo>
                <a:lnTo>
                  <a:pt x="4780271" y="1403642"/>
                </a:lnTo>
                <a:lnTo>
                  <a:pt x="4825999" y="1392790"/>
                </a:lnTo>
                <a:lnTo>
                  <a:pt x="4873609" y="1386279"/>
                </a:lnTo>
                <a:lnTo>
                  <a:pt x="4923104" y="1384109"/>
                </a:lnTo>
                <a:lnTo>
                  <a:pt x="5639294" y="1384109"/>
                </a:lnTo>
                <a:lnTo>
                  <a:pt x="5628849" y="1357021"/>
                </a:lnTo>
                <a:lnTo>
                  <a:pt x="5607250" y="1316205"/>
                </a:lnTo>
                <a:lnTo>
                  <a:pt x="5580850" y="1278143"/>
                </a:lnTo>
                <a:lnTo>
                  <a:pt x="5549651" y="1242833"/>
                </a:lnTo>
                <a:lnTo>
                  <a:pt x="5513653" y="1210277"/>
                </a:lnTo>
                <a:lnTo>
                  <a:pt x="5472854" y="1180475"/>
                </a:lnTo>
                <a:lnTo>
                  <a:pt x="5427256" y="1153426"/>
                </a:lnTo>
                <a:lnTo>
                  <a:pt x="5387053" y="1133631"/>
                </a:lnTo>
                <a:lnTo>
                  <a:pt x="5344582" y="1115920"/>
                </a:lnTo>
                <a:lnTo>
                  <a:pt x="5299840" y="1100294"/>
                </a:lnTo>
                <a:lnTo>
                  <a:pt x="5252830" y="1086750"/>
                </a:lnTo>
                <a:lnTo>
                  <a:pt x="5203550" y="1075291"/>
                </a:lnTo>
                <a:lnTo>
                  <a:pt x="5152000" y="1065915"/>
                </a:lnTo>
                <a:lnTo>
                  <a:pt x="5098181" y="1058623"/>
                </a:lnTo>
                <a:lnTo>
                  <a:pt x="5042092" y="1053415"/>
                </a:lnTo>
                <a:lnTo>
                  <a:pt x="4983733" y="1050290"/>
                </a:lnTo>
                <a:lnTo>
                  <a:pt x="4923104" y="1049248"/>
                </a:lnTo>
                <a:close/>
              </a:path>
              <a:path w="5861050" h="3079115">
                <a:moveTo>
                  <a:pt x="5693295" y="2433345"/>
                </a:moveTo>
                <a:lnTo>
                  <a:pt x="5657597" y="2439565"/>
                </a:lnTo>
                <a:lnTo>
                  <a:pt x="5623064" y="2458226"/>
                </a:lnTo>
                <a:lnTo>
                  <a:pt x="5589693" y="2489329"/>
                </a:lnTo>
                <a:lnTo>
                  <a:pt x="5557481" y="2532875"/>
                </a:lnTo>
                <a:lnTo>
                  <a:pt x="5536222" y="2560531"/>
                </a:lnTo>
                <a:lnTo>
                  <a:pt x="5474566" y="2611176"/>
                </a:lnTo>
                <a:lnTo>
                  <a:pt x="5434170" y="2634166"/>
                </a:lnTo>
                <a:lnTo>
                  <a:pt x="5387397" y="2655599"/>
                </a:lnTo>
                <a:lnTo>
                  <a:pt x="5334245" y="2675476"/>
                </a:lnTo>
                <a:lnTo>
                  <a:pt x="5274716" y="2693797"/>
                </a:lnTo>
                <a:lnTo>
                  <a:pt x="5218285" y="2708575"/>
                </a:lnTo>
                <a:lnTo>
                  <a:pt x="5164333" y="2720666"/>
                </a:lnTo>
                <a:lnTo>
                  <a:pt x="5112861" y="2730069"/>
                </a:lnTo>
                <a:lnTo>
                  <a:pt x="5063870" y="2736786"/>
                </a:lnTo>
                <a:lnTo>
                  <a:pt x="5017360" y="2740815"/>
                </a:lnTo>
                <a:lnTo>
                  <a:pt x="4973332" y="2742158"/>
                </a:lnTo>
                <a:lnTo>
                  <a:pt x="5814790" y="2742158"/>
                </a:lnTo>
                <a:lnTo>
                  <a:pt x="5835951" y="2705402"/>
                </a:lnTo>
                <a:lnTo>
                  <a:pt x="5857967" y="2634127"/>
                </a:lnTo>
                <a:lnTo>
                  <a:pt x="5860719" y="2597061"/>
                </a:lnTo>
                <a:lnTo>
                  <a:pt x="5857523" y="2565492"/>
                </a:lnTo>
                <a:lnTo>
                  <a:pt x="5831948" y="2508285"/>
                </a:lnTo>
                <a:lnTo>
                  <a:pt x="5783110" y="2461077"/>
                </a:lnTo>
                <a:lnTo>
                  <a:pt x="5724978" y="2436426"/>
                </a:lnTo>
                <a:lnTo>
                  <a:pt x="5693295" y="2433345"/>
                </a:lnTo>
                <a:close/>
              </a:path>
              <a:path w="5861050" h="3079115">
                <a:moveTo>
                  <a:pt x="5639294" y="1384109"/>
                </a:moveTo>
                <a:lnTo>
                  <a:pt x="4923104" y="1384109"/>
                </a:lnTo>
                <a:lnTo>
                  <a:pt x="4979492" y="1385597"/>
                </a:lnTo>
                <a:lnTo>
                  <a:pt x="5033312" y="1390062"/>
                </a:lnTo>
                <a:lnTo>
                  <a:pt x="5084565" y="1397503"/>
                </a:lnTo>
                <a:lnTo>
                  <a:pt x="5133250" y="1407920"/>
                </a:lnTo>
                <a:lnTo>
                  <a:pt x="5179367" y="1421314"/>
                </a:lnTo>
                <a:lnTo>
                  <a:pt x="5222918" y="1437684"/>
                </a:lnTo>
                <a:lnTo>
                  <a:pt x="5263902" y="1457030"/>
                </a:lnTo>
                <a:lnTo>
                  <a:pt x="5302318" y="1479353"/>
                </a:lnTo>
                <a:lnTo>
                  <a:pt x="5338168" y="1504652"/>
                </a:lnTo>
                <a:lnTo>
                  <a:pt x="5371452" y="1532928"/>
                </a:lnTo>
                <a:lnTo>
                  <a:pt x="5343807" y="1555268"/>
                </a:lnTo>
                <a:lnTo>
                  <a:pt x="5312964" y="1578316"/>
                </a:lnTo>
                <a:lnTo>
                  <a:pt x="5278924" y="1602072"/>
                </a:lnTo>
                <a:lnTo>
                  <a:pt x="5241686" y="1626534"/>
                </a:lnTo>
                <a:lnTo>
                  <a:pt x="5201251" y="1651704"/>
                </a:lnTo>
                <a:lnTo>
                  <a:pt x="5157618" y="1677580"/>
                </a:lnTo>
                <a:lnTo>
                  <a:pt x="5110787" y="1704164"/>
                </a:lnTo>
                <a:lnTo>
                  <a:pt x="5060758" y="1731456"/>
                </a:lnTo>
                <a:lnTo>
                  <a:pt x="5007530" y="1759454"/>
                </a:lnTo>
                <a:lnTo>
                  <a:pt x="4951105" y="1788160"/>
                </a:lnTo>
                <a:lnTo>
                  <a:pt x="4891481" y="1817573"/>
                </a:lnTo>
                <a:lnTo>
                  <a:pt x="4320349" y="2089175"/>
                </a:lnTo>
                <a:lnTo>
                  <a:pt x="5074446" y="2089175"/>
                </a:lnTo>
                <a:lnTo>
                  <a:pt x="5186286" y="2035598"/>
                </a:lnTo>
                <a:lnTo>
                  <a:pt x="5240397" y="2008772"/>
                </a:lnTo>
                <a:lnTo>
                  <a:pt x="5289364" y="1983783"/>
                </a:lnTo>
                <a:lnTo>
                  <a:pt x="5333185" y="1960632"/>
                </a:lnTo>
                <a:lnTo>
                  <a:pt x="5371861" y="1939319"/>
                </a:lnTo>
                <a:lnTo>
                  <a:pt x="5405393" y="1919843"/>
                </a:lnTo>
                <a:lnTo>
                  <a:pt x="5457024" y="1886407"/>
                </a:lnTo>
                <a:lnTo>
                  <a:pt x="5506294" y="1847745"/>
                </a:lnTo>
                <a:lnTo>
                  <a:pt x="5548995" y="1808037"/>
                </a:lnTo>
                <a:lnTo>
                  <a:pt x="5585127" y="1767283"/>
                </a:lnTo>
                <a:lnTo>
                  <a:pt x="5614690" y="1725482"/>
                </a:lnTo>
                <a:lnTo>
                  <a:pt x="5637684" y="1682634"/>
                </a:lnTo>
                <a:lnTo>
                  <a:pt x="5654108" y="1638740"/>
                </a:lnTo>
                <a:lnTo>
                  <a:pt x="5663963" y="1593799"/>
                </a:lnTo>
                <a:lnTo>
                  <a:pt x="5667248" y="1547812"/>
                </a:lnTo>
                <a:lnTo>
                  <a:pt x="5664848" y="1495985"/>
                </a:lnTo>
                <a:lnTo>
                  <a:pt x="5657648" y="1446911"/>
                </a:lnTo>
                <a:lnTo>
                  <a:pt x="5645648" y="1400590"/>
                </a:lnTo>
                <a:lnTo>
                  <a:pt x="5639294" y="13841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2419" y="4546615"/>
            <a:ext cx="8256270" cy="2830195"/>
          </a:xfrm>
          <a:custGeom>
            <a:avLst/>
            <a:gdLst/>
            <a:ahLst/>
            <a:cxnLst/>
            <a:rect l="l" t="t" r="r" b="b"/>
            <a:pathLst>
              <a:path w="8256269" h="2830195">
                <a:moveTo>
                  <a:pt x="2376734" y="1013498"/>
                </a:moveTo>
                <a:lnTo>
                  <a:pt x="984123" y="1013498"/>
                </a:lnTo>
                <a:lnTo>
                  <a:pt x="1001178" y="1051598"/>
                </a:lnTo>
                <a:lnTo>
                  <a:pt x="1015132" y="1089698"/>
                </a:lnTo>
                <a:lnTo>
                  <a:pt x="1025985" y="1140498"/>
                </a:lnTo>
                <a:lnTo>
                  <a:pt x="1033737" y="1191298"/>
                </a:lnTo>
                <a:lnTo>
                  <a:pt x="1038389" y="1254798"/>
                </a:lnTo>
                <a:lnTo>
                  <a:pt x="1039939" y="1318298"/>
                </a:lnTo>
                <a:lnTo>
                  <a:pt x="1040209" y="1356398"/>
                </a:lnTo>
                <a:lnTo>
                  <a:pt x="1041018" y="1394498"/>
                </a:lnTo>
                <a:lnTo>
                  <a:pt x="1042366" y="1432598"/>
                </a:lnTo>
                <a:lnTo>
                  <a:pt x="1044253" y="1470698"/>
                </a:lnTo>
                <a:lnTo>
                  <a:pt x="1046680" y="1521498"/>
                </a:lnTo>
                <a:lnTo>
                  <a:pt x="1049647" y="1572298"/>
                </a:lnTo>
                <a:lnTo>
                  <a:pt x="1053153" y="1623098"/>
                </a:lnTo>
                <a:lnTo>
                  <a:pt x="1057198" y="1673898"/>
                </a:lnTo>
                <a:lnTo>
                  <a:pt x="1061783" y="1737398"/>
                </a:lnTo>
                <a:lnTo>
                  <a:pt x="1066908" y="1788198"/>
                </a:lnTo>
                <a:lnTo>
                  <a:pt x="1072572" y="1851698"/>
                </a:lnTo>
                <a:lnTo>
                  <a:pt x="1078776" y="1915198"/>
                </a:lnTo>
                <a:lnTo>
                  <a:pt x="1092260" y="2054898"/>
                </a:lnTo>
                <a:lnTo>
                  <a:pt x="1098462" y="2118398"/>
                </a:lnTo>
                <a:lnTo>
                  <a:pt x="1104126" y="2169198"/>
                </a:lnTo>
                <a:lnTo>
                  <a:pt x="1109250" y="2232698"/>
                </a:lnTo>
                <a:lnTo>
                  <a:pt x="1113835" y="2283498"/>
                </a:lnTo>
                <a:lnTo>
                  <a:pt x="1117881" y="2346998"/>
                </a:lnTo>
                <a:lnTo>
                  <a:pt x="1121387" y="2397798"/>
                </a:lnTo>
                <a:lnTo>
                  <a:pt x="1124355" y="2448598"/>
                </a:lnTo>
                <a:lnTo>
                  <a:pt x="1126783" y="2486698"/>
                </a:lnTo>
                <a:lnTo>
                  <a:pt x="1128671" y="2537498"/>
                </a:lnTo>
                <a:lnTo>
                  <a:pt x="1130020" y="2575598"/>
                </a:lnTo>
                <a:lnTo>
                  <a:pt x="1130830" y="2613698"/>
                </a:lnTo>
                <a:lnTo>
                  <a:pt x="1131100" y="2651798"/>
                </a:lnTo>
                <a:lnTo>
                  <a:pt x="1134296" y="2689898"/>
                </a:lnTo>
                <a:lnTo>
                  <a:pt x="1143885" y="2727998"/>
                </a:lnTo>
                <a:lnTo>
                  <a:pt x="1182255" y="2778798"/>
                </a:lnTo>
                <a:lnTo>
                  <a:pt x="1240621" y="2816898"/>
                </a:lnTo>
                <a:lnTo>
                  <a:pt x="1275213" y="2829598"/>
                </a:lnTo>
                <a:lnTo>
                  <a:pt x="1351603" y="2829598"/>
                </a:lnTo>
                <a:lnTo>
                  <a:pt x="1417182" y="2804198"/>
                </a:lnTo>
                <a:lnTo>
                  <a:pt x="1466947" y="2753398"/>
                </a:lnTo>
                <a:lnTo>
                  <a:pt x="1492531" y="2689898"/>
                </a:lnTo>
                <a:lnTo>
                  <a:pt x="1495729" y="2651798"/>
                </a:lnTo>
                <a:lnTo>
                  <a:pt x="1495376" y="2613698"/>
                </a:lnTo>
                <a:lnTo>
                  <a:pt x="1494315" y="2562898"/>
                </a:lnTo>
                <a:lnTo>
                  <a:pt x="1492547" y="2524798"/>
                </a:lnTo>
                <a:lnTo>
                  <a:pt x="1490072" y="2473998"/>
                </a:lnTo>
                <a:lnTo>
                  <a:pt x="1486890" y="2435898"/>
                </a:lnTo>
                <a:lnTo>
                  <a:pt x="1483001" y="2385098"/>
                </a:lnTo>
                <a:lnTo>
                  <a:pt x="1478404" y="2334298"/>
                </a:lnTo>
                <a:lnTo>
                  <a:pt x="1473101" y="2270798"/>
                </a:lnTo>
                <a:lnTo>
                  <a:pt x="1467090" y="2219998"/>
                </a:lnTo>
                <a:lnTo>
                  <a:pt x="1460373" y="2156498"/>
                </a:lnTo>
                <a:lnTo>
                  <a:pt x="1404569" y="1661198"/>
                </a:lnTo>
                <a:lnTo>
                  <a:pt x="1401645" y="1610398"/>
                </a:lnTo>
                <a:lnTo>
                  <a:pt x="1399253" y="1559598"/>
                </a:lnTo>
                <a:lnTo>
                  <a:pt x="1397392" y="1521498"/>
                </a:lnTo>
                <a:lnTo>
                  <a:pt x="1396063" y="1470698"/>
                </a:lnTo>
                <a:lnTo>
                  <a:pt x="1395265" y="1419898"/>
                </a:lnTo>
                <a:lnTo>
                  <a:pt x="1395064" y="1381798"/>
                </a:lnTo>
                <a:lnTo>
                  <a:pt x="1395128" y="1343698"/>
                </a:lnTo>
                <a:lnTo>
                  <a:pt x="1395260" y="1318298"/>
                </a:lnTo>
                <a:lnTo>
                  <a:pt x="1417275" y="1292898"/>
                </a:lnTo>
                <a:lnTo>
                  <a:pt x="1446111" y="1267498"/>
                </a:lnTo>
                <a:lnTo>
                  <a:pt x="1481767" y="1242098"/>
                </a:lnTo>
                <a:lnTo>
                  <a:pt x="1524245" y="1203998"/>
                </a:lnTo>
                <a:lnTo>
                  <a:pt x="1573543" y="1178598"/>
                </a:lnTo>
                <a:lnTo>
                  <a:pt x="1629664" y="1140498"/>
                </a:lnTo>
                <a:lnTo>
                  <a:pt x="1688992" y="1102398"/>
                </a:lnTo>
                <a:lnTo>
                  <a:pt x="1741703" y="1076998"/>
                </a:lnTo>
                <a:lnTo>
                  <a:pt x="1787799" y="1051598"/>
                </a:lnTo>
                <a:lnTo>
                  <a:pt x="1827279" y="1038898"/>
                </a:lnTo>
                <a:lnTo>
                  <a:pt x="1860144" y="1026198"/>
                </a:lnTo>
                <a:lnTo>
                  <a:pt x="2379441" y="1026198"/>
                </a:lnTo>
                <a:lnTo>
                  <a:pt x="2376734" y="1013498"/>
                </a:lnTo>
                <a:close/>
              </a:path>
              <a:path w="8256269" h="2830195">
                <a:moveTo>
                  <a:pt x="2379441" y="1026198"/>
                </a:moveTo>
                <a:lnTo>
                  <a:pt x="1915713" y="1026198"/>
                </a:lnTo>
                <a:lnTo>
                  <a:pt x="1944140" y="1051598"/>
                </a:lnTo>
                <a:lnTo>
                  <a:pt x="1971675" y="1089698"/>
                </a:lnTo>
                <a:lnTo>
                  <a:pt x="1998316" y="1127798"/>
                </a:lnTo>
                <a:lnTo>
                  <a:pt x="2024062" y="1191298"/>
                </a:lnTo>
                <a:lnTo>
                  <a:pt x="2040881" y="1242098"/>
                </a:lnTo>
                <a:lnTo>
                  <a:pt x="2055616" y="1292898"/>
                </a:lnTo>
                <a:lnTo>
                  <a:pt x="2068267" y="1343698"/>
                </a:lnTo>
                <a:lnTo>
                  <a:pt x="2078835" y="1394498"/>
                </a:lnTo>
                <a:lnTo>
                  <a:pt x="2087321" y="1445298"/>
                </a:lnTo>
                <a:lnTo>
                  <a:pt x="2150567" y="2016798"/>
                </a:lnTo>
                <a:lnTo>
                  <a:pt x="2156656" y="2092998"/>
                </a:lnTo>
                <a:lnTo>
                  <a:pt x="2162745" y="2156498"/>
                </a:lnTo>
                <a:lnTo>
                  <a:pt x="2168834" y="2207298"/>
                </a:lnTo>
                <a:lnTo>
                  <a:pt x="2174922" y="2270798"/>
                </a:lnTo>
                <a:lnTo>
                  <a:pt x="2199274" y="2473998"/>
                </a:lnTo>
                <a:lnTo>
                  <a:pt x="2205361" y="2512098"/>
                </a:lnTo>
                <a:lnTo>
                  <a:pt x="2211448" y="2562898"/>
                </a:lnTo>
                <a:lnTo>
                  <a:pt x="2217534" y="2600998"/>
                </a:lnTo>
                <a:lnTo>
                  <a:pt x="2229733" y="2651798"/>
                </a:lnTo>
                <a:lnTo>
                  <a:pt x="2248959" y="2689898"/>
                </a:lnTo>
                <a:lnTo>
                  <a:pt x="2308490" y="2740698"/>
                </a:lnTo>
                <a:lnTo>
                  <a:pt x="2348798" y="2753398"/>
                </a:lnTo>
                <a:lnTo>
                  <a:pt x="2434619" y="2753398"/>
                </a:lnTo>
                <a:lnTo>
                  <a:pt x="2502522" y="2727998"/>
                </a:lnTo>
                <a:lnTo>
                  <a:pt x="2531935" y="2702598"/>
                </a:lnTo>
                <a:lnTo>
                  <a:pt x="2572399" y="2651798"/>
                </a:lnTo>
                <a:lnTo>
                  <a:pt x="2581118" y="2613698"/>
                </a:lnTo>
                <a:lnTo>
                  <a:pt x="2582164" y="2575598"/>
                </a:lnTo>
                <a:lnTo>
                  <a:pt x="2574437" y="2512098"/>
                </a:lnTo>
                <a:lnTo>
                  <a:pt x="2566845" y="2448598"/>
                </a:lnTo>
                <a:lnTo>
                  <a:pt x="2559388" y="2372398"/>
                </a:lnTo>
                <a:lnTo>
                  <a:pt x="2552065" y="2308898"/>
                </a:lnTo>
                <a:lnTo>
                  <a:pt x="2544878" y="2245398"/>
                </a:lnTo>
                <a:lnTo>
                  <a:pt x="2537825" y="2194598"/>
                </a:lnTo>
                <a:lnTo>
                  <a:pt x="2530907" y="2131098"/>
                </a:lnTo>
                <a:lnTo>
                  <a:pt x="2524124" y="2080298"/>
                </a:lnTo>
                <a:lnTo>
                  <a:pt x="2517476" y="2016798"/>
                </a:lnTo>
                <a:lnTo>
                  <a:pt x="2510963" y="1965998"/>
                </a:lnTo>
                <a:lnTo>
                  <a:pt x="2504585" y="1915198"/>
                </a:lnTo>
                <a:lnTo>
                  <a:pt x="2498342" y="1864398"/>
                </a:lnTo>
                <a:lnTo>
                  <a:pt x="2492234" y="1826298"/>
                </a:lnTo>
                <a:lnTo>
                  <a:pt x="2486261" y="1775498"/>
                </a:lnTo>
                <a:lnTo>
                  <a:pt x="2480422" y="1737398"/>
                </a:lnTo>
                <a:lnTo>
                  <a:pt x="2474719" y="1686598"/>
                </a:lnTo>
                <a:lnTo>
                  <a:pt x="2469151" y="1648498"/>
                </a:lnTo>
                <a:lnTo>
                  <a:pt x="2463718" y="1610398"/>
                </a:lnTo>
                <a:lnTo>
                  <a:pt x="2458420" y="1584998"/>
                </a:lnTo>
                <a:lnTo>
                  <a:pt x="2453257" y="1546898"/>
                </a:lnTo>
                <a:lnTo>
                  <a:pt x="2448229" y="1508798"/>
                </a:lnTo>
                <a:lnTo>
                  <a:pt x="2437753" y="1432598"/>
                </a:lnTo>
                <a:lnTo>
                  <a:pt x="2427910" y="1343698"/>
                </a:lnTo>
                <a:lnTo>
                  <a:pt x="2418700" y="1280198"/>
                </a:lnTo>
                <a:lnTo>
                  <a:pt x="2410124" y="1216698"/>
                </a:lnTo>
                <a:lnTo>
                  <a:pt x="2402181" y="1153198"/>
                </a:lnTo>
                <a:lnTo>
                  <a:pt x="2394870" y="1102398"/>
                </a:lnTo>
                <a:lnTo>
                  <a:pt x="2388193" y="1064298"/>
                </a:lnTo>
                <a:lnTo>
                  <a:pt x="2382147" y="1038898"/>
                </a:lnTo>
                <a:lnTo>
                  <a:pt x="2379441" y="1026198"/>
                </a:lnTo>
                <a:close/>
              </a:path>
              <a:path w="8256269" h="2830195">
                <a:moveTo>
                  <a:pt x="230862" y="543598"/>
                </a:moveTo>
                <a:lnTo>
                  <a:pt x="162405" y="543598"/>
                </a:lnTo>
                <a:lnTo>
                  <a:pt x="132609" y="556298"/>
                </a:lnTo>
                <a:lnTo>
                  <a:pt x="82427" y="594398"/>
                </a:lnTo>
                <a:lnTo>
                  <a:pt x="62041" y="632498"/>
                </a:lnTo>
                <a:lnTo>
                  <a:pt x="44791" y="670598"/>
                </a:lnTo>
                <a:lnTo>
                  <a:pt x="30677" y="708698"/>
                </a:lnTo>
                <a:lnTo>
                  <a:pt x="19701" y="759498"/>
                </a:lnTo>
                <a:lnTo>
                  <a:pt x="11860" y="822998"/>
                </a:lnTo>
                <a:lnTo>
                  <a:pt x="7156" y="886498"/>
                </a:lnTo>
                <a:lnTo>
                  <a:pt x="5588" y="962698"/>
                </a:lnTo>
                <a:lnTo>
                  <a:pt x="6078" y="1000798"/>
                </a:lnTo>
                <a:lnTo>
                  <a:pt x="7548" y="1038898"/>
                </a:lnTo>
                <a:lnTo>
                  <a:pt x="10001" y="1089698"/>
                </a:lnTo>
                <a:lnTo>
                  <a:pt x="13435" y="1140498"/>
                </a:lnTo>
                <a:lnTo>
                  <a:pt x="17852" y="1191298"/>
                </a:lnTo>
                <a:lnTo>
                  <a:pt x="28655" y="1318298"/>
                </a:lnTo>
                <a:lnTo>
                  <a:pt x="33075" y="1381798"/>
                </a:lnTo>
                <a:lnTo>
                  <a:pt x="36512" y="1432598"/>
                </a:lnTo>
                <a:lnTo>
                  <a:pt x="38967" y="1483398"/>
                </a:lnTo>
                <a:lnTo>
                  <a:pt x="40441" y="1521498"/>
                </a:lnTo>
                <a:lnTo>
                  <a:pt x="40932" y="1559598"/>
                </a:lnTo>
                <a:lnTo>
                  <a:pt x="40514" y="1584998"/>
                </a:lnTo>
                <a:lnTo>
                  <a:pt x="39261" y="1623098"/>
                </a:lnTo>
                <a:lnTo>
                  <a:pt x="37173" y="1673898"/>
                </a:lnTo>
                <a:lnTo>
                  <a:pt x="34249" y="1724698"/>
                </a:lnTo>
                <a:lnTo>
                  <a:pt x="30488" y="1775498"/>
                </a:lnTo>
                <a:lnTo>
                  <a:pt x="25892" y="1826298"/>
                </a:lnTo>
                <a:lnTo>
                  <a:pt x="15031" y="1953298"/>
                </a:lnTo>
                <a:lnTo>
                  <a:pt x="10438" y="2004098"/>
                </a:lnTo>
                <a:lnTo>
                  <a:pt x="6680" y="2054898"/>
                </a:lnTo>
                <a:lnTo>
                  <a:pt x="3757" y="2105698"/>
                </a:lnTo>
                <a:lnTo>
                  <a:pt x="1670" y="2143798"/>
                </a:lnTo>
                <a:lnTo>
                  <a:pt x="417" y="2181898"/>
                </a:lnTo>
                <a:lnTo>
                  <a:pt x="0" y="2219998"/>
                </a:lnTo>
                <a:lnTo>
                  <a:pt x="1459" y="2296198"/>
                </a:lnTo>
                <a:lnTo>
                  <a:pt x="5839" y="2372398"/>
                </a:lnTo>
                <a:lnTo>
                  <a:pt x="13139" y="2435898"/>
                </a:lnTo>
                <a:lnTo>
                  <a:pt x="23359" y="2486698"/>
                </a:lnTo>
                <a:lnTo>
                  <a:pt x="36498" y="2537498"/>
                </a:lnTo>
                <a:lnTo>
                  <a:pt x="52557" y="2575598"/>
                </a:lnTo>
                <a:lnTo>
                  <a:pt x="71536" y="2613698"/>
                </a:lnTo>
                <a:lnTo>
                  <a:pt x="93434" y="2651798"/>
                </a:lnTo>
                <a:lnTo>
                  <a:pt x="118252" y="2664498"/>
                </a:lnTo>
                <a:lnTo>
                  <a:pt x="145989" y="2689898"/>
                </a:lnTo>
                <a:lnTo>
                  <a:pt x="176646" y="2702598"/>
                </a:lnTo>
                <a:lnTo>
                  <a:pt x="247139" y="2702598"/>
                </a:lnTo>
                <a:lnTo>
                  <a:pt x="281612" y="2689898"/>
                </a:lnTo>
                <a:lnTo>
                  <a:pt x="313643" y="2664498"/>
                </a:lnTo>
                <a:lnTo>
                  <a:pt x="343230" y="2651798"/>
                </a:lnTo>
                <a:lnTo>
                  <a:pt x="368057" y="2626398"/>
                </a:lnTo>
                <a:lnTo>
                  <a:pt x="385789" y="2588298"/>
                </a:lnTo>
                <a:lnTo>
                  <a:pt x="396427" y="2550198"/>
                </a:lnTo>
                <a:lnTo>
                  <a:pt x="399973" y="2524798"/>
                </a:lnTo>
                <a:lnTo>
                  <a:pt x="398869" y="2499398"/>
                </a:lnTo>
                <a:lnTo>
                  <a:pt x="395555" y="2461298"/>
                </a:lnTo>
                <a:lnTo>
                  <a:pt x="390035" y="2423198"/>
                </a:lnTo>
                <a:lnTo>
                  <a:pt x="374573" y="2321598"/>
                </a:lnTo>
                <a:lnTo>
                  <a:pt x="369049" y="2283498"/>
                </a:lnTo>
                <a:lnTo>
                  <a:pt x="365734" y="2245398"/>
                </a:lnTo>
                <a:lnTo>
                  <a:pt x="364629" y="2219998"/>
                </a:lnTo>
                <a:lnTo>
                  <a:pt x="365198" y="2181898"/>
                </a:lnTo>
                <a:lnTo>
                  <a:pt x="366903" y="2131098"/>
                </a:lnTo>
                <a:lnTo>
                  <a:pt x="369744" y="2080298"/>
                </a:lnTo>
                <a:lnTo>
                  <a:pt x="373722" y="2029498"/>
                </a:lnTo>
                <a:lnTo>
                  <a:pt x="378837" y="1965998"/>
                </a:lnTo>
                <a:lnTo>
                  <a:pt x="391346" y="1826298"/>
                </a:lnTo>
                <a:lnTo>
                  <a:pt x="396464" y="1762798"/>
                </a:lnTo>
                <a:lnTo>
                  <a:pt x="400445" y="1699298"/>
                </a:lnTo>
                <a:lnTo>
                  <a:pt x="403288" y="1648498"/>
                </a:lnTo>
                <a:lnTo>
                  <a:pt x="404993" y="1610398"/>
                </a:lnTo>
                <a:lnTo>
                  <a:pt x="405561" y="1572298"/>
                </a:lnTo>
                <a:lnTo>
                  <a:pt x="435908" y="1534198"/>
                </a:lnTo>
                <a:lnTo>
                  <a:pt x="461835" y="1496098"/>
                </a:lnTo>
                <a:lnTo>
                  <a:pt x="483342" y="1470698"/>
                </a:lnTo>
                <a:lnTo>
                  <a:pt x="500430" y="1445298"/>
                </a:lnTo>
                <a:lnTo>
                  <a:pt x="719963" y="1203998"/>
                </a:lnTo>
                <a:lnTo>
                  <a:pt x="758155" y="1165898"/>
                </a:lnTo>
                <a:lnTo>
                  <a:pt x="373926" y="1165898"/>
                </a:lnTo>
                <a:lnTo>
                  <a:pt x="370205" y="962698"/>
                </a:lnTo>
                <a:lnTo>
                  <a:pt x="370788" y="937298"/>
                </a:lnTo>
                <a:lnTo>
                  <a:pt x="372535" y="911898"/>
                </a:lnTo>
                <a:lnTo>
                  <a:pt x="375444" y="886498"/>
                </a:lnTo>
                <a:lnTo>
                  <a:pt x="383581" y="810298"/>
                </a:lnTo>
                <a:lnTo>
                  <a:pt x="386486" y="784898"/>
                </a:lnTo>
                <a:lnTo>
                  <a:pt x="388229" y="759498"/>
                </a:lnTo>
                <a:lnTo>
                  <a:pt x="388810" y="746798"/>
                </a:lnTo>
                <a:lnTo>
                  <a:pt x="385031" y="708698"/>
                </a:lnTo>
                <a:lnTo>
                  <a:pt x="373695" y="670598"/>
                </a:lnTo>
                <a:lnTo>
                  <a:pt x="354804" y="632498"/>
                </a:lnTo>
                <a:lnTo>
                  <a:pt x="297371" y="581698"/>
                </a:lnTo>
                <a:lnTo>
                  <a:pt x="264872" y="556298"/>
                </a:lnTo>
                <a:lnTo>
                  <a:pt x="230862" y="543598"/>
                </a:lnTo>
                <a:close/>
              </a:path>
              <a:path w="8256269" h="2830195">
                <a:moveTo>
                  <a:pt x="1078729" y="645198"/>
                </a:moveTo>
                <a:lnTo>
                  <a:pt x="939668" y="645198"/>
                </a:lnTo>
                <a:lnTo>
                  <a:pt x="898512" y="657898"/>
                </a:lnTo>
                <a:lnTo>
                  <a:pt x="855079" y="670598"/>
                </a:lnTo>
                <a:lnTo>
                  <a:pt x="809368" y="695998"/>
                </a:lnTo>
                <a:lnTo>
                  <a:pt x="761380" y="721398"/>
                </a:lnTo>
                <a:lnTo>
                  <a:pt x="711115" y="759498"/>
                </a:lnTo>
                <a:lnTo>
                  <a:pt x="658571" y="797598"/>
                </a:lnTo>
                <a:lnTo>
                  <a:pt x="617939" y="835698"/>
                </a:lnTo>
                <a:lnTo>
                  <a:pt x="579559" y="873798"/>
                </a:lnTo>
                <a:lnTo>
                  <a:pt x="543431" y="911898"/>
                </a:lnTo>
                <a:lnTo>
                  <a:pt x="509554" y="949998"/>
                </a:lnTo>
                <a:lnTo>
                  <a:pt x="477928" y="988098"/>
                </a:lnTo>
                <a:lnTo>
                  <a:pt x="448552" y="1026198"/>
                </a:lnTo>
                <a:lnTo>
                  <a:pt x="421427" y="1076998"/>
                </a:lnTo>
                <a:lnTo>
                  <a:pt x="396551" y="1115098"/>
                </a:lnTo>
                <a:lnTo>
                  <a:pt x="373926" y="1165898"/>
                </a:lnTo>
                <a:lnTo>
                  <a:pt x="758155" y="1165898"/>
                </a:lnTo>
                <a:lnTo>
                  <a:pt x="796195" y="1127798"/>
                </a:lnTo>
                <a:lnTo>
                  <a:pt x="946840" y="1026198"/>
                </a:lnTo>
                <a:lnTo>
                  <a:pt x="984123" y="1013498"/>
                </a:lnTo>
                <a:lnTo>
                  <a:pt x="2376734" y="1013498"/>
                </a:lnTo>
                <a:lnTo>
                  <a:pt x="2371953" y="988098"/>
                </a:lnTo>
                <a:lnTo>
                  <a:pt x="2351670" y="937298"/>
                </a:lnTo>
                <a:lnTo>
                  <a:pt x="2345915" y="924598"/>
                </a:lnTo>
                <a:lnTo>
                  <a:pt x="1380388" y="924598"/>
                </a:lnTo>
                <a:lnTo>
                  <a:pt x="1358924" y="873798"/>
                </a:lnTo>
                <a:lnTo>
                  <a:pt x="1334446" y="835698"/>
                </a:lnTo>
                <a:lnTo>
                  <a:pt x="1306955" y="797598"/>
                </a:lnTo>
                <a:lnTo>
                  <a:pt x="1276451" y="759498"/>
                </a:lnTo>
                <a:lnTo>
                  <a:pt x="1242933" y="721398"/>
                </a:lnTo>
                <a:lnTo>
                  <a:pt x="1206403" y="695998"/>
                </a:lnTo>
                <a:lnTo>
                  <a:pt x="1166858" y="683298"/>
                </a:lnTo>
                <a:lnTo>
                  <a:pt x="1124300" y="657898"/>
                </a:lnTo>
                <a:lnTo>
                  <a:pt x="1078729" y="645198"/>
                </a:lnTo>
                <a:close/>
              </a:path>
              <a:path w="8256269" h="2830195">
                <a:moveTo>
                  <a:pt x="1998197" y="657898"/>
                </a:moveTo>
                <a:lnTo>
                  <a:pt x="1846950" y="657898"/>
                </a:lnTo>
                <a:lnTo>
                  <a:pt x="1752795" y="683298"/>
                </a:lnTo>
                <a:lnTo>
                  <a:pt x="1708222" y="695998"/>
                </a:lnTo>
                <a:lnTo>
                  <a:pt x="1665320" y="708698"/>
                </a:lnTo>
                <a:lnTo>
                  <a:pt x="1624088" y="721398"/>
                </a:lnTo>
                <a:lnTo>
                  <a:pt x="1578044" y="746798"/>
                </a:lnTo>
                <a:lnTo>
                  <a:pt x="1534172" y="772198"/>
                </a:lnTo>
                <a:lnTo>
                  <a:pt x="1492470" y="810298"/>
                </a:lnTo>
                <a:lnTo>
                  <a:pt x="1452939" y="848398"/>
                </a:lnTo>
                <a:lnTo>
                  <a:pt x="1415579" y="886498"/>
                </a:lnTo>
                <a:lnTo>
                  <a:pt x="1380388" y="924598"/>
                </a:lnTo>
                <a:lnTo>
                  <a:pt x="2345915" y="924598"/>
                </a:lnTo>
                <a:lnTo>
                  <a:pt x="2328648" y="886498"/>
                </a:lnTo>
                <a:lnTo>
                  <a:pt x="2302887" y="848398"/>
                </a:lnTo>
                <a:lnTo>
                  <a:pt x="2274387" y="810298"/>
                </a:lnTo>
                <a:lnTo>
                  <a:pt x="2243149" y="772198"/>
                </a:lnTo>
                <a:lnTo>
                  <a:pt x="2209171" y="746798"/>
                </a:lnTo>
                <a:lnTo>
                  <a:pt x="2172454" y="721398"/>
                </a:lnTo>
                <a:lnTo>
                  <a:pt x="2132998" y="695998"/>
                </a:lnTo>
                <a:lnTo>
                  <a:pt x="2090804" y="683298"/>
                </a:lnTo>
                <a:lnTo>
                  <a:pt x="2045870" y="670598"/>
                </a:lnTo>
                <a:lnTo>
                  <a:pt x="1998197" y="657898"/>
                </a:lnTo>
                <a:close/>
              </a:path>
              <a:path w="8256269" h="2830195">
                <a:moveTo>
                  <a:pt x="4527386" y="2571013"/>
                </a:moveTo>
                <a:lnTo>
                  <a:pt x="4159529" y="2571013"/>
                </a:lnTo>
                <a:lnTo>
                  <a:pt x="4175446" y="2625013"/>
                </a:lnTo>
                <a:lnTo>
                  <a:pt x="4197153" y="2669199"/>
                </a:lnTo>
                <a:lnTo>
                  <a:pt x="4224643" y="2703561"/>
                </a:lnTo>
                <a:lnTo>
                  <a:pt x="4257924" y="2728108"/>
                </a:lnTo>
                <a:lnTo>
                  <a:pt x="4296993" y="2742837"/>
                </a:lnTo>
                <a:lnTo>
                  <a:pt x="4341850" y="2747746"/>
                </a:lnTo>
                <a:lnTo>
                  <a:pt x="4379402" y="2744548"/>
                </a:lnTo>
                <a:lnTo>
                  <a:pt x="4445443" y="2718964"/>
                </a:lnTo>
                <a:lnTo>
                  <a:pt x="4497534" y="2669196"/>
                </a:lnTo>
                <a:lnTo>
                  <a:pt x="4524508" y="2603620"/>
                </a:lnTo>
                <a:lnTo>
                  <a:pt x="4527386" y="2571013"/>
                </a:lnTo>
                <a:close/>
              </a:path>
              <a:path w="8256269" h="2830195">
                <a:moveTo>
                  <a:pt x="3169831" y="615772"/>
                </a:moveTo>
                <a:lnTo>
                  <a:pt x="3123064" y="620268"/>
                </a:lnTo>
                <a:lnTo>
                  <a:pt x="3083221" y="633758"/>
                </a:lnTo>
                <a:lnTo>
                  <a:pt x="3050301" y="656242"/>
                </a:lnTo>
                <a:lnTo>
                  <a:pt x="3024309" y="687714"/>
                </a:lnTo>
                <a:lnTo>
                  <a:pt x="3005241" y="728178"/>
                </a:lnTo>
                <a:lnTo>
                  <a:pt x="2993097" y="777633"/>
                </a:lnTo>
                <a:lnTo>
                  <a:pt x="2984182" y="831400"/>
                </a:lnTo>
                <a:lnTo>
                  <a:pt x="2975960" y="884769"/>
                </a:lnTo>
                <a:lnTo>
                  <a:pt x="2968678" y="935991"/>
                </a:lnTo>
                <a:lnTo>
                  <a:pt x="2962088" y="986814"/>
                </a:lnTo>
                <a:lnTo>
                  <a:pt x="2956274" y="1036656"/>
                </a:lnTo>
                <a:lnTo>
                  <a:pt x="2951235" y="1085516"/>
                </a:lnTo>
                <a:lnTo>
                  <a:pt x="2946971" y="1133395"/>
                </a:lnTo>
                <a:lnTo>
                  <a:pt x="2943483" y="1180292"/>
                </a:lnTo>
                <a:lnTo>
                  <a:pt x="2940769" y="1226207"/>
                </a:lnTo>
                <a:lnTo>
                  <a:pt x="2938831" y="1271141"/>
                </a:lnTo>
                <a:lnTo>
                  <a:pt x="2937669" y="1315092"/>
                </a:lnTo>
                <a:lnTo>
                  <a:pt x="2937281" y="1358061"/>
                </a:lnTo>
                <a:lnTo>
                  <a:pt x="2937532" y="1403740"/>
                </a:lnTo>
                <a:lnTo>
                  <a:pt x="2938285" y="1450165"/>
                </a:lnTo>
                <a:lnTo>
                  <a:pt x="2939541" y="1497337"/>
                </a:lnTo>
                <a:lnTo>
                  <a:pt x="2941299" y="1545255"/>
                </a:lnTo>
                <a:lnTo>
                  <a:pt x="2943559" y="1593919"/>
                </a:lnTo>
                <a:lnTo>
                  <a:pt x="2946321" y="1643331"/>
                </a:lnTo>
                <a:lnTo>
                  <a:pt x="2949585" y="1693489"/>
                </a:lnTo>
                <a:lnTo>
                  <a:pt x="2953351" y="1744393"/>
                </a:lnTo>
                <a:lnTo>
                  <a:pt x="2957620" y="1796044"/>
                </a:lnTo>
                <a:lnTo>
                  <a:pt x="2962488" y="1849427"/>
                </a:lnTo>
                <a:lnTo>
                  <a:pt x="2967662" y="1901587"/>
                </a:lnTo>
                <a:lnTo>
                  <a:pt x="2973437" y="1955479"/>
                </a:lnTo>
                <a:lnTo>
                  <a:pt x="2979713" y="2010117"/>
                </a:lnTo>
                <a:lnTo>
                  <a:pt x="2986491" y="2065502"/>
                </a:lnTo>
                <a:lnTo>
                  <a:pt x="2993771" y="2121634"/>
                </a:lnTo>
                <a:lnTo>
                  <a:pt x="3001552" y="2178513"/>
                </a:lnTo>
                <a:lnTo>
                  <a:pt x="3009836" y="2236139"/>
                </a:lnTo>
                <a:lnTo>
                  <a:pt x="3020447" y="2291631"/>
                </a:lnTo>
                <a:lnTo>
                  <a:pt x="3035534" y="2343693"/>
                </a:lnTo>
                <a:lnTo>
                  <a:pt x="3055098" y="2392325"/>
                </a:lnTo>
                <a:lnTo>
                  <a:pt x="3079138" y="2437526"/>
                </a:lnTo>
                <a:lnTo>
                  <a:pt x="3107655" y="2479298"/>
                </a:lnTo>
                <a:lnTo>
                  <a:pt x="3140647" y="2517639"/>
                </a:lnTo>
                <a:lnTo>
                  <a:pt x="3178115" y="2552550"/>
                </a:lnTo>
                <a:lnTo>
                  <a:pt x="3220059" y="2584030"/>
                </a:lnTo>
                <a:lnTo>
                  <a:pt x="3261363" y="2609319"/>
                </a:lnTo>
                <a:lnTo>
                  <a:pt x="3305284" y="2631236"/>
                </a:lnTo>
                <a:lnTo>
                  <a:pt x="3351821" y="2649781"/>
                </a:lnTo>
                <a:lnTo>
                  <a:pt x="3400975" y="2664955"/>
                </a:lnTo>
                <a:lnTo>
                  <a:pt x="3452746" y="2676756"/>
                </a:lnTo>
                <a:lnTo>
                  <a:pt x="3507132" y="2685186"/>
                </a:lnTo>
                <a:lnTo>
                  <a:pt x="3564135" y="2690244"/>
                </a:lnTo>
                <a:lnTo>
                  <a:pt x="3623754" y="2691930"/>
                </a:lnTo>
                <a:lnTo>
                  <a:pt x="3678304" y="2690930"/>
                </a:lnTo>
                <a:lnTo>
                  <a:pt x="3731685" y="2687932"/>
                </a:lnTo>
                <a:lnTo>
                  <a:pt x="3783897" y="2682935"/>
                </a:lnTo>
                <a:lnTo>
                  <a:pt x="3834941" y="2675940"/>
                </a:lnTo>
                <a:lnTo>
                  <a:pt x="3884816" y="2666945"/>
                </a:lnTo>
                <a:lnTo>
                  <a:pt x="3933522" y="2655953"/>
                </a:lnTo>
                <a:lnTo>
                  <a:pt x="3981060" y="2642961"/>
                </a:lnTo>
                <a:lnTo>
                  <a:pt x="4027430" y="2627972"/>
                </a:lnTo>
                <a:lnTo>
                  <a:pt x="4072631" y="2610984"/>
                </a:lnTo>
                <a:lnTo>
                  <a:pt x="4116664" y="2591997"/>
                </a:lnTo>
                <a:lnTo>
                  <a:pt x="4159529" y="2571013"/>
                </a:lnTo>
                <a:lnTo>
                  <a:pt x="4527386" y="2571013"/>
                </a:lnTo>
                <a:lnTo>
                  <a:pt x="4527880" y="2565425"/>
                </a:lnTo>
                <a:lnTo>
                  <a:pt x="4527474" y="2542289"/>
                </a:lnTo>
                <a:lnTo>
                  <a:pt x="4526257" y="2513803"/>
                </a:lnTo>
                <a:lnTo>
                  <a:pt x="4524177" y="2479298"/>
                </a:lnTo>
                <a:lnTo>
                  <a:pt x="4518527" y="2401601"/>
                </a:lnTo>
                <a:lnTo>
                  <a:pt x="4516491" y="2367765"/>
                </a:lnTo>
                <a:lnTo>
                  <a:pt x="4515269" y="2339278"/>
                </a:lnTo>
                <a:lnTo>
                  <a:pt x="4514862" y="2316137"/>
                </a:lnTo>
                <a:lnTo>
                  <a:pt x="4514861" y="2314282"/>
                </a:lnTo>
                <a:lnTo>
                  <a:pt x="3623754" y="2314282"/>
                </a:lnTo>
                <a:lnTo>
                  <a:pt x="3565623" y="2309863"/>
                </a:lnTo>
                <a:lnTo>
                  <a:pt x="3506558" y="2296604"/>
                </a:lnTo>
                <a:lnTo>
                  <a:pt x="3446560" y="2274979"/>
                </a:lnTo>
                <a:lnTo>
                  <a:pt x="3385629" y="2245448"/>
                </a:lnTo>
                <a:lnTo>
                  <a:pt x="3374355" y="2205394"/>
                </a:lnTo>
                <a:lnTo>
                  <a:pt x="3363914" y="2161771"/>
                </a:lnTo>
                <a:lnTo>
                  <a:pt x="3354308" y="2114577"/>
                </a:lnTo>
                <a:lnTo>
                  <a:pt x="3345537" y="2063814"/>
                </a:lnTo>
                <a:lnTo>
                  <a:pt x="3337601" y="2009483"/>
                </a:lnTo>
                <a:lnTo>
                  <a:pt x="3330501" y="1951583"/>
                </a:lnTo>
                <a:lnTo>
                  <a:pt x="3324237" y="1890115"/>
                </a:lnTo>
                <a:lnTo>
                  <a:pt x="3320350" y="1844946"/>
                </a:lnTo>
                <a:lnTo>
                  <a:pt x="3316872" y="1797991"/>
                </a:lnTo>
                <a:lnTo>
                  <a:pt x="3313803" y="1749250"/>
                </a:lnTo>
                <a:lnTo>
                  <a:pt x="3311143" y="1698723"/>
                </a:lnTo>
                <a:lnTo>
                  <a:pt x="3308892" y="1646410"/>
                </a:lnTo>
                <a:lnTo>
                  <a:pt x="3307051" y="1592311"/>
                </a:lnTo>
                <a:lnTo>
                  <a:pt x="3305619" y="1536427"/>
                </a:lnTo>
                <a:lnTo>
                  <a:pt x="3304596" y="1478757"/>
                </a:lnTo>
                <a:lnTo>
                  <a:pt x="3303982" y="1419302"/>
                </a:lnTo>
                <a:lnTo>
                  <a:pt x="3303778" y="1358061"/>
                </a:lnTo>
                <a:lnTo>
                  <a:pt x="3304527" y="1322713"/>
                </a:lnTo>
                <a:lnTo>
                  <a:pt x="3306775" y="1282404"/>
                </a:lnTo>
                <a:lnTo>
                  <a:pt x="3310521" y="1237133"/>
                </a:lnTo>
                <a:lnTo>
                  <a:pt x="3315766" y="1186903"/>
                </a:lnTo>
                <a:lnTo>
                  <a:pt x="3322510" y="1131712"/>
                </a:lnTo>
                <a:lnTo>
                  <a:pt x="3340463" y="1000498"/>
                </a:lnTo>
                <a:lnTo>
                  <a:pt x="3348016" y="937618"/>
                </a:lnTo>
                <a:lnTo>
                  <a:pt x="3353411" y="882924"/>
                </a:lnTo>
                <a:lnTo>
                  <a:pt x="3356648" y="836415"/>
                </a:lnTo>
                <a:lnTo>
                  <a:pt x="3357727" y="798093"/>
                </a:lnTo>
                <a:lnTo>
                  <a:pt x="3354355" y="759898"/>
                </a:lnTo>
                <a:lnTo>
                  <a:pt x="3327380" y="694319"/>
                </a:lnTo>
                <a:lnTo>
                  <a:pt x="3275174" y="644554"/>
                </a:lnTo>
                <a:lnTo>
                  <a:pt x="3208199" y="618970"/>
                </a:lnTo>
                <a:lnTo>
                  <a:pt x="3169831" y="615772"/>
                </a:lnTo>
                <a:close/>
              </a:path>
              <a:path w="8256269" h="2830195">
                <a:moveTo>
                  <a:pt x="4360456" y="626935"/>
                </a:moveTo>
                <a:lnTo>
                  <a:pt x="4310999" y="631690"/>
                </a:lnTo>
                <a:lnTo>
                  <a:pt x="4269295" y="645954"/>
                </a:lnTo>
                <a:lnTo>
                  <a:pt x="4235343" y="669728"/>
                </a:lnTo>
                <a:lnTo>
                  <a:pt x="4209144" y="703009"/>
                </a:lnTo>
                <a:lnTo>
                  <a:pt x="4190697" y="745798"/>
                </a:lnTo>
                <a:lnTo>
                  <a:pt x="4180001" y="798093"/>
                </a:lnTo>
                <a:lnTo>
                  <a:pt x="4175131" y="840890"/>
                </a:lnTo>
                <a:lnTo>
                  <a:pt x="4170622" y="884769"/>
                </a:lnTo>
                <a:lnTo>
                  <a:pt x="4166473" y="929730"/>
                </a:lnTo>
                <a:lnTo>
                  <a:pt x="4162686" y="975774"/>
                </a:lnTo>
                <a:lnTo>
                  <a:pt x="4159260" y="1022900"/>
                </a:lnTo>
                <a:lnTo>
                  <a:pt x="4156195" y="1071108"/>
                </a:lnTo>
                <a:lnTo>
                  <a:pt x="4153490" y="1120398"/>
                </a:lnTo>
                <a:lnTo>
                  <a:pt x="4151146" y="1170771"/>
                </a:lnTo>
                <a:lnTo>
                  <a:pt x="4149163" y="1222225"/>
                </a:lnTo>
                <a:lnTo>
                  <a:pt x="4147541" y="1274762"/>
                </a:lnTo>
                <a:lnTo>
                  <a:pt x="4146279" y="1328381"/>
                </a:lnTo>
                <a:lnTo>
                  <a:pt x="4145378" y="1383082"/>
                </a:lnTo>
                <a:lnTo>
                  <a:pt x="4144837" y="1438864"/>
                </a:lnTo>
                <a:lnTo>
                  <a:pt x="4144711" y="1478757"/>
                </a:lnTo>
                <a:lnTo>
                  <a:pt x="4144674" y="1497337"/>
                </a:lnTo>
                <a:lnTo>
                  <a:pt x="4148378" y="1856638"/>
                </a:lnTo>
                <a:lnTo>
                  <a:pt x="4150233" y="2234285"/>
                </a:lnTo>
                <a:lnTo>
                  <a:pt x="4100064" y="2248168"/>
                </a:lnTo>
                <a:lnTo>
                  <a:pt x="4050357" y="2260729"/>
                </a:lnTo>
                <a:lnTo>
                  <a:pt x="4001111" y="2271968"/>
                </a:lnTo>
                <a:lnTo>
                  <a:pt x="3952327" y="2281885"/>
                </a:lnTo>
                <a:lnTo>
                  <a:pt x="3904005" y="2290480"/>
                </a:lnTo>
                <a:lnTo>
                  <a:pt x="3856143" y="2297753"/>
                </a:lnTo>
                <a:lnTo>
                  <a:pt x="3808743" y="2303703"/>
                </a:lnTo>
                <a:lnTo>
                  <a:pt x="3761804" y="2308332"/>
                </a:lnTo>
                <a:lnTo>
                  <a:pt x="3715326" y="2311638"/>
                </a:lnTo>
                <a:lnTo>
                  <a:pt x="3669310" y="2313621"/>
                </a:lnTo>
                <a:lnTo>
                  <a:pt x="3623754" y="2314282"/>
                </a:lnTo>
                <a:lnTo>
                  <a:pt x="4514861" y="2314282"/>
                </a:lnTo>
                <a:lnTo>
                  <a:pt x="4514746" y="2240794"/>
                </a:lnTo>
                <a:lnTo>
                  <a:pt x="4514522" y="2178513"/>
                </a:lnTo>
                <a:lnTo>
                  <a:pt x="4514133" y="2096386"/>
                </a:lnTo>
                <a:lnTo>
                  <a:pt x="4513433" y="1979186"/>
                </a:lnTo>
                <a:lnTo>
                  <a:pt x="4512534" y="1844946"/>
                </a:lnTo>
                <a:lnTo>
                  <a:pt x="4512186" y="1788731"/>
                </a:lnTo>
                <a:lnTo>
                  <a:pt x="4511867" y="1732222"/>
                </a:lnTo>
                <a:lnTo>
                  <a:pt x="4511606" y="1679898"/>
                </a:lnTo>
                <a:lnTo>
                  <a:pt x="4511403" y="1631761"/>
                </a:lnTo>
                <a:lnTo>
                  <a:pt x="4511161" y="1536427"/>
                </a:lnTo>
                <a:lnTo>
                  <a:pt x="4511141" y="1512468"/>
                </a:lnTo>
                <a:lnTo>
                  <a:pt x="4544631" y="809256"/>
                </a:lnTo>
                <a:lnTo>
                  <a:pt x="4542885" y="771813"/>
                </a:lnTo>
                <a:lnTo>
                  <a:pt x="4517772" y="706701"/>
                </a:lnTo>
                <a:lnTo>
                  <a:pt x="4465795" y="656240"/>
                </a:lnTo>
                <a:lnTo>
                  <a:pt x="4398824" y="630192"/>
                </a:lnTo>
                <a:lnTo>
                  <a:pt x="4360456" y="626935"/>
                </a:lnTo>
                <a:close/>
              </a:path>
              <a:path w="8256269" h="2830195">
                <a:moveTo>
                  <a:pt x="4983594" y="2152434"/>
                </a:moveTo>
                <a:lnTo>
                  <a:pt x="4913137" y="2166381"/>
                </a:lnTo>
                <a:lnTo>
                  <a:pt x="4850587" y="2208237"/>
                </a:lnTo>
                <a:lnTo>
                  <a:pt x="4824943" y="2237308"/>
                </a:lnTo>
                <a:lnTo>
                  <a:pt x="4795639" y="2302421"/>
                </a:lnTo>
                <a:lnTo>
                  <a:pt x="4791976" y="2338463"/>
                </a:lnTo>
                <a:lnTo>
                  <a:pt x="4795513" y="2378795"/>
                </a:lnTo>
                <a:lnTo>
                  <a:pt x="4806125" y="2417106"/>
                </a:lnTo>
                <a:lnTo>
                  <a:pt x="4823810" y="2453394"/>
                </a:lnTo>
                <a:lnTo>
                  <a:pt x="4848570" y="2487662"/>
                </a:lnTo>
                <a:lnTo>
                  <a:pt x="4880404" y="2519908"/>
                </a:lnTo>
                <a:lnTo>
                  <a:pt x="4919311" y="2550134"/>
                </a:lnTo>
                <a:lnTo>
                  <a:pt x="4965292" y="2578338"/>
                </a:lnTo>
                <a:lnTo>
                  <a:pt x="5018347" y="2604521"/>
                </a:lnTo>
                <a:lnTo>
                  <a:pt x="5078476" y="2628684"/>
                </a:lnTo>
                <a:lnTo>
                  <a:pt x="5127947" y="2645860"/>
                </a:lnTo>
                <a:lnTo>
                  <a:pt x="5177969" y="2661017"/>
                </a:lnTo>
                <a:lnTo>
                  <a:pt x="5228543" y="2674153"/>
                </a:lnTo>
                <a:lnTo>
                  <a:pt x="5279668" y="2685269"/>
                </a:lnTo>
                <a:lnTo>
                  <a:pt x="5331344" y="2694364"/>
                </a:lnTo>
                <a:lnTo>
                  <a:pt x="5383572" y="2701439"/>
                </a:lnTo>
                <a:lnTo>
                  <a:pt x="5436351" y="2706492"/>
                </a:lnTo>
                <a:lnTo>
                  <a:pt x="5489681" y="2709524"/>
                </a:lnTo>
                <a:lnTo>
                  <a:pt x="5543562" y="2710535"/>
                </a:lnTo>
                <a:lnTo>
                  <a:pt x="5603154" y="2709490"/>
                </a:lnTo>
                <a:lnTo>
                  <a:pt x="5660839" y="2706353"/>
                </a:lnTo>
                <a:lnTo>
                  <a:pt x="5716619" y="2701126"/>
                </a:lnTo>
                <a:lnTo>
                  <a:pt x="5770493" y="2693808"/>
                </a:lnTo>
                <a:lnTo>
                  <a:pt x="5822460" y="2684399"/>
                </a:lnTo>
                <a:lnTo>
                  <a:pt x="5872521" y="2672899"/>
                </a:lnTo>
                <a:lnTo>
                  <a:pt x="5920675" y="2659308"/>
                </a:lnTo>
                <a:lnTo>
                  <a:pt x="5966922" y="2643625"/>
                </a:lnTo>
                <a:lnTo>
                  <a:pt x="6011263" y="2625852"/>
                </a:lnTo>
                <a:lnTo>
                  <a:pt x="6053696" y="2605987"/>
                </a:lnTo>
                <a:lnTo>
                  <a:pt x="6094222" y="2584030"/>
                </a:lnTo>
                <a:lnTo>
                  <a:pt x="6139748" y="2554725"/>
                </a:lnTo>
                <a:lnTo>
                  <a:pt x="6180938" y="2522959"/>
                </a:lnTo>
                <a:lnTo>
                  <a:pt x="6217793" y="2488735"/>
                </a:lnTo>
                <a:lnTo>
                  <a:pt x="6250312" y="2452051"/>
                </a:lnTo>
                <a:lnTo>
                  <a:pt x="6278495" y="2412907"/>
                </a:lnTo>
                <a:lnTo>
                  <a:pt x="6302342" y="2371304"/>
                </a:lnTo>
                <a:lnTo>
                  <a:pt x="6318531" y="2334742"/>
                </a:lnTo>
                <a:lnTo>
                  <a:pt x="5543562" y="2334742"/>
                </a:lnTo>
                <a:lnTo>
                  <a:pt x="5498333" y="2333347"/>
                </a:lnTo>
                <a:lnTo>
                  <a:pt x="5448219" y="2329160"/>
                </a:lnTo>
                <a:lnTo>
                  <a:pt x="5393220" y="2322183"/>
                </a:lnTo>
                <a:lnTo>
                  <a:pt x="5333339" y="2312416"/>
                </a:lnTo>
                <a:lnTo>
                  <a:pt x="5262178" y="2297531"/>
                </a:lnTo>
                <a:lnTo>
                  <a:pt x="5204979" y="2280791"/>
                </a:lnTo>
                <a:lnTo>
                  <a:pt x="5161727" y="2262190"/>
                </a:lnTo>
                <a:lnTo>
                  <a:pt x="5088941" y="2202658"/>
                </a:lnTo>
                <a:lnTo>
                  <a:pt x="5049642" y="2174754"/>
                </a:lnTo>
                <a:lnTo>
                  <a:pt x="5014526" y="2158013"/>
                </a:lnTo>
                <a:lnTo>
                  <a:pt x="4983594" y="2152434"/>
                </a:lnTo>
                <a:close/>
              </a:path>
              <a:path w="8256269" h="2830195">
                <a:moveTo>
                  <a:pt x="6183528" y="474395"/>
                </a:moveTo>
                <a:lnTo>
                  <a:pt x="6139689" y="476488"/>
                </a:lnTo>
                <a:lnTo>
                  <a:pt x="6097479" y="482766"/>
                </a:lnTo>
                <a:lnTo>
                  <a:pt x="6056898" y="493228"/>
                </a:lnTo>
                <a:lnTo>
                  <a:pt x="6017945" y="507873"/>
                </a:lnTo>
                <a:lnTo>
                  <a:pt x="5984803" y="522129"/>
                </a:lnTo>
                <a:lnTo>
                  <a:pt x="5945966" y="537259"/>
                </a:lnTo>
                <a:lnTo>
                  <a:pt x="5901433" y="553263"/>
                </a:lnTo>
                <a:lnTo>
                  <a:pt x="5851205" y="570140"/>
                </a:lnTo>
                <a:lnTo>
                  <a:pt x="5795281" y="587890"/>
                </a:lnTo>
                <a:lnTo>
                  <a:pt x="5733662" y="606512"/>
                </a:lnTo>
                <a:lnTo>
                  <a:pt x="5598916" y="645541"/>
                </a:lnTo>
                <a:lnTo>
                  <a:pt x="5536954" y="664278"/>
                </a:lnTo>
                <a:lnTo>
                  <a:pt x="5480459" y="682218"/>
                </a:lnTo>
                <a:lnTo>
                  <a:pt x="5429432" y="699360"/>
                </a:lnTo>
                <a:lnTo>
                  <a:pt x="5383873" y="715705"/>
                </a:lnTo>
                <a:lnTo>
                  <a:pt x="5343782" y="731251"/>
                </a:lnTo>
                <a:lnTo>
                  <a:pt x="5261923" y="769067"/>
                </a:lnTo>
                <a:lnTo>
                  <a:pt x="5217945" y="794121"/>
                </a:lnTo>
                <a:lnTo>
                  <a:pt x="5177224" y="821160"/>
                </a:lnTo>
                <a:lnTo>
                  <a:pt x="5139761" y="850182"/>
                </a:lnTo>
                <a:lnTo>
                  <a:pt x="5105556" y="881189"/>
                </a:lnTo>
                <a:lnTo>
                  <a:pt x="5074609" y="914180"/>
                </a:lnTo>
                <a:lnTo>
                  <a:pt x="5046919" y="949155"/>
                </a:lnTo>
                <a:lnTo>
                  <a:pt x="5022486" y="986115"/>
                </a:lnTo>
                <a:lnTo>
                  <a:pt x="5001312" y="1025059"/>
                </a:lnTo>
                <a:lnTo>
                  <a:pt x="4983395" y="1065987"/>
                </a:lnTo>
                <a:lnTo>
                  <a:pt x="4968735" y="1108899"/>
                </a:lnTo>
                <a:lnTo>
                  <a:pt x="4957334" y="1153796"/>
                </a:lnTo>
                <a:lnTo>
                  <a:pt x="4949190" y="1200676"/>
                </a:lnTo>
                <a:lnTo>
                  <a:pt x="4944303" y="1249541"/>
                </a:lnTo>
                <a:lnTo>
                  <a:pt x="4942674" y="1300391"/>
                </a:lnTo>
                <a:lnTo>
                  <a:pt x="4945750" y="1358289"/>
                </a:lnTo>
                <a:lnTo>
                  <a:pt x="4954975" y="1411859"/>
                </a:lnTo>
                <a:lnTo>
                  <a:pt x="4970351" y="1461101"/>
                </a:lnTo>
                <a:lnTo>
                  <a:pt x="4991878" y="1506016"/>
                </a:lnTo>
                <a:lnTo>
                  <a:pt x="5019555" y="1546602"/>
                </a:lnTo>
                <a:lnTo>
                  <a:pt x="5053382" y="1582861"/>
                </a:lnTo>
                <a:lnTo>
                  <a:pt x="5093360" y="1614792"/>
                </a:lnTo>
                <a:lnTo>
                  <a:pt x="5126050" y="1635139"/>
                </a:lnTo>
                <a:lnTo>
                  <a:pt x="5164585" y="1654727"/>
                </a:lnTo>
                <a:lnTo>
                  <a:pt x="5208967" y="1673556"/>
                </a:lnTo>
                <a:lnTo>
                  <a:pt x="5259195" y="1691626"/>
                </a:lnTo>
                <a:lnTo>
                  <a:pt x="5315270" y="1708938"/>
                </a:lnTo>
                <a:lnTo>
                  <a:pt x="5377191" y="1725490"/>
                </a:lnTo>
                <a:lnTo>
                  <a:pt x="5444959" y="1741284"/>
                </a:lnTo>
                <a:lnTo>
                  <a:pt x="5638444" y="1784083"/>
                </a:lnTo>
                <a:lnTo>
                  <a:pt x="5699787" y="1801670"/>
                </a:lnTo>
                <a:lnTo>
                  <a:pt x="5755289" y="1821964"/>
                </a:lnTo>
                <a:lnTo>
                  <a:pt x="5804949" y="1844965"/>
                </a:lnTo>
                <a:lnTo>
                  <a:pt x="5848767" y="1870671"/>
                </a:lnTo>
                <a:lnTo>
                  <a:pt x="5886743" y="1899084"/>
                </a:lnTo>
                <a:lnTo>
                  <a:pt x="5918877" y="1930203"/>
                </a:lnTo>
                <a:lnTo>
                  <a:pt x="5945169" y="1964028"/>
                </a:lnTo>
                <a:lnTo>
                  <a:pt x="5965618" y="2000559"/>
                </a:lnTo>
                <a:lnTo>
                  <a:pt x="5980225" y="2039796"/>
                </a:lnTo>
                <a:lnTo>
                  <a:pt x="5988989" y="2081738"/>
                </a:lnTo>
                <a:lnTo>
                  <a:pt x="5991910" y="2126386"/>
                </a:lnTo>
                <a:lnTo>
                  <a:pt x="5987104" y="2163694"/>
                </a:lnTo>
                <a:lnTo>
                  <a:pt x="5948657" y="2227770"/>
                </a:lnTo>
                <a:lnTo>
                  <a:pt x="5915016" y="2254537"/>
                </a:lnTo>
                <a:lnTo>
                  <a:pt x="5871763" y="2277791"/>
                </a:lnTo>
                <a:lnTo>
                  <a:pt x="5818893" y="2297532"/>
                </a:lnTo>
                <a:lnTo>
                  <a:pt x="5778177" y="2308900"/>
                </a:lnTo>
                <a:lnTo>
                  <a:pt x="5735388" y="2318202"/>
                </a:lnTo>
                <a:lnTo>
                  <a:pt x="5690531" y="2325438"/>
                </a:lnTo>
                <a:lnTo>
                  <a:pt x="5643608" y="2330607"/>
                </a:lnTo>
                <a:lnTo>
                  <a:pt x="5594618" y="2333708"/>
                </a:lnTo>
                <a:lnTo>
                  <a:pt x="5543562" y="2334742"/>
                </a:lnTo>
                <a:lnTo>
                  <a:pt x="6318531" y="2334742"/>
                </a:lnTo>
                <a:lnTo>
                  <a:pt x="6337029" y="2280717"/>
                </a:lnTo>
                <a:lnTo>
                  <a:pt x="6347868" y="2231733"/>
                </a:lnTo>
                <a:lnTo>
                  <a:pt x="6354372" y="2180290"/>
                </a:lnTo>
                <a:lnTo>
                  <a:pt x="6356540" y="2126386"/>
                </a:lnTo>
                <a:lnTo>
                  <a:pt x="6354993" y="2074390"/>
                </a:lnTo>
                <a:lnTo>
                  <a:pt x="6350351" y="2024178"/>
                </a:lnTo>
                <a:lnTo>
                  <a:pt x="6342616" y="1975751"/>
                </a:lnTo>
                <a:lnTo>
                  <a:pt x="6331786" y="1929109"/>
                </a:lnTo>
                <a:lnTo>
                  <a:pt x="6317862" y="1884251"/>
                </a:lnTo>
                <a:lnTo>
                  <a:pt x="6300843" y="1841178"/>
                </a:lnTo>
                <a:lnTo>
                  <a:pt x="6280731" y="1799890"/>
                </a:lnTo>
                <a:lnTo>
                  <a:pt x="6257524" y="1760386"/>
                </a:lnTo>
                <a:lnTo>
                  <a:pt x="6231222" y="1722667"/>
                </a:lnTo>
                <a:lnTo>
                  <a:pt x="6201827" y="1686732"/>
                </a:lnTo>
                <a:lnTo>
                  <a:pt x="6169337" y="1652582"/>
                </a:lnTo>
                <a:lnTo>
                  <a:pt x="6133753" y="1620218"/>
                </a:lnTo>
                <a:lnTo>
                  <a:pt x="6095075" y="1589637"/>
                </a:lnTo>
                <a:lnTo>
                  <a:pt x="6053302" y="1560842"/>
                </a:lnTo>
                <a:lnTo>
                  <a:pt x="6019947" y="1540575"/>
                </a:lnTo>
                <a:lnTo>
                  <a:pt x="5983993" y="1520990"/>
                </a:lnTo>
                <a:lnTo>
                  <a:pt x="5945443" y="1502088"/>
                </a:lnTo>
                <a:lnTo>
                  <a:pt x="5904294" y="1483870"/>
                </a:lnTo>
                <a:lnTo>
                  <a:pt x="5860548" y="1466334"/>
                </a:lnTo>
                <a:lnTo>
                  <a:pt x="5814204" y="1449480"/>
                </a:lnTo>
                <a:lnTo>
                  <a:pt x="5765263" y="1433310"/>
                </a:lnTo>
                <a:lnTo>
                  <a:pt x="5713723" y="1417822"/>
                </a:lnTo>
                <a:lnTo>
                  <a:pt x="5659586" y="1403017"/>
                </a:lnTo>
                <a:lnTo>
                  <a:pt x="5602851" y="1388894"/>
                </a:lnTo>
                <a:lnTo>
                  <a:pt x="5543518" y="1375453"/>
                </a:lnTo>
                <a:lnTo>
                  <a:pt x="5481587" y="1362695"/>
                </a:lnTo>
                <a:lnTo>
                  <a:pt x="5417058" y="1350619"/>
                </a:lnTo>
                <a:lnTo>
                  <a:pt x="5389966" y="1345266"/>
                </a:lnTo>
                <a:lnTo>
                  <a:pt x="5362641" y="1338521"/>
                </a:lnTo>
                <a:lnTo>
                  <a:pt x="5335083" y="1330383"/>
                </a:lnTo>
                <a:lnTo>
                  <a:pt x="5307291" y="1320850"/>
                </a:lnTo>
                <a:lnTo>
                  <a:pt x="5311381" y="1282678"/>
                </a:lnTo>
                <a:lnTo>
                  <a:pt x="5322819" y="1245884"/>
                </a:lnTo>
                <a:lnTo>
                  <a:pt x="5341607" y="1210469"/>
                </a:lnTo>
                <a:lnTo>
                  <a:pt x="5367745" y="1176433"/>
                </a:lnTo>
                <a:lnTo>
                  <a:pt x="5401231" y="1143775"/>
                </a:lnTo>
                <a:lnTo>
                  <a:pt x="5442068" y="1112495"/>
                </a:lnTo>
                <a:lnTo>
                  <a:pt x="5490254" y="1082593"/>
                </a:lnTo>
                <a:lnTo>
                  <a:pt x="5545789" y="1054068"/>
                </a:lnTo>
                <a:lnTo>
                  <a:pt x="5608675" y="1026922"/>
                </a:lnTo>
                <a:lnTo>
                  <a:pt x="5785407" y="970280"/>
                </a:lnTo>
                <a:lnTo>
                  <a:pt x="5884628" y="939870"/>
                </a:lnTo>
                <a:lnTo>
                  <a:pt x="5968965" y="915342"/>
                </a:lnTo>
                <a:lnTo>
                  <a:pt x="6038418" y="896696"/>
                </a:lnTo>
                <a:lnTo>
                  <a:pt x="6403919" y="896696"/>
                </a:lnTo>
                <a:lnTo>
                  <a:pt x="6399265" y="869366"/>
                </a:lnTo>
                <a:lnTo>
                  <a:pt x="6378915" y="771468"/>
                </a:lnTo>
                <a:lnTo>
                  <a:pt x="6371648" y="728797"/>
                </a:lnTo>
                <a:lnTo>
                  <a:pt x="6367289" y="692405"/>
                </a:lnTo>
                <a:lnTo>
                  <a:pt x="6365836" y="662292"/>
                </a:lnTo>
                <a:lnTo>
                  <a:pt x="6362639" y="622408"/>
                </a:lnTo>
                <a:lnTo>
                  <a:pt x="6337060" y="554503"/>
                </a:lnTo>
                <a:lnTo>
                  <a:pt x="6287296" y="503692"/>
                </a:lnTo>
                <a:lnTo>
                  <a:pt x="6221721" y="477650"/>
                </a:lnTo>
                <a:lnTo>
                  <a:pt x="6183528" y="474395"/>
                </a:lnTo>
                <a:close/>
              </a:path>
              <a:path w="8256269" h="2830195">
                <a:moveTo>
                  <a:pt x="6403919" y="896696"/>
                </a:moveTo>
                <a:lnTo>
                  <a:pt x="6038418" y="896696"/>
                </a:lnTo>
                <a:lnTo>
                  <a:pt x="6049114" y="966454"/>
                </a:lnTo>
                <a:lnTo>
                  <a:pt x="6060741" y="1023194"/>
                </a:lnTo>
                <a:lnTo>
                  <a:pt x="6073297" y="1066913"/>
                </a:lnTo>
                <a:lnTo>
                  <a:pt x="6111085" y="1127723"/>
                </a:lnTo>
                <a:lnTo>
                  <a:pt x="6143063" y="1149234"/>
                </a:lnTo>
                <a:lnTo>
                  <a:pt x="6182713" y="1162141"/>
                </a:lnTo>
                <a:lnTo>
                  <a:pt x="6230035" y="1166444"/>
                </a:lnTo>
                <a:lnTo>
                  <a:pt x="6268228" y="1163188"/>
                </a:lnTo>
                <a:lnTo>
                  <a:pt x="6333804" y="1137142"/>
                </a:lnTo>
                <a:lnTo>
                  <a:pt x="6383567" y="1086329"/>
                </a:lnTo>
                <a:lnTo>
                  <a:pt x="6409146" y="1018426"/>
                </a:lnTo>
                <a:lnTo>
                  <a:pt x="6412344" y="978547"/>
                </a:lnTo>
                <a:lnTo>
                  <a:pt x="6410891" y="948432"/>
                </a:lnTo>
                <a:lnTo>
                  <a:pt x="6406532" y="912037"/>
                </a:lnTo>
                <a:lnTo>
                  <a:pt x="6403919" y="896696"/>
                </a:lnTo>
                <a:close/>
              </a:path>
              <a:path w="8256269" h="2830195">
                <a:moveTo>
                  <a:pt x="6869925" y="632523"/>
                </a:moveTo>
                <a:lnTo>
                  <a:pt x="6798773" y="646010"/>
                </a:lnTo>
                <a:lnTo>
                  <a:pt x="6741566" y="686473"/>
                </a:lnTo>
                <a:lnTo>
                  <a:pt x="6703893" y="747396"/>
                </a:lnTo>
                <a:lnTo>
                  <a:pt x="6691337" y="822274"/>
                </a:lnTo>
                <a:lnTo>
                  <a:pt x="6695937" y="872348"/>
                </a:lnTo>
                <a:lnTo>
                  <a:pt x="6709735" y="914670"/>
                </a:lnTo>
                <a:lnTo>
                  <a:pt x="6732731" y="949242"/>
                </a:lnTo>
                <a:lnTo>
                  <a:pt x="6764926" y="976062"/>
                </a:lnTo>
                <a:lnTo>
                  <a:pt x="6806318" y="995131"/>
                </a:lnTo>
                <a:lnTo>
                  <a:pt x="6856907" y="1006449"/>
                </a:lnTo>
                <a:lnTo>
                  <a:pt x="6923997" y="1012640"/>
                </a:lnTo>
                <a:lnTo>
                  <a:pt x="7148173" y="1031009"/>
                </a:lnTo>
                <a:lnTo>
                  <a:pt x="7233750" y="1036357"/>
                </a:lnTo>
                <a:lnTo>
                  <a:pt x="7269911" y="1038072"/>
                </a:lnTo>
                <a:lnTo>
                  <a:pt x="7307110" y="2124519"/>
                </a:lnTo>
                <a:lnTo>
                  <a:pt x="7306762" y="2164285"/>
                </a:lnTo>
                <a:lnTo>
                  <a:pt x="7305717" y="2212889"/>
                </a:lnTo>
                <a:lnTo>
                  <a:pt x="7303975" y="2270327"/>
                </a:lnTo>
                <a:lnTo>
                  <a:pt x="7299091" y="2402873"/>
                </a:lnTo>
                <a:lnTo>
                  <a:pt x="7297345" y="2460315"/>
                </a:lnTo>
                <a:lnTo>
                  <a:pt x="7296296" y="2508920"/>
                </a:lnTo>
                <a:lnTo>
                  <a:pt x="7295946" y="2548686"/>
                </a:lnTo>
                <a:lnTo>
                  <a:pt x="7299377" y="2583448"/>
                </a:lnTo>
                <a:lnTo>
                  <a:pt x="7326823" y="2643907"/>
                </a:lnTo>
                <a:lnTo>
                  <a:pt x="7379497" y="2690765"/>
                </a:lnTo>
                <a:lnTo>
                  <a:pt x="7444138" y="2714953"/>
                </a:lnTo>
                <a:lnTo>
                  <a:pt x="7480122" y="2717977"/>
                </a:lnTo>
                <a:lnTo>
                  <a:pt x="7515255" y="2714610"/>
                </a:lnTo>
                <a:lnTo>
                  <a:pt x="7575096" y="2687672"/>
                </a:lnTo>
                <a:lnTo>
                  <a:pt x="7621037" y="2633798"/>
                </a:lnTo>
                <a:lnTo>
                  <a:pt x="7638795" y="2596759"/>
                </a:lnTo>
                <a:lnTo>
                  <a:pt x="7653078" y="2552987"/>
                </a:lnTo>
                <a:lnTo>
                  <a:pt x="7663886" y="2502481"/>
                </a:lnTo>
                <a:lnTo>
                  <a:pt x="7671219" y="2445241"/>
                </a:lnTo>
                <a:lnTo>
                  <a:pt x="7675077" y="2381268"/>
                </a:lnTo>
                <a:lnTo>
                  <a:pt x="7675460" y="2310561"/>
                </a:lnTo>
                <a:lnTo>
                  <a:pt x="7673543" y="2212889"/>
                </a:lnTo>
                <a:lnTo>
                  <a:pt x="7671739" y="2133828"/>
                </a:lnTo>
                <a:lnTo>
                  <a:pt x="7636395" y="1034351"/>
                </a:lnTo>
                <a:lnTo>
                  <a:pt x="7777782" y="1016497"/>
                </a:lnTo>
                <a:lnTo>
                  <a:pt x="7828384" y="1010916"/>
                </a:lnTo>
                <a:lnTo>
                  <a:pt x="7865592" y="1007566"/>
                </a:lnTo>
                <a:lnTo>
                  <a:pt x="7889405" y="1006449"/>
                </a:lnTo>
                <a:lnTo>
                  <a:pt x="8126143" y="1006449"/>
                </a:lnTo>
                <a:lnTo>
                  <a:pt x="8146362" y="1000639"/>
                </a:lnTo>
                <a:lnTo>
                  <a:pt x="8204733" y="960869"/>
                </a:lnTo>
                <a:lnTo>
                  <a:pt x="8243103" y="900642"/>
                </a:lnTo>
                <a:lnTo>
                  <a:pt x="8255889" y="825995"/>
                </a:lnTo>
                <a:lnTo>
                  <a:pt x="8251350" y="774950"/>
                </a:lnTo>
                <a:lnTo>
                  <a:pt x="8237734" y="731940"/>
                </a:lnTo>
                <a:lnTo>
                  <a:pt x="8215040" y="696967"/>
                </a:lnTo>
                <a:lnTo>
                  <a:pt x="8183266" y="670029"/>
                </a:lnTo>
                <a:lnTo>
                  <a:pt x="8170551" y="664146"/>
                </a:lnTo>
                <a:lnTo>
                  <a:pt x="7260602" y="664146"/>
                </a:lnTo>
                <a:lnTo>
                  <a:pt x="6869925" y="632523"/>
                </a:lnTo>
                <a:close/>
              </a:path>
              <a:path w="8256269" h="2830195">
                <a:moveTo>
                  <a:pt x="8126143" y="1006449"/>
                </a:moveTo>
                <a:lnTo>
                  <a:pt x="7889405" y="1006449"/>
                </a:lnTo>
                <a:lnTo>
                  <a:pt x="7909812" y="1006682"/>
                </a:lnTo>
                <a:lnTo>
                  <a:pt x="7931962" y="1007381"/>
                </a:lnTo>
                <a:lnTo>
                  <a:pt x="7955856" y="1008544"/>
                </a:lnTo>
                <a:lnTo>
                  <a:pt x="8007129" y="1011796"/>
                </a:lnTo>
                <a:lnTo>
                  <a:pt x="8031022" y="1012959"/>
                </a:lnTo>
                <a:lnTo>
                  <a:pt x="8053173" y="1013658"/>
                </a:lnTo>
                <a:lnTo>
                  <a:pt x="8073580" y="1013891"/>
                </a:lnTo>
                <a:lnTo>
                  <a:pt x="8111773" y="1010579"/>
                </a:lnTo>
                <a:lnTo>
                  <a:pt x="8126143" y="1006449"/>
                </a:lnTo>
                <a:close/>
              </a:path>
              <a:path w="8256269" h="2830195">
                <a:moveTo>
                  <a:pt x="7429893" y="0"/>
                </a:moveTo>
                <a:lnTo>
                  <a:pt x="7357810" y="12790"/>
                </a:lnTo>
                <a:lnTo>
                  <a:pt x="7297813" y="51155"/>
                </a:lnTo>
                <a:lnTo>
                  <a:pt x="7257351" y="109066"/>
                </a:lnTo>
                <a:lnTo>
                  <a:pt x="7243864" y="180454"/>
                </a:lnTo>
                <a:lnTo>
                  <a:pt x="7244199" y="212266"/>
                </a:lnTo>
                <a:lnTo>
                  <a:pt x="7245204" y="251147"/>
                </a:lnTo>
                <a:lnTo>
                  <a:pt x="7246878" y="297097"/>
                </a:lnTo>
                <a:lnTo>
                  <a:pt x="7249222" y="350118"/>
                </a:lnTo>
                <a:lnTo>
                  <a:pt x="7252233" y="410210"/>
                </a:lnTo>
                <a:lnTo>
                  <a:pt x="7255244" y="471269"/>
                </a:lnTo>
                <a:lnTo>
                  <a:pt x="7257587" y="527192"/>
                </a:lnTo>
                <a:lnTo>
                  <a:pt x="7259262" y="577979"/>
                </a:lnTo>
                <a:lnTo>
                  <a:pt x="7260267" y="623630"/>
                </a:lnTo>
                <a:lnTo>
                  <a:pt x="7260602" y="664146"/>
                </a:lnTo>
                <a:lnTo>
                  <a:pt x="8170551" y="664146"/>
                </a:lnTo>
                <a:lnTo>
                  <a:pt x="8166543" y="662292"/>
                </a:lnTo>
                <a:lnTo>
                  <a:pt x="7625232" y="662292"/>
                </a:lnTo>
                <a:lnTo>
                  <a:pt x="7627099" y="546950"/>
                </a:lnTo>
                <a:lnTo>
                  <a:pt x="7630820" y="439039"/>
                </a:lnTo>
                <a:lnTo>
                  <a:pt x="7630470" y="392416"/>
                </a:lnTo>
                <a:lnTo>
                  <a:pt x="7629421" y="349281"/>
                </a:lnTo>
                <a:lnTo>
                  <a:pt x="7627675" y="309633"/>
                </a:lnTo>
                <a:lnTo>
                  <a:pt x="7616075" y="209375"/>
                </a:lnTo>
                <a:lnTo>
                  <a:pt x="7602558" y="153828"/>
                </a:lnTo>
                <a:lnTo>
                  <a:pt x="7584680" y="106825"/>
                </a:lnTo>
                <a:lnTo>
                  <a:pt x="7562443" y="68368"/>
                </a:lnTo>
                <a:lnTo>
                  <a:pt x="7535846" y="38457"/>
                </a:lnTo>
                <a:lnTo>
                  <a:pt x="7469571" y="4273"/>
                </a:lnTo>
                <a:lnTo>
                  <a:pt x="7429893" y="0"/>
                </a:lnTo>
                <a:close/>
              </a:path>
              <a:path w="8256269" h="2830195">
                <a:moveTo>
                  <a:pt x="7889405" y="632523"/>
                </a:moveTo>
                <a:lnTo>
                  <a:pt x="7868121" y="633713"/>
                </a:lnTo>
                <a:lnTo>
                  <a:pt x="7831061" y="637285"/>
                </a:lnTo>
                <a:lnTo>
                  <a:pt x="7778225" y="643238"/>
                </a:lnTo>
                <a:lnTo>
                  <a:pt x="7625232" y="662292"/>
                </a:lnTo>
                <a:lnTo>
                  <a:pt x="8166543" y="662292"/>
                </a:lnTo>
                <a:lnTo>
                  <a:pt x="8113243" y="644429"/>
                </a:lnTo>
                <a:lnTo>
                  <a:pt x="8073356" y="639219"/>
                </a:lnTo>
                <a:lnTo>
                  <a:pt x="8022754" y="635499"/>
                </a:lnTo>
                <a:lnTo>
                  <a:pt x="7961436" y="633267"/>
                </a:lnTo>
                <a:lnTo>
                  <a:pt x="7889405" y="632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8974" y="5114028"/>
            <a:ext cx="6356350" cy="2182495"/>
          </a:xfrm>
          <a:custGeom>
            <a:avLst/>
            <a:gdLst/>
            <a:ahLst/>
            <a:cxnLst/>
            <a:rect l="l" t="t" r="r" b="b"/>
            <a:pathLst>
              <a:path w="6356350" h="2182495">
                <a:moveTo>
                  <a:pt x="1514871" y="418579"/>
                </a:moveTo>
                <a:lnTo>
                  <a:pt x="1060399" y="418579"/>
                </a:lnTo>
                <a:lnTo>
                  <a:pt x="1088678" y="422597"/>
                </a:lnTo>
                <a:lnTo>
                  <a:pt x="1113980" y="434652"/>
                </a:lnTo>
                <a:lnTo>
                  <a:pt x="1155653" y="482872"/>
                </a:lnTo>
                <a:lnTo>
                  <a:pt x="1172024" y="519037"/>
                </a:lnTo>
                <a:lnTo>
                  <a:pt x="1185418" y="563239"/>
                </a:lnTo>
                <a:lnTo>
                  <a:pt x="1195836" y="615476"/>
                </a:lnTo>
                <a:lnTo>
                  <a:pt x="1203277" y="675750"/>
                </a:lnTo>
                <a:lnTo>
                  <a:pt x="1207742" y="744061"/>
                </a:lnTo>
                <a:lnTo>
                  <a:pt x="1209140" y="815795"/>
                </a:lnTo>
                <a:lnTo>
                  <a:pt x="1209205" y="822274"/>
                </a:lnTo>
                <a:lnTo>
                  <a:pt x="1208823" y="850990"/>
                </a:lnTo>
                <a:lnTo>
                  <a:pt x="1207601" y="890638"/>
                </a:lnTo>
                <a:lnTo>
                  <a:pt x="1205565" y="939354"/>
                </a:lnTo>
                <a:lnTo>
                  <a:pt x="1199872" y="1054928"/>
                </a:lnTo>
                <a:lnTo>
                  <a:pt x="1197840" y="1103647"/>
                </a:lnTo>
                <a:lnTo>
                  <a:pt x="1196619" y="1143296"/>
                </a:lnTo>
                <a:lnTo>
                  <a:pt x="1196212" y="1173873"/>
                </a:lnTo>
                <a:lnTo>
                  <a:pt x="1196619" y="1221749"/>
                </a:lnTo>
                <a:lnTo>
                  <a:pt x="1197839" y="1270497"/>
                </a:lnTo>
                <a:lnTo>
                  <a:pt x="1199873" y="1320117"/>
                </a:lnTo>
                <a:lnTo>
                  <a:pt x="1202720" y="1370609"/>
                </a:lnTo>
                <a:lnTo>
                  <a:pt x="1206381" y="1421972"/>
                </a:lnTo>
                <a:lnTo>
                  <a:pt x="1210855" y="1474207"/>
                </a:lnTo>
                <a:lnTo>
                  <a:pt x="1216144" y="1527313"/>
                </a:lnTo>
                <a:lnTo>
                  <a:pt x="1222247" y="1581289"/>
                </a:lnTo>
                <a:lnTo>
                  <a:pt x="1274343" y="1988705"/>
                </a:lnTo>
                <a:lnTo>
                  <a:pt x="1285039" y="2042140"/>
                </a:lnTo>
                <a:lnTo>
                  <a:pt x="1303488" y="2085860"/>
                </a:lnTo>
                <a:lnTo>
                  <a:pt x="1329689" y="2119864"/>
                </a:lnTo>
                <a:lnTo>
                  <a:pt x="1363642" y="2144153"/>
                </a:lnTo>
                <a:lnTo>
                  <a:pt x="1405345" y="2158726"/>
                </a:lnTo>
                <a:lnTo>
                  <a:pt x="1454797" y="2163584"/>
                </a:lnTo>
                <a:lnTo>
                  <a:pt x="1493107" y="2160386"/>
                </a:lnTo>
                <a:lnTo>
                  <a:pt x="1559616" y="2134807"/>
                </a:lnTo>
                <a:lnTo>
                  <a:pt x="1611011" y="2084927"/>
                </a:lnTo>
                <a:lnTo>
                  <a:pt x="1637514" y="2018419"/>
                </a:lnTo>
                <a:lnTo>
                  <a:pt x="1640827" y="1979409"/>
                </a:lnTo>
                <a:lnTo>
                  <a:pt x="1640202" y="1939832"/>
                </a:lnTo>
                <a:lnTo>
                  <a:pt x="1638328" y="1897377"/>
                </a:lnTo>
                <a:lnTo>
                  <a:pt x="1635205" y="1852045"/>
                </a:lnTo>
                <a:lnTo>
                  <a:pt x="1630832" y="1803836"/>
                </a:lnTo>
                <a:lnTo>
                  <a:pt x="1625209" y="1752750"/>
                </a:lnTo>
                <a:lnTo>
                  <a:pt x="1618335" y="1698786"/>
                </a:lnTo>
                <a:lnTo>
                  <a:pt x="1610210" y="1641946"/>
                </a:lnTo>
                <a:lnTo>
                  <a:pt x="1591459" y="1522479"/>
                </a:lnTo>
                <a:lnTo>
                  <a:pt x="1583334" y="1465548"/>
                </a:lnTo>
                <a:lnTo>
                  <a:pt x="1576460" y="1411437"/>
                </a:lnTo>
                <a:lnTo>
                  <a:pt x="1570837" y="1360146"/>
                </a:lnTo>
                <a:lnTo>
                  <a:pt x="1566464" y="1311674"/>
                </a:lnTo>
                <a:lnTo>
                  <a:pt x="1563341" y="1266023"/>
                </a:lnTo>
                <a:lnTo>
                  <a:pt x="1561467" y="1223193"/>
                </a:lnTo>
                <a:lnTo>
                  <a:pt x="1560842" y="1183182"/>
                </a:lnTo>
                <a:lnTo>
                  <a:pt x="1562696" y="1010170"/>
                </a:lnTo>
                <a:lnTo>
                  <a:pt x="1562586" y="818958"/>
                </a:lnTo>
                <a:lnTo>
                  <a:pt x="1560482" y="755486"/>
                </a:lnTo>
                <a:lnTo>
                  <a:pt x="1556817" y="692048"/>
                </a:lnTo>
                <a:lnTo>
                  <a:pt x="1551701" y="631958"/>
                </a:lnTo>
                <a:lnTo>
                  <a:pt x="1545134" y="575217"/>
                </a:lnTo>
                <a:lnTo>
                  <a:pt x="1537117" y="521825"/>
                </a:lnTo>
                <a:lnTo>
                  <a:pt x="1527648" y="471781"/>
                </a:lnTo>
                <a:lnTo>
                  <a:pt x="1516728" y="425086"/>
                </a:lnTo>
                <a:lnTo>
                  <a:pt x="1514871" y="418579"/>
                </a:lnTo>
                <a:close/>
              </a:path>
              <a:path w="6356350" h="2182495">
                <a:moveTo>
                  <a:pt x="225107" y="0"/>
                </a:moveTo>
                <a:lnTo>
                  <a:pt x="153249" y="12785"/>
                </a:lnTo>
                <a:lnTo>
                  <a:pt x="93954" y="51155"/>
                </a:lnTo>
                <a:lnTo>
                  <a:pt x="54184" y="109526"/>
                </a:lnTo>
                <a:lnTo>
                  <a:pt x="40932" y="182308"/>
                </a:lnTo>
                <a:lnTo>
                  <a:pt x="41339" y="215679"/>
                </a:lnTo>
                <a:lnTo>
                  <a:pt x="42560" y="256259"/>
                </a:lnTo>
                <a:lnTo>
                  <a:pt x="44650" y="305092"/>
                </a:lnTo>
                <a:lnTo>
                  <a:pt x="50290" y="414041"/>
                </a:lnTo>
                <a:lnTo>
                  <a:pt x="52322" y="461829"/>
                </a:lnTo>
                <a:lnTo>
                  <a:pt x="53542" y="502406"/>
                </a:lnTo>
                <a:lnTo>
                  <a:pt x="53949" y="535774"/>
                </a:lnTo>
                <a:lnTo>
                  <a:pt x="53654" y="576928"/>
                </a:lnTo>
                <a:lnTo>
                  <a:pt x="52851" y="618990"/>
                </a:lnTo>
                <a:lnTo>
                  <a:pt x="51521" y="664057"/>
                </a:lnTo>
                <a:lnTo>
                  <a:pt x="49633" y="712733"/>
                </a:lnTo>
                <a:lnTo>
                  <a:pt x="47205" y="764366"/>
                </a:lnTo>
                <a:lnTo>
                  <a:pt x="44036" y="822274"/>
                </a:lnTo>
                <a:lnTo>
                  <a:pt x="40731" y="876507"/>
                </a:lnTo>
                <a:lnTo>
                  <a:pt x="36685" y="937014"/>
                </a:lnTo>
                <a:lnTo>
                  <a:pt x="32100" y="1000478"/>
                </a:lnTo>
                <a:lnTo>
                  <a:pt x="21849" y="1133327"/>
                </a:lnTo>
                <a:lnTo>
                  <a:pt x="17263" y="1196795"/>
                </a:lnTo>
                <a:lnTo>
                  <a:pt x="13217" y="1257304"/>
                </a:lnTo>
                <a:lnTo>
                  <a:pt x="9710" y="1314854"/>
                </a:lnTo>
                <a:lnTo>
                  <a:pt x="6689" y="1370609"/>
                </a:lnTo>
                <a:lnTo>
                  <a:pt x="4281" y="1421972"/>
                </a:lnTo>
                <a:lnTo>
                  <a:pt x="2427" y="1469757"/>
                </a:lnTo>
                <a:lnTo>
                  <a:pt x="1078" y="1515476"/>
                </a:lnTo>
                <a:lnTo>
                  <a:pt x="269" y="1558237"/>
                </a:lnTo>
                <a:lnTo>
                  <a:pt x="0" y="1598040"/>
                </a:lnTo>
                <a:lnTo>
                  <a:pt x="756" y="1629430"/>
                </a:lnTo>
                <a:lnTo>
                  <a:pt x="3025" y="1667798"/>
                </a:lnTo>
                <a:lnTo>
                  <a:pt x="6804" y="1713144"/>
                </a:lnTo>
                <a:lnTo>
                  <a:pt x="17383" y="1817791"/>
                </a:lnTo>
                <a:lnTo>
                  <a:pt x="21166" y="1863137"/>
                </a:lnTo>
                <a:lnTo>
                  <a:pt x="23436" y="1901507"/>
                </a:lnTo>
                <a:lnTo>
                  <a:pt x="24193" y="1932901"/>
                </a:lnTo>
                <a:lnTo>
                  <a:pt x="27332" y="1972780"/>
                </a:lnTo>
                <a:lnTo>
                  <a:pt x="52445" y="2040683"/>
                </a:lnTo>
                <a:lnTo>
                  <a:pt x="101508" y="2091496"/>
                </a:lnTo>
                <a:lnTo>
                  <a:pt x="167549" y="2117543"/>
                </a:lnTo>
                <a:lnTo>
                  <a:pt x="206501" y="2120798"/>
                </a:lnTo>
                <a:lnTo>
                  <a:pt x="244696" y="2117543"/>
                </a:lnTo>
                <a:lnTo>
                  <a:pt x="310275" y="2091496"/>
                </a:lnTo>
                <a:lnTo>
                  <a:pt x="360039" y="2040683"/>
                </a:lnTo>
                <a:lnTo>
                  <a:pt x="385614" y="1972780"/>
                </a:lnTo>
                <a:lnTo>
                  <a:pt x="388810" y="1932901"/>
                </a:lnTo>
                <a:lnTo>
                  <a:pt x="388112" y="1901507"/>
                </a:lnTo>
                <a:lnTo>
                  <a:pt x="386021" y="1863137"/>
                </a:lnTo>
                <a:lnTo>
                  <a:pt x="382536" y="1817791"/>
                </a:lnTo>
                <a:lnTo>
                  <a:pt x="372775" y="1713144"/>
                </a:lnTo>
                <a:lnTo>
                  <a:pt x="369287" y="1667798"/>
                </a:lnTo>
                <a:lnTo>
                  <a:pt x="367194" y="1629430"/>
                </a:lnTo>
                <a:lnTo>
                  <a:pt x="366496" y="1598040"/>
                </a:lnTo>
                <a:lnTo>
                  <a:pt x="367194" y="1553973"/>
                </a:lnTo>
                <a:lnTo>
                  <a:pt x="369287" y="1509209"/>
                </a:lnTo>
                <a:lnTo>
                  <a:pt x="372775" y="1463747"/>
                </a:lnTo>
                <a:lnTo>
                  <a:pt x="377659" y="1417586"/>
                </a:lnTo>
                <a:lnTo>
                  <a:pt x="383586" y="1365029"/>
                </a:lnTo>
                <a:lnTo>
                  <a:pt x="388353" y="1317124"/>
                </a:lnTo>
                <a:lnTo>
                  <a:pt x="391958" y="1273870"/>
                </a:lnTo>
                <a:lnTo>
                  <a:pt x="394398" y="1235265"/>
                </a:lnTo>
                <a:lnTo>
                  <a:pt x="409721" y="1183022"/>
                </a:lnTo>
                <a:lnTo>
                  <a:pt x="425924" y="1132188"/>
                </a:lnTo>
                <a:lnTo>
                  <a:pt x="443008" y="1082762"/>
                </a:lnTo>
                <a:lnTo>
                  <a:pt x="460973" y="1034745"/>
                </a:lnTo>
                <a:lnTo>
                  <a:pt x="479818" y="988137"/>
                </a:lnTo>
                <a:lnTo>
                  <a:pt x="499544" y="942938"/>
                </a:lnTo>
                <a:lnTo>
                  <a:pt x="520151" y="899148"/>
                </a:lnTo>
                <a:lnTo>
                  <a:pt x="541639" y="856767"/>
                </a:lnTo>
                <a:lnTo>
                  <a:pt x="564008" y="815795"/>
                </a:lnTo>
                <a:lnTo>
                  <a:pt x="587257" y="776232"/>
                </a:lnTo>
                <a:lnTo>
                  <a:pt x="611388" y="738079"/>
                </a:lnTo>
                <a:lnTo>
                  <a:pt x="636399" y="701335"/>
                </a:lnTo>
                <a:lnTo>
                  <a:pt x="662292" y="666000"/>
                </a:lnTo>
                <a:lnTo>
                  <a:pt x="700429" y="618990"/>
                </a:lnTo>
                <a:lnTo>
                  <a:pt x="738938" y="576928"/>
                </a:lnTo>
                <a:lnTo>
                  <a:pt x="777819" y="539815"/>
                </a:lnTo>
                <a:lnTo>
                  <a:pt x="817072" y="507651"/>
                </a:lnTo>
                <a:lnTo>
                  <a:pt x="856697" y="480434"/>
                </a:lnTo>
                <a:lnTo>
                  <a:pt x="894301" y="459498"/>
                </a:lnTo>
                <a:lnTo>
                  <a:pt x="418579" y="459498"/>
                </a:lnTo>
                <a:lnTo>
                  <a:pt x="413003" y="241846"/>
                </a:lnTo>
                <a:lnTo>
                  <a:pt x="405068" y="177680"/>
                </a:lnTo>
                <a:lnTo>
                  <a:pt x="390830" y="123387"/>
                </a:lnTo>
                <a:lnTo>
                  <a:pt x="370289" y="78966"/>
                </a:lnTo>
                <a:lnTo>
                  <a:pt x="343441" y="44414"/>
                </a:lnTo>
                <a:lnTo>
                  <a:pt x="310301" y="19741"/>
                </a:lnTo>
                <a:lnTo>
                  <a:pt x="270855" y="4935"/>
                </a:lnTo>
                <a:lnTo>
                  <a:pt x="225107" y="0"/>
                </a:lnTo>
                <a:close/>
              </a:path>
              <a:path w="6356350" h="2182495">
                <a:moveTo>
                  <a:pt x="1060399" y="42786"/>
                </a:moveTo>
                <a:lnTo>
                  <a:pt x="1019270" y="44418"/>
                </a:lnTo>
                <a:lnTo>
                  <a:pt x="978340" y="49297"/>
                </a:lnTo>
                <a:lnTo>
                  <a:pt x="937507" y="57435"/>
                </a:lnTo>
                <a:lnTo>
                  <a:pt x="896805" y="68830"/>
                </a:lnTo>
                <a:lnTo>
                  <a:pt x="856233" y="83480"/>
                </a:lnTo>
                <a:lnTo>
                  <a:pt x="815792" y="101385"/>
                </a:lnTo>
                <a:lnTo>
                  <a:pt x="775482" y="122546"/>
                </a:lnTo>
                <a:lnTo>
                  <a:pt x="735303" y="146962"/>
                </a:lnTo>
                <a:lnTo>
                  <a:pt x="695254" y="174634"/>
                </a:lnTo>
                <a:lnTo>
                  <a:pt x="655336" y="205562"/>
                </a:lnTo>
                <a:lnTo>
                  <a:pt x="615549" y="239746"/>
                </a:lnTo>
                <a:lnTo>
                  <a:pt x="575894" y="277185"/>
                </a:lnTo>
                <a:lnTo>
                  <a:pt x="536368" y="317880"/>
                </a:lnTo>
                <a:lnTo>
                  <a:pt x="496974" y="361830"/>
                </a:lnTo>
                <a:lnTo>
                  <a:pt x="457711" y="409036"/>
                </a:lnTo>
                <a:lnTo>
                  <a:pt x="418579" y="459498"/>
                </a:lnTo>
                <a:lnTo>
                  <a:pt x="894301" y="459498"/>
                </a:lnTo>
                <a:lnTo>
                  <a:pt x="896694" y="458166"/>
                </a:lnTo>
                <a:lnTo>
                  <a:pt x="937062" y="440847"/>
                </a:lnTo>
                <a:lnTo>
                  <a:pt x="977802" y="428476"/>
                </a:lnTo>
                <a:lnTo>
                  <a:pt x="1018915" y="421053"/>
                </a:lnTo>
                <a:lnTo>
                  <a:pt x="1060399" y="418579"/>
                </a:lnTo>
                <a:lnTo>
                  <a:pt x="1514871" y="418579"/>
                </a:lnTo>
                <a:lnTo>
                  <a:pt x="1504356" y="381740"/>
                </a:lnTo>
                <a:lnTo>
                  <a:pt x="1490533" y="341742"/>
                </a:lnTo>
                <a:lnTo>
                  <a:pt x="1475257" y="305092"/>
                </a:lnTo>
                <a:lnTo>
                  <a:pt x="1452457" y="259568"/>
                </a:lnTo>
                <a:lnTo>
                  <a:pt x="1426674" y="218380"/>
                </a:lnTo>
                <a:lnTo>
                  <a:pt x="1397908" y="181528"/>
                </a:lnTo>
                <a:lnTo>
                  <a:pt x="1366159" y="149011"/>
                </a:lnTo>
                <a:lnTo>
                  <a:pt x="1331427" y="120829"/>
                </a:lnTo>
                <a:lnTo>
                  <a:pt x="1293713" y="96983"/>
                </a:lnTo>
                <a:lnTo>
                  <a:pt x="1253015" y="77472"/>
                </a:lnTo>
                <a:lnTo>
                  <a:pt x="1209335" y="62297"/>
                </a:lnTo>
                <a:lnTo>
                  <a:pt x="1162672" y="51457"/>
                </a:lnTo>
                <a:lnTo>
                  <a:pt x="1113027" y="44954"/>
                </a:lnTo>
                <a:lnTo>
                  <a:pt x="1060399" y="42786"/>
                </a:lnTo>
                <a:close/>
              </a:path>
              <a:path w="6356350" h="2182495">
                <a:moveTo>
                  <a:pt x="2841383" y="87426"/>
                </a:moveTo>
                <a:lnTo>
                  <a:pt x="2788798" y="88822"/>
                </a:lnTo>
                <a:lnTo>
                  <a:pt x="2737549" y="93007"/>
                </a:lnTo>
                <a:lnTo>
                  <a:pt x="2687638" y="99984"/>
                </a:lnTo>
                <a:lnTo>
                  <a:pt x="2639065" y="109751"/>
                </a:lnTo>
                <a:lnTo>
                  <a:pt x="2591829" y="122308"/>
                </a:lnTo>
                <a:lnTo>
                  <a:pt x="2545930" y="137656"/>
                </a:lnTo>
                <a:lnTo>
                  <a:pt x="2501368" y="155794"/>
                </a:lnTo>
                <a:lnTo>
                  <a:pt x="2458143" y="176723"/>
                </a:lnTo>
                <a:lnTo>
                  <a:pt x="2416256" y="200443"/>
                </a:lnTo>
                <a:lnTo>
                  <a:pt x="2375706" y="226953"/>
                </a:lnTo>
                <a:lnTo>
                  <a:pt x="2336493" y="256253"/>
                </a:lnTo>
                <a:lnTo>
                  <a:pt x="2298617" y="288344"/>
                </a:lnTo>
                <a:lnTo>
                  <a:pt x="2262079" y="323226"/>
                </a:lnTo>
                <a:lnTo>
                  <a:pt x="2226877" y="360898"/>
                </a:lnTo>
                <a:lnTo>
                  <a:pt x="2193013" y="401361"/>
                </a:lnTo>
                <a:lnTo>
                  <a:pt x="2160485" y="444614"/>
                </a:lnTo>
                <a:lnTo>
                  <a:pt x="2133721" y="483676"/>
                </a:lnTo>
                <a:lnTo>
                  <a:pt x="2108578" y="523819"/>
                </a:lnTo>
                <a:lnTo>
                  <a:pt x="2085057" y="565044"/>
                </a:lnTo>
                <a:lnTo>
                  <a:pt x="2063159" y="607350"/>
                </a:lnTo>
                <a:lnTo>
                  <a:pt x="2042882" y="650737"/>
                </a:lnTo>
                <a:lnTo>
                  <a:pt x="2024227" y="695206"/>
                </a:lnTo>
                <a:lnTo>
                  <a:pt x="2007194" y="740756"/>
                </a:lnTo>
                <a:lnTo>
                  <a:pt x="1991783" y="787388"/>
                </a:lnTo>
                <a:lnTo>
                  <a:pt x="1977994" y="835100"/>
                </a:lnTo>
                <a:lnTo>
                  <a:pt x="1965827" y="883895"/>
                </a:lnTo>
                <a:lnTo>
                  <a:pt x="1955283" y="933771"/>
                </a:lnTo>
                <a:lnTo>
                  <a:pt x="1946360" y="984728"/>
                </a:lnTo>
                <a:lnTo>
                  <a:pt x="1939060" y="1036767"/>
                </a:lnTo>
                <a:lnTo>
                  <a:pt x="1933382" y="1089887"/>
                </a:lnTo>
                <a:lnTo>
                  <a:pt x="1929326" y="1144089"/>
                </a:lnTo>
                <a:lnTo>
                  <a:pt x="1926893" y="1199372"/>
                </a:lnTo>
                <a:lnTo>
                  <a:pt x="1926082" y="1255737"/>
                </a:lnTo>
                <a:lnTo>
                  <a:pt x="1927347" y="1310720"/>
                </a:lnTo>
                <a:lnTo>
                  <a:pt x="1931142" y="1364048"/>
                </a:lnTo>
                <a:lnTo>
                  <a:pt x="1937467" y="1415724"/>
                </a:lnTo>
                <a:lnTo>
                  <a:pt x="1946323" y="1465746"/>
                </a:lnTo>
                <a:lnTo>
                  <a:pt x="1957708" y="1514114"/>
                </a:lnTo>
                <a:lnTo>
                  <a:pt x="1971624" y="1560829"/>
                </a:lnTo>
                <a:lnTo>
                  <a:pt x="1988070" y="1605891"/>
                </a:lnTo>
                <a:lnTo>
                  <a:pt x="2007081" y="1649367"/>
                </a:lnTo>
                <a:lnTo>
                  <a:pt x="2028551" y="1691053"/>
                </a:lnTo>
                <a:lnTo>
                  <a:pt x="2052587" y="1731154"/>
                </a:lnTo>
                <a:lnTo>
                  <a:pt x="2079152" y="1769601"/>
                </a:lnTo>
                <a:lnTo>
                  <a:pt x="2108248" y="1806395"/>
                </a:lnTo>
                <a:lnTo>
                  <a:pt x="2139873" y="1841535"/>
                </a:lnTo>
                <a:lnTo>
                  <a:pt x="2174029" y="1875021"/>
                </a:lnTo>
                <a:lnTo>
                  <a:pt x="2210714" y="1906854"/>
                </a:lnTo>
                <a:lnTo>
                  <a:pt x="2246152" y="1933948"/>
                </a:lnTo>
                <a:lnTo>
                  <a:pt x="2283012" y="1959175"/>
                </a:lnTo>
                <a:lnTo>
                  <a:pt x="2321294" y="1982532"/>
                </a:lnTo>
                <a:lnTo>
                  <a:pt x="2360998" y="2004022"/>
                </a:lnTo>
                <a:lnTo>
                  <a:pt x="2402125" y="2023642"/>
                </a:lnTo>
                <a:lnTo>
                  <a:pt x="2444673" y="2041395"/>
                </a:lnTo>
                <a:lnTo>
                  <a:pt x="2488644" y="2057278"/>
                </a:lnTo>
                <a:lnTo>
                  <a:pt x="2534037" y="2071293"/>
                </a:lnTo>
                <a:lnTo>
                  <a:pt x="2580852" y="2083440"/>
                </a:lnTo>
                <a:lnTo>
                  <a:pt x="2629090" y="2093718"/>
                </a:lnTo>
                <a:lnTo>
                  <a:pt x="2678749" y="2102127"/>
                </a:lnTo>
                <a:lnTo>
                  <a:pt x="2729831" y="2108667"/>
                </a:lnTo>
                <a:lnTo>
                  <a:pt x="2782336" y="2113339"/>
                </a:lnTo>
                <a:lnTo>
                  <a:pt x="2836263" y="2116142"/>
                </a:lnTo>
                <a:lnTo>
                  <a:pt x="2891612" y="2117077"/>
                </a:lnTo>
                <a:lnTo>
                  <a:pt x="2940780" y="2116031"/>
                </a:lnTo>
                <a:lnTo>
                  <a:pt x="2990194" y="2112895"/>
                </a:lnTo>
                <a:lnTo>
                  <a:pt x="3039855" y="2107668"/>
                </a:lnTo>
                <a:lnTo>
                  <a:pt x="3089761" y="2100350"/>
                </a:lnTo>
                <a:lnTo>
                  <a:pt x="3139914" y="2090941"/>
                </a:lnTo>
                <a:lnTo>
                  <a:pt x="3190312" y="2079441"/>
                </a:lnTo>
                <a:lnTo>
                  <a:pt x="3240957" y="2065849"/>
                </a:lnTo>
                <a:lnTo>
                  <a:pt x="3291847" y="2050167"/>
                </a:lnTo>
                <a:lnTo>
                  <a:pt x="3342983" y="2032393"/>
                </a:lnTo>
                <a:lnTo>
                  <a:pt x="3394365" y="2012528"/>
                </a:lnTo>
                <a:lnTo>
                  <a:pt x="3445992" y="1990572"/>
                </a:lnTo>
                <a:lnTo>
                  <a:pt x="3503788" y="1963034"/>
                </a:lnTo>
                <a:lnTo>
                  <a:pt x="3556079" y="1934544"/>
                </a:lnTo>
                <a:lnTo>
                  <a:pt x="3602865" y="1905100"/>
                </a:lnTo>
                <a:lnTo>
                  <a:pt x="3644147" y="1874703"/>
                </a:lnTo>
                <a:lnTo>
                  <a:pt x="3679924" y="1843354"/>
                </a:lnTo>
                <a:lnTo>
                  <a:pt x="3710197" y="1811051"/>
                </a:lnTo>
                <a:lnTo>
                  <a:pt x="3733064" y="1780349"/>
                </a:lnTo>
                <a:lnTo>
                  <a:pt x="2891612" y="1780349"/>
                </a:lnTo>
                <a:lnTo>
                  <a:pt x="2833655" y="1778754"/>
                </a:lnTo>
                <a:lnTo>
                  <a:pt x="2777787" y="1773970"/>
                </a:lnTo>
                <a:lnTo>
                  <a:pt x="2724007" y="1765997"/>
                </a:lnTo>
                <a:lnTo>
                  <a:pt x="2672315" y="1754835"/>
                </a:lnTo>
                <a:lnTo>
                  <a:pt x="2622710" y="1740485"/>
                </a:lnTo>
                <a:lnTo>
                  <a:pt x="2575193" y="1722946"/>
                </a:lnTo>
                <a:lnTo>
                  <a:pt x="2529763" y="1702219"/>
                </a:lnTo>
                <a:lnTo>
                  <a:pt x="2486426" y="1678336"/>
                </a:lnTo>
                <a:lnTo>
                  <a:pt x="2445178" y="1651341"/>
                </a:lnTo>
                <a:lnTo>
                  <a:pt x="2406017" y="1621234"/>
                </a:lnTo>
                <a:lnTo>
                  <a:pt x="2368945" y="1588013"/>
                </a:lnTo>
                <a:lnTo>
                  <a:pt x="2333960" y="1551679"/>
                </a:lnTo>
                <a:lnTo>
                  <a:pt x="2301062" y="1512231"/>
                </a:lnTo>
                <a:lnTo>
                  <a:pt x="2270252" y="1469669"/>
                </a:lnTo>
                <a:lnTo>
                  <a:pt x="2992723" y="1127366"/>
                </a:lnTo>
                <a:lnTo>
                  <a:pt x="2238629" y="1127366"/>
                </a:lnTo>
                <a:lnTo>
                  <a:pt x="2251560" y="1069690"/>
                </a:lnTo>
                <a:lnTo>
                  <a:pt x="2265550" y="1014482"/>
                </a:lnTo>
                <a:lnTo>
                  <a:pt x="2280600" y="961741"/>
                </a:lnTo>
                <a:lnTo>
                  <a:pt x="2296710" y="911466"/>
                </a:lnTo>
                <a:lnTo>
                  <a:pt x="2313879" y="863659"/>
                </a:lnTo>
                <a:lnTo>
                  <a:pt x="2332107" y="818319"/>
                </a:lnTo>
                <a:lnTo>
                  <a:pt x="2351394" y="775447"/>
                </a:lnTo>
                <a:lnTo>
                  <a:pt x="2371741" y="735041"/>
                </a:lnTo>
                <a:lnTo>
                  <a:pt x="2393148" y="697103"/>
                </a:lnTo>
                <a:lnTo>
                  <a:pt x="2415614" y="661632"/>
                </a:lnTo>
                <a:lnTo>
                  <a:pt x="2439139" y="628629"/>
                </a:lnTo>
                <a:lnTo>
                  <a:pt x="2463723" y="598093"/>
                </a:lnTo>
                <a:lnTo>
                  <a:pt x="2498151" y="561198"/>
                </a:lnTo>
                <a:lnTo>
                  <a:pt x="2534463" y="528644"/>
                </a:lnTo>
                <a:lnTo>
                  <a:pt x="2572659" y="500430"/>
                </a:lnTo>
                <a:lnTo>
                  <a:pt x="2612738" y="476557"/>
                </a:lnTo>
                <a:lnTo>
                  <a:pt x="2654701" y="457025"/>
                </a:lnTo>
                <a:lnTo>
                  <a:pt x="2698547" y="441832"/>
                </a:lnTo>
                <a:lnTo>
                  <a:pt x="2744276" y="430981"/>
                </a:lnTo>
                <a:lnTo>
                  <a:pt x="2791889" y="424470"/>
                </a:lnTo>
                <a:lnTo>
                  <a:pt x="2841383" y="422300"/>
                </a:lnTo>
                <a:lnTo>
                  <a:pt x="3557566" y="422300"/>
                </a:lnTo>
                <a:lnTo>
                  <a:pt x="3547120" y="395206"/>
                </a:lnTo>
                <a:lnTo>
                  <a:pt x="3525523" y="354391"/>
                </a:lnTo>
                <a:lnTo>
                  <a:pt x="3499125" y="316330"/>
                </a:lnTo>
                <a:lnTo>
                  <a:pt x="3467928" y="281022"/>
                </a:lnTo>
                <a:lnTo>
                  <a:pt x="3431931" y="248467"/>
                </a:lnTo>
                <a:lnTo>
                  <a:pt x="3391133" y="218665"/>
                </a:lnTo>
                <a:lnTo>
                  <a:pt x="3345535" y="191617"/>
                </a:lnTo>
                <a:lnTo>
                  <a:pt x="3305333" y="171822"/>
                </a:lnTo>
                <a:lnTo>
                  <a:pt x="3262861" y="154110"/>
                </a:lnTo>
                <a:lnTo>
                  <a:pt x="3218120" y="138482"/>
                </a:lnTo>
                <a:lnTo>
                  <a:pt x="3171109" y="124937"/>
                </a:lnTo>
                <a:lnTo>
                  <a:pt x="3121829" y="113476"/>
                </a:lnTo>
                <a:lnTo>
                  <a:pt x="3070280" y="104098"/>
                </a:lnTo>
                <a:lnTo>
                  <a:pt x="3016460" y="96804"/>
                </a:lnTo>
                <a:lnTo>
                  <a:pt x="2960371" y="91594"/>
                </a:lnTo>
                <a:lnTo>
                  <a:pt x="2902012" y="88468"/>
                </a:lnTo>
                <a:lnTo>
                  <a:pt x="2841383" y="87426"/>
                </a:lnTo>
                <a:close/>
              </a:path>
              <a:path w="6356350" h="2182495">
                <a:moveTo>
                  <a:pt x="3611562" y="1471536"/>
                </a:moveTo>
                <a:lnTo>
                  <a:pt x="3575870" y="1477756"/>
                </a:lnTo>
                <a:lnTo>
                  <a:pt x="3541337" y="1496417"/>
                </a:lnTo>
                <a:lnTo>
                  <a:pt x="3507967" y="1527520"/>
                </a:lnTo>
                <a:lnTo>
                  <a:pt x="3475761" y="1571066"/>
                </a:lnTo>
                <a:lnTo>
                  <a:pt x="3454497" y="1598722"/>
                </a:lnTo>
                <a:lnTo>
                  <a:pt x="3392839" y="1649367"/>
                </a:lnTo>
                <a:lnTo>
                  <a:pt x="3352444" y="1672356"/>
                </a:lnTo>
                <a:lnTo>
                  <a:pt x="3305669" y="1693790"/>
                </a:lnTo>
                <a:lnTo>
                  <a:pt x="3252516" y="1713667"/>
                </a:lnTo>
                <a:lnTo>
                  <a:pt x="3192983" y="1731987"/>
                </a:lnTo>
                <a:lnTo>
                  <a:pt x="3136552" y="1746766"/>
                </a:lnTo>
                <a:lnTo>
                  <a:pt x="3082603" y="1758857"/>
                </a:lnTo>
                <a:lnTo>
                  <a:pt x="3031134" y="1768260"/>
                </a:lnTo>
                <a:lnTo>
                  <a:pt x="2982146" y="1774976"/>
                </a:lnTo>
                <a:lnTo>
                  <a:pt x="2935638" y="1779006"/>
                </a:lnTo>
                <a:lnTo>
                  <a:pt x="2891612" y="1780349"/>
                </a:lnTo>
                <a:lnTo>
                  <a:pt x="3733064" y="1780349"/>
                </a:lnTo>
                <a:lnTo>
                  <a:pt x="3754230" y="1743586"/>
                </a:lnTo>
                <a:lnTo>
                  <a:pt x="3776247" y="1672308"/>
                </a:lnTo>
                <a:lnTo>
                  <a:pt x="3778999" y="1635239"/>
                </a:lnTo>
                <a:lnTo>
                  <a:pt x="3775801" y="1603673"/>
                </a:lnTo>
                <a:lnTo>
                  <a:pt x="3750217" y="1546474"/>
                </a:lnTo>
                <a:lnTo>
                  <a:pt x="3701382" y="1499268"/>
                </a:lnTo>
                <a:lnTo>
                  <a:pt x="3643247" y="1474617"/>
                </a:lnTo>
                <a:lnTo>
                  <a:pt x="3611562" y="1471536"/>
                </a:lnTo>
                <a:close/>
              </a:path>
              <a:path w="6356350" h="2182495">
                <a:moveTo>
                  <a:pt x="3557566" y="422300"/>
                </a:moveTo>
                <a:lnTo>
                  <a:pt x="2841383" y="422300"/>
                </a:lnTo>
                <a:lnTo>
                  <a:pt x="2897768" y="423788"/>
                </a:lnTo>
                <a:lnTo>
                  <a:pt x="2951586" y="428253"/>
                </a:lnTo>
                <a:lnTo>
                  <a:pt x="3002838" y="435694"/>
                </a:lnTo>
                <a:lnTo>
                  <a:pt x="3051523" y="446111"/>
                </a:lnTo>
                <a:lnTo>
                  <a:pt x="3097641" y="459505"/>
                </a:lnTo>
                <a:lnTo>
                  <a:pt x="3141191" y="475875"/>
                </a:lnTo>
                <a:lnTo>
                  <a:pt x="3182174" y="495221"/>
                </a:lnTo>
                <a:lnTo>
                  <a:pt x="3220590" y="517544"/>
                </a:lnTo>
                <a:lnTo>
                  <a:pt x="3256438" y="542843"/>
                </a:lnTo>
                <a:lnTo>
                  <a:pt x="3289719" y="571118"/>
                </a:lnTo>
                <a:lnTo>
                  <a:pt x="3262076" y="593459"/>
                </a:lnTo>
                <a:lnTo>
                  <a:pt x="3231235" y="616507"/>
                </a:lnTo>
                <a:lnTo>
                  <a:pt x="3197196" y="640262"/>
                </a:lnTo>
                <a:lnTo>
                  <a:pt x="3159959" y="664724"/>
                </a:lnTo>
                <a:lnTo>
                  <a:pt x="3119523" y="689893"/>
                </a:lnTo>
                <a:lnTo>
                  <a:pt x="3075889" y="715769"/>
                </a:lnTo>
                <a:lnTo>
                  <a:pt x="3029057" y="742352"/>
                </a:lnTo>
                <a:lnTo>
                  <a:pt x="2979026" y="769642"/>
                </a:lnTo>
                <a:lnTo>
                  <a:pt x="2925798" y="797638"/>
                </a:lnTo>
                <a:lnTo>
                  <a:pt x="2869372" y="826341"/>
                </a:lnTo>
                <a:lnTo>
                  <a:pt x="2809747" y="855751"/>
                </a:lnTo>
                <a:lnTo>
                  <a:pt x="2238629" y="1127366"/>
                </a:lnTo>
                <a:lnTo>
                  <a:pt x="2992723" y="1127366"/>
                </a:lnTo>
                <a:lnTo>
                  <a:pt x="3104560" y="1073789"/>
                </a:lnTo>
                <a:lnTo>
                  <a:pt x="3158671" y="1046962"/>
                </a:lnTo>
                <a:lnTo>
                  <a:pt x="3207638" y="1021973"/>
                </a:lnTo>
                <a:lnTo>
                  <a:pt x="3251460" y="998821"/>
                </a:lnTo>
                <a:lnTo>
                  <a:pt x="3290138" y="977506"/>
                </a:lnTo>
                <a:lnTo>
                  <a:pt x="3323671" y="958028"/>
                </a:lnTo>
                <a:lnTo>
                  <a:pt x="3375304" y="924585"/>
                </a:lnTo>
                <a:lnTo>
                  <a:pt x="3424573" y="885928"/>
                </a:lnTo>
                <a:lnTo>
                  <a:pt x="3467273" y="846223"/>
                </a:lnTo>
                <a:lnTo>
                  <a:pt x="3503403" y="805471"/>
                </a:lnTo>
                <a:lnTo>
                  <a:pt x="3532963" y="763671"/>
                </a:lnTo>
                <a:lnTo>
                  <a:pt x="3555955" y="720824"/>
                </a:lnTo>
                <a:lnTo>
                  <a:pt x="3572377" y="676931"/>
                </a:lnTo>
                <a:lnTo>
                  <a:pt x="3582230" y="631990"/>
                </a:lnTo>
                <a:lnTo>
                  <a:pt x="3585514" y="586003"/>
                </a:lnTo>
                <a:lnTo>
                  <a:pt x="3583115" y="534173"/>
                </a:lnTo>
                <a:lnTo>
                  <a:pt x="3575916" y="485097"/>
                </a:lnTo>
                <a:lnTo>
                  <a:pt x="3563918" y="438775"/>
                </a:lnTo>
                <a:lnTo>
                  <a:pt x="3557566" y="422300"/>
                </a:lnTo>
                <a:close/>
              </a:path>
              <a:path w="6356350" h="2182495">
                <a:moveTo>
                  <a:pt x="5466157" y="827849"/>
                </a:moveTo>
                <a:lnTo>
                  <a:pt x="5154358" y="827849"/>
                </a:lnTo>
                <a:lnTo>
                  <a:pt x="5215750" y="1242707"/>
                </a:lnTo>
                <a:lnTo>
                  <a:pt x="5224409" y="1302468"/>
                </a:lnTo>
                <a:lnTo>
                  <a:pt x="5233023" y="1359381"/>
                </a:lnTo>
                <a:lnTo>
                  <a:pt x="5241590" y="1413446"/>
                </a:lnTo>
                <a:lnTo>
                  <a:pt x="5250111" y="1464664"/>
                </a:lnTo>
                <a:lnTo>
                  <a:pt x="5258586" y="1513034"/>
                </a:lnTo>
                <a:lnTo>
                  <a:pt x="5267015" y="1558556"/>
                </a:lnTo>
                <a:lnTo>
                  <a:pt x="5275398" y="1601231"/>
                </a:lnTo>
                <a:lnTo>
                  <a:pt x="5283735" y="1641058"/>
                </a:lnTo>
                <a:lnTo>
                  <a:pt x="5310013" y="1752087"/>
                </a:lnTo>
                <a:lnTo>
                  <a:pt x="5329057" y="1820259"/>
                </a:lnTo>
                <a:lnTo>
                  <a:pt x="5349158" y="1882553"/>
                </a:lnTo>
                <a:lnTo>
                  <a:pt x="5370315" y="1938968"/>
                </a:lnTo>
                <a:lnTo>
                  <a:pt x="5392529" y="1989506"/>
                </a:lnTo>
                <a:lnTo>
                  <a:pt x="5415800" y="2034166"/>
                </a:lnTo>
                <a:lnTo>
                  <a:pt x="5440128" y="2072947"/>
                </a:lnTo>
                <a:lnTo>
                  <a:pt x="5465512" y="2105850"/>
                </a:lnTo>
                <a:lnTo>
                  <a:pt x="5519450" y="2154021"/>
                </a:lnTo>
                <a:lnTo>
                  <a:pt x="5577615" y="2178679"/>
                </a:lnTo>
                <a:lnTo>
                  <a:pt x="5608281" y="2182190"/>
                </a:lnTo>
                <a:lnTo>
                  <a:pt x="5661188" y="2176837"/>
                </a:lnTo>
                <a:lnTo>
                  <a:pt x="5708278" y="2158930"/>
                </a:lnTo>
                <a:lnTo>
                  <a:pt x="5749553" y="2128469"/>
                </a:lnTo>
                <a:lnTo>
                  <a:pt x="5785015" y="2085454"/>
                </a:lnTo>
                <a:lnTo>
                  <a:pt x="5814171" y="2040951"/>
                </a:lnTo>
                <a:lnTo>
                  <a:pt x="5841176" y="1996738"/>
                </a:lnTo>
                <a:lnTo>
                  <a:pt x="5866030" y="1952816"/>
                </a:lnTo>
                <a:lnTo>
                  <a:pt x="5888732" y="1909184"/>
                </a:lnTo>
                <a:lnTo>
                  <a:pt x="5909283" y="1865843"/>
                </a:lnTo>
                <a:lnTo>
                  <a:pt x="5927682" y="1822792"/>
                </a:lnTo>
                <a:lnTo>
                  <a:pt x="5943930" y="1780032"/>
                </a:lnTo>
                <a:lnTo>
                  <a:pt x="5958027" y="1737563"/>
                </a:lnTo>
                <a:lnTo>
                  <a:pt x="5959164" y="1733842"/>
                </a:lnTo>
                <a:lnTo>
                  <a:pt x="5626887" y="1733842"/>
                </a:lnTo>
                <a:lnTo>
                  <a:pt x="5619124" y="1697950"/>
                </a:lnTo>
                <a:lnTo>
                  <a:pt x="5611212" y="1660223"/>
                </a:lnTo>
                <a:lnTo>
                  <a:pt x="5603151" y="1620660"/>
                </a:lnTo>
                <a:lnTo>
                  <a:pt x="5594941" y="1579262"/>
                </a:lnTo>
                <a:lnTo>
                  <a:pt x="5586582" y="1536027"/>
                </a:lnTo>
                <a:lnTo>
                  <a:pt x="5578074" y="1490957"/>
                </a:lnTo>
                <a:lnTo>
                  <a:pt x="5569417" y="1444052"/>
                </a:lnTo>
                <a:lnTo>
                  <a:pt x="5560612" y="1395310"/>
                </a:lnTo>
                <a:lnTo>
                  <a:pt x="5551657" y="1344733"/>
                </a:lnTo>
                <a:lnTo>
                  <a:pt x="5542554" y="1292321"/>
                </a:lnTo>
                <a:lnTo>
                  <a:pt x="5533302" y="1238073"/>
                </a:lnTo>
                <a:lnTo>
                  <a:pt x="5523778" y="1181241"/>
                </a:lnTo>
                <a:lnTo>
                  <a:pt x="5514248" y="1123429"/>
                </a:lnTo>
                <a:lnTo>
                  <a:pt x="5504654" y="1064317"/>
                </a:lnTo>
                <a:lnTo>
                  <a:pt x="5494807" y="1002728"/>
                </a:lnTo>
                <a:lnTo>
                  <a:pt x="5483787" y="934565"/>
                </a:lnTo>
                <a:lnTo>
                  <a:pt x="5473053" y="869176"/>
                </a:lnTo>
                <a:lnTo>
                  <a:pt x="5466157" y="827849"/>
                </a:lnTo>
                <a:close/>
              </a:path>
              <a:path w="6356350" h="2182495">
                <a:moveTo>
                  <a:pt x="4181398" y="94868"/>
                </a:moveTo>
                <a:lnTo>
                  <a:pt x="4109073" y="107661"/>
                </a:lnTo>
                <a:lnTo>
                  <a:pt x="4048379" y="146037"/>
                </a:lnTo>
                <a:lnTo>
                  <a:pt x="4007219" y="203936"/>
                </a:lnTo>
                <a:lnTo>
                  <a:pt x="3993502" y="275323"/>
                </a:lnTo>
                <a:lnTo>
                  <a:pt x="3994174" y="314648"/>
                </a:lnTo>
                <a:lnTo>
                  <a:pt x="3996189" y="356971"/>
                </a:lnTo>
                <a:lnTo>
                  <a:pt x="3999549" y="402291"/>
                </a:lnTo>
                <a:lnTo>
                  <a:pt x="4004251" y="450608"/>
                </a:lnTo>
                <a:lnTo>
                  <a:pt x="4010295" y="501923"/>
                </a:lnTo>
                <a:lnTo>
                  <a:pt x="4017683" y="556234"/>
                </a:lnTo>
                <a:lnTo>
                  <a:pt x="4062336" y="835291"/>
                </a:lnTo>
                <a:lnTo>
                  <a:pt x="4070706" y="896116"/>
                </a:lnTo>
                <a:lnTo>
                  <a:pt x="4079077" y="955343"/>
                </a:lnTo>
                <a:lnTo>
                  <a:pt x="4087447" y="1012970"/>
                </a:lnTo>
                <a:lnTo>
                  <a:pt x="4095818" y="1068999"/>
                </a:lnTo>
                <a:lnTo>
                  <a:pt x="4104291" y="1124071"/>
                </a:lnTo>
                <a:lnTo>
                  <a:pt x="4112561" y="1176261"/>
                </a:lnTo>
                <a:lnTo>
                  <a:pt x="4121059" y="1228242"/>
                </a:lnTo>
                <a:lnTo>
                  <a:pt x="4129304" y="1277127"/>
                </a:lnTo>
                <a:lnTo>
                  <a:pt x="4137676" y="1325163"/>
                </a:lnTo>
                <a:lnTo>
                  <a:pt x="4146049" y="1371599"/>
                </a:lnTo>
                <a:lnTo>
                  <a:pt x="4154421" y="1416437"/>
                </a:lnTo>
                <a:lnTo>
                  <a:pt x="4162793" y="1459676"/>
                </a:lnTo>
                <a:lnTo>
                  <a:pt x="4171165" y="1501317"/>
                </a:lnTo>
                <a:lnTo>
                  <a:pt x="4179538" y="1541359"/>
                </a:lnTo>
                <a:lnTo>
                  <a:pt x="4187910" y="1579802"/>
                </a:lnTo>
                <a:lnTo>
                  <a:pt x="4216657" y="1699447"/>
                </a:lnTo>
                <a:lnTo>
                  <a:pt x="4237142" y="1775555"/>
                </a:lnTo>
                <a:lnTo>
                  <a:pt x="4257737" y="1844971"/>
                </a:lnTo>
                <a:lnTo>
                  <a:pt x="4278442" y="1907694"/>
                </a:lnTo>
                <a:lnTo>
                  <a:pt x="4299258" y="1963724"/>
                </a:lnTo>
                <a:lnTo>
                  <a:pt x="4320184" y="2013061"/>
                </a:lnTo>
                <a:lnTo>
                  <a:pt x="4341220" y="2055706"/>
                </a:lnTo>
                <a:lnTo>
                  <a:pt x="4362367" y="2091659"/>
                </a:lnTo>
                <a:lnTo>
                  <a:pt x="4404991" y="2143484"/>
                </a:lnTo>
                <a:lnTo>
                  <a:pt x="4448055" y="2168539"/>
                </a:lnTo>
                <a:lnTo>
                  <a:pt x="4469752" y="2171026"/>
                </a:lnTo>
                <a:lnTo>
                  <a:pt x="4516185" y="2165372"/>
                </a:lnTo>
                <a:lnTo>
                  <a:pt x="4557261" y="2151383"/>
                </a:lnTo>
                <a:lnTo>
                  <a:pt x="4592980" y="2129058"/>
                </a:lnTo>
                <a:lnTo>
                  <a:pt x="4623340" y="2098399"/>
                </a:lnTo>
                <a:lnTo>
                  <a:pt x="4648339" y="2059406"/>
                </a:lnTo>
                <a:lnTo>
                  <a:pt x="4670202" y="2038711"/>
                </a:lnTo>
                <a:lnTo>
                  <a:pt x="4689271" y="2013829"/>
                </a:lnTo>
                <a:lnTo>
                  <a:pt x="4705550" y="1984761"/>
                </a:lnTo>
                <a:lnTo>
                  <a:pt x="4719040" y="1951507"/>
                </a:lnTo>
                <a:lnTo>
                  <a:pt x="4837488" y="1629664"/>
                </a:lnTo>
                <a:lnTo>
                  <a:pt x="4532998" y="1629664"/>
                </a:lnTo>
                <a:lnTo>
                  <a:pt x="4423244" y="794359"/>
                </a:lnTo>
                <a:lnTo>
                  <a:pt x="4395343" y="520890"/>
                </a:lnTo>
                <a:lnTo>
                  <a:pt x="4389013" y="458234"/>
                </a:lnTo>
                <a:lnTo>
                  <a:pt x="4381942" y="399745"/>
                </a:lnTo>
                <a:lnTo>
                  <a:pt x="4374128" y="345424"/>
                </a:lnTo>
                <a:lnTo>
                  <a:pt x="4365569" y="295271"/>
                </a:lnTo>
                <a:lnTo>
                  <a:pt x="4356265" y="249288"/>
                </a:lnTo>
                <a:lnTo>
                  <a:pt x="4338559" y="193697"/>
                </a:lnTo>
                <a:lnTo>
                  <a:pt x="4312219" y="150459"/>
                </a:lnTo>
                <a:lnTo>
                  <a:pt x="4277245" y="119576"/>
                </a:lnTo>
                <a:lnTo>
                  <a:pt x="4233638" y="101045"/>
                </a:lnTo>
                <a:lnTo>
                  <a:pt x="4181398" y="94868"/>
                </a:lnTo>
                <a:close/>
              </a:path>
              <a:path w="6356350" h="2182495">
                <a:moveTo>
                  <a:pt x="6162675" y="100456"/>
                </a:moveTo>
                <a:lnTo>
                  <a:pt x="6114005" y="104995"/>
                </a:lnTo>
                <a:lnTo>
                  <a:pt x="6073672" y="118611"/>
                </a:lnTo>
                <a:lnTo>
                  <a:pt x="6041674" y="141305"/>
                </a:lnTo>
                <a:lnTo>
                  <a:pt x="6018010" y="173079"/>
                </a:lnTo>
                <a:lnTo>
                  <a:pt x="6002680" y="213931"/>
                </a:lnTo>
                <a:lnTo>
                  <a:pt x="5762701" y="1227823"/>
                </a:lnTo>
                <a:lnTo>
                  <a:pt x="5626887" y="1733842"/>
                </a:lnTo>
                <a:lnTo>
                  <a:pt x="5959164" y="1733842"/>
                </a:lnTo>
                <a:lnTo>
                  <a:pt x="5974656" y="1683149"/>
                </a:lnTo>
                <a:lnTo>
                  <a:pt x="5991058" y="1629140"/>
                </a:lnTo>
                <a:lnTo>
                  <a:pt x="6007232" y="1575533"/>
                </a:lnTo>
                <a:lnTo>
                  <a:pt x="6023178" y="1522330"/>
                </a:lnTo>
                <a:lnTo>
                  <a:pt x="6038897" y="1469531"/>
                </a:lnTo>
                <a:lnTo>
                  <a:pt x="6054387" y="1417135"/>
                </a:lnTo>
                <a:lnTo>
                  <a:pt x="6069650" y="1365142"/>
                </a:lnTo>
                <a:lnTo>
                  <a:pt x="6084685" y="1313553"/>
                </a:lnTo>
                <a:lnTo>
                  <a:pt x="6099492" y="1262367"/>
                </a:lnTo>
                <a:lnTo>
                  <a:pt x="6114071" y="1211585"/>
                </a:lnTo>
                <a:lnTo>
                  <a:pt x="6128423" y="1161206"/>
                </a:lnTo>
                <a:lnTo>
                  <a:pt x="6142547" y="1111230"/>
                </a:lnTo>
                <a:lnTo>
                  <a:pt x="6156442" y="1061658"/>
                </a:lnTo>
                <a:lnTo>
                  <a:pt x="6170110" y="1012490"/>
                </a:lnTo>
                <a:lnTo>
                  <a:pt x="6183551" y="963724"/>
                </a:lnTo>
                <a:lnTo>
                  <a:pt x="6196763" y="915362"/>
                </a:lnTo>
                <a:lnTo>
                  <a:pt x="6209747" y="867404"/>
                </a:lnTo>
                <a:lnTo>
                  <a:pt x="6222504" y="819849"/>
                </a:lnTo>
                <a:lnTo>
                  <a:pt x="6235033" y="772697"/>
                </a:lnTo>
                <a:lnTo>
                  <a:pt x="6247334" y="725949"/>
                </a:lnTo>
                <a:lnTo>
                  <a:pt x="6259407" y="679604"/>
                </a:lnTo>
                <a:lnTo>
                  <a:pt x="6271253" y="633662"/>
                </a:lnTo>
                <a:lnTo>
                  <a:pt x="6282870" y="588124"/>
                </a:lnTo>
                <a:lnTo>
                  <a:pt x="6294260" y="542989"/>
                </a:lnTo>
                <a:lnTo>
                  <a:pt x="6305422" y="498258"/>
                </a:lnTo>
                <a:lnTo>
                  <a:pt x="6316356" y="453930"/>
                </a:lnTo>
                <a:lnTo>
                  <a:pt x="6327062" y="410005"/>
                </a:lnTo>
                <a:lnTo>
                  <a:pt x="6337541" y="366483"/>
                </a:lnTo>
                <a:lnTo>
                  <a:pt x="6351497" y="306952"/>
                </a:lnTo>
                <a:lnTo>
                  <a:pt x="6356146" y="280911"/>
                </a:lnTo>
                <a:lnTo>
                  <a:pt x="6352541" y="245042"/>
                </a:lnTo>
                <a:lnTo>
                  <a:pt x="6323705" y="181325"/>
                </a:lnTo>
                <a:lnTo>
                  <a:pt x="6268363" y="130278"/>
                </a:lnTo>
                <a:lnTo>
                  <a:pt x="6200460" y="103769"/>
                </a:lnTo>
                <a:lnTo>
                  <a:pt x="6162675" y="100456"/>
                </a:lnTo>
                <a:close/>
              </a:path>
              <a:path w="6356350" h="2182495">
                <a:moveTo>
                  <a:pt x="5174830" y="102311"/>
                </a:moveTo>
                <a:lnTo>
                  <a:pt x="5133104" y="106525"/>
                </a:lnTo>
                <a:lnTo>
                  <a:pt x="5095098" y="119168"/>
                </a:lnTo>
                <a:lnTo>
                  <a:pt x="5060812" y="140240"/>
                </a:lnTo>
                <a:lnTo>
                  <a:pt x="5030248" y="169740"/>
                </a:lnTo>
                <a:lnTo>
                  <a:pt x="5003405" y="207669"/>
                </a:lnTo>
                <a:lnTo>
                  <a:pt x="4980284" y="254026"/>
                </a:lnTo>
                <a:lnTo>
                  <a:pt x="4960886" y="308813"/>
                </a:lnTo>
                <a:lnTo>
                  <a:pt x="4944508" y="363970"/>
                </a:lnTo>
                <a:lnTo>
                  <a:pt x="4928171" y="418648"/>
                </a:lnTo>
                <a:lnTo>
                  <a:pt x="4911874" y="472846"/>
                </a:lnTo>
                <a:lnTo>
                  <a:pt x="4895618" y="526564"/>
                </a:lnTo>
                <a:lnTo>
                  <a:pt x="4879403" y="579802"/>
                </a:lnTo>
                <a:lnTo>
                  <a:pt x="4863229" y="632561"/>
                </a:lnTo>
                <a:lnTo>
                  <a:pt x="4847096" y="684840"/>
                </a:lnTo>
                <a:lnTo>
                  <a:pt x="4831003" y="736639"/>
                </a:lnTo>
                <a:lnTo>
                  <a:pt x="4814951" y="787958"/>
                </a:lnTo>
                <a:lnTo>
                  <a:pt x="4798940" y="838798"/>
                </a:lnTo>
                <a:lnTo>
                  <a:pt x="4782970" y="889158"/>
                </a:lnTo>
                <a:lnTo>
                  <a:pt x="4767040" y="939037"/>
                </a:lnTo>
                <a:lnTo>
                  <a:pt x="4751152" y="988438"/>
                </a:lnTo>
                <a:lnTo>
                  <a:pt x="4735304" y="1037358"/>
                </a:lnTo>
                <a:lnTo>
                  <a:pt x="4719497" y="1085799"/>
                </a:lnTo>
                <a:lnTo>
                  <a:pt x="4703730" y="1133760"/>
                </a:lnTo>
                <a:lnTo>
                  <a:pt x="4688005" y="1181241"/>
                </a:lnTo>
                <a:lnTo>
                  <a:pt x="4672321" y="1228242"/>
                </a:lnTo>
                <a:lnTo>
                  <a:pt x="4656677" y="1274763"/>
                </a:lnTo>
                <a:lnTo>
                  <a:pt x="4641074" y="1320805"/>
                </a:lnTo>
                <a:lnTo>
                  <a:pt x="4625512" y="1366367"/>
                </a:lnTo>
                <a:lnTo>
                  <a:pt x="4609991" y="1411449"/>
                </a:lnTo>
                <a:lnTo>
                  <a:pt x="4594510" y="1456052"/>
                </a:lnTo>
                <a:lnTo>
                  <a:pt x="4579071" y="1500174"/>
                </a:lnTo>
                <a:lnTo>
                  <a:pt x="4563672" y="1543817"/>
                </a:lnTo>
                <a:lnTo>
                  <a:pt x="4548315" y="1586980"/>
                </a:lnTo>
                <a:lnTo>
                  <a:pt x="4532998" y="1629664"/>
                </a:lnTo>
                <a:lnTo>
                  <a:pt x="4837488" y="1629664"/>
                </a:lnTo>
                <a:lnTo>
                  <a:pt x="5001806" y="1183182"/>
                </a:lnTo>
                <a:lnTo>
                  <a:pt x="5154358" y="827849"/>
                </a:lnTo>
                <a:lnTo>
                  <a:pt x="5466157" y="827849"/>
                </a:lnTo>
                <a:lnTo>
                  <a:pt x="5462605" y="806562"/>
                </a:lnTo>
                <a:lnTo>
                  <a:pt x="5452444" y="746722"/>
                </a:lnTo>
                <a:lnTo>
                  <a:pt x="5442569" y="689656"/>
                </a:lnTo>
                <a:lnTo>
                  <a:pt x="5432981" y="635364"/>
                </a:lnTo>
                <a:lnTo>
                  <a:pt x="5423678" y="583846"/>
                </a:lnTo>
                <a:lnTo>
                  <a:pt x="5414663" y="535102"/>
                </a:lnTo>
                <a:lnTo>
                  <a:pt x="5405933" y="489133"/>
                </a:lnTo>
                <a:lnTo>
                  <a:pt x="5397490" y="445937"/>
                </a:lnTo>
                <a:lnTo>
                  <a:pt x="5389333" y="405515"/>
                </a:lnTo>
                <a:lnTo>
                  <a:pt x="5381462" y="367867"/>
                </a:lnTo>
                <a:lnTo>
                  <a:pt x="5357060" y="271793"/>
                </a:lnTo>
                <a:lnTo>
                  <a:pt x="5336369" y="220008"/>
                </a:lnTo>
                <a:lnTo>
                  <a:pt x="5311805" y="177637"/>
                </a:lnTo>
                <a:lnTo>
                  <a:pt x="5283369" y="144682"/>
                </a:lnTo>
                <a:lnTo>
                  <a:pt x="5251061" y="121143"/>
                </a:lnTo>
                <a:lnTo>
                  <a:pt x="5214881" y="107019"/>
                </a:lnTo>
                <a:lnTo>
                  <a:pt x="5174830" y="102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3174" y="5114028"/>
            <a:ext cx="3567429" cy="2164080"/>
          </a:xfrm>
          <a:custGeom>
            <a:avLst/>
            <a:gdLst/>
            <a:ahLst/>
            <a:cxnLst/>
            <a:rect l="l" t="t" r="r" b="b"/>
            <a:pathLst>
              <a:path w="3567429" h="2164079">
                <a:moveTo>
                  <a:pt x="1514871" y="418579"/>
                </a:moveTo>
                <a:lnTo>
                  <a:pt x="1060399" y="418579"/>
                </a:lnTo>
                <a:lnTo>
                  <a:pt x="1088678" y="422597"/>
                </a:lnTo>
                <a:lnTo>
                  <a:pt x="1113980" y="434652"/>
                </a:lnTo>
                <a:lnTo>
                  <a:pt x="1155653" y="482872"/>
                </a:lnTo>
                <a:lnTo>
                  <a:pt x="1172024" y="519037"/>
                </a:lnTo>
                <a:lnTo>
                  <a:pt x="1185418" y="563239"/>
                </a:lnTo>
                <a:lnTo>
                  <a:pt x="1195836" y="615476"/>
                </a:lnTo>
                <a:lnTo>
                  <a:pt x="1203277" y="675750"/>
                </a:lnTo>
                <a:lnTo>
                  <a:pt x="1207742" y="744061"/>
                </a:lnTo>
                <a:lnTo>
                  <a:pt x="1209140" y="815795"/>
                </a:lnTo>
                <a:lnTo>
                  <a:pt x="1209205" y="822274"/>
                </a:lnTo>
                <a:lnTo>
                  <a:pt x="1208823" y="850990"/>
                </a:lnTo>
                <a:lnTo>
                  <a:pt x="1207601" y="890638"/>
                </a:lnTo>
                <a:lnTo>
                  <a:pt x="1205565" y="939354"/>
                </a:lnTo>
                <a:lnTo>
                  <a:pt x="1199872" y="1054928"/>
                </a:lnTo>
                <a:lnTo>
                  <a:pt x="1197840" y="1103647"/>
                </a:lnTo>
                <a:lnTo>
                  <a:pt x="1196619" y="1143296"/>
                </a:lnTo>
                <a:lnTo>
                  <a:pt x="1196213" y="1173873"/>
                </a:lnTo>
                <a:lnTo>
                  <a:pt x="1196619" y="1221749"/>
                </a:lnTo>
                <a:lnTo>
                  <a:pt x="1197839" y="1270497"/>
                </a:lnTo>
                <a:lnTo>
                  <a:pt x="1199873" y="1320117"/>
                </a:lnTo>
                <a:lnTo>
                  <a:pt x="1202720" y="1370609"/>
                </a:lnTo>
                <a:lnTo>
                  <a:pt x="1206381" y="1421972"/>
                </a:lnTo>
                <a:lnTo>
                  <a:pt x="1210855" y="1474207"/>
                </a:lnTo>
                <a:lnTo>
                  <a:pt x="1216144" y="1527313"/>
                </a:lnTo>
                <a:lnTo>
                  <a:pt x="1222248" y="1581289"/>
                </a:lnTo>
                <a:lnTo>
                  <a:pt x="1274343" y="1988705"/>
                </a:lnTo>
                <a:lnTo>
                  <a:pt x="1285039" y="2042140"/>
                </a:lnTo>
                <a:lnTo>
                  <a:pt x="1303488" y="2085860"/>
                </a:lnTo>
                <a:lnTo>
                  <a:pt x="1329690" y="2119864"/>
                </a:lnTo>
                <a:lnTo>
                  <a:pt x="1363642" y="2144153"/>
                </a:lnTo>
                <a:lnTo>
                  <a:pt x="1405345" y="2158726"/>
                </a:lnTo>
                <a:lnTo>
                  <a:pt x="1454797" y="2163584"/>
                </a:lnTo>
                <a:lnTo>
                  <a:pt x="1493107" y="2160386"/>
                </a:lnTo>
                <a:lnTo>
                  <a:pt x="1559616" y="2134807"/>
                </a:lnTo>
                <a:lnTo>
                  <a:pt x="1611011" y="2084927"/>
                </a:lnTo>
                <a:lnTo>
                  <a:pt x="1637514" y="2018419"/>
                </a:lnTo>
                <a:lnTo>
                  <a:pt x="1640827" y="1979409"/>
                </a:lnTo>
                <a:lnTo>
                  <a:pt x="1640202" y="1939832"/>
                </a:lnTo>
                <a:lnTo>
                  <a:pt x="1638328" y="1897377"/>
                </a:lnTo>
                <a:lnTo>
                  <a:pt x="1635205" y="1852045"/>
                </a:lnTo>
                <a:lnTo>
                  <a:pt x="1630832" y="1803836"/>
                </a:lnTo>
                <a:lnTo>
                  <a:pt x="1625209" y="1752750"/>
                </a:lnTo>
                <a:lnTo>
                  <a:pt x="1618335" y="1698786"/>
                </a:lnTo>
                <a:lnTo>
                  <a:pt x="1610210" y="1641946"/>
                </a:lnTo>
                <a:lnTo>
                  <a:pt x="1591459" y="1522479"/>
                </a:lnTo>
                <a:lnTo>
                  <a:pt x="1583334" y="1465548"/>
                </a:lnTo>
                <a:lnTo>
                  <a:pt x="1576460" y="1411437"/>
                </a:lnTo>
                <a:lnTo>
                  <a:pt x="1570837" y="1360146"/>
                </a:lnTo>
                <a:lnTo>
                  <a:pt x="1566464" y="1311674"/>
                </a:lnTo>
                <a:lnTo>
                  <a:pt x="1563341" y="1266023"/>
                </a:lnTo>
                <a:lnTo>
                  <a:pt x="1561467" y="1223193"/>
                </a:lnTo>
                <a:lnTo>
                  <a:pt x="1560842" y="1183182"/>
                </a:lnTo>
                <a:lnTo>
                  <a:pt x="1562696" y="1010170"/>
                </a:lnTo>
                <a:lnTo>
                  <a:pt x="1562586" y="818958"/>
                </a:lnTo>
                <a:lnTo>
                  <a:pt x="1560482" y="755486"/>
                </a:lnTo>
                <a:lnTo>
                  <a:pt x="1556817" y="692048"/>
                </a:lnTo>
                <a:lnTo>
                  <a:pt x="1551701" y="631958"/>
                </a:lnTo>
                <a:lnTo>
                  <a:pt x="1545134" y="575217"/>
                </a:lnTo>
                <a:lnTo>
                  <a:pt x="1537117" y="521825"/>
                </a:lnTo>
                <a:lnTo>
                  <a:pt x="1527648" y="471781"/>
                </a:lnTo>
                <a:lnTo>
                  <a:pt x="1516728" y="425086"/>
                </a:lnTo>
                <a:lnTo>
                  <a:pt x="1514871" y="418579"/>
                </a:lnTo>
                <a:close/>
              </a:path>
              <a:path w="3567429" h="2164079">
                <a:moveTo>
                  <a:pt x="225107" y="0"/>
                </a:moveTo>
                <a:lnTo>
                  <a:pt x="153249" y="12785"/>
                </a:lnTo>
                <a:lnTo>
                  <a:pt x="93954" y="51155"/>
                </a:lnTo>
                <a:lnTo>
                  <a:pt x="54184" y="109526"/>
                </a:lnTo>
                <a:lnTo>
                  <a:pt x="40932" y="182308"/>
                </a:lnTo>
                <a:lnTo>
                  <a:pt x="41339" y="215679"/>
                </a:lnTo>
                <a:lnTo>
                  <a:pt x="42560" y="256259"/>
                </a:lnTo>
                <a:lnTo>
                  <a:pt x="44650" y="305092"/>
                </a:lnTo>
                <a:lnTo>
                  <a:pt x="50290" y="414041"/>
                </a:lnTo>
                <a:lnTo>
                  <a:pt x="52322" y="461829"/>
                </a:lnTo>
                <a:lnTo>
                  <a:pt x="53542" y="502406"/>
                </a:lnTo>
                <a:lnTo>
                  <a:pt x="53949" y="535774"/>
                </a:lnTo>
                <a:lnTo>
                  <a:pt x="53654" y="576928"/>
                </a:lnTo>
                <a:lnTo>
                  <a:pt x="52851" y="618990"/>
                </a:lnTo>
                <a:lnTo>
                  <a:pt x="51521" y="664057"/>
                </a:lnTo>
                <a:lnTo>
                  <a:pt x="49633" y="712733"/>
                </a:lnTo>
                <a:lnTo>
                  <a:pt x="47205" y="764366"/>
                </a:lnTo>
                <a:lnTo>
                  <a:pt x="44036" y="822274"/>
                </a:lnTo>
                <a:lnTo>
                  <a:pt x="40731" y="876507"/>
                </a:lnTo>
                <a:lnTo>
                  <a:pt x="36685" y="937014"/>
                </a:lnTo>
                <a:lnTo>
                  <a:pt x="32100" y="1000478"/>
                </a:lnTo>
                <a:lnTo>
                  <a:pt x="21849" y="1133327"/>
                </a:lnTo>
                <a:lnTo>
                  <a:pt x="17263" y="1196795"/>
                </a:lnTo>
                <a:lnTo>
                  <a:pt x="13217" y="1257304"/>
                </a:lnTo>
                <a:lnTo>
                  <a:pt x="9710" y="1314854"/>
                </a:lnTo>
                <a:lnTo>
                  <a:pt x="6689" y="1370609"/>
                </a:lnTo>
                <a:lnTo>
                  <a:pt x="4281" y="1421972"/>
                </a:lnTo>
                <a:lnTo>
                  <a:pt x="2427" y="1469757"/>
                </a:lnTo>
                <a:lnTo>
                  <a:pt x="1078" y="1515476"/>
                </a:lnTo>
                <a:lnTo>
                  <a:pt x="269" y="1558237"/>
                </a:lnTo>
                <a:lnTo>
                  <a:pt x="0" y="1598040"/>
                </a:lnTo>
                <a:lnTo>
                  <a:pt x="756" y="1629430"/>
                </a:lnTo>
                <a:lnTo>
                  <a:pt x="3025" y="1667798"/>
                </a:lnTo>
                <a:lnTo>
                  <a:pt x="6804" y="1713144"/>
                </a:lnTo>
                <a:lnTo>
                  <a:pt x="17383" y="1817791"/>
                </a:lnTo>
                <a:lnTo>
                  <a:pt x="21166" y="1863137"/>
                </a:lnTo>
                <a:lnTo>
                  <a:pt x="23436" y="1901507"/>
                </a:lnTo>
                <a:lnTo>
                  <a:pt x="24193" y="1932901"/>
                </a:lnTo>
                <a:lnTo>
                  <a:pt x="27332" y="1972780"/>
                </a:lnTo>
                <a:lnTo>
                  <a:pt x="52445" y="2040683"/>
                </a:lnTo>
                <a:lnTo>
                  <a:pt x="101508" y="2091496"/>
                </a:lnTo>
                <a:lnTo>
                  <a:pt x="167549" y="2117543"/>
                </a:lnTo>
                <a:lnTo>
                  <a:pt x="206502" y="2120798"/>
                </a:lnTo>
                <a:lnTo>
                  <a:pt x="244696" y="2117543"/>
                </a:lnTo>
                <a:lnTo>
                  <a:pt x="310275" y="2091496"/>
                </a:lnTo>
                <a:lnTo>
                  <a:pt x="360039" y="2040683"/>
                </a:lnTo>
                <a:lnTo>
                  <a:pt x="385614" y="1972780"/>
                </a:lnTo>
                <a:lnTo>
                  <a:pt x="388810" y="1932901"/>
                </a:lnTo>
                <a:lnTo>
                  <a:pt x="388112" y="1901507"/>
                </a:lnTo>
                <a:lnTo>
                  <a:pt x="386021" y="1863137"/>
                </a:lnTo>
                <a:lnTo>
                  <a:pt x="382536" y="1817791"/>
                </a:lnTo>
                <a:lnTo>
                  <a:pt x="372775" y="1713144"/>
                </a:lnTo>
                <a:lnTo>
                  <a:pt x="369287" y="1667798"/>
                </a:lnTo>
                <a:lnTo>
                  <a:pt x="367194" y="1629430"/>
                </a:lnTo>
                <a:lnTo>
                  <a:pt x="366496" y="1598040"/>
                </a:lnTo>
                <a:lnTo>
                  <a:pt x="367194" y="1553973"/>
                </a:lnTo>
                <a:lnTo>
                  <a:pt x="369287" y="1509209"/>
                </a:lnTo>
                <a:lnTo>
                  <a:pt x="372775" y="1463747"/>
                </a:lnTo>
                <a:lnTo>
                  <a:pt x="377659" y="1417586"/>
                </a:lnTo>
                <a:lnTo>
                  <a:pt x="383586" y="1365029"/>
                </a:lnTo>
                <a:lnTo>
                  <a:pt x="388353" y="1317124"/>
                </a:lnTo>
                <a:lnTo>
                  <a:pt x="391958" y="1273870"/>
                </a:lnTo>
                <a:lnTo>
                  <a:pt x="394398" y="1235265"/>
                </a:lnTo>
                <a:lnTo>
                  <a:pt x="409721" y="1183022"/>
                </a:lnTo>
                <a:lnTo>
                  <a:pt x="425924" y="1132188"/>
                </a:lnTo>
                <a:lnTo>
                  <a:pt x="443008" y="1082762"/>
                </a:lnTo>
                <a:lnTo>
                  <a:pt x="460973" y="1034745"/>
                </a:lnTo>
                <a:lnTo>
                  <a:pt x="479818" y="988137"/>
                </a:lnTo>
                <a:lnTo>
                  <a:pt x="499544" y="942938"/>
                </a:lnTo>
                <a:lnTo>
                  <a:pt x="520151" y="899148"/>
                </a:lnTo>
                <a:lnTo>
                  <a:pt x="541639" y="856767"/>
                </a:lnTo>
                <a:lnTo>
                  <a:pt x="564008" y="815795"/>
                </a:lnTo>
                <a:lnTo>
                  <a:pt x="587257" y="776232"/>
                </a:lnTo>
                <a:lnTo>
                  <a:pt x="611388" y="738079"/>
                </a:lnTo>
                <a:lnTo>
                  <a:pt x="636399" y="701335"/>
                </a:lnTo>
                <a:lnTo>
                  <a:pt x="662292" y="666000"/>
                </a:lnTo>
                <a:lnTo>
                  <a:pt x="700429" y="618990"/>
                </a:lnTo>
                <a:lnTo>
                  <a:pt x="738938" y="576928"/>
                </a:lnTo>
                <a:lnTo>
                  <a:pt x="777819" y="539815"/>
                </a:lnTo>
                <a:lnTo>
                  <a:pt x="817072" y="507651"/>
                </a:lnTo>
                <a:lnTo>
                  <a:pt x="856697" y="480434"/>
                </a:lnTo>
                <a:lnTo>
                  <a:pt x="894301" y="459498"/>
                </a:lnTo>
                <a:lnTo>
                  <a:pt x="418579" y="459498"/>
                </a:lnTo>
                <a:lnTo>
                  <a:pt x="413004" y="241846"/>
                </a:lnTo>
                <a:lnTo>
                  <a:pt x="405068" y="177680"/>
                </a:lnTo>
                <a:lnTo>
                  <a:pt x="390830" y="123387"/>
                </a:lnTo>
                <a:lnTo>
                  <a:pt x="370289" y="78966"/>
                </a:lnTo>
                <a:lnTo>
                  <a:pt x="343441" y="44414"/>
                </a:lnTo>
                <a:lnTo>
                  <a:pt x="310301" y="19741"/>
                </a:lnTo>
                <a:lnTo>
                  <a:pt x="270855" y="4935"/>
                </a:lnTo>
                <a:lnTo>
                  <a:pt x="225107" y="0"/>
                </a:lnTo>
                <a:close/>
              </a:path>
              <a:path w="3567429" h="2164079">
                <a:moveTo>
                  <a:pt x="1060399" y="42786"/>
                </a:moveTo>
                <a:lnTo>
                  <a:pt x="1019270" y="44418"/>
                </a:lnTo>
                <a:lnTo>
                  <a:pt x="978340" y="49297"/>
                </a:lnTo>
                <a:lnTo>
                  <a:pt x="937507" y="57435"/>
                </a:lnTo>
                <a:lnTo>
                  <a:pt x="896805" y="68830"/>
                </a:lnTo>
                <a:lnTo>
                  <a:pt x="856233" y="83480"/>
                </a:lnTo>
                <a:lnTo>
                  <a:pt x="815792" y="101385"/>
                </a:lnTo>
                <a:lnTo>
                  <a:pt x="775482" y="122546"/>
                </a:lnTo>
                <a:lnTo>
                  <a:pt x="735303" y="146962"/>
                </a:lnTo>
                <a:lnTo>
                  <a:pt x="695254" y="174634"/>
                </a:lnTo>
                <a:lnTo>
                  <a:pt x="655336" y="205562"/>
                </a:lnTo>
                <a:lnTo>
                  <a:pt x="615549" y="239746"/>
                </a:lnTo>
                <a:lnTo>
                  <a:pt x="575894" y="277185"/>
                </a:lnTo>
                <a:lnTo>
                  <a:pt x="536368" y="317880"/>
                </a:lnTo>
                <a:lnTo>
                  <a:pt x="496974" y="361830"/>
                </a:lnTo>
                <a:lnTo>
                  <a:pt x="457711" y="409036"/>
                </a:lnTo>
                <a:lnTo>
                  <a:pt x="418579" y="459498"/>
                </a:lnTo>
                <a:lnTo>
                  <a:pt x="894301" y="459498"/>
                </a:lnTo>
                <a:lnTo>
                  <a:pt x="896694" y="458166"/>
                </a:lnTo>
                <a:lnTo>
                  <a:pt x="937062" y="440847"/>
                </a:lnTo>
                <a:lnTo>
                  <a:pt x="977802" y="428476"/>
                </a:lnTo>
                <a:lnTo>
                  <a:pt x="1018915" y="421053"/>
                </a:lnTo>
                <a:lnTo>
                  <a:pt x="1060399" y="418579"/>
                </a:lnTo>
                <a:lnTo>
                  <a:pt x="1514871" y="418579"/>
                </a:lnTo>
                <a:lnTo>
                  <a:pt x="1504356" y="381740"/>
                </a:lnTo>
                <a:lnTo>
                  <a:pt x="1490533" y="341742"/>
                </a:lnTo>
                <a:lnTo>
                  <a:pt x="1475257" y="305092"/>
                </a:lnTo>
                <a:lnTo>
                  <a:pt x="1452457" y="259568"/>
                </a:lnTo>
                <a:lnTo>
                  <a:pt x="1426674" y="218380"/>
                </a:lnTo>
                <a:lnTo>
                  <a:pt x="1397908" y="181528"/>
                </a:lnTo>
                <a:lnTo>
                  <a:pt x="1366159" y="149011"/>
                </a:lnTo>
                <a:lnTo>
                  <a:pt x="1331427" y="120829"/>
                </a:lnTo>
                <a:lnTo>
                  <a:pt x="1293713" y="96983"/>
                </a:lnTo>
                <a:lnTo>
                  <a:pt x="1253015" y="77472"/>
                </a:lnTo>
                <a:lnTo>
                  <a:pt x="1209335" y="62297"/>
                </a:lnTo>
                <a:lnTo>
                  <a:pt x="1162672" y="51457"/>
                </a:lnTo>
                <a:lnTo>
                  <a:pt x="1113027" y="44954"/>
                </a:lnTo>
                <a:lnTo>
                  <a:pt x="1060399" y="42786"/>
                </a:lnTo>
                <a:close/>
              </a:path>
              <a:path w="3567429" h="2164079">
                <a:moveTo>
                  <a:pt x="2856268" y="102311"/>
                </a:moveTo>
                <a:lnTo>
                  <a:pt x="2802257" y="103617"/>
                </a:lnTo>
                <a:lnTo>
                  <a:pt x="2749664" y="107538"/>
                </a:lnTo>
                <a:lnTo>
                  <a:pt x="2698487" y="114071"/>
                </a:lnTo>
                <a:lnTo>
                  <a:pt x="2648726" y="123219"/>
                </a:lnTo>
                <a:lnTo>
                  <a:pt x="2600381" y="134979"/>
                </a:lnTo>
                <a:lnTo>
                  <a:pt x="2553453" y="149354"/>
                </a:lnTo>
                <a:lnTo>
                  <a:pt x="2507942" y="166342"/>
                </a:lnTo>
                <a:lnTo>
                  <a:pt x="2463847" y="185943"/>
                </a:lnTo>
                <a:lnTo>
                  <a:pt x="2421168" y="208158"/>
                </a:lnTo>
                <a:lnTo>
                  <a:pt x="2379906" y="232987"/>
                </a:lnTo>
                <a:lnTo>
                  <a:pt x="2340060" y="260429"/>
                </a:lnTo>
                <a:lnTo>
                  <a:pt x="2301630" y="290485"/>
                </a:lnTo>
                <a:lnTo>
                  <a:pt x="2264617" y="323155"/>
                </a:lnTo>
                <a:lnTo>
                  <a:pt x="2229021" y="358438"/>
                </a:lnTo>
                <a:lnTo>
                  <a:pt x="2194840" y="396335"/>
                </a:lnTo>
                <a:lnTo>
                  <a:pt x="2162077" y="436846"/>
                </a:lnTo>
                <a:lnTo>
                  <a:pt x="2130729" y="479971"/>
                </a:lnTo>
                <a:lnTo>
                  <a:pt x="2103739" y="520361"/>
                </a:lnTo>
                <a:lnTo>
                  <a:pt x="2078580" y="561536"/>
                </a:lnTo>
                <a:lnTo>
                  <a:pt x="2055252" y="603495"/>
                </a:lnTo>
                <a:lnTo>
                  <a:pt x="2033755" y="646239"/>
                </a:lnTo>
                <a:lnTo>
                  <a:pt x="2014090" y="689768"/>
                </a:lnTo>
                <a:lnTo>
                  <a:pt x="1996256" y="734082"/>
                </a:lnTo>
                <a:lnTo>
                  <a:pt x="1980253" y="779180"/>
                </a:lnTo>
                <a:lnTo>
                  <a:pt x="1966082" y="825063"/>
                </a:lnTo>
                <a:lnTo>
                  <a:pt x="1953703" y="871904"/>
                </a:lnTo>
                <a:lnTo>
                  <a:pt x="1943233" y="919183"/>
                </a:lnTo>
                <a:lnTo>
                  <a:pt x="1934555" y="967421"/>
                </a:lnTo>
                <a:lnTo>
                  <a:pt x="1927709" y="1016443"/>
                </a:lnTo>
                <a:lnTo>
                  <a:pt x="1922695" y="1066250"/>
                </a:lnTo>
                <a:lnTo>
                  <a:pt x="1919511" y="1116842"/>
                </a:lnTo>
                <a:lnTo>
                  <a:pt x="1918160" y="1168219"/>
                </a:lnTo>
                <a:lnTo>
                  <a:pt x="1918639" y="1220381"/>
                </a:lnTo>
                <a:lnTo>
                  <a:pt x="1921435" y="1277390"/>
                </a:lnTo>
                <a:lnTo>
                  <a:pt x="1926347" y="1332829"/>
                </a:lnTo>
                <a:lnTo>
                  <a:pt x="1933376" y="1386698"/>
                </a:lnTo>
                <a:lnTo>
                  <a:pt x="1942522" y="1438995"/>
                </a:lnTo>
                <a:lnTo>
                  <a:pt x="1953784" y="1489721"/>
                </a:lnTo>
                <a:lnTo>
                  <a:pt x="1967163" y="1538877"/>
                </a:lnTo>
                <a:lnTo>
                  <a:pt x="1982658" y="1586461"/>
                </a:lnTo>
                <a:lnTo>
                  <a:pt x="2000270" y="1632474"/>
                </a:lnTo>
                <a:lnTo>
                  <a:pt x="2019998" y="1676917"/>
                </a:lnTo>
                <a:lnTo>
                  <a:pt x="2041842" y="1719788"/>
                </a:lnTo>
                <a:lnTo>
                  <a:pt x="2065804" y="1761088"/>
                </a:lnTo>
                <a:lnTo>
                  <a:pt x="2091881" y="1800817"/>
                </a:lnTo>
                <a:lnTo>
                  <a:pt x="2120075" y="1838974"/>
                </a:lnTo>
                <a:lnTo>
                  <a:pt x="2150385" y="1875560"/>
                </a:lnTo>
                <a:lnTo>
                  <a:pt x="2182812" y="1910575"/>
                </a:lnTo>
                <a:lnTo>
                  <a:pt x="2220938" y="1947422"/>
                </a:lnTo>
                <a:lnTo>
                  <a:pt x="2260278" y="1981064"/>
                </a:lnTo>
                <a:lnTo>
                  <a:pt x="2300832" y="2011502"/>
                </a:lnTo>
                <a:lnTo>
                  <a:pt x="2342600" y="2038736"/>
                </a:lnTo>
                <a:lnTo>
                  <a:pt x="2385582" y="2062765"/>
                </a:lnTo>
                <a:lnTo>
                  <a:pt x="2429778" y="2083590"/>
                </a:lnTo>
                <a:lnTo>
                  <a:pt x="2475188" y="2101211"/>
                </a:lnTo>
                <a:lnTo>
                  <a:pt x="2521813" y="2115628"/>
                </a:lnTo>
                <a:lnTo>
                  <a:pt x="2569651" y="2126841"/>
                </a:lnTo>
                <a:lnTo>
                  <a:pt x="2618705" y="2134850"/>
                </a:lnTo>
                <a:lnTo>
                  <a:pt x="2668972" y="2139656"/>
                </a:lnTo>
                <a:lnTo>
                  <a:pt x="2720454" y="2141258"/>
                </a:lnTo>
                <a:lnTo>
                  <a:pt x="2772107" y="2139786"/>
                </a:lnTo>
                <a:lnTo>
                  <a:pt x="2822386" y="2135371"/>
                </a:lnTo>
                <a:lnTo>
                  <a:pt x="2871293" y="2128012"/>
                </a:lnTo>
                <a:lnTo>
                  <a:pt x="2918828" y="2117711"/>
                </a:lnTo>
                <a:lnTo>
                  <a:pt x="2964989" y="2104465"/>
                </a:lnTo>
                <a:lnTo>
                  <a:pt x="3009778" y="2088276"/>
                </a:lnTo>
                <a:lnTo>
                  <a:pt x="3053194" y="2069144"/>
                </a:lnTo>
                <a:lnTo>
                  <a:pt x="3095237" y="2047068"/>
                </a:lnTo>
                <a:lnTo>
                  <a:pt x="3135908" y="2022049"/>
                </a:lnTo>
                <a:lnTo>
                  <a:pt x="3175206" y="1994086"/>
                </a:lnTo>
                <a:lnTo>
                  <a:pt x="3213132" y="1963180"/>
                </a:lnTo>
                <a:lnTo>
                  <a:pt x="3249685" y="1929330"/>
                </a:lnTo>
                <a:lnTo>
                  <a:pt x="3284866" y="1892536"/>
                </a:lnTo>
                <a:lnTo>
                  <a:pt x="3318674" y="1852799"/>
                </a:lnTo>
                <a:lnTo>
                  <a:pt x="3351110" y="1810118"/>
                </a:lnTo>
                <a:lnTo>
                  <a:pt x="3378232" y="1770637"/>
                </a:lnTo>
                <a:lnTo>
                  <a:pt x="3381459" y="1765465"/>
                </a:lnTo>
                <a:lnTo>
                  <a:pt x="2720454" y="1765465"/>
                </a:lnTo>
                <a:lnTo>
                  <a:pt x="2674022" y="1762921"/>
                </a:lnTo>
                <a:lnTo>
                  <a:pt x="2629336" y="1755291"/>
                </a:lnTo>
                <a:lnTo>
                  <a:pt x="2586396" y="1742573"/>
                </a:lnTo>
                <a:lnTo>
                  <a:pt x="2545202" y="1724768"/>
                </a:lnTo>
                <a:lnTo>
                  <a:pt x="2505754" y="1701876"/>
                </a:lnTo>
                <a:lnTo>
                  <a:pt x="2468053" y="1673895"/>
                </a:lnTo>
                <a:lnTo>
                  <a:pt x="2432100" y="1640827"/>
                </a:lnTo>
                <a:lnTo>
                  <a:pt x="2401255" y="1605871"/>
                </a:lnTo>
                <a:lnTo>
                  <a:pt x="2374039" y="1567976"/>
                </a:lnTo>
                <a:lnTo>
                  <a:pt x="2350452" y="1527140"/>
                </a:lnTo>
                <a:lnTo>
                  <a:pt x="2330494" y="1483364"/>
                </a:lnTo>
                <a:lnTo>
                  <a:pt x="2314165" y="1436649"/>
                </a:lnTo>
                <a:lnTo>
                  <a:pt x="2301464" y="1386992"/>
                </a:lnTo>
                <a:lnTo>
                  <a:pt x="2292393" y="1334396"/>
                </a:lnTo>
                <a:lnTo>
                  <a:pt x="2286950" y="1278858"/>
                </a:lnTo>
                <a:lnTo>
                  <a:pt x="2285136" y="1220381"/>
                </a:lnTo>
                <a:lnTo>
                  <a:pt x="2286345" y="1167026"/>
                </a:lnTo>
                <a:lnTo>
                  <a:pt x="2289973" y="1114863"/>
                </a:lnTo>
                <a:lnTo>
                  <a:pt x="2296019" y="1063891"/>
                </a:lnTo>
                <a:lnTo>
                  <a:pt x="2304484" y="1014109"/>
                </a:lnTo>
                <a:lnTo>
                  <a:pt x="2315367" y="965517"/>
                </a:lnTo>
                <a:lnTo>
                  <a:pt x="2328668" y="918116"/>
                </a:lnTo>
                <a:lnTo>
                  <a:pt x="2344457" y="871731"/>
                </a:lnTo>
                <a:lnTo>
                  <a:pt x="2362524" y="826883"/>
                </a:lnTo>
                <a:lnTo>
                  <a:pt x="2383079" y="783051"/>
                </a:lnTo>
                <a:lnTo>
                  <a:pt x="2406053" y="740409"/>
                </a:lnTo>
                <a:lnTo>
                  <a:pt x="2434789" y="694902"/>
                </a:lnTo>
                <a:lnTo>
                  <a:pt x="2465611" y="653662"/>
                </a:lnTo>
                <a:lnTo>
                  <a:pt x="2498257" y="616985"/>
                </a:lnTo>
                <a:lnTo>
                  <a:pt x="2532990" y="584575"/>
                </a:lnTo>
                <a:lnTo>
                  <a:pt x="2569721" y="556533"/>
                </a:lnTo>
                <a:lnTo>
                  <a:pt x="2608450" y="532856"/>
                </a:lnTo>
                <a:lnTo>
                  <a:pt x="2649178" y="513546"/>
                </a:lnTo>
                <a:lnTo>
                  <a:pt x="2691905" y="498602"/>
                </a:lnTo>
                <a:lnTo>
                  <a:pt x="2736630" y="488025"/>
                </a:lnTo>
                <a:lnTo>
                  <a:pt x="2783353" y="481815"/>
                </a:lnTo>
                <a:lnTo>
                  <a:pt x="2832074" y="479971"/>
                </a:lnTo>
                <a:lnTo>
                  <a:pt x="3439515" y="479971"/>
                </a:lnTo>
                <a:lnTo>
                  <a:pt x="3419944" y="442760"/>
                </a:lnTo>
                <a:lnTo>
                  <a:pt x="3391651" y="395862"/>
                </a:lnTo>
                <a:lnTo>
                  <a:pt x="3361517" y="352438"/>
                </a:lnTo>
                <a:lnTo>
                  <a:pt x="3329541" y="312487"/>
                </a:lnTo>
                <a:lnTo>
                  <a:pt x="3295723" y="276011"/>
                </a:lnTo>
                <a:lnTo>
                  <a:pt x="3260064" y="243008"/>
                </a:lnTo>
                <a:lnTo>
                  <a:pt x="3222563" y="213479"/>
                </a:lnTo>
                <a:lnTo>
                  <a:pt x="3183221" y="187425"/>
                </a:lnTo>
                <a:lnTo>
                  <a:pt x="3142038" y="164843"/>
                </a:lnTo>
                <a:lnTo>
                  <a:pt x="3099013" y="145736"/>
                </a:lnTo>
                <a:lnTo>
                  <a:pt x="3054146" y="130103"/>
                </a:lnTo>
                <a:lnTo>
                  <a:pt x="3007439" y="117944"/>
                </a:lnTo>
                <a:lnTo>
                  <a:pt x="2958890" y="109259"/>
                </a:lnTo>
                <a:lnTo>
                  <a:pt x="2908499" y="104048"/>
                </a:lnTo>
                <a:lnTo>
                  <a:pt x="2856268" y="102311"/>
                </a:lnTo>
                <a:close/>
              </a:path>
              <a:path w="3567429" h="2164079">
                <a:moveTo>
                  <a:pt x="3439515" y="479971"/>
                </a:moveTo>
                <a:lnTo>
                  <a:pt x="2832074" y="479971"/>
                </a:lnTo>
                <a:lnTo>
                  <a:pt x="2872459" y="481951"/>
                </a:lnTo>
                <a:lnTo>
                  <a:pt x="2910639" y="487522"/>
                </a:lnTo>
                <a:lnTo>
                  <a:pt x="2980385" y="509435"/>
                </a:lnTo>
                <a:lnTo>
                  <a:pt x="3041313" y="545712"/>
                </a:lnTo>
                <a:lnTo>
                  <a:pt x="3093422" y="596351"/>
                </a:lnTo>
                <a:lnTo>
                  <a:pt x="3116169" y="627056"/>
                </a:lnTo>
                <a:lnTo>
                  <a:pt x="3136712" y="661352"/>
                </a:lnTo>
                <a:lnTo>
                  <a:pt x="3155059" y="699259"/>
                </a:lnTo>
                <a:lnTo>
                  <a:pt x="3171184" y="740715"/>
                </a:lnTo>
                <a:lnTo>
                  <a:pt x="3185113" y="785783"/>
                </a:lnTo>
                <a:lnTo>
                  <a:pt x="3196837" y="834441"/>
                </a:lnTo>
                <a:lnTo>
                  <a:pt x="3206357" y="886689"/>
                </a:lnTo>
                <a:lnTo>
                  <a:pt x="3213672" y="942528"/>
                </a:lnTo>
                <a:lnTo>
                  <a:pt x="3218782" y="1001957"/>
                </a:lnTo>
                <a:lnTo>
                  <a:pt x="3221637" y="1063891"/>
                </a:lnTo>
                <a:lnTo>
                  <a:pt x="3222388" y="1131587"/>
                </a:lnTo>
                <a:lnTo>
                  <a:pt x="3220885" y="1201788"/>
                </a:lnTo>
                <a:lnTo>
                  <a:pt x="3216981" y="1259547"/>
                </a:lnTo>
                <a:lnTo>
                  <a:pt x="3209404" y="1314598"/>
                </a:lnTo>
                <a:lnTo>
                  <a:pt x="3198151" y="1366939"/>
                </a:lnTo>
                <a:lnTo>
                  <a:pt x="3183224" y="1416570"/>
                </a:lnTo>
                <a:lnTo>
                  <a:pt x="3164621" y="1463492"/>
                </a:lnTo>
                <a:lnTo>
                  <a:pt x="3142344" y="1507705"/>
                </a:lnTo>
                <a:lnTo>
                  <a:pt x="3116391" y="1549209"/>
                </a:lnTo>
                <a:lnTo>
                  <a:pt x="3086764" y="1588003"/>
                </a:lnTo>
                <a:lnTo>
                  <a:pt x="3053461" y="1624088"/>
                </a:lnTo>
                <a:lnTo>
                  <a:pt x="3017736" y="1657222"/>
                </a:lnTo>
                <a:lnTo>
                  <a:pt x="2980326" y="1685939"/>
                </a:lnTo>
                <a:lnTo>
                  <a:pt x="2941228" y="1710238"/>
                </a:lnTo>
                <a:lnTo>
                  <a:pt x="2900445" y="1730119"/>
                </a:lnTo>
                <a:lnTo>
                  <a:pt x="2857975" y="1745582"/>
                </a:lnTo>
                <a:lnTo>
                  <a:pt x="2813820" y="1756628"/>
                </a:lnTo>
                <a:lnTo>
                  <a:pt x="2767979" y="1763255"/>
                </a:lnTo>
                <a:lnTo>
                  <a:pt x="2720454" y="1765465"/>
                </a:lnTo>
                <a:lnTo>
                  <a:pt x="3381459" y="1765465"/>
                </a:lnTo>
                <a:lnTo>
                  <a:pt x="3403535" y="1730081"/>
                </a:lnTo>
                <a:lnTo>
                  <a:pt x="3427018" y="1688451"/>
                </a:lnTo>
                <a:lnTo>
                  <a:pt x="3448682" y="1645745"/>
                </a:lnTo>
                <a:lnTo>
                  <a:pt x="3468527" y="1601965"/>
                </a:lnTo>
                <a:lnTo>
                  <a:pt x="3486552" y="1557109"/>
                </a:lnTo>
                <a:lnTo>
                  <a:pt x="3502758" y="1511179"/>
                </a:lnTo>
                <a:lnTo>
                  <a:pt x="3517146" y="1464174"/>
                </a:lnTo>
                <a:lnTo>
                  <a:pt x="3529714" y="1416094"/>
                </a:lnTo>
                <a:lnTo>
                  <a:pt x="3540463" y="1366939"/>
                </a:lnTo>
                <a:lnTo>
                  <a:pt x="3549393" y="1316709"/>
                </a:lnTo>
                <a:lnTo>
                  <a:pt x="3556503" y="1265404"/>
                </a:lnTo>
                <a:lnTo>
                  <a:pt x="3561795" y="1213024"/>
                </a:lnTo>
                <a:lnTo>
                  <a:pt x="3565268" y="1159569"/>
                </a:lnTo>
                <a:lnTo>
                  <a:pt x="3566922" y="1105039"/>
                </a:lnTo>
                <a:lnTo>
                  <a:pt x="3566912" y="1050331"/>
                </a:lnTo>
                <a:lnTo>
                  <a:pt x="3565289" y="996761"/>
                </a:lnTo>
                <a:lnTo>
                  <a:pt x="3562052" y="944331"/>
                </a:lnTo>
                <a:lnTo>
                  <a:pt x="3557201" y="893039"/>
                </a:lnTo>
                <a:lnTo>
                  <a:pt x="3550736" y="842886"/>
                </a:lnTo>
                <a:lnTo>
                  <a:pt x="3542658" y="793871"/>
                </a:lnTo>
                <a:lnTo>
                  <a:pt x="3532966" y="745996"/>
                </a:lnTo>
                <a:lnTo>
                  <a:pt x="3521655" y="699238"/>
                </a:lnTo>
                <a:lnTo>
                  <a:pt x="3508742" y="653662"/>
                </a:lnTo>
                <a:lnTo>
                  <a:pt x="3494210" y="609203"/>
                </a:lnTo>
                <a:lnTo>
                  <a:pt x="3478063" y="565884"/>
                </a:lnTo>
                <a:lnTo>
                  <a:pt x="3460304" y="523703"/>
                </a:lnTo>
                <a:lnTo>
                  <a:pt x="3440931" y="482662"/>
                </a:lnTo>
                <a:lnTo>
                  <a:pt x="3439515" y="479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0154" y="5114028"/>
            <a:ext cx="6272530" cy="2182495"/>
          </a:xfrm>
          <a:custGeom>
            <a:avLst/>
            <a:gdLst/>
            <a:ahLst/>
            <a:cxnLst/>
            <a:rect l="l" t="t" r="r" b="b"/>
            <a:pathLst>
              <a:path w="6272530" h="2182495">
                <a:moveTo>
                  <a:pt x="1514871" y="418579"/>
                </a:moveTo>
                <a:lnTo>
                  <a:pt x="1060399" y="418579"/>
                </a:lnTo>
                <a:lnTo>
                  <a:pt x="1088678" y="422597"/>
                </a:lnTo>
                <a:lnTo>
                  <a:pt x="1113980" y="434652"/>
                </a:lnTo>
                <a:lnTo>
                  <a:pt x="1155653" y="482872"/>
                </a:lnTo>
                <a:lnTo>
                  <a:pt x="1172024" y="519037"/>
                </a:lnTo>
                <a:lnTo>
                  <a:pt x="1185418" y="563239"/>
                </a:lnTo>
                <a:lnTo>
                  <a:pt x="1195836" y="615476"/>
                </a:lnTo>
                <a:lnTo>
                  <a:pt x="1203277" y="675750"/>
                </a:lnTo>
                <a:lnTo>
                  <a:pt x="1207742" y="744061"/>
                </a:lnTo>
                <a:lnTo>
                  <a:pt x="1209140" y="815795"/>
                </a:lnTo>
                <a:lnTo>
                  <a:pt x="1209205" y="822274"/>
                </a:lnTo>
                <a:lnTo>
                  <a:pt x="1208823" y="850990"/>
                </a:lnTo>
                <a:lnTo>
                  <a:pt x="1207601" y="890638"/>
                </a:lnTo>
                <a:lnTo>
                  <a:pt x="1205565" y="939354"/>
                </a:lnTo>
                <a:lnTo>
                  <a:pt x="1199872" y="1054928"/>
                </a:lnTo>
                <a:lnTo>
                  <a:pt x="1197840" y="1103647"/>
                </a:lnTo>
                <a:lnTo>
                  <a:pt x="1196619" y="1143296"/>
                </a:lnTo>
                <a:lnTo>
                  <a:pt x="1196212" y="1173873"/>
                </a:lnTo>
                <a:lnTo>
                  <a:pt x="1196619" y="1221749"/>
                </a:lnTo>
                <a:lnTo>
                  <a:pt x="1197839" y="1270497"/>
                </a:lnTo>
                <a:lnTo>
                  <a:pt x="1199873" y="1320117"/>
                </a:lnTo>
                <a:lnTo>
                  <a:pt x="1202720" y="1370609"/>
                </a:lnTo>
                <a:lnTo>
                  <a:pt x="1206381" y="1421972"/>
                </a:lnTo>
                <a:lnTo>
                  <a:pt x="1210855" y="1474207"/>
                </a:lnTo>
                <a:lnTo>
                  <a:pt x="1216144" y="1527313"/>
                </a:lnTo>
                <a:lnTo>
                  <a:pt x="1222247" y="1581289"/>
                </a:lnTo>
                <a:lnTo>
                  <a:pt x="1274343" y="1988705"/>
                </a:lnTo>
                <a:lnTo>
                  <a:pt x="1285039" y="2042140"/>
                </a:lnTo>
                <a:lnTo>
                  <a:pt x="1303488" y="2085860"/>
                </a:lnTo>
                <a:lnTo>
                  <a:pt x="1329689" y="2119864"/>
                </a:lnTo>
                <a:lnTo>
                  <a:pt x="1363642" y="2144153"/>
                </a:lnTo>
                <a:lnTo>
                  <a:pt x="1405345" y="2158726"/>
                </a:lnTo>
                <a:lnTo>
                  <a:pt x="1454797" y="2163584"/>
                </a:lnTo>
                <a:lnTo>
                  <a:pt x="1493107" y="2160386"/>
                </a:lnTo>
                <a:lnTo>
                  <a:pt x="1559616" y="2134807"/>
                </a:lnTo>
                <a:lnTo>
                  <a:pt x="1611011" y="2084927"/>
                </a:lnTo>
                <a:lnTo>
                  <a:pt x="1637514" y="2018419"/>
                </a:lnTo>
                <a:lnTo>
                  <a:pt x="1640827" y="1979409"/>
                </a:lnTo>
                <a:lnTo>
                  <a:pt x="1640202" y="1939832"/>
                </a:lnTo>
                <a:lnTo>
                  <a:pt x="1638328" y="1897377"/>
                </a:lnTo>
                <a:lnTo>
                  <a:pt x="1635205" y="1852045"/>
                </a:lnTo>
                <a:lnTo>
                  <a:pt x="1630832" y="1803836"/>
                </a:lnTo>
                <a:lnTo>
                  <a:pt x="1625209" y="1752750"/>
                </a:lnTo>
                <a:lnTo>
                  <a:pt x="1618335" y="1698786"/>
                </a:lnTo>
                <a:lnTo>
                  <a:pt x="1610210" y="1641946"/>
                </a:lnTo>
                <a:lnTo>
                  <a:pt x="1591459" y="1522479"/>
                </a:lnTo>
                <a:lnTo>
                  <a:pt x="1583334" y="1465548"/>
                </a:lnTo>
                <a:lnTo>
                  <a:pt x="1576460" y="1411437"/>
                </a:lnTo>
                <a:lnTo>
                  <a:pt x="1570837" y="1360146"/>
                </a:lnTo>
                <a:lnTo>
                  <a:pt x="1566464" y="1311674"/>
                </a:lnTo>
                <a:lnTo>
                  <a:pt x="1563341" y="1266023"/>
                </a:lnTo>
                <a:lnTo>
                  <a:pt x="1561467" y="1223193"/>
                </a:lnTo>
                <a:lnTo>
                  <a:pt x="1560842" y="1183182"/>
                </a:lnTo>
                <a:lnTo>
                  <a:pt x="1562696" y="1010170"/>
                </a:lnTo>
                <a:lnTo>
                  <a:pt x="1562586" y="818958"/>
                </a:lnTo>
                <a:lnTo>
                  <a:pt x="1560482" y="755486"/>
                </a:lnTo>
                <a:lnTo>
                  <a:pt x="1556817" y="692048"/>
                </a:lnTo>
                <a:lnTo>
                  <a:pt x="1551701" y="631958"/>
                </a:lnTo>
                <a:lnTo>
                  <a:pt x="1545134" y="575217"/>
                </a:lnTo>
                <a:lnTo>
                  <a:pt x="1537117" y="521825"/>
                </a:lnTo>
                <a:lnTo>
                  <a:pt x="1527648" y="471781"/>
                </a:lnTo>
                <a:lnTo>
                  <a:pt x="1516728" y="425086"/>
                </a:lnTo>
                <a:lnTo>
                  <a:pt x="1514871" y="418579"/>
                </a:lnTo>
                <a:close/>
              </a:path>
              <a:path w="6272530" h="2182495">
                <a:moveTo>
                  <a:pt x="225107" y="0"/>
                </a:moveTo>
                <a:lnTo>
                  <a:pt x="153249" y="12785"/>
                </a:lnTo>
                <a:lnTo>
                  <a:pt x="93954" y="51155"/>
                </a:lnTo>
                <a:lnTo>
                  <a:pt x="54184" y="109526"/>
                </a:lnTo>
                <a:lnTo>
                  <a:pt x="40932" y="182308"/>
                </a:lnTo>
                <a:lnTo>
                  <a:pt x="41339" y="215679"/>
                </a:lnTo>
                <a:lnTo>
                  <a:pt x="42560" y="256259"/>
                </a:lnTo>
                <a:lnTo>
                  <a:pt x="44650" y="305092"/>
                </a:lnTo>
                <a:lnTo>
                  <a:pt x="50290" y="414041"/>
                </a:lnTo>
                <a:lnTo>
                  <a:pt x="52322" y="461829"/>
                </a:lnTo>
                <a:lnTo>
                  <a:pt x="53542" y="502406"/>
                </a:lnTo>
                <a:lnTo>
                  <a:pt x="53949" y="535774"/>
                </a:lnTo>
                <a:lnTo>
                  <a:pt x="53654" y="576928"/>
                </a:lnTo>
                <a:lnTo>
                  <a:pt x="52851" y="618990"/>
                </a:lnTo>
                <a:lnTo>
                  <a:pt x="51521" y="664057"/>
                </a:lnTo>
                <a:lnTo>
                  <a:pt x="49633" y="712733"/>
                </a:lnTo>
                <a:lnTo>
                  <a:pt x="47205" y="764366"/>
                </a:lnTo>
                <a:lnTo>
                  <a:pt x="44036" y="822274"/>
                </a:lnTo>
                <a:lnTo>
                  <a:pt x="40731" y="876507"/>
                </a:lnTo>
                <a:lnTo>
                  <a:pt x="36685" y="937014"/>
                </a:lnTo>
                <a:lnTo>
                  <a:pt x="32100" y="1000478"/>
                </a:lnTo>
                <a:lnTo>
                  <a:pt x="21849" y="1133327"/>
                </a:lnTo>
                <a:lnTo>
                  <a:pt x="17263" y="1196795"/>
                </a:lnTo>
                <a:lnTo>
                  <a:pt x="13217" y="1257304"/>
                </a:lnTo>
                <a:lnTo>
                  <a:pt x="9710" y="1314854"/>
                </a:lnTo>
                <a:lnTo>
                  <a:pt x="6689" y="1370609"/>
                </a:lnTo>
                <a:lnTo>
                  <a:pt x="4281" y="1421972"/>
                </a:lnTo>
                <a:lnTo>
                  <a:pt x="2427" y="1469757"/>
                </a:lnTo>
                <a:lnTo>
                  <a:pt x="1078" y="1515476"/>
                </a:lnTo>
                <a:lnTo>
                  <a:pt x="269" y="1558237"/>
                </a:lnTo>
                <a:lnTo>
                  <a:pt x="0" y="1598040"/>
                </a:lnTo>
                <a:lnTo>
                  <a:pt x="756" y="1629430"/>
                </a:lnTo>
                <a:lnTo>
                  <a:pt x="3025" y="1667798"/>
                </a:lnTo>
                <a:lnTo>
                  <a:pt x="6804" y="1713144"/>
                </a:lnTo>
                <a:lnTo>
                  <a:pt x="17381" y="1817791"/>
                </a:lnTo>
                <a:lnTo>
                  <a:pt x="21159" y="1863137"/>
                </a:lnTo>
                <a:lnTo>
                  <a:pt x="23425" y="1901507"/>
                </a:lnTo>
                <a:lnTo>
                  <a:pt x="24180" y="1932901"/>
                </a:lnTo>
                <a:lnTo>
                  <a:pt x="27321" y="1972780"/>
                </a:lnTo>
                <a:lnTo>
                  <a:pt x="52443" y="2040683"/>
                </a:lnTo>
                <a:lnTo>
                  <a:pt x="101508" y="2091496"/>
                </a:lnTo>
                <a:lnTo>
                  <a:pt x="167549" y="2117543"/>
                </a:lnTo>
                <a:lnTo>
                  <a:pt x="206501" y="2120798"/>
                </a:lnTo>
                <a:lnTo>
                  <a:pt x="244696" y="2117543"/>
                </a:lnTo>
                <a:lnTo>
                  <a:pt x="310275" y="2091496"/>
                </a:lnTo>
                <a:lnTo>
                  <a:pt x="360039" y="2040683"/>
                </a:lnTo>
                <a:lnTo>
                  <a:pt x="385614" y="1972780"/>
                </a:lnTo>
                <a:lnTo>
                  <a:pt x="388810" y="1932901"/>
                </a:lnTo>
                <a:lnTo>
                  <a:pt x="388112" y="1901507"/>
                </a:lnTo>
                <a:lnTo>
                  <a:pt x="386021" y="1863137"/>
                </a:lnTo>
                <a:lnTo>
                  <a:pt x="382536" y="1817791"/>
                </a:lnTo>
                <a:lnTo>
                  <a:pt x="372775" y="1713144"/>
                </a:lnTo>
                <a:lnTo>
                  <a:pt x="369287" y="1667798"/>
                </a:lnTo>
                <a:lnTo>
                  <a:pt x="367194" y="1629430"/>
                </a:lnTo>
                <a:lnTo>
                  <a:pt x="366496" y="1598040"/>
                </a:lnTo>
                <a:lnTo>
                  <a:pt x="367194" y="1553973"/>
                </a:lnTo>
                <a:lnTo>
                  <a:pt x="369287" y="1509209"/>
                </a:lnTo>
                <a:lnTo>
                  <a:pt x="372775" y="1463747"/>
                </a:lnTo>
                <a:lnTo>
                  <a:pt x="377659" y="1417586"/>
                </a:lnTo>
                <a:lnTo>
                  <a:pt x="383586" y="1365029"/>
                </a:lnTo>
                <a:lnTo>
                  <a:pt x="388353" y="1317124"/>
                </a:lnTo>
                <a:lnTo>
                  <a:pt x="391958" y="1273870"/>
                </a:lnTo>
                <a:lnTo>
                  <a:pt x="394398" y="1235265"/>
                </a:lnTo>
                <a:lnTo>
                  <a:pt x="409721" y="1183022"/>
                </a:lnTo>
                <a:lnTo>
                  <a:pt x="425924" y="1132188"/>
                </a:lnTo>
                <a:lnTo>
                  <a:pt x="443008" y="1082762"/>
                </a:lnTo>
                <a:lnTo>
                  <a:pt x="460973" y="1034745"/>
                </a:lnTo>
                <a:lnTo>
                  <a:pt x="479818" y="988137"/>
                </a:lnTo>
                <a:lnTo>
                  <a:pt x="499544" y="942938"/>
                </a:lnTo>
                <a:lnTo>
                  <a:pt x="520151" y="899148"/>
                </a:lnTo>
                <a:lnTo>
                  <a:pt x="541639" y="856767"/>
                </a:lnTo>
                <a:lnTo>
                  <a:pt x="564008" y="815795"/>
                </a:lnTo>
                <a:lnTo>
                  <a:pt x="587257" y="776232"/>
                </a:lnTo>
                <a:lnTo>
                  <a:pt x="611388" y="738079"/>
                </a:lnTo>
                <a:lnTo>
                  <a:pt x="636399" y="701335"/>
                </a:lnTo>
                <a:lnTo>
                  <a:pt x="662292" y="666000"/>
                </a:lnTo>
                <a:lnTo>
                  <a:pt x="700429" y="618990"/>
                </a:lnTo>
                <a:lnTo>
                  <a:pt x="738938" y="576928"/>
                </a:lnTo>
                <a:lnTo>
                  <a:pt x="777819" y="539815"/>
                </a:lnTo>
                <a:lnTo>
                  <a:pt x="817072" y="507651"/>
                </a:lnTo>
                <a:lnTo>
                  <a:pt x="856697" y="480434"/>
                </a:lnTo>
                <a:lnTo>
                  <a:pt x="894301" y="459498"/>
                </a:lnTo>
                <a:lnTo>
                  <a:pt x="418579" y="459498"/>
                </a:lnTo>
                <a:lnTo>
                  <a:pt x="413003" y="241846"/>
                </a:lnTo>
                <a:lnTo>
                  <a:pt x="405068" y="177680"/>
                </a:lnTo>
                <a:lnTo>
                  <a:pt x="390830" y="123387"/>
                </a:lnTo>
                <a:lnTo>
                  <a:pt x="370289" y="78966"/>
                </a:lnTo>
                <a:lnTo>
                  <a:pt x="343441" y="44414"/>
                </a:lnTo>
                <a:lnTo>
                  <a:pt x="310301" y="19741"/>
                </a:lnTo>
                <a:lnTo>
                  <a:pt x="270855" y="4935"/>
                </a:lnTo>
                <a:lnTo>
                  <a:pt x="225107" y="0"/>
                </a:lnTo>
                <a:close/>
              </a:path>
              <a:path w="6272530" h="2182495">
                <a:moveTo>
                  <a:pt x="1060399" y="42786"/>
                </a:moveTo>
                <a:lnTo>
                  <a:pt x="1019270" y="44418"/>
                </a:lnTo>
                <a:lnTo>
                  <a:pt x="978340" y="49297"/>
                </a:lnTo>
                <a:lnTo>
                  <a:pt x="937507" y="57435"/>
                </a:lnTo>
                <a:lnTo>
                  <a:pt x="896805" y="68830"/>
                </a:lnTo>
                <a:lnTo>
                  <a:pt x="856233" y="83480"/>
                </a:lnTo>
                <a:lnTo>
                  <a:pt x="815792" y="101385"/>
                </a:lnTo>
                <a:lnTo>
                  <a:pt x="775482" y="122546"/>
                </a:lnTo>
                <a:lnTo>
                  <a:pt x="735303" y="146962"/>
                </a:lnTo>
                <a:lnTo>
                  <a:pt x="695254" y="174634"/>
                </a:lnTo>
                <a:lnTo>
                  <a:pt x="655336" y="205562"/>
                </a:lnTo>
                <a:lnTo>
                  <a:pt x="615549" y="239746"/>
                </a:lnTo>
                <a:lnTo>
                  <a:pt x="575894" y="277185"/>
                </a:lnTo>
                <a:lnTo>
                  <a:pt x="536368" y="317880"/>
                </a:lnTo>
                <a:lnTo>
                  <a:pt x="496974" y="361830"/>
                </a:lnTo>
                <a:lnTo>
                  <a:pt x="457711" y="409036"/>
                </a:lnTo>
                <a:lnTo>
                  <a:pt x="418579" y="459498"/>
                </a:lnTo>
                <a:lnTo>
                  <a:pt x="894301" y="459498"/>
                </a:lnTo>
                <a:lnTo>
                  <a:pt x="896694" y="458166"/>
                </a:lnTo>
                <a:lnTo>
                  <a:pt x="937062" y="440847"/>
                </a:lnTo>
                <a:lnTo>
                  <a:pt x="977802" y="428476"/>
                </a:lnTo>
                <a:lnTo>
                  <a:pt x="1018915" y="421053"/>
                </a:lnTo>
                <a:lnTo>
                  <a:pt x="1060399" y="418579"/>
                </a:lnTo>
                <a:lnTo>
                  <a:pt x="1514871" y="418579"/>
                </a:lnTo>
                <a:lnTo>
                  <a:pt x="1504356" y="381740"/>
                </a:lnTo>
                <a:lnTo>
                  <a:pt x="1490533" y="341742"/>
                </a:lnTo>
                <a:lnTo>
                  <a:pt x="1475257" y="305092"/>
                </a:lnTo>
                <a:lnTo>
                  <a:pt x="1452457" y="259568"/>
                </a:lnTo>
                <a:lnTo>
                  <a:pt x="1426674" y="218380"/>
                </a:lnTo>
                <a:lnTo>
                  <a:pt x="1397908" y="181528"/>
                </a:lnTo>
                <a:lnTo>
                  <a:pt x="1366159" y="149011"/>
                </a:lnTo>
                <a:lnTo>
                  <a:pt x="1331427" y="120829"/>
                </a:lnTo>
                <a:lnTo>
                  <a:pt x="1293713" y="96983"/>
                </a:lnTo>
                <a:lnTo>
                  <a:pt x="1253015" y="77472"/>
                </a:lnTo>
                <a:lnTo>
                  <a:pt x="1209335" y="62297"/>
                </a:lnTo>
                <a:lnTo>
                  <a:pt x="1162672" y="51457"/>
                </a:lnTo>
                <a:lnTo>
                  <a:pt x="1113027" y="44954"/>
                </a:lnTo>
                <a:lnTo>
                  <a:pt x="1060399" y="42786"/>
                </a:lnTo>
                <a:close/>
              </a:path>
              <a:path w="6272530" h="2182495">
                <a:moveTo>
                  <a:pt x="2856255" y="102311"/>
                </a:moveTo>
                <a:lnTo>
                  <a:pt x="2802247" y="103617"/>
                </a:lnTo>
                <a:lnTo>
                  <a:pt x="2749655" y="107538"/>
                </a:lnTo>
                <a:lnTo>
                  <a:pt x="2698479" y="114071"/>
                </a:lnTo>
                <a:lnTo>
                  <a:pt x="2648720" y="123219"/>
                </a:lnTo>
                <a:lnTo>
                  <a:pt x="2600377" y="134979"/>
                </a:lnTo>
                <a:lnTo>
                  <a:pt x="2553450" y="149354"/>
                </a:lnTo>
                <a:lnTo>
                  <a:pt x="2507939" y="166342"/>
                </a:lnTo>
                <a:lnTo>
                  <a:pt x="2463845" y="185943"/>
                </a:lnTo>
                <a:lnTo>
                  <a:pt x="2421167" y="208158"/>
                </a:lnTo>
                <a:lnTo>
                  <a:pt x="2379905" y="232987"/>
                </a:lnTo>
                <a:lnTo>
                  <a:pt x="2340059" y="260429"/>
                </a:lnTo>
                <a:lnTo>
                  <a:pt x="2301630" y="290485"/>
                </a:lnTo>
                <a:lnTo>
                  <a:pt x="2264617" y="323155"/>
                </a:lnTo>
                <a:lnTo>
                  <a:pt x="2229021" y="358438"/>
                </a:lnTo>
                <a:lnTo>
                  <a:pt x="2194840" y="396335"/>
                </a:lnTo>
                <a:lnTo>
                  <a:pt x="2162077" y="436846"/>
                </a:lnTo>
                <a:lnTo>
                  <a:pt x="2130729" y="479971"/>
                </a:lnTo>
                <a:lnTo>
                  <a:pt x="2103739" y="520361"/>
                </a:lnTo>
                <a:lnTo>
                  <a:pt x="2078580" y="561536"/>
                </a:lnTo>
                <a:lnTo>
                  <a:pt x="2055252" y="603495"/>
                </a:lnTo>
                <a:lnTo>
                  <a:pt x="2033755" y="646239"/>
                </a:lnTo>
                <a:lnTo>
                  <a:pt x="2014090" y="689768"/>
                </a:lnTo>
                <a:lnTo>
                  <a:pt x="1996256" y="734082"/>
                </a:lnTo>
                <a:lnTo>
                  <a:pt x="1980253" y="779180"/>
                </a:lnTo>
                <a:lnTo>
                  <a:pt x="1966082" y="825063"/>
                </a:lnTo>
                <a:lnTo>
                  <a:pt x="1953703" y="871904"/>
                </a:lnTo>
                <a:lnTo>
                  <a:pt x="1943233" y="919183"/>
                </a:lnTo>
                <a:lnTo>
                  <a:pt x="1934555" y="967421"/>
                </a:lnTo>
                <a:lnTo>
                  <a:pt x="1927709" y="1016443"/>
                </a:lnTo>
                <a:lnTo>
                  <a:pt x="1922695" y="1066250"/>
                </a:lnTo>
                <a:lnTo>
                  <a:pt x="1919511" y="1116842"/>
                </a:lnTo>
                <a:lnTo>
                  <a:pt x="1918160" y="1168219"/>
                </a:lnTo>
                <a:lnTo>
                  <a:pt x="1918639" y="1220381"/>
                </a:lnTo>
                <a:lnTo>
                  <a:pt x="1921435" y="1277390"/>
                </a:lnTo>
                <a:lnTo>
                  <a:pt x="1926347" y="1332829"/>
                </a:lnTo>
                <a:lnTo>
                  <a:pt x="1933376" y="1386698"/>
                </a:lnTo>
                <a:lnTo>
                  <a:pt x="1942522" y="1438995"/>
                </a:lnTo>
                <a:lnTo>
                  <a:pt x="1953784" y="1489721"/>
                </a:lnTo>
                <a:lnTo>
                  <a:pt x="1967163" y="1538877"/>
                </a:lnTo>
                <a:lnTo>
                  <a:pt x="1982658" y="1586461"/>
                </a:lnTo>
                <a:lnTo>
                  <a:pt x="2000270" y="1632474"/>
                </a:lnTo>
                <a:lnTo>
                  <a:pt x="2019998" y="1676917"/>
                </a:lnTo>
                <a:lnTo>
                  <a:pt x="2041842" y="1719788"/>
                </a:lnTo>
                <a:lnTo>
                  <a:pt x="2065804" y="1761088"/>
                </a:lnTo>
                <a:lnTo>
                  <a:pt x="2091881" y="1800817"/>
                </a:lnTo>
                <a:lnTo>
                  <a:pt x="2120075" y="1838974"/>
                </a:lnTo>
                <a:lnTo>
                  <a:pt x="2150385" y="1875560"/>
                </a:lnTo>
                <a:lnTo>
                  <a:pt x="2182812" y="1910575"/>
                </a:lnTo>
                <a:lnTo>
                  <a:pt x="2220938" y="1947422"/>
                </a:lnTo>
                <a:lnTo>
                  <a:pt x="2260278" y="1981064"/>
                </a:lnTo>
                <a:lnTo>
                  <a:pt x="2300832" y="2011502"/>
                </a:lnTo>
                <a:lnTo>
                  <a:pt x="2342600" y="2038736"/>
                </a:lnTo>
                <a:lnTo>
                  <a:pt x="2385582" y="2062765"/>
                </a:lnTo>
                <a:lnTo>
                  <a:pt x="2429778" y="2083590"/>
                </a:lnTo>
                <a:lnTo>
                  <a:pt x="2475188" y="2101211"/>
                </a:lnTo>
                <a:lnTo>
                  <a:pt x="2521813" y="2115628"/>
                </a:lnTo>
                <a:lnTo>
                  <a:pt x="2569651" y="2126841"/>
                </a:lnTo>
                <a:lnTo>
                  <a:pt x="2618705" y="2134850"/>
                </a:lnTo>
                <a:lnTo>
                  <a:pt x="2668972" y="2139656"/>
                </a:lnTo>
                <a:lnTo>
                  <a:pt x="2720454" y="2141258"/>
                </a:lnTo>
                <a:lnTo>
                  <a:pt x="2772107" y="2139786"/>
                </a:lnTo>
                <a:lnTo>
                  <a:pt x="2822386" y="2135371"/>
                </a:lnTo>
                <a:lnTo>
                  <a:pt x="2871293" y="2128012"/>
                </a:lnTo>
                <a:lnTo>
                  <a:pt x="2918828" y="2117711"/>
                </a:lnTo>
                <a:lnTo>
                  <a:pt x="2964989" y="2104465"/>
                </a:lnTo>
                <a:lnTo>
                  <a:pt x="3009778" y="2088276"/>
                </a:lnTo>
                <a:lnTo>
                  <a:pt x="3053194" y="2069144"/>
                </a:lnTo>
                <a:lnTo>
                  <a:pt x="3095237" y="2047068"/>
                </a:lnTo>
                <a:lnTo>
                  <a:pt x="3135908" y="2022049"/>
                </a:lnTo>
                <a:lnTo>
                  <a:pt x="3175206" y="1994086"/>
                </a:lnTo>
                <a:lnTo>
                  <a:pt x="3213132" y="1963180"/>
                </a:lnTo>
                <a:lnTo>
                  <a:pt x="3249685" y="1929330"/>
                </a:lnTo>
                <a:lnTo>
                  <a:pt x="3284866" y="1892536"/>
                </a:lnTo>
                <a:lnTo>
                  <a:pt x="3318674" y="1852799"/>
                </a:lnTo>
                <a:lnTo>
                  <a:pt x="3351110" y="1810118"/>
                </a:lnTo>
                <a:lnTo>
                  <a:pt x="3378230" y="1770637"/>
                </a:lnTo>
                <a:lnTo>
                  <a:pt x="3381457" y="1765465"/>
                </a:lnTo>
                <a:lnTo>
                  <a:pt x="2720454" y="1765465"/>
                </a:lnTo>
                <a:lnTo>
                  <a:pt x="2674022" y="1762921"/>
                </a:lnTo>
                <a:lnTo>
                  <a:pt x="2629336" y="1755291"/>
                </a:lnTo>
                <a:lnTo>
                  <a:pt x="2586396" y="1742573"/>
                </a:lnTo>
                <a:lnTo>
                  <a:pt x="2545202" y="1724768"/>
                </a:lnTo>
                <a:lnTo>
                  <a:pt x="2505754" y="1701876"/>
                </a:lnTo>
                <a:lnTo>
                  <a:pt x="2468053" y="1673895"/>
                </a:lnTo>
                <a:lnTo>
                  <a:pt x="2432100" y="1640827"/>
                </a:lnTo>
                <a:lnTo>
                  <a:pt x="2401255" y="1605871"/>
                </a:lnTo>
                <a:lnTo>
                  <a:pt x="2374039" y="1567976"/>
                </a:lnTo>
                <a:lnTo>
                  <a:pt x="2350452" y="1527140"/>
                </a:lnTo>
                <a:lnTo>
                  <a:pt x="2330494" y="1483364"/>
                </a:lnTo>
                <a:lnTo>
                  <a:pt x="2314165" y="1436649"/>
                </a:lnTo>
                <a:lnTo>
                  <a:pt x="2301464" y="1386992"/>
                </a:lnTo>
                <a:lnTo>
                  <a:pt x="2292393" y="1334396"/>
                </a:lnTo>
                <a:lnTo>
                  <a:pt x="2286950" y="1278858"/>
                </a:lnTo>
                <a:lnTo>
                  <a:pt x="2285136" y="1220381"/>
                </a:lnTo>
                <a:lnTo>
                  <a:pt x="2286345" y="1167026"/>
                </a:lnTo>
                <a:lnTo>
                  <a:pt x="2289973" y="1114863"/>
                </a:lnTo>
                <a:lnTo>
                  <a:pt x="2296019" y="1063891"/>
                </a:lnTo>
                <a:lnTo>
                  <a:pt x="2304484" y="1014109"/>
                </a:lnTo>
                <a:lnTo>
                  <a:pt x="2315367" y="965517"/>
                </a:lnTo>
                <a:lnTo>
                  <a:pt x="2328668" y="918116"/>
                </a:lnTo>
                <a:lnTo>
                  <a:pt x="2344457" y="871731"/>
                </a:lnTo>
                <a:lnTo>
                  <a:pt x="2362524" y="826883"/>
                </a:lnTo>
                <a:lnTo>
                  <a:pt x="2383079" y="783051"/>
                </a:lnTo>
                <a:lnTo>
                  <a:pt x="2406053" y="740409"/>
                </a:lnTo>
                <a:lnTo>
                  <a:pt x="2434789" y="694902"/>
                </a:lnTo>
                <a:lnTo>
                  <a:pt x="2465611" y="653662"/>
                </a:lnTo>
                <a:lnTo>
                  <a:pt x="2498257" y="616985"/>
                </a:lnTo>
                <a:lnTo>
                  <a:pt x="2532990" y="584575"/>
                </a:lnTo>
                <a:lnTo>
                  <a:pt x="2569721" y="556533"/>
                </a:lnTo>
                <a:lnTo>
                  <a:pt x="2608450" y="532856"/>
                </a:lnTo>
                <a:lnTo>
                  <a:pt x="2649178" y="513546"/>
                </a:lnTo>
                <a:lnTo>
                  <a:pt x="2691905" y="498602"/>
                </a:lnTo>
                <a:lnTo>
                  <a:pt x="2736630" y="488025"/>
                </a:lnTo>
                <a:lnTo>
                  <a:pt x="2783353" y="481815"/>
                </a:lnTo>
                <a:lnTo>
                  <a:pt x="2832074" y="479971"/>
                </a:lnTo>
                <a:lnTo>
                  <a:pt x="3439515" y="479971"/>
                </a:lnTo>
                <a:lnTo>
                  <a:pt x="3419944" y="442760"/>
                </a:lnTo>
                <a:lnTo>
                  <a:pt x="3391651" y="395862"/>
                </a:lnTo>
                <a:lnTo>
                  <a:pt x="3361517" y="352438"/>
                </a:lnTo>
                <a:lnTo>
                  <a:pt x="3329541" y="312487"/>
                </a:lnTo>
                <a:lnTo>
                  <a:pt x="3295723" y="276011"/>
                </a:lnTo>
                <a:lnTo>
                  <a:pt x="3260063" y="243008"/>
                </a:lnTo>
                <a:lnTo>
                  <a:pt x="3222562" y="213479"/>
                </a:lnTo>
                <a:lnTo>
                  <a:pt x="3183220" y="187425"/>
                </a:lnTo>
                <a:lnTo>
                  <a:pt x="3142035" y="164843"/>
                </a:lnTo>
                <a:lnTo>
                  <a:pt x="3099009" y="145736"/>
                </a:lnTo>
                <a:lnTo>
                  <a:pt x="3054142" y="130103"/>
                </a:lnTo>
                <a:lnTo>
                  <a:pt x="3007432" y="117944"/>
                </a:lnTo>
                <a:lnTo>
                  <a:pt x="2958882" y="109259"/>
                </a:lnTo>
                <a:lnTo>
                  <a:pt x="2908489" y="104048"/>
                </a:lnTo>
                <a:lnTo>
                  <a:pt x="2856255" y="102311"/>
                </a:lnTo>
                <a:close/>
              </a:path>
              <a:path w="6272530" h="2182495">
                <a:moveTo>
                  <a:pt x="3439515" y="479971"/>
                </a:moveTo>
                <a:lnTo>
                  <a:pt x="2832074" y="479971"/>
                </a:lnTo>
                <a:lnTo>
                  <a:pt x="2872457" y="481951"/>
                </a:lnTo>
                <a:lnTo>
                  <a:pt x="2910636" y="487522"/>
                </a:lnTo>
                <a:lnTo>
                  <a:pt x="2980380" y="509435"/>
                </a:lnTo>
                <a:lnTo>
                  <a:pt x="3041307" y="545712"/>
                </a:lnTo>
                <a:lnTo>
                  <a:pt x="3093416" y="596351"/>
                </a:lnTo>
                <a:lnTo>
                  <a:pt x="3116164" y="627056"/>
                </a:lnTo>
                <a:lnTo>
                  <a:pt x="3136707" y="661352"/>
                </a:lnTo>
                <a:lnTo>
                  <a:pt x="3155054" y="699259"/>
                </a:lnTo>
                <a:lnTo>
                  <a:pt x="3171180" y="740715"/>
                </a:lnTo>
                <a:lnTo>
                  <a:pt x="3185110" y="785783"/>
                </a:lnTo>
                <a:lnTo>
                  <a:pt x="3196835" y="834441"/>
                </a:lnTo>
                <a:lnTo>
                  <a:pt x="3206355" y="886689"/>
                </a:lnTo>
                <a:lnTo>
                  <a:pt x="3213670" y="942528"/>
                </a:lnTo>
                <a:lnTo>
                  <a:pt x="3218781" y="1001957"/>
                </a:lnTo>
                <a:lnTo>
                  <a:pt x="3221637" y="1063891"/>
                </a:lnTo>
                <a:lnTo>
                  <a:pt x="3222388" y="1131587"/>
                </a:lnTo>
                <a:lnTo>
                  <a:pt x="3220885" y="1201788"/>
                </a:lnTo>
                <a:lnTo>
                  <a:pt x="3216981" y="1259547"/>
                </a:lnTo>
                <a:lnTo>
                  <a:pt x="3209404" y="1314598"/>
                </a:lnTo>
                <a:lnTo>
                  <a:pt x="3198151" y="1366939"/>
                </a:lnTo>
                <a:lnTo>
                  <a:pt x="3183224" y="1416570"/>
                </a:lnTo>
                <a:lnTo>
                  <a:pt x="3164621" y="1463492"/>
                </a:lnTo>
                <a:lnTo>
                  <a:pt x="3142344" y="1507705"/>
                </a:lnTo>
                <a:lnTo>
                  <a:pt x="3116391" y="1549209"/>
                </a:lnTo>
                <a:lnTo>
                  <a:pt x="3086764" y="1588003"/>
                </a:lnTo>
                <a:lnTo>
                  <a:pt x="3053461" y="1624088"/>
                </a:lnTo>
                <a:lnTo>
                  <a:pt x="3017736" y="1657222"/>
                </a:lnTo>
                <a:lnTo>
                  <a:pt x="2980326" y="1685939"/>
                </a:lnTo>
                <a:lnTo>
                  <a:pt x="2941228" y="1710238"/>
                </a:lnTo>
                <a:lnTo>
                  <a:pt x="2900445" y="1730119"/>
                </a:lnTo>
                <a:lnTo>
                  <a:pt x="2857975" y="1745582"/>
                </a:lnTo>
                <a:lnTo>
                  <a:pt x="2813820" y="1756628"/>
                </a:lnTo>
                <a:lnTo>
                  <a:pt x="2767979" y="1763255"/>
                </a:lnTo>
                <a:lnTo>
                  <a:pt x="2720454" y="1765465"/>
                </a:lnTo>
                <a:lnTo>
                  <a:pt x="3381457" y="1765465"/>
                </a:lnTo>
                <a:lnTo>
                  <a:pt x="3403531" y="1730081"/>
                </a:lnTo>
                <a:lnTo>
                  <a:pt x="3427013" y="1688451"/>
                </a:lnTo>
                <a:lnTo>
                  <a:pt x="3448676" y="1645745"/>
                </a:lnTo>
                <a:lnTo>
                  <a:pt x="3468520" y="1601965"/>
                </a:lnTo>
                <a:lnTo>
                  <a:pt x="3486546" y="1557109"/>
                </a:lnTo>
                <a:lnTo>
                  <a:pt x="3502752" y="1511179"/>
                </a:lnTo>
                <a:lnTo>
                  <a:pt x="3517139" y="1464174"/>
                </a:lnTo>
                <a:lnTo>
                  <a:pt x="3529707" y="1416094"/>
                </a:lnTo>
                <a:lnTo>
                  <a:pt x="3540456" y="1366939"/>
                </a:lnTo>
                <a:lnTo>
                  <a:pt x="3549386" y="1316709"/>
                </a:lnTo>
                <a:lnTo>
                  <a:pt x="3556496" y="1265404"/>
                </a:lnTo>
                <a:lnTo>
                  <a:pt x="3561786" y="1213024"/>
                </a:lnTo>
                <a:lnTo>
                  <a:pt x="3565257" y="1159569"/>
                </a:lnTo>
                <a:lnTo>
                  <a:pt x="3566909" y="1105039"/>
                </a:lnTo>
                <a:lnTo>
                  <a:pt x="3566899" y="1050331"/>
                </a:lnTo>
                <a:lnTo>
                  <a:pt x="3565277" y="996761"/>
                </a:lnTo>
                <a:lnTo>
                  <a:pt x="3562040" y="944331"/>
                </a:lnTo>
                <a:lnTo>
                  <a:pt x="3557191" y="893039"/>
                </a:lnTo>
                <a:lnTo>
                  <a:pt x="3550727" y="842886"/>
                </a:lnTo>
                <a:lnTo>
                  <a:pt x="3542651" y="793871"/>
                </a:lnTo>
                <a:lnTo>
                  <a:pt x="3532960" y="745996"/>
                </a:lnTo>
                <a:lnTo>
                  <a:pt x="3521650" y="699238"/>
                </a:lnTo>
                <a:lnTo>
                  <a:pt x="3508738" y="653662"/>
                </a:lnTo>
                <a:lnTo>
                  <a:pt x="3494207" y="609203"/>
                </a:lnTo>
                <a:lnTo>
                  <a:pt x="3478062" y="565884"/>
                </a:lnTo>
                <a:lnTo>
                  <a:pt x="3460303" y="523703"/>
                </a:lnTo>
                <a:lnTo>
                  <a:pt x="3440931" y="482662"/>
                </a:lnTo>
                <a:lnTo>
                  <a:pt x="3439515" y="479971"/>
                </a:lnTo>
                <a:close/>
              </a:path>
              <a:path w="6272530" h="2182495">
                <a:moveTo>
                  <a:pt x="5382337" y="827849"/>
                </a:moveTo>
                <a:lnTo>
                  <a:pt x="5070538" y="827849"/>
                </a:lnTo>
                <a:lnTo>
                  <a:pt x="5131930" y="1242707"/>
                </a:lnTo>
                <a:lnTo>
                  <a:pt x="5140589" y="1302468"/>
                </a:lnTo>
                <a:lnTo>
                  <a:pt x="5149203" y="1359381"/>
                </a:lnTo>
                <a:lnTo>
                  <a:pt x="5157770" y="1413446"/>
                </a:lnTo>
                <a:lnTo>
                  <a:pt x="5166291" y="1464664"/>
                </a:lnTo>
                <a:lnTo>
                  <a:pt x="5174766" y="1513034"/>
                </a:lnTo>
                <a:lnTo>
                  <a:pt x="5183195" y="1558556"/>
                </a:lnTo>
                <a:lnTo>
                  <a:pt x="5191578" y="1601231"/>
                </a:lnTo>
                <a:lnTo>
                  <a:pt x="5199915" y="1641058"/>
                </a:lnTo>
                <a:lnTo>
                  <a:pt x="5226193" y="1752087"/>
                </a:lnTo>
                <a:lnTo>
                  <a:pt x="5245237" y="1820259"/>
                </a:lnTo>
                <a:lnTo>
                  <a:pt x="5265338" y="1882553"/>
                </a:lnTo>
                <a:lnTo>
                  <a:pt x="5286495" y="1938968"/>
                </a:lnTo>
                <a:lnTo>
                  <a:pt x="5308709" y="1989506"/>
                </a:lnTo>
                <a:lnTo>
                  <a:pt x="5331980" y="2034166"/>
                </a:lnTo>
                <a:lnTo>
                  <a:pt x="5356308" y="2072947"/>
                </a:lnTo>
                <a:lnTo>
                  <a:pt x="5381692" y="2105850"/>
                </a:lnTo>
                <a:lnTo>
                  <a:pt x="5435630" y="2154021"/>
                </a:lnTo>
                <a:lnTo>
                  <a:pt x="5493795" y="2178679"/>
                </a:lnTo>
                <a:lnTo>
                  <a:pt x="5524461" y="2182190"/>
                </a:lnTo>
                <a:lnTo>
                  <a:pt x="5577368" y="2176837"/>
                </a:lnTo>
                <a:lnTo>
                  <a:pt x="5624458" y="2158930"/>
                </a:lnTo>
                <a:lnTo>
                  <a:pt x="5665733" y="2128469"/>
                </a:lnTo>
                <a:lnTo>
                  <a:pt x="5701195" y="2085454"/>
                </a:lnTo>
                <a:lnTo>
                  <a:pt x="5730351" y="2040951"/>
                </a:lnTo>
                <a:lnTo>
                  <a:pt x="5757356" y="1996738"/>
                </a:lnTo>
                <a:lnTo>
                  <a:pt x="5782210" y="1952816"/>
                </a:lnTo>
                <a:lnTo>
                  <a:pt x="5804912" y="1909184"/>
                </a:lnTo>
                <a:lnTo>
                  <a:pt x="5825463" y="1865843"/>
                </a:lnTo>
                <a:lnTo>
                  <a:pt x="5843862" y="1822792"/>
                </a:lnTo>
                <a:lnTo>
                  <a:pt x="5860110" y="1780032"/>
                </a:lnTo>
                <a:lnTo>
                  <a:pt x="5874207" y="1737563"/>
                </a:lnTo>
                <a:lnTo>
                  <a:pt x="5875344" y="1733842"/>
                </a:lnTo>
                <a:lnTo>
                  <a:pt x="5543067" y="1733842"/>
                </a:lnTo>
                <a:lnTo>
                  <a:pt x="5535304" y="1697950"/>
                </a:lnTo>
                <a:lnTo>
                  <a:pt x="5527392" y="1660223"/>
                </a:lnTo>
                <a:lnTo>
                  <a:pt x="5519331" y="1620660"/>
                </a:lnTo>
                <a:lnTo>
                  <a:pt x="5511121" y="1579262"/>
                </a:lnTo>
                <a:lnTo>
                  <a:pt x="5502762" y="1536027"/>
                </a:lnTo>
                <a:lnTo>
                  <a:pt x="5494254" y="1490957"/>
                </a:lnTo>
                <a:lnTo>
                  <a:pt x="5485597" y="1444052"/>
                </a:lnTo>
                <a:lnTo>
                  <a:pt x="5476792" y="1395310"/>
                </a:lnTo>
                <a:lnTo>
                  <a:pt x="5467837" y="1344733"/>
                </a:lnTo>
                <a:lnTo>
                  <a:pt x="5458734" y="1292321"/>
                </a:lnTo>
                <a:lnTo>
                  <a:pt x="5449482" y="1238073"/>
                </a:lnTo>
                <a:lnTo>
                  <a:pt x="5439958" y="1181241"/>
                </a:lnTo>
                <a:lnTo>
                  <a:pt x="5430428" y="1123429"/>
                </a:lnTo>
                <a:lnTo>
                  <a:pt x="5420834" y="1064317"/>
                </a:lnTo>
                <a:lnTo>
                  <a:pt x="5410987" y="1002728"/>
                </a:lnTo>
                <a:lnTo>
                  <a:pt x="5399967" y="934565"/>
                </a:lnTo>
                <a:lnTo>
                  <a:pt x="5389233" y="869176"/>
                </a:lnTo>
                <a:lnTo>
                  <a:pt x="5382337" y="827849"/>
                </a:lnTo>
                <a:close/>
              </a:path>
              <a:path w="6272530" h="2182495">
                <a:moveTo>
                  <a:pt x="4097578" y="94868"/>
                </a:moveTo>
                <a:lnTo>
                  <a:pt x="4025253" y="107661"/>
                </a:lnTo>
                <a:lnTo>
                  <a:pt x="3964558" y="146037"/>
                </a:lnTo>
                <a:lnTo>
                  <a:pt x="3923399" y="203936"/>
                </a:lnTo>
                <a:lnTo>
                  <a:pt x="3909682" y="275323"/>
                </a:lnTo>
                <a:lnTo>
                  <a:pt x="3910354" y="314648"/>
                </a:lnTo>
                <a:lnTo>
                  <a:pt x="3912369" y="356971"/>
                </a:lnTo>
                <a:lnTo>
                  <a:pt x="3915729" y="402291"/>
                </a:lnTo>
                <a:lnTo>
                  <a:pt x="3920431" y="450608"/>
                </a:lnTo>
                <a:lnTo>
                  <a:pt x="3926475" y="501923"/>
                </a:lnTo>
                <a:lnTo>
                  <a:pt x="3933863" y="556234"/>
                </a:lnTo>
                <a:lnTo>
                  <a:pt x="3978516" y="835291"/>
                </a:lnTo>
                <a:lnTo>
                  <a:pt x="3986888" y="896116"/>
                </a:lnTo>
                <a:lnTo>
                  <a:pt x="3995260" y="955343"/>
                </a:lnTo>
                <a:lnTo>
                  <a:pt x="4003632" y="1012970"/>
                </a:lnTo>
                <a:lnTo>
                  <a:pt x="4012004" y="1068999"/>
                </a:lnTo>
                <a:lnTo>
                  <a:pt x="4020477" y="1124071"/>
                </a:lnTo>
                <a:lnTo>
                  <a:pt x="4028747" y="1176261"/>
                </a:lnTo>
                <a:lnTo>
                  <a:pt x="4037244" y="1228242"/>
                </a:lnTo>
                <a:lnTo>
                  <a:pt x="4045489" y="1277127"/>
                </a:lnTo>
                <a:lnTo>
                  <a:pt x="4053861" y="1325163"/>
                </a:lnTo>
                <a:lnTo>
                  <a:pt x="4062232" y="1371599"/>
                </a:lnTo>
                <a:lnTo>
                  <a:pt x="4070603" y="1416437"/>
                </a:lnTo>
                <a:lnTo>
                  <a:pt x="4078975" y="1459676"/>
                </a:lnTo>
                <a:lnTo>
                  <a:pt x="4087346" y="1501317"/>
                </a:lnTo>
                <a:lnTo>
                  <a:pt x="4095718" y="1541359"/>
                </a:lnTo>
                <a:lnTo>
                  <a:pt x="4104090" y="1579802"/>
                </a:lnTo>
                <a:lnTo>
                  <a:pt x="4132837" y="1699447"/>
                </a:lnTo>
                <a:lnTo>
                  <a:pt x="4153322" y="1775555"/>
                </a:lnTo>
                <a:lnTo>
                  <a:pt x="4173917" y="1844971"/>
                </a:lnTo>
                <a:lnTo>
                  <a:pt x="4194622" y="1907694"/>
                </a:lnTo>
                <a:lnTo>
                  <a:pt x="4215438" y="1963724"/>
                </a:lnTo>
                <a:lnTo>
                  <a:pt x="4236364" y="2013061"/>
                </a:lnTo>
                <a:lnTo>
                  <a:pt x="4257400" y="2055706"/>
                </a:lnTo>
                <a:lnTo>
                  <a:pt x="4278547" y="2091659"/>
                </a:lnTo>
                <a:lnTo>
                  <a:pt x="4321171" y="2143484"/>
                </a:lnTo>
                <a:lnTo>
                  <a:pt x="4364235" y="2168539"/>
                </a:lnTo>
                <a:lnTo>
                  <a:pt x="4385932" y="2171026"/>
                </a:lnTo>
                <a:lnTo>
                  <a:pt x="4432365" y="2165372"/>
                </a:lnTo>
                <a:lnTo>
                  <a:pt x="4473441" y="2151383"/>
                </a:lnTo>
                <a:lnTo>
                  <a:pt x="4509160" y="2129058"/>
                </a:lnTo>
                <a:lnTo>
                  <a:pt x="4539520" y="2098399"/>
                </a:lnTo>
                <a:lnTo>
                  <a:pt x="4564519" y="2059406"/>
                </a:lnTo>
                <a:lnTo>
                  <a:pt x="4586382" y="2038711"/>
                </a:lnTo>
                <a:lnTo>
                  <a:pt x="4605451" y="2013829"/>
                </a:lnTo>
                <a:lnTo>
                  <a:pt x="4621730" y="1984761"/>
                </a:lnTo>
                <a:lnTo>
                  <a:pt x="4635220" y="1951507"/>
                </a:lnTo>
                <a:lnTo>
                  <a:pt x="4753673" y="1629664"/>
                </a:lnTo>
                <a:lnTo>
                  <a:pt x="4449178" y="1629664"/>
                </a:lnTo>
                <a:lnTo>
                  <a:pt x="4339424" y="794359"/>
                </a:lnTo>
                <a:lnTo>
                  <a:pt x="4311523" y="520890"/>
                </a:lnTo>
                <a:lnTo>
                  <a:pt x="4305193" y="458234"/>
                </a:lnTo>
                <a:lnTo>
                  <a:pt x="4298122" y="399745"/>
                </a:lnTo>
                <a:lnTo>
                  <a:pt x="4290308" y="345424"/>
                </a:lnTo>
                <a:lnTo>
                  <a:pt x="4281749" y="295271"/>
                </a:lnTo>
                <a:lnTo>
                  <a:pt x="4272445" y="249288"/>
                </a:lnTo>
                <a:lnTo>
                  <a:pt x="4254739" y="193697"/>
                </a:lnTo>
                <a:lnTo>
                  <a:pt x="4228399" y="150459"/>
                </a:lnTo>
                <a:lnTo>
                  <a:pt x="4193425" y="119576"/>
                </a:lnTo>
                <a:lnTo>
                  <a:pt x="4149818" y="101045"/>
                </a:lnTo>
                <a:lnTo>
                  <a:pt x="4097578" y="94868"/>
                </a:lnTo>
                <a:close/>
              </a:path>
              <a:path w="6272530" h="2182495">
                <a:moveTo>
                  <a:pt x="6078855" y="100456"/>
                </a:moveTo>
                <a:lnTo>
                  <a:pt x="6030185" y="104995"/>
                </a:lnTo>
                <a:lnTo>
                  <a:pt x="5989852" y="118611"/>
                </a:lnTo>
                <a:lnTo>
                  <a:pt x="5957854" y="141305"/>
                </a:lnTo>
                <a:lnTo>
                  <a:pt x="5934190" y="173079"/>
                </a:lnTo>
                <a:lnTo>
                  <a:pt x="5918860" y="213931"/>
                </a:lnTo>
                <a:lnTo>
                  <a:pt x="5678881" y="1227823"/>
                </a:lnTo>
                <a:lnTo>
                  <a:pt x="5543067" y="1733842"/>
                </a:lnTo>
                <a:lnTo>
                  <a:pt x="5875344" y="1733842"/>
                </a:lnTo>
                <a:lnTo>
                  <a:pt x="5890836" y="1683149"/>
                </a:lnTo>
                <a:lnTo>
                  <a:pt x="5907238" y="1629140"/>
                </a:lnTo>
                <a:lnTo>
                  <a:pt x="5923412" y="1575533"/>
                </a:lnTo>
                <a:lnTo>
                  <a:pt x="5939358" y="1522330"/>
                </a:lnTo>
                <a:lnTo>
                  <a:pt x="5955077" y="1469531"/>
                </a:lnTo>
                <a:lnTo>
                  <a:pt x="5970567" y="1417135"/>
                </a:lnTo>
                <a:lnTo>
                  <a:pt x="5985830" y="1365142"/>
                </a:lnTo>
                <a:lnTo>
                  <a:pt x="6000865" y="1313553"/>
                </a:lnTo>
                <a:lnTo>
                  <a:pt x="6015672" y="1262367"/>
                </a:lnTo>
                <a:lnTo>
                  <a:pt x="6030251" y="1211585"/>
                </a:lnTo>
                <a:lnTo>
                  <a:pt x="6044603" y="1161206"/>
                </a:lnTo>
                <a:lnTo>
                  <a:pt x="6058727" y="1111230"/>
                </a:lnTo>
                <a:lnTo>
                  <a:pt x="6072622" y="1061658"/>
                </a:lnTo>
                <a:lnTo>
                  <a:pt x="6086290" y="1012490"/>
                </a:lnTo>
                <a:lnTo>
                  <a:pt x="6099731" y="963724"/>
                </a:lnTo>
                <a:lnTo>
                  <a:pt x="6112943" y="915362"/>
                </a:lnTo>
                <a:lnTo>
                  <a:pt x="6125927" y="867404"/>
                </a:lnTo>
                <a:lnTo>
                  <a:pt x="6138684" y="819849"/>
                </a:lnTo>
                <a:lnTo>
                  <a:pt x="6151213" y="772697"/>
                </a:lnTo>
                <a:lnTo>
                  <a:pt x="6163514" y="725949"/>
                </a:lnTo>
                <a:lnTo>
                  <a:pt x="6175587" y="679604"/>
                </a:lnTo>
                <a:lnTo>
                  <a:pt x="6187433" y="633662"/>
                </a:lnTo>
                <a:lnTo>
                  <a:pt x="6199050" y="588124"/>
                </a:lnTo>
                <a:lnTo>
                  <a:pt x="6210440" y="542989"/>
                </a:lnTo>
                <a:lnTo>
                  <a:pt x="6221602" y="498258"/>
                </a:lnTo>
                <a:lnTo>
                  <a:pt x="6232536" y="453930"/>
                </a:lnTo>
                <a:lnTo>
                  <a:pt x="6243242" y="410005"/>
                </a:lnTo>
                <a:lnTo>
                  <a:pt x="6253721" y="366483"/>
                </a:lnTo>
                <a:lnTo>
                  <a:pt x="6267677" y="306952"/>
                </a:lnTo>
                <a:lnTo>
                  <a:pt x="6272326" y="280911"/>
                </a:lnTo>
                <a:lnTo>
                  <a:pt x="6268721" y="245042"/>
                </a:lnTo>
                <a:lnTo>
                  <a:pt x="6239885" y="181325"/>
                </a:lnTo>
                <a:lnTo>
                  <a:pt x="6184543" y="130278"/>
                </a:lnTo>
                <a:lnTo>
                  <a:pt x="6116640" y="103769"/>
                </a:lnTo>
                <a:lnTo>
                  <a:pt x="6078855" y="100456"/>
                </a:lnTo>
                <a:close/>
              </a:path>
              <a:path w="6272530" h="2182495">
                <a:moveTo>
                  <a:pt x="5091010" y="102311"/>
                </a:moveTo>
                <a:lnTo>
                  <a:pt x="5049285" y="106525"/>
                </a:lnTo>
                <a:lnTo>
                  <a:pt x="5011280" y="119168"/>
                </a:lnTo>
                <a:lnTo>
                  <a:pt x="4976996" y="140240"/>
                </a:lnTo>
                <a:lnTo>
                  <a:pt x="4946433" y="169740"/>
                </a:lnTo>
                <a:lnTo>
                  <a:pt x="4919591" y="207669"/>
                </a:lnTo>
                <a:lnTo>
                  <a:pt x="4896468" y="254026"/>
                </a:lnTo>
                <a:lnTo>
                  <a:pt x="4877066" y="308813"/>
                </a:lnTo>
                <a:lnTo>
                  <a:pt x="4860688" y="363970"/>
                </a:lnTo>
                <a:lnTo>
                  <a:pt x="4844351" y="418648"/>
                </a:lnTo>
                <a:lnTo>
                  <a:pt x="4828054" y="472846"/>
                </a:lnTo>
                <a:lnTo>
                  <a:pt x="4811798" y="526564"/>
                </a:lnTo>
                <a:lnTo>
                  <a:pt x="4795583" y="579802"/>
                </a:lnTo>
                <a:lnTo>
                  <a:pt x="4779409" y="632561"/>
                </a:lnTo>
                <a:lnTo>
                  <a:pt x="4763276" y="684840"/>
                </a:lnTo>
                <a:lnTo>
                  <a:pt x="4747183" y="736639"/>
                </a:lnTo>
                <a:lnTo>
                  <a:pt x="4731131" y="787958"/>
                </a:lnTo>
                <a:lnTo>
                  <a:pt x="4715120" y="838798"/>
                </a:lnTo>
                <a:lnTo>
                  <a:pt x="4699150" y="889158"/>
                </a:lnTo>
                <a:lnTo>
                  <a:pt x="4683220" y="939037"/>
                </a:lnTo>
                <a:lnTo>
                  <a:pt x="4667332" y="988438"/>
                </a:lnTo>
                <a:lnTo>
                  <a:pt x="4651484" y="1037358"/>
                </a:lnTo>
                <a:lnTo>
                  <a:pt x="4635677" y="1085799"/>
                </a:lnTo>
                <a:lnTo>
                  <a:pt x="4619910" y="1133760"/>
                </a:lnTo>
                <a:lnTo>
                  <a:pt x="4604185" y="1181241"/>
                </a:lnTo>
                <a:lnTo>
                  <a:pt x="4588501" y="1228242"/>
                </a:lnTo>
                <a:lnTo>
                  <a:pt x="4572857" y="1274763"/>
                </a:lnTo>
                <a:lnTo>
                  <a:pt x="4557254" y="1320805"/>
                </a:lnTo>
                <a:lnTo>
                  <a:pt x="4541692" y="1366367"/>
                </a:lnTo>
                <a:lnTo>
                  <a:pt x="4526171" y="1411449"/>
                </a:lnTo>
                <a:lnTo>
                  <a:pt x="4510690" y="1456052"/>
                </a:lnTo>
                <a:lnTo>
                  <a:pt x="4495251" y="1500174"/>
                </a:lnTo>
                <a:lnTo>
                  <a:pt x="4479852" y="1543817"/>
                </a:lnTo>
                <a:lnTo>
                  <a:pt x="4464495" y="1586980"/>
                </a:lnTo>
                <a:lnTo>
                  <a:pt x="4449178" y="1629664"/>
                </a:lnTo>
                <a:lnTo>
                  <a:pt x="4753673" y="1629664"/>
                </a:lnTo>
                <a:lnTo>
                  <a:pt x="4917998" y="1183182"/>
                </a:lnTo>
                <a:lnTo>
                  <a:pt x="5070538" y="827849"/>
                </a:lnTo>
                <a:lnTo>
                  <a:pt x="5382337" y="827849"/>
                </a:lnTo>
                <a:lnTo>
                  <a:pt x="5378785" y="806562"/>
                </a:lnTo>
                <a:lnTo>
                  <a:pt x="5368624" y="746722"/>
                </a:lnTo>
                <a:lnTo>
                  <a:pt x="5358749" y="689656"/>
                </a:lnTo>
                <a:lnTo>
                  <a:pt x="5349161" y="635364"/>
                </a:lnTo>
                <a:lnTo>
                  <a:pt x="5339858" y="583846"/>
                </a:lnTo>
                <a:lnTo>
                  <a:pt x="5330843" y="535102"/>
                </a:lnTo>
                <a:lnTo>
                  <a:pt x="5322113" y="489133"/>
                </a:lnTo>
                <a:lnTo>
                  <a:pt x="5313670" y="445937"/>
                </a:lnTo>
                <a:lnTo>
                  <a:pt x="5305513" y="405515"/>
                </a:lnTo>
                <a:lnTo>
                  <a:pt x="5297642" y="367867"/>
                </a:lnTo>
                <a:lnTo>
                  <a:pt x="5273240" y="271793"/>
                </a:lnTo>
                <a:lnTo>
                  <a:pt x="5252549" y="220008"/>
                </a:lnTo>
                <a:lnTo>
                  <a:pt x="5227985" y="177637"/>
                </a:lnTo>
                <a:lnTo>
                  <a:pt x="5199549" y="144682"/>
                </a:lnTo>
                <a:lnTo>
                  <a:pt x="5167241" y="121143"/>
                </a:lnTo>
                <a:lnTo>
                  <a:pt x="5131061" y="107019"/>
                </a:lnTo>
                <a:lnTo>
                  <a:pt x="5091010" y="102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6419" y="5114018"/>
            <a:ext cx="3721735" cy="2164080"/>
          </a:xfrm>
          <a:custGeom>
            <a:avLst/>
            <a:gdLst/>
            <a:ahLst/>
            <a:cxnLst/>
            <a:rect l="l" t="t" r="r" b="b"/>
            <a:pathLst>
              <a:path w="3721734" h="2164079">
                <a:moveTo>
                  <a:pt x="938095" y="102323"/>
                </a:moveTo>
                <a:lnTo>
                  <a:pt x="884087" y="103630"/>
                </a:lnTo>
                <a:lnTo>
                  <a:pt x="831495" y="107550"/>
                </a:lnTo>
                <a:lnTo>
                  <a:pt x="780319" y="114084"/>
                </a:lnTo>
                <a:lnTo>
                  <a:pt x="730560" y="123231"/>
                </a:lnTo>
                <a:lnTo>
                  <a:pt x="682216" y="134992"/>
                </a:lnTo>
                <a:lnTo>
                  <a:pt x="635289" y="149366"/>
                </a:lnTo>
                <a:lnTo>
                  <a:pt x="589778" y="166354"/>
                </a:lnTo>
                <a:lnTo>
                  <a:pt x="545683" y="185955"/>
                </a:lnTo>
                <a:lnTo>
                  <a:pt x="503005" y="208169"/>
                </a:lnTo>
                <a:lnTo>
                  <a:pt x="461742" y="232997"/>
                </a:lnTo>
                <a:lnTo>
                  <a:pt x="421896" y="260439"/>
                </a:lnTo>
                <a:lnTo>
                  <a:pt x="383465" y="290494"/>
                </a:lnTo>
                <a:lnTo>
                  <a:pt x="346451" y="323162"/>
                </a:lnTo>
                <a:lnTo>
                  <a:pt x="310853" y="358444"/>
                </a:lnTo>
                <a:lnTo>
                  <a:pt x="276672" y="396339"/>
                </a:lnTo>
                <a:lnTo>
                  <a:pt x="243906" y="436848"/>
                </a:lnTo>
                <a:lnTo>
                  <a:pt x="212556" y="479971"/>
                </a:lnTo>
                <a:lnTo>
                  <a:pt x="185568" y="520361"/>
                </a:lnTo>
                <a:lnTo>
                  <a:pt x="160411" y="561536"/>
                </a:lnTo>
                <a:lnTo>
                  <a:pt x="137085" y="603496"/>
                </a:lnTo>
                <a:lnTo>
                  <a:pt x="115590" y="646241"/>
                </a:lnTo>
                <a:lnTo>
                  <a:pt x="95926" y="689771"/>
                </a:lnTo>
                <a:lnTo>
                  <a:pt x="78093" y="734086"/>
                </a:lnTo>
                <a:lnTo>
                  <a:pt x="62091" y="779185"/>
                </a:lnTo>
                <a:lnTo>
                  <a:pt x="47920" y="825069"/>
                </a:lnTo>
                <a:lnTo>
                  <a:pt x="35542" y="871911"/>
                </a:lnTo>
                <a:lnTo>
                  <a:pt x="25072" y="919192"/>
                </a:lnTo>
                <a:lnTo>
                  <a:pt x="16395" y="967431"/>
                </a:lnTo>
                <a:lnTo>
                  <a:pt x="9549" y="1016454"/>
                </a:lnTo>
                <a:lnTo>
                  <a:pt x="4534" y="1066262"/>
                </a:lnTo>
                <a:lnTo>
                  <a:pt x="1351" y="1116854"/>
                </a:lnTo>
                <a:lnTo>
                  <a:pt x="0" y="1168231"/>
                </a:lnTo>
                <a:lnTo>
                  <a:pt x="479" y="1220393"/>
                </a:lnTo>
                <a:lnTo>
                  <a:pt x="3275" y="1277403"/>
                </a:lnTo>
                <a:lnTo>
                  <a:pt x="8187" y="1332842"/>
                </a:lnTo>
                <a:lnTo>
                  <a:pt x="15215" y="1386709"/>
                </a:lnTo>
                <a:lnTo>
                  <a:pt x="24360" y="1439006"/>
                </a:lnTo>
                <a:lnTo>
                  <a:pt x="35621" y="1489731"/>
                </a:lnTo>
                <a:lnTo>
                  <a:pt x="48999" y="1538886"/>
                </a:lnTo>
                <a:lnTo>
                  <a:pt x="64493" y="1586469"/>
                </a:lnTo>
                <a:lnTo>
                  <a:pt x="82104" y="1632482"/>
                </a:lnTo>
                <a:lnTo>
                  <a:pt x="101832" y="1676924"/>
                </a:lnTo>
                <a:lnTo>
                  <a:pt x="123677" y="1719795"/>
                </a:lnTo>
                <a:lnTo>
                  <a:pt x="147638" y="1761095"/>
                </a:lnTo>
                <a:lnTo>
                  <a:pt x="173716" y="1800824"/>
                </a:lnTo>
                <a:lnTo>
                  <a:pt x="201911" y="1838983"/>
                </a:lnTo>
                <a:lnTo>
                  <a:pt x="232223" y="1875571"/>
                </a:lnTo>
                <a:lnTo>
                  <a:pt x="264652" y="1910588"/>
                </a:lnTo>
                <a:lnTo>
                  <a:pt x="302775" y="1947432"/>
                </a:lnTo>
                <a:lnTo>
                  <a:pt x="342113" y="1981072"/>
                </a:lnTo>
                <a:lnTo>
                  <a:pt x="382666" y="2011509"/>
                </a:lnTo>
                <a:lnTo>
                  <a:pt x="424434" y="2038743"/>
                </a:lnTo>
                <a:lnTo>
                  <a:pt x="467416" y="2062772"/>
                </a:lnTo>
                <a:lnTo>
                  <a:pt x="511613" y="2083598"/>
                </a:lnTo>
                <a:lnTo>
                  <a:pt x="557024" y="2101220"/>
                </a:lnTo>
                <a:lnTo>
                  <a:pt x="603650" y="2115638"/>
                </a:lnTo>
                <a:lnTo>
                  <a:pt x="651490" y="2126852"/>
                </a:lnTo>
                <a:lnTo>
                  <a:pt x="700544" y="2134862"/>
                </a:lnTo>
                <a:lnTo>
                  <a:pt x="750812" y="2139668"/>
                </a:lnTo>
                <a:lnTo>
                  <a:pt x="802294" y="2141270"/>
                </a:lnTo>
                <a:lnTo>
                  <a:pt x="853944" y="2139799"/>
                </a:lnTo>
                <a:lnTo>
                  <a:pt x="904222" y="2135384"/>
                </a:lnTo>
                <a:lnTo>
                  <a:pt x="953128" y="2128025"/>
                </a:lnTo>
                <a:lnTo>
                  <a:pt x="1000662" y="2117723"/>
                </a:lnTo>
                <a:lnTo>
                  <a:pt x="1046823" y="2104478"/>
                </a:lnTo>
                <a:lnTo>
                  <a:pt x="1091612" y="2088289"/>
                </a:lnTo>
                <a:lnTo>
                  <a:pt x="1135028" y="2069157"/>
                </a:lnTo>
                <a:lnTo>
                  <a:pt x="1177072" y="2047081"/>
                </a:lnTo>
                <a:lnTo>
                  <a:pt x="1217744" y="2022062"/>
                </a:lnTo>
                <a:lnTo>
                  <a:pt x="1257043" y="1994099"/>
                </a:lnTo>
                <a:lnTo>
                  <a:pt x="1294970" y="1963192"/>
                </a:lnTo>
                <a:lnTo>
                  <a:pt x="1331524" y="1929342"/>
                </a:lnTo>
                <a:lnTo>
                  <a:pt x="1366705" y="1892549"/>
                </a:lnTo>
                <a:lnTo>
                  <a:pt x="1400514" y="1852811"/>
                </a:lnTo>
                <a:lnTo>
                  <a:pt x="1432950" y="1810130"/>
                </a:lnTo>
                <a:lnTo>
                  <a:pt x="1460070" y="1770650"/>
                </a:lnTo>
                <a:lnTo>
                  <a:pt x="1463296" y="1765477"/>
                </a:lnTo>
                <a:lnTo>
                  <a:pt x="802294" y="1765477"/>
                </a:lnTo>
                <a:lnTo>
                  <a:pt x="755862" y="1762934"/>
                </a:lnTo>
                <a:lnTo>
                  <a:pt x="711176" y="1755304"/>
                </a:lnTo>
                <a:lnTo>
                  <a:pt x="668236" y="1742586"/>
                </a:lnTo>
                <a:lnTo>
                  <a:pt x="627042" y="1724781"/>
                </a:lnTo>
                <a:lnTo>
                  <a:pt x="587594" y="1701888"/>
                </a:lnTo>
                <a:lnTo>
                  <a:pt x="549893" y="1673908"/>
                </a:lnTo>
                <a:lnTo>
                  <a:pt x="513940" y="1640839"/>
                </a:lnTo>
                <a:lnTo>
                  <a:pt x="483095" y="1605883"/>
                </a:lnTo>
                <a:lnTo>
                  <a:pt x="455878" y="1567987"/>
                </a:lnTo>
                <a:lnTo>
                  <a:pt x="432291" y="1527150"/>
                </a:lnTo>
                <a:lnTo>
                  <a:pt x="412333" y="1483373"/>
                </a:lnTo>
                <a:lnTo>
                  <a:pt x="396004" y="1436656"/>
                </a:lnTo>
                <a:lnTo>
                  <a:pt x="383304" y="1386999"/>
                </a:lnTo>
                <a:lnTo>
                  <a:pt x="374233" y="1334403"/>
                </a:lnTo>
                <a:lnTo>
                  <a:pt x="368790" y="1278868"/>
                </a:lnTo>
                <a:lnTo>
                  <a:pt x="366976" y="1220393"/>
                </a:lnTo>
                <a:lnTo>
                  <a:pt x="368185" y="1167039"/>
                </a:lnTo>
                <a:lnTo>
                  <a:pt x="371812" y="1114875"/>
                </a:lnTo>
                <a:lnTo>
                  <a:pt x="377857" y="1063901"/>
                </a:lnTo>
                <a:lnTo>
                  <a:pt x="386320" y="1014118"/>
                </a:lnTo>
                <a:lnTo>
                  <a:pt x="397202" y="965525"/>
                </a:lnTo>
                <a:lnTo>
                  <a:pt x="410502" y="918123"/>
                </a:lnTo>
                <a:lnTo>
                  <a:pt x="426291" y="871738"/>
                </a:lnTo>
                <a:lnTo>
                  <a:pt x="444359" y="826891"/>
                </a:lnTo>
                <a:lnTo>
                  <a:pt x="464916" y="783061"/>
                </a:lnTo>
                <a:lnTo>
                  <a:pt x="487892" y="740422"/>
                </a:lnTo>
                <a:lnTo>
                  <a:pt x="516629" y="694914"/>
                </a:lnTo>
                <a:lnTo>
                  <a:pt x="547451" y="653675"/>
                </a:lnTo>
                <a:lnTo>
                  <a:pt x="580097" y="616997"/>
                </a:lnTo>
                <a:lnTo>
                  <a:pt x="614830" y="584588"/>
                </a:lnTo>
                <a:lnTo>
                  <a:pt x="651561" y="556544"/>
                </a:lnTo>
                <a:lnTo>
                  <a:pt x="690290" y="532867"/>
                </a:lnTo>
                <a:lnTo>
                  <a:pt x="731018" y="513555"/>
                </a:lnTo>
                <a:lnTo>
                  <a:pt x="773745" y="498610"/>
                </a:lnTo>
                <a:lnTo>
                  <a:pt x="818469" y="488031"/>
                </a:lnTo>
                <a:lnTo>
                  <a:pt x="865193" y="481818"/>
                </a:lnTo>
                <a:lnTo>
                  <a:pt x="913914" y="479971"/>
                </a:lnTo>
                <a:lnTo>
                  <a:pt x="1521348" y="479971"/>
                </a:lnTo>
                <a:lnTo>
                  <a:pt x="1501784" y="442772"/>
                </a:lnTo>
                <a:lnTo>
                  <a:pt x="1473491" y="395875"/>
                </a:lnTo>
                <a:lnTo>
                  <a:pt x="1443357" y="352450"/>
                </a:lnTo>
                <a:lnTo>
                  <a:pt x="1411381" y="312500"/>
                </a:lnTo>
                <a:lnTo>
                  <a:pt x="1377563" y="276024"/>
                </a:lnTo>
                <a:lnTo>
                  <a:pt x="1341903" y="243021"/>
                </a:lnTo>
                <a:lnTo>
                  <a:pt x="1304402" y="213492"/>
                </a:lnTo>
                <a:lnTo>
                  <a:pt x="1265059" y="187437"/>
                </a:lnTo>
                <a:lnTo>
                  <a:pt x="1223875" y="164856"/>
                </a:lnTo>
                <a:lnTo>
                  <a:pt x="1180849" y="145749"/>
                </a:lnTo>
                <a:lnTo>
                  <a:pt x="1135982" y="130116"/>
                </a:lnTo>
                <a:lnTo>
                  <a:pt x="1089272" y="117957"/>
                </a:lnTo>
                <a:lnTo>
                  <a:pt x="1040721" y="109272"/>
                </a:lnTo>
                <a:lnTo>
                  <a:pt x="990329" y="104060"/>
                </a:lnTo>
                <a:lnTo>
                  <a:pt x="938095" y="102323"/>
                </a:lnTo>
                <a:close/>
              </a:path>
              <a:path w="3721734" h="2164079">
                <a:moveTo>
                  <a:pt x="1521348" y="479971"/>
                </a:moveTo>
                <a:lnTo>
                  <a:pt x="913914" y="479971"/>
                </a:lnTo>
                <a:lnTo>
                  <a:pt x="954297" y="481952"/>
                </a:lnTo>
                <a:lnTo>
                  <a:pt x="992475" y="487525"/>
                </a:lnTo>
                <a:lnTo>
                  <a:pt x="1062219" y="509440"/>
                </a:lnTo>
                <a:lnTo>
                  <a:pt x="1123145" y="545717"/>
                </a:lnTo>
                <a:lnTo>
                  <a:pt x="1175253" y="596356"/>
                </a:lnTo>
                <a:lnTo>
                  <a:pt x="1198000" y="627061"/>
                </a:lnTo>
                <a:lnTo>
                  <a:pt x="1218543" y="661357"/>
                </a:lnTo>
                <a:lnTo>
                  <a:pt x="1236892" y="699272"/>
                </a:lnTo>
                <a:lnTo>
                  <a:pt x="1253015" y="740719"/>
                </a:lnTo>
                <a:lnTo>
                  <a:pt x="1266944" y="785786"/>
                </a:lnTo>
                <a:lnTo>
                  <a:pt x="1278669" y="834443"/>
                </a:lnTo>
                <a:lnTo>
                  <a:pt x="1288189" y="886691"/>
                </a:lnTo>
                <a:lnTo>
                  <a:pt x="1295505" y="942529"/>
                </a:lnTo>
                <a:lnTo>
                  <a:pt x="1300617" y="1001958"/>
                </a:lnTo>
                <a:lnTo>
                  <a:pt x="1303474" y="1063901"/>
                </a:lnTo>
                <a:lnTo>
                  <a:pt x="1304226" y="1131587"/>
                </a:lnTo>
                <a:lnTo>
                  <a:pt x="1302724" y="1201788"/>
                </a:lnTo>
                <a:lnTo>
                  <a:pt x="1298821" y="1259551"/>
                </a:lnTo>
                <a:lnTo>
                  <a:pt x="1291242" y="1314604"/>
                </a:lnTo>
                <a:lnTo>
                  <a:pt x="1279987" y="1366951"/>
                </a:lnTo>
                <a:lnTo>
                  <a:pt x="1265059" y="1416580"/>
                </a:lnTo>
                <a:lnTo>
                  <a:pt x="1246456" y="1463502"/>
                </a:lnTo>
                <a:lnTo>
                  <a:pt x="1224178" y="1507714"/>
                </a:lnTo>
                <a:lnTo>
                  <a:pt x="1198226" y="1549216"/>
                </a:lnTo>
                <a:lnTo>
                  <a:pt x="1168600" y="1588007"/>
                </a:lnTo>
                <a:lnTo>
                  <a:pt x="1135300" y="1624088"/>
                </a:lnTo>
                <a:lnTo>
                  <a:pt x="1099573" y="1657226"/>
                </a:lnTo>
                <a:lnTo>
                  <a:pt x="1062160" y="1685946"/>
                </a:lnTo>
                <a:lnTo>
                  <a:pt x="1023062" y="1710247"/>
                </a:lnTo>
                <a:lnTo>
                  <a:pt x="982280" y="1730130"/>
                </a:lnTo>
                <a:lnTo>
                  <a:pt x="939812" y="1745594"/>
                </a:lnTo>
                <a:lnTo>
                  <a:pt x="895658" y="1756640"/>
                </a:lnTo>
                <a:lnTo>
                  <a:pt x="849819" y="1763268"/>
                </a:lnTo>
                <a:lnTo>
                  <a:pt x="802294" y="1765477"/>
                </a:lnTo>
                <a:lnTo>
                  <a:pt x="1463296" y="1765477"/>
                </a:lnTo>
                <a:lnTo>
                  <a:pt x="1485370" y="1730094"/>
                </a:lnTo>
                <a:lnTo>
                  <a:pt x="1508852" y="1688463"/>
                </a:lnTo>
                <a:lnTo>
                  <a:pt x="1530514" y="1645758"/>
                </a:lnTo>
                <a:lnTo>
                  <a:pt x="1550358" y="1601977"/>
                </a:lnTo>
                <a:lnTo>
                  <a:pt x="1568382" y="1557122"/>
                </a:lnTo>
                <a:lnTo>
                  <a:pt x="1584588" y="1511192"/>
                </a:lnTo>
                <a:lnTo>
                  <a:pt x="1598974" y="1464187"/>
                </a:lnTo>
                <a:lnTo>
                  <a:pt x="1611542" y="1416106"/>
                </a:lnTo>
                <a:lnTo>
                  <a:pt x="1622291" y="1366947"/>
                </a:lnTo>
                <a:lnTo>
                  <a:pt x="1631220" y="1316721"/>
                </a:lnTo>
                <a:lnTo>
                  <a:pt x="1638331" y="1265416"/>
                </a:lnTo>
                <a:lnTo>
                  <a:pt x="1643622" y="1213036"/>
                </a:lnTo>
                <a:lnTo>
                  <a:pt x="1647095" y="1159582"/>
                </a:lnTo>
                <a:lnTo>
                  <a:pt x="1648749" y="1105052"/>
                </a:lnTo>
                <a:lnTo>
                  <a:pt x="1648739" y="1050344"/>
                </a:lnTo>
                <a:lnTo>
                  <a:pt x="1647117" y="996774"/>
                </a:lnTo>
                <a:lnTo>
                  <a:pt x="1643880" y="944343"/>
                </a:lnTo>
                <a:lnTo>
                  <a:pt x="1639031" y="893051"/>
                </a:lnTo>
                <a:lnTo>
                  <a:pt x="1632567" y="842898"/>
                </a:lnTo>
                <a:lnTo>
                  <a:pt x="1624490" y="793884"/>
                </a:lnTo>
                <a:lnTo>
                  <a:pt x="1614800" y="746009"/>
                </a:lnTo>
                <a:lnTo>
                  <a:pt x="1603488" y="699243"/>
                </a:lnTo>
                <a:lnTo>
                  <a:pt x="1590578" y="653675"/>
                </a:lnTo>
                <a:lnTo>
                  <a:pt x="1576047" y="609216"/>
                </a:lnTo>
                <a:lnTo>
                  <a:pt x="1559902" y="565897"/>
                </a:lnTo>
                <a:lnTo>
                  <a:pt x="1542143" y="523716"/>
                </a:lnTo>
                <a:lnTo>
                  <a:pt x="1522771" y="482675"/>
                </a:lnTo>
                <a:lnTo>
                  <a:pt x="1521348" y="479971"/>
                </a:lnTo>
                <a:close/>
              </a:path>
              <a:path w="3721734" h="2164079">
                <a:moveTo>
                  <a:pt x="3595678" y="418579"/>
                </a:moveTo>
                <a:lnTo>
                  <a:pt x="3141215" y="418579"/>
                </a:lnTo>
                <a:lnTo>
                  <a:pt x="3169494" y="422597"/>
                </a:lnTo>
                <a:lnTo>
                  <a:pt x="3194795" y="434652"/>
                </a:lnTo>
                <a:lnTo>
                  <a:pt x="3236468" y="482873"/>
                </a:lnTo>
                <a:lnTo>
                  <a:pt x="3252840" y="519039"/>
                </a:lnTo>
                <a:lnTo>
                  <a:pt x="3266234" y="563241"/>
                </a:lnTo>
                <a:lnTo>
                  <a:pt x="3276652" y="615481"/>
                </a:lnTo>
                <a:lnTo>
                  <a:pt x="3284093" y="675757"/>
                </a:lnTo>
                <a:lnTo>
                  <a:pt x="3288558" y="744070"/>
                </a:lnTo>
                <a:lnTo>
                  <a:pt x="3289956" y="815808"/>
                </a:lnTo>
                <a:lnTo>
                  <a:pt x="3290021" y="822286"/>
                </a:lnTo>
                <a:lnTo>
                  <a:pt x="3289639" y="850997"/>
                </a:lnTo>
                <a:lnTo>
                  <a:pt x="3288417" y="890646"/>
                </a:lnTo>
                <a:lnTo>
                  <a:pt x="3286381" y="939365"/>
                </a:lnTo>
                <a:lnTo>
                  <a:pt x="3280682" y="1054941"/>
                </a:lnTo>
                <a:lnTo>
                  <a:pt x="3278651" y="1103660"/>
                </a:lnTo>
                <a:lnTo>
                  <a:pt x="3277434" y="1143308"/>
                </a:lnTo>
                <a:lnTo>
                  <a:pt x="3277028" y="1173886"/>
                </a:lnTo>
                <a:lnTo>
                  <a:pt x="3277435" y="1221761"/>
                </a:lnTo>
                <a:lnTo>
                  <a:pt x="3278655" y="1270508"/>
                </a:lnTo>
                <a:lnTo>
                  <a:pt x="3280688" y="1320126"/>
                </a:lnTo>
                <a:lnTo>
                  <a:pt x="3283536" y="1370617"/>
                </a:lnTo>
                <a:lnTo>
                  <a:pt x="3287196" y="1421980"/>
                </a:lnTo>
                <a:lnTo>
                  <a:pt x="3291671" y="1474215"/>
                </a:lnTo>
                <a:lnTo>
                  <a:pt x="3296960" y="1527322"/>
                </a:lnTo>
                <a:lnTo>
                  <a:pt x="3303063" y="1581302"/>
                </a:lnTo>
                <a:lnTo>
                  <a:pt x="3355159" y="1988718"/>
                </a:lnTo>
                <a:lnTo>
                  <a:pt x="3365854" y="2042153"/>
                </a:lnTo>
                <a:lnTo>
                  <a:pt x="3384302" y="2085873"/>
                </a:lnTo>
                <a:lnTo>
                  <a:pt x="3410501" y="2119877"/>
                </a:lnTo>
                <a:lnTo>
                  <a:pt x="3444452" y="2144166"/>
                </a:lnTo>
                <a:lnTo>
                  <a:pt x="3486156" y="2158739"/>
                </a:lnTo>
                <a:lnTo>
                  <a:pt x="3535613" y="2163597"/>
                </a:lnTo>
                <a:lnTo>
                  <a:pt x="3573923" y="2160399"/>
                </a:lnTo>
                <a:lnTo>
                  <a:pt x="3640426" y="2134815"/>
                </a:lnTo>
                <a:lnTo>
                  <a:pt x="3691821" y="2084935"/>
                </a:lnTo>
                <a:lnTo>
                  <a:pt x="3718330" y="2018431"/>
                </a:lnTo>
                <a:lnTo>
                  <a:pt x="3721643" y="1979421"/>
                </a:lnTo>
                <a:lnTo>
                  <a:pt x="3721018" y="1939845"/>
                </a:lnTo>
                <a:lnTo>
                  <a:pt x="3719143" y="1897390"/>
                </a:lnTo>
                <a:lnTo>
                  <a:pt x="3716018" y="1852057"/>
                </a:lnTo>
                <a:lnTo>
                  <a:pt x="3711643" y="1803847"/>
                </a:lnTo>
                <a:lnTo>
                  <a:pt x="3706019" y="1752759"/>
                </a:lnTo>
                <a:lnTo>
                  <a:pt x="3699145" y="1698794"/>
                </a:lnTo>
                <a:lnTo>
                  <a:pt x="3691022" y="1641950"/>
                </a:lnTo>
                <a:lnTo>
                  <a:pt x="3672274" y="1522483"/>
                </a:lnTo>
                <a:lnTo>
                  <a:pt x="3664148" y="1465555"/>
                </a:lnTo>
                <a:lnTo>
                  <a:pt x="3657272" y="1411446"/>
                </a:lnTo>
                <a:lnTo>
                  <a:pt x="3651647" y="1360157"/>
                </a:lnTo>
                <a:lnTo>
                  <a:pt x="3647271" y="1311687"/>
                </a:lnTo>
                <a:lnTo>
                  <a:pt x="3644146" y="1266036"/>
                </a:lnTo>
                <a:lnTo>
                  <a:pt x="3642270" y="1223205"/>
                </a:lnTo>
                <a:lnTo>
                  <a:pt x="3641645" y="1183195"/>
                </a:lnTo>
                <a:lnTo>
                  <a:pt x="3643512" y="1010170"/>
                </a:lnTo>
                <a:lnTo>
                  <a:pt x="3643402" y="818970"/>
                </a:lnTo>
                <a:lnTo>
                  <a:pt x="3641297" y="755499"/>
                </a:lnTo>
                <a:lnTo>
                  <a:pt x="3637631" y="692060"/>
                </a:lnTo>
                <a:lnTo>
                  <a:pt x="3632514" y="631971"/>
                </a:lnTo>
                <a:lnTo>
                  <a:pt x="3625947" y="575230"/>
                </a:lnTo>
                <a:lnTo>
                  <a:pt x="3617928" y="521838"/>
                </a:lnTo>
                <a:lnTo>
                  <a:pt x="3608459" y="471794"/>
                </a:lnTo>
                <a:lnTo>
                  <a:pt x="3597539" y="425099"/>
                </a:lnTo>
                <a:lnTo>
                  <a:pt x="3595678" y="418579"/>
                </a:lnTo>
                <a:close/>
              </a:path>
              <a:path w="3721734" h="2164079">
                <a:moveTo>
                  <a:pt x="2305923" y="0"/>
                </a:moveTo>
                <a:lnTo>
                  <a:pt x="2234065" y="12792"/>
                </a:lnTo>
                <a:lnTo>
                  <a:pt x="2174770" y="51168"/>
                </a:lnTo>
                <a:lnTo>
                  <a:pt x="2135000" y="109534"/>
                </a:lnTo>
                <a:lnTo>
                  <a:pt x="2121747" y="182321"/>
                </a:lnTo>
                <a:lnTo>
                  <a:pt x="2122154" y="215691"/>
                </a:lnTo>
                <a:lnTo>
                  <a:pt x="2123375" y="256271"/>
                </a:lnTo>
                <a:lnTo>
                  <a:pt x="2125461" y="305104"/>
                </a:lnTo>
                <a:lnTo>
                  <a:pt x="2131100" y="414049"/>
                </a:lnTo>
                <a:lnTo>
                  <a:pt x="2133136" y="461837"/>
                </a:lnTo>
                <a:lnTo>
                  <a:pt x="2134358" y="502416"/>
                </a:lnTo>
                <a:lnTo>
                  <a:pt x="2134765" y="535787"/>
                </a:lnTo>
                <a:lnTo>
                  <a:pt x="2134470" y="576940"/>
                </a:lnTo>
                <a:lnTo>
                  <a:pt x="2133667" y="619002"/>
                </a:lnTo>
                <a:lnTo>
                  <a:pt x="2132337" y="664070"/>
                </a:lnTo>
                <a:lnTo>
                  <a:pt x="2130449" y="712746"/>
                </a:lnTo>
                <a:lnTo>
                  <a:pt x="2128021" y="764379"/>
                </a:lnTo>
                <a:lnTo>
                  <a:pt x="2124852" y="822286"/>
                </a:lnTo>
                <a:lnTo>
                  <a:pt x="2121547" y="876519"/>
                </a:lnTo>
                <a:lnTo>
                  <a:pt x="2117501" y="937026"/>
                </a:lnTo>
                <a:lnTo>
                  <a:pt x="2112915" y="1000491"/>
                </a:lnTo>
                <a:lnTo>
                  <a:pt x="2102665" y="1133340"/>
                </a:lnTo>
                <a:lnTo>
                  <a:pt x="2098079" y="1196808"/>
                </a:lnTo>
                <a:lnTo>
                  <a:pt x="2094033" y="1257317"/>
                </a:lnTo>
                <a:lnTo>
                  <a:pt x="2090526" y="1314867"/>
                </a:lnTo>
                <a:lnTo>
                  <a:pt x="2087505" y="1370617"/>
                </a:lnTo>
                <a:lnTo>
                  <a:pt x="2085097" y="1421980"/>
                </a:lnTo>
                <a:lnTo>
                  <a:pt x="2083243" y="1469770"/>
                </a:lnTo>
                <a:lnTo>
                  <a:pt x="2081894" y="1515489"/>
                </a:lnTo>
                <a:lnTo>
                  <a:pt x="2081085" y="1558250"/>
                </a:lnTo>
                <a:lnTo>
                  <a:pt x="2080815" y="1598053"/>
                </a:lnTo>
                <a:lnTo>
                  <a:pt x="2081570" y="1629442"/>
                </a:lnTo>
                <a:lnTo>
                  <a:pt x="2083836" y="1667811"/>
                </a:lnTo>
                <a:lnTo>
                  <a:pt x="2087614" y="1713157"/>
                </a:lnTo>
                <a:lnTo>
                  <a:pt x="2098197" y="1817803"/>
                </a:lnTo>
                <a:lnTo>
                  <a:pt x="2101975" y="1863150"/>
                </a:lnTo>
                <a:lnTo>
                  <a:pt x="2104241" y="1901519"/>
                </a:lnTo>
                <a:lnTo>
                  <a:pt x="2104996" y="1932914"/>
                </a:lnTo>
                <a:lnTo>
                  <a:pt x="2108137" y="1972792"/>
                </a:lnTo>
                <a:lnTo>
                  <a:pt x="2133253" y="2040695"/>
                </a:lnTo>
                <a:lnTo>
                  <a:pt x="2182319" y="2091503"/>
                </a:lnTo>
                <a:lnTo>
                  <a:pt x="2248365" y="2117553"/>
                </a:lnTo>
                <a:lnTo>
                  <a:pt x="2287317" y="2120811"/>
                </a:lnTo>
                <a:lnTo>
                  <a:pt x="2325510" y="2117553"/>
                </a:lnTo>
                <a:lnTo>
                  <a:pt x="2391086" y="2091503"/>
                </a:lnTo>
                <a:lnTo>
                  <a:pt x="2440854" y="2040695"/>
                </a:lnTo>
                <a:lnTo>
                  <a:pt x="2466430" y="1972792"/>
                </a:lnTo>
                <a:lnTo>
                  <a:pt x="2469626" y="1932914"/>
                </a:lnTo>
                <a:lnTo>
                  <a:pt x="2468928" y="1901519"/>
                </a:lnTo>
                <a:lnTo>
                  <a:pt x="2466835" y="1863150"/>
                </a:lnTo>
                <a:lnTo>
                  <a:pt x="2463347" y="1817803"/>
                </a:lnTo>
                <a:lnTo>
                  <a:pt x="2453581" y="1713157"/>
                </a:lnTo>
                <a:lnTo>
                  <a:pt x="2450096" y="1667811"/>
                </a:lnTo>
                <a:lnTo>
                  <a:pt x="2448008" y="1629442"/>
                </a:lnTo>
                <a:lnTo>
                  <a:pt x="2447312" y="1598053"/>
                </a:lnTo>
                <a:lnTo>
                  <a:pt x="2448008" y="1553984"/>
                </a:lnTo>
                <a:lnTo>
                  <a:pt x="2450096" y="1509217"/>
                </a:lnTo>
                <a:lnTo>
                  <a:pt x="2453581" y="1463754"/>
                </a:lnTo>
                <a:lnTo>
                  <a:pt x="2458463" y="1417599"/>
                </a:lnTo>
                <a:lnTo>
                  <a:pt x="2464395" y="1365042"/>
                </a:lnTo>
                <a:lnTo>
                  <a:pt x="2469162" y="1317137"/>
                </a:lnTo>
                <a:lnTo>
                  <a:pt x="2472768" y="1273883"/>
                </a:lnTo>
                <a:lnTo>
                  <a:pt x="2475214" y="1235278"/>
                </a:lnTo>
                <a:lnTo>
                  <a:pt x="2490537" y="1183035"/>
                </a:lnTo>
                <a:lnTo>
                  <a:pt x="2506740" y="1132200"/>
                </a:lnTo>
                <a:lnTo>
                  <a:pt x="2523824" y="1082775"/>
                </a:lnTo>
                <a:lnTo>
                  <a:pt x="2541789" y="1034758"/>
                </a:lnTo>
                <a:lnTo>
                  <a:pt x="2560634" y="988150"/>
                </a:lnTo>
                <a:lnTo>
                  <a:pt x="2580360" y="942951"/>
                </a:lnTo>
                <a:lnTo>
                  <a:pt x="2600967" y="899161"/>
                </a:lnTo>
                <a:lnTo>
                  <a:pt x="2622455" y="856780"/>
                </a:lnTo>
                <a:lnTo>
                  <a:pt x="2644824" y="815808"/>
                </a:lnTo>
                <a:lnTo>
                  <a:pt x="2668073" y="776245"/>
                </a:lnTo>
                <a:lnTo>
                  <a:pt x="2692204" y="738092"/>
                </a:lnTo>
                <a:lnTo>
                  <a:pt x="2717215" y="701348"/>
                </a:lnTo>
                <a:lnTo>
                  <a:pt x="2743108" y="666013"/>
                </a:lnTo>
                <a:lnTo>
                  <a:pt x="2781242" y="619002"/>
                </a:lnTo>
                <a:lnTo>
                  <a:pt x="2819749" y="576940"/>
                </a:lnTo>
                <a:lnTo>
                  <a:pt x="2858630" y="539825"/>
                </a:lnTo>
                <a:lnTo>
                  <a:pt x="2897883" y="507659"/>
                </a:lnTo>
                <a:lnTo>
                  <a:pt x="2937508" y="480440"/>
                </a:lnTo>
                <a:lnTo>
                  <a:pt x="2975099" y="459511"/>
                </a:lnTo>
                <a:lnTo>
                  <a:pt x="2499395" y="459511"/>
                </a:lnTo>
                <a:lnTo>
                  <a:pt x="2493819" y="241846"/>
                </a:lnTo>
                <a:lnTo>
                  <a:pt x="2485884" y="177684"/>
                </a:lnTo>
                <a:lnTo>
                  <a:pt x="2471645" y="123392"/>
                </a:lnTo>
                <a:lnTo>
                  <a:pt x="2451105" y="78971"/>
                </a:lnTo>
                <a:lnTo>
                  <a:pt x="2424262" y="44422"/>
                </a:lnTo>
                <a:lnTo>
                  <a:pt x="2391117" y="19743"/>
                </a:lnTo>
                <a:lnTo>
                  <a:pt x="2351671" y="4935"/>
                </a:lnTo>
                <a:lnTo>
                  <a:pt x="2305923" y="0"/>
                </a:lnTo>
                <a:close/>
              </a:path>
              <a:path w="3721734" h="2164079">
                <a:moveTo>
                  <a:pt x="3141215" y="42798"/>
                </a:moveTo>
                <a:lnTo>
                  <a:pt x="3100120" y="44426"/>
                </a:lnTo>
                <a:lnTo>
                  <a:pt x="3059156" y="49309"/>
                </a:lnTo>
                <a:lnTo>
                  <a:pt x="3018323" y="57448"/>
                </a:lnTo>
                <a:lnTo>
                  <a:pt x="2977621" y="68842"/>
                </a:lnTo>
                <a:lnTo>
                  <a:pt x="2937049" y="83492"/>
                </a:lnTo>
                <a:lnTo>
                  <a:pt x="2896608" y="101398"/>
                </a:lnTo>
                <a:lnTo>
                  <a:pt x="2856298" y="122558"/>
                </a:lnTo>
                <a:lnTo>
                  <a:pt x="2816118" y="146975"/>
                </a:lnTo>
                <a:lnTo>
                  <a:pt x="2776070" y="174647"/>
                </a:lnTo>
                <a:lnTo>
                  <a:pt x="2736152" y="205575"/>
                </a:lnTo>
                <a:lnTo>
                  <a:pt x="2696365" y="239758"/>
                </a:lnTo>
                <a:lnTo>
                  <a:pt x="2656709" y="277197"/>
                </a:lnTo>
                <a:lnTo>
                  <a:pt x="2617184" y="317892"/>
                </a:lnTo>
                <a:lnTo>
                  <a:pt x="2577790" y="361843"/>
                </a:lnTo>
                <a:lnTo>
                  <a:pt x="2538527" y="409049"/>
                </a:lnTo>
                <a:lnTo>
                  <a:pt x="2499395" y="459511"/>
                </a:lnTo>
                <a:lnTo>
                  <a:pt x="2975099" y="459511"/>
                </a:lnTo>
                <a:lnTo>
                  <a:pt x="2977506" y="458171"/>
                </a:lnTo>
                <a:lnTo>
                  <a:pt x="3017876" y="440849"/>
                </a:lnTo>
                <a:lnTo>
                  <a:pt x="3058617" y="428477"/>
                </a:lnTo>
                <a:lnTo>
                  <a:pt x="3099730" y="421053"/>
                </a:lnTo>
                <a:lnTo>
                  <a:pt x="3141215" y="418579"/>
                </a:lnTo>
                <a:lnTo>
                  <a:pt x="3595678" y="418579"/>
                </a:lnTo>
                <a:lnTo>
                  <a:pt x="3585167" y="381752"/>
                </a:lnTo>
                <a:lnTo>
                  <a:pt x="3571346" y="341754"/>
                </a:lnTo>
                <a:lnTo>
                  <a:pt x="3556073" y="305104"/>
                </a:lnTo>
                <a:lnTo>
                  <a:pt x="3533273" y="259578"/>
                </a:lnTo>
                <a:lnTo>
                  <a:pt x="3507490" y="218389"/>
                </a:lnTo>
                <a:lnTo>
                  <a:pt x="3478724" y="181535"/>
                </a:lnTo>
                <a:lnTo>
                  <a:pt x="3446975" y="149018"/>
                </a:lnTo>
                <a:lnTo>
                  <a:pt x="3412243" y="120836"/>
                </a:lnTo>
                <a:lnTo>
                  <a:pt x="3374529" y="96991"/>
                </a:lnTo>
                <a:lnTo>
                  <a:pt x="3333831" y="77481"/>
                </a:lnTo>
                <a:lnTo>
                  <a:pt x="3290151" y="62307"/>
                </a:lnTo>
                <a:lnTo>
                  <a:pt x="3243488" y="51469"/>
                </a:lnTo>
                <a:lnTo>
                  <a:pt x="3193843" y="44966"/>
                </a:lnTo>
                <a:lnTo>
                  <a:pt x="3141215" y="4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8084" y="5162392"/>
            <a:ext cx="5539740" cy="2132330"/>
          </a:xfrm>
          <a:custGeom>
            <a:avLst/>
            <a:gdLst/>
            <a:ahLst/>
            <a:cxnLst/>
            <a:rect l="l" t="t" r="r" b="b"/>
            <a:pathLst>
              <a:path w="5539740" h="2132329">
                <a:moveTo>
                  <a:pt x="938095" y="53949"/>
                </a:moveTo>
                <a:lnTo>
                  <a:pt x="884087" y="55256"/>
                </a:lnTo>
                <a:lnTo>
                  <a:pt x="831495" y="59176"/>
                </a:lnTo>
                <a:lnTo>
                  <a:pt x="780319" y="65710"/>
                </a:lnTo>
                <a:lnTo>
                  <a:pt x="730560" y="74857"/>
                </a:lnTo>
                <a:lnTo>
                  <a:pt x="682216" y="86618"/>
                </a:lnTo>
                <a:lnTo>
                  <a:pt x="635289" y="100992"/>
                </a:lnTo>
                <a:lnTo>
                  <a:pt x="589778" y="117979"/>
                </a:lnTo>
                <a:lnTo>
                  <a:pt x="545683" y="137580"/>
                </a:lnTo>
                <a:lnTo>
                  <a:pt x="503005" y="159795"/>
                </a:lnTo>
                <a:lnTo>
                  <a:pt x="461742" y="184623"/>
                </a:lnTo>
                <a:lnTo>
                  <a:pt x="421896" y="212064"/>
                </a:lnTo>
                <a:lnTo>
                  <a:pt x="383465" y="242119"/>
                </a:lnTo>
                <a:lnTo>
                  <a:pt x="346451" y="274788"/>
                </a:lnTo>
                <a:lnTo>
                  <a:pt x="310853" y="310070"/>
                </a:lnTo>
                <a:lnTo>
                  <a:pt x="276672" y="347965"/>
                </a:lnTo>
                <a:lnTo>
                  <a:pt x="243906" y="388474"/>
                </a:lnTo>
                <a:lnTo>
                  <a:pt x="212556" y="431596"/>
                </a:lnTo>
                <a:lnTo>
                  <a:pt x="185568" y="471987"/>
                </a:lnTo>
                <a:lnTo>
                  <a:pt x="160411" y="513162"/>
                </a:lnTo>
                <a:lnTo>
                  <a:pt x="137085" y="555122"/>
                </a:lnTo>
                <a:lnTo>
                  <a:pt x="115590" y="597867"/>
                </a:lnTo>
                <a:lnTo>
                  <a:pt x="95926" y="641397"/>
                </a:lnTo>
                <a:lnTo>
                  <a:pt x="78093" y="685711"/>
                </a:lnTo>
                <a:lnTo>
                  <a:pt x="62091" y="730811"/>
                </a:lnTo>
                <a:lnTo>
                  <a:pt x="47920" y="776695"/>
                </a:lnTo>
                <a:lnTo>
                  <a:pt x="35542" y="823537"/>
                </a:lnTo>
                <a:lnTo>
                  <a:pt x="25072" y="870818"/>
                </a:lnTo>
                <a:lnTo>
                  <a:pt x="16395" y="919056"/>
                </a:lnTo>
                <a:lnTo>
                  <a:pt x="9549" y="968079"/>
                </a:lnTo>
                <a:lnTo>
                  <a:pt x="4534" y="1017887"/>
                </a:lnTo>
                <a:lnTo>
                  <a:pt x="1351" y="1068480"/>
                </a:lnTo>
                <a:lnTo>
                  <a:pt x="0" y="1119857"/>
                </a:lnTo>
                <a:lnTo>
                  <a:pt x="479" y="1172019"/>
                </a:lnTo>
                <a:lnTo>
                  <a:pt x="3275" y="1229029"/>
                </a:lnTo>
                <a:lnTo>
                  <a:pt x="8187" y="1284467"/>
                </a:lnTo>
                <a:lnTo>
                  <a:pt x="15215" y="1338335"/>
                </a:lnTo>
                <a:lnTo>
                  <a:pt x="24360" y="1390631"/>
                </a:lnTo>
                <a:lnTo>
                  <a:pt x="35621" y="1441357"/>
                </a:lnTo>
                <a:lnTo>
                  <a:pt x="48999" y="1490511"/>
                </a:lnTo>
                <a:lnTo>
                  <a:pt x="64493" y="1538095"/>
                </a:lnTo>
                <a:lnTo>
                  <a:pt x="82104" y="1584108"/>
                </a:lnTo>
                <a:lnTo>
                  <a:pt x="101832" y="1628550"/>
                </a:lnTo>
                <a:lnTo>
                  <a:pt x="123677" y="1671421"/>
                </a:lnTo>
                <a:lnTo>
                  <a:pt x="147638" y="1712721"/>
                </a:lnTo>
                <a:lnTo>
                  <a:pt x="173716" y="1752450"/>
                </a:lnTo>
                <a:lnTo>
                  <a:pt x="201911" y="1790609"/>
                </a:lnTo>
                <a:lnTo>
                  <a:pt x="232223" y="1827196"/>
                </a:lnTo>
                <a:lnTo>
                  <a:pt x="264652" y="1862213"/>
                </a:lnTo>
                <a:lnTo>
                  <a:pt x="302775" y="1899057"/>
                </a:lnTo>
                <a:lnTo>
                  <a:pt x="342113" y="1932698"/>
                </a:lnTo>
                <a:lnTo>
                  <a:pt x="382666" y="1963135"/>
                </a:lnTo>
                <a:lnTo>
                  <a:pt x="424434" y="1990368"/>
                </a:lnTo>
                <a:lnTo>
                  <a:pt x="467416" y="2014398"/>
                </a:lnTo>
                <a:lnTo>
                  <a:pt x="511613" y="2035224"/>
                </a:lnTo>
                <a:lnTo>
                  <a:pt x="557024" y="2052846"/>
                </a:lnTo>
                <a:lnTo>
                  <a:pt x="603650" y="2067264"/>
                </a:lnTo>
                <a:lnTo>
                  <a:pt x="651490" y="2078478"/>
                </a:lnTo>
                <a:lnTo>
                  <a:pt x="700544" y="2086488"/>
                </a:lnTo>
                <a:lnTo>
                  <a:pt x="750812" y="2091294"/>
                </a:lnTo>
                <a:lnTo>
                  <a:pt x="802294" y="2092896"/>
                </a:lnTo>
                <a:lnTo>
                  <a:pt x="853944" y="2091424"/>
                </a:lnTo>
                <a:lnTo>
                  <a:pt x="904222" y="2087009"/>
                </a:lnTo>
                <a:lnTo>
                  <a:pt x="953128" y="2079651"/>
                </a:lnTo>
                <a:lnTo>
                  <a:pt x="1000662" y="2069349"/>
                </a:lnTo>
                <a:lnTo>
                  <a:pt x="1046823" y="2056104"/>
                </a:lnTo>
                <a:lnTo>
                  <a:pt x="1091612" y="2039915"/>
                </a:lnTo>
                <a:lnTo>
                  <a:pt x="1135028" y="2020783"/>
                </a:lnTo>
                <a:lnTo>
                  <a:pt x="1177072" y="1998707"/>
                </a:lnTo>
                <a:lnTo>
                  <a:pt x="1217744" y="1973688"/>
                </a:lnTo>
                <a:lnTo>
                  <a:pt x="1257043" y="1945725"/>
                </a:lnTo>
                <a:lnTo>
                  <a:pt x="1294970" y="1914818"/>
                </a:lnTo>
                <a:lnTo>
                  <a:pt x="1331524" y="1880968"/>
                </a:lnTo>
                <a:lnTo>
                  <a:pt x="1366705" y="1844174"/>
                </a:lnTo>
                <a:lnTo>
                  <a:pt x="1400514" y="1804437"/>
                </a:lnTo>
                <a:lnTo>
                  <a:pt x="1432950" y="1761756"/>
                </a:lnTo>
                <a:lnTo>
                  <a:pt x="1460070" y="1722275"/>
                </a:lnTo>
                <a:lnTo>
                  <a:pt x="1463296" y="1717103"/>
                </a:lnTo>
                <a:lnTo>
                  <a:pt x="802294" y="1717103"/>
                </a:lnTo>
                <a:lnTo>
                  <a:pt x="755862" y="1714560"/>
                </a:lnTo>
                <a:lnTo>
                  <a:pt x="711176" y="1706929"/>
                </a:lnTo>
                <a:lnTo>
                  <a:pt x="668236" y="1694212"/>
                </a:lnTo>
                <a:lnTo>
                  <a:pt x="627042" y="1676407"/>
                </a:lnTo>
                <a:lnTo>
                  <a:pt x="587594" y="1653514"/>
                </a:lnTo>
                <a:lnTo>
                  <a:pt x="549893" y="1625534"/>
                </a:lnTo>
                <a:lnTo>
                  <a:pt x="513940" y="1592465"/>
                </a:lnTo>
                <a:lnTo>
                  <a:pt x="483095" y="1557509"/>
                </a:lnTo>
                <a:lnTo>
                  <a:pt x="455878" y="1519613"/>
                </a:lnTo>
                <a:lnTo>
                  <a:pt x="432291" y="1478776"/>
                </a:lnTo>
                <a:lnTo>
                  <a:pt x="412333" y="1434999"/>
                </a:lnTo>
                <a:lnTo>
                  <a:pt x="396004" y="1388282"/>
                </a:lnTo>
                <a:lnTo>
                  <a:pt x="383304" y="1338625"/>
                </a:lnTo>
                <a:lnTo>
                  <a:pt x="374233" y="1286029"/>
                </a:lnTo>
                <a:lnTo>
                  <a:pt x="368790" y="1230494"/>
                </a:lnTo>
                <a:lnTo>
                  <a:pt x="366976" y="1172019"/>
                </a:lnTo>
                <a:lnTo>
                  <a:pt x="368185" y="1118665"/>
                </a:lnTo>
                <a:lnTo>
                  <a:pt x="371812" y="1066500"/>
                </a:lnTo>
                <a:lnTo>
                  <a:pt x="377857" y="1015527"/>
                </a:lnTo>
                <a:lnTo>
                  <a:pt x="386320" y="965743"/>
                </a:lnTo>
                <a:lnTo>
                  <a:pt x="397202" y="917151"/>
                </a:lnTo>
                <a:lnTo>
                  <a:pt x="410502" y="869749"/>
                </a:lnTo>
                <a:lnTo>
                  <a:pt x="426291" y="823364"/>
                </a:lnTo>
                <a:lnTo>
                  <a:pt x="444359" y="778517"/>
                </a:lnTo>
                <a:lnTo>
                  <a:pt x="464916" y="734687"/>
                </a:lnTo>
                <a:lnTo>
                  <a:pt x="487892" y="692048"/>
                </a:lnTo>
                <a:lnTo>
                  <a:pt x="516629" y="646540"/>
                </a:lnTo>
                <a:lnTo>
                  <a:pt x="547451" y="605300"/>
                </a:lnTo>
                <a:lnTo>
                  <a:pt x="580097" y="568623"/>
                </a:lnTo>
                <a:lnTo>
                  <a:pt x="614830" y="536213"/>
                </a:lnTo>
                <a:lnTo>
                  <a:pt x="651561" y="508170"/>
                </a:lnTo>
                <a:lnTo>
                  <a:pt x="690290" y="484492"/>
                </a:lnTo>
                <a:lnTo>
                  <a:pt x="731018" y="465181"/>
                </a:lnTo>
                <a:lnTo>
                  <a:pt x="773745" y="450236"/>
                </a:lnTo>
                <a:lnTo>
                  <a:pt x="818469" y="439656"/>
                </a:lnTo>
                <a:lnTo>
                  <a:pt x="865193" y="433443"/>
                </a:lnTo>
                <a:lnTo>
                  <a:pt x="913914" y="431596"/>
                </a:lnTo>
                <a:lnTo>
                  <a:pt x="1521348" y="431596"/>
                </a:lnTo>
                <a:lnTo>
                  <a:pt x="1501784" y="394398"/>
                </a:lnTo>
                <a:lnTo>
                  <a:pt x="1473491" y="347500"/>
                </a:lnTo>
                <a:lnTo>
                  <a:pt x="1443357" y="304076"/>
                </a:lnTo>
                <a:lnTo>
                  <a:pt x="1411381" y="264126"/>
                </a:lnTo>
                <a:lnTo>
                  <a:pt x="1377563" y="227649"/>
                </a:lnTo>
                <a:lnTo>
                  <a:pt x="1341903" y="194647"/>
                </a:lnTo>
                <a:lnTo>
                  <a:pt x="1304402" y="165118"/>
                </a:lnTo>
                <a:lnTo>
                  <a:pt x="1265059" y="139063"/>
                </a:lnTo>
                <a:lnTo>
                  <a:pt x="1223875" y="116482"/>
                </a:lnTo>
                <a:lnTo>
                  <a:pt x="1180849" y="97375"/>
                </a:lnTo>
                <a:lnTo>
                  <a:pt x="1135982" y="81742"/>
                </a:lnTo>
                <a:lnTo>
                  <a:pt x="1089272" y="69582"/>
                </a:lnTo>
                <a:lnTo>
                  <a:pt x="1040721" y="60897"/>
                </a:lnTo>
                <a:lnTo>
                  <a:pt x="990329" y="55686"/>
                </a:lnTo>
                <a:lnTo>
                  <a:pt x="938095" y="53949"/>
                </a:lnTo>
                <a:close/>
              </a:path>
              <a:path w="5539740" h="2132329">
                <a:moveTo>
                  <a:pt x="1521348" y="431596"/>
                </a:moveTo>
                <a:lnTo>
                  <a:pt x="913914" y="431596"/>
                </a:lnTo>
                <a:lnTo>
                  <a:pt x="954297" y="433578"/>
                </a:lnTo>
                <a:lnTo>
                  <a:pt x="992475" y="439150"/>
                </a:lnTo>
                <a:lnTo>
                  <a:pt x="1062219" y="461066"/>
                </a:lnTo>
                <a:lnTo>
                  <a:pt x="1123145" y="497343"/>
                </a:lnTo>
                <a:lnTo>
                  <a:pt x="1175253" y="547982"/>
                </a:lnTo>
                <a:lnTo>
                  <a:pt x="1198000" y="578687"/>
                </a:lnTo>
                <a:lnTo>
                  <a:pt x="1218543" y="612982"/>
                </a:lnTo>
                <a:lnTo>
                  <a:pt x="1236892" y="650898"/>
                </a:lnTo>
                <a:lnTo>
                  <a:pt x="1253015" y="692345"/>
                </a:lnTo>
                <a:lnTo>
                  <a:pt x="1266944" y="737412"/>
                </a:lnTo>
                <a:lnTo>
                  <a:pt x="1278669" y="786069"/>
                </a:lnTo>
                <a:lnTo>
                  <a:pt x="1288189" y="838317"/>
                </a:lnTo>
                <a:lnTo>
                  <a:pt x="1295505" y="894155"/>
                </a:lnTo>
                <a:lnTo>
                  <a:pt x="1300617" y="953584"/>
                </a:lnTo>
                <a:lnTo>
                  <a:pt x="1303474" y="1015527"/>
                </a:lnTo>
                <a:lnTo>
                  <a:pt x="1304226" y="1083213"/>
                </a:lnTo>
                <a:lnTo>
                  <a:pt x="1302724" y="1153414"/>
                </a:lnTo>
                <a:lnTo>
                  <a:pt x="1298821" y="1211177"/>
                </a:lnTo>
                <a:lnTo>
                  <a:pt x="1291242" y="1266230"/>
                </a:lnTo>
                <a:lnTo>
                  <a:pt x="1279987" y="1318577"/>
                </a:lnTo>
                <a:lnTo>
                  <a:pt x="1265059" y="1368205"/>
                </a:lnTo>
                <a:lnTo>
                  <a:pt x="1246456" y="1415128"/>
                </a:lnTo>
                <a:lnTo>
                  <a:pt x="1224178" y="1459340"/>
                </a:lnTo>
                <a:lnTo>
                  <a:pt x="1198226" y="1500841"/>
                </a:lnTo>
                <a:lnTo>
                  <a:pt x="1168600" y="1539633"/>
                </a:lnTo>
                <a:lnTo>
                  <a:pt x="1135300" y="1575714"/>
                </a:lnTo>
                <a:lnTo>
                  <a:pt x="1099573" y="1608852"/>
                </a:lnTo>
                <a:lnTo>
                  <a:pt x="1062160" y="1637572"/>
                </a:lnTo>
                <a:lnTo>
                  <a:pt x="1023062" y="1661873"/>
                </a:lnTo>
                <a:lnTo>
                  <a:pt x="982280" y="1681756"/>
                </a:lnTo>
                <a:lnTo>
                  <a:pt x="939812" y="1697220"/>
                </a:lnTo>
                <a:lnTo>
                  <a:pt x="895658" y="1708266"/>
                </a:lnTo>
                <a:lnTo>
                  <a:pt x="849819" y="1714894"/>
                </a:lnTo>
                <a:lnTo>
                  <a:pt x="802294" y="1717103"/>
                </a:lnTo>
                <a:lnTo>
                  <a:pt x="1463296" y="1717103"/>
                </a:lnTo>
                <a:lnTo>
                  <a:pt x="1485370" y="1681720"/>
                </a:lnTo>
                <a:lnTo>
                  <a:pt x="1508852" y="1640089"/>
                </a:lnTo>
                <a:lnTo>
                  <a:pt x="1530514" y="1597384"/>
                </a:lnTo>
                <a:lnTo>
                  <a:pt x="1550358" y="1553603"/>
                </a:lnTo>
                <a:lnTo>
                  <a:pt x="1568382" y="1508748"/>
                </a:lnTo>
                <a:lnTo>
                  <a:pt x="1584588" y="1462818"/>
                </a:lnTo>
                <a:lnTo>
                  <a:pt x="1598974" y="1415812"/>
                </a:lnTo>
                <a:lnTo>
                  <a:pt x="1611542" y="1367732"/>
                </a:lnTo>
                <a:lnTo>
                  <a:pt x="1622291" y="1318573"/>
                </a:lnTo>
                <a:lnTo>
                  <a:pt x="1631220" y="1268347"/>
                </a:lnTo>
                <a:lnTo>
                  <a:pt x="1638331" y="1217042"/>
                </a:lnTo>
                <a:lnTo>
                  <a:pt x="1643622" y="1164662"/>
                </a:lnTo>
                <a:lnTo>
                  <a:pt x="1647095" y="1111207"/>
                </a:lnTo>
                <a:lnTo>
                  <a:pt x="1648749" y="1056678"/>
                </a:lnTo>
                <a:lnTo>
                  <a:pt x="1648739" y="1001969"/>
                </a:lnTo>
                <a:lnTo>
                  <a:pt x="1647117" y="948400"/>
                </a:lnTo>
                <a:lnTo>
                  <a:pt x="1643880" y="895969"/>
                </a:lnTo>
                <a:lnTo>
                  <a:pt x="1639031" y="844677"/>
                </a:lnTo>
                <a:lnTo>
                  <a:pt x="1632567" y="794524"/>
                </a:lnTo>
                <a:lnTo>
                  <a:pt x="1624490" y="745510"/>
                </a:lnTo>
                <a:lnTo>
                  <a:pt x="1614800" y="697634"/>
                </a:lnTo>
                <a:lnTo>
                  <a:pt x="1603488" y="650868"/>
                </a:lnTo>
                <a:lnTo>
                  <a:pt x="1590578" y="605300"/>
                </a:lnTo>
                <a:lnTo>
                  <a:pt x="1576047" y="560842"/>
                </a:lnTo>
                <a:lnTo>
                  <a:pt x="1559902" y="517522"/>
                </a:lnTo>
                <a:lnTo>
                  <a:pt x="1542143" y="475342"/>
                </a:lnTo>
                <a:lnTo>
                  <a:pt x="1522771" y="434300"/>
                </a:lnTo>
                <a:lnTo>
                  <a:pt x="1521348" y="431596"/>
                </a:lnTo>
                <a:close/>
              </a:path>
              <a:path w="5539740" h="2132329">
                <a:moveTo>
                  <a:pt x="3643020" y="1955228"/>
                </a:moveTo>
                <a:lnTo>
                  <a:pt x="3275161" y="1955228"/>
                </a:lnTo>
                <a:lnTo>
                  <a:pt x="3291079" y="2009233"/>
                </a:lnTo>
                <a:lnTo>
                  <a:pt x="3312787" y="2053421"/>
                </a:lnTo>
                <a:lnTo>
                  <a:pt x="3340276" y="2087781"/>
                </a:lnTo>
                <a:lnTo>
                  <a:pt x="3373556" y="2112326"/>
                </a:lnTo>
                <a:lnTo>
                  <a:pt x="3412625" y="2127053"/>
                </a:lnTo>
                <a:lnTo>
                  <a:pt x="3457483" y="2131961"/>
                </a:lnTo>
                <a:lnTo>
                  <a:pt x="3495035" y="2128763"/>
                </a:lnTo>
                <a:lnTo>
                  <a:pt x="3561076" y="2103184"/>
                </a:lnTo>
                <a:lnTo>
                  <a:pt x="3613168" y="2053417"/>
                </a:lnTo>
                <a:lnTo>
                  <a:pt x="3640140" y="1987846"/>
                </a:lnTo>
                <a:lnTo>
                  <a:pt x="3643020" y="1955228"/>
                </a:lnTo>
                <a:close/>
              </a:path>
              <a:path w="5539740" h="2132329">
                <a:moveTo>
                  <a:pt x="2285450" y="0"/>
                </a:moveTo>
                <a:lnTo>
                  <a:pt x="2238685" y="4495"/>
                </a:lnTo>
                <a:lnTo>
                  <a:pt x="2198844" y="17983"/>
                </a:lnTo>
                <a:lnTo>
                  <a:pt x="2165925" y="40465"/>
                </a:lnTo>
                <a:lnTo>
                  <a:pt x="2139935" y="71932"/>
                </a:lnTo>
                <a:lnTo>
                  <a:pt x="2120865" y="112395"/>
                </a:lnTo>
                <a:lnTo>
                  <a:pt x="2108717" y="161848"/>
                </a:lnTo>
                <a:lnTo>
                  <a:pt x="2099805" y="215618"/>
                </a:lnTo>
                <a:lnTo>
                  <a:pt x="2091584" y="268996"/>
                </a:lnTo>
                <a:lnTo>
                  <a:pt x="2084305" y="320211"/>
                </a:lnTo>
                <a:lnTo>
                  <a:pt x="2077717" y="371035"/>
                </a:lnTo>
                <a:lnTo>
                  <a:pt x="2071904" y="420876"/>
                </a:lnTo>
                <a:lnTo>
                  <a:pt x="2066866" y="469736"/>
                </a:lnTo>
                <a:lnTo>
                  <a:pt x="2062603" y="517614"/>
                </a:lnTo>
                <a:lnTo>
                  <a:pt x="2059115" y="564510"/>
                </a:lnTo>
                <a:lnTo>
                  <a:pt x="2056402" y="610424"/>
                </a:lnTo>
                <a:lnTo>
                  <a:pt x="2054464" y="655356"/>
                </a:lnTo>
                <a:lnTo>
                  <a:pt x="2053301" y="699307"/>
                </a:lnTo>
                <a:lnTo>
                  <a:pt x="2052913" y="742276"/>
                </a:lnTo>
                <a:lnTo>
                  <a:pt x="2053164" y="787955"/>
                </a:lnTo>
                <a:lnTo>
                  <a:pt x="2053918" y="834381"/>
                </a:lnTo>
                <a:lnTo>
                  <a:pt x="2055173" y="881553"/>
                </a:lnTo>
                <a:lnTo>
                  <a:pt x="2056930" y="929472"/>
                </a:lnTo>
                <a:lnTo>
                  <a:pt x="2059189" y="978137"/>
                </a:lnTo>
                <a:lnTo>
                  <a:pt x="2061950" y="1027549"/>
                </a:lnTo>
                <a:lnTo>
                  <a:pt x="2065214" y="1077708"/>
                </a:lnTo>
                <a:lnTo>
                  <a:pt x="2068980" y="1128614"/>
                </a:lnTo>
                <a:lnTo>
                  <a:pt x="2073247" y="1180266"/>
                </a:lnTo>
                <a:lnTo>
                  <a:pt x="2078114" y="1233646"/>
                </a:lnTo>
                <a:lnTo>
                  <a:pt x="2083289" y="1285811"/>
                </a:lnTo>
                <a:lnTo>
                  <a:pt x="2089064" y="1339704"/>
                </a:lnTo>
                <a:lnTo>
                  <a:pt x="2095340" y="1394343"/>
                </a:lnTo>
                <a:lnTo>
                  <a:pt x="2102119" y="1449729"/>
                </a:lnTo>
                <a:lnTo>
                  <a:pt x="2109400" y="1505862"/>
                </a:lnTo>
                <a:lnTo>
                  <a:pt x="2117183" y="1562741"/>
                </a:lnTo>
                <a:lnTo>
                  <a:pt x="2125469" y="1620367"/>
                </a:lnTo>
                <a:lnTo>
                  <a:pt x="2136079" y="1675859"/>
                </a:lnTo>
                <a:lnTo>
                  <a:pt x="2151165" y="1727921"/>
                </a:lnTo>
                <a:lnTo>
                  <a:pt x="2170727" y="1776553"/>
                </a:lnTo>
                <a:lnTo>
                  <a:pt x="2194765" y="1821754"/>
                </a:lnTo>
                <a:lnTo>
                  <a:pt x="2223279" y="1863525"/>
                </a:lnTo>
                <a:lnTo>
                  <a:pt x="2256269" y="1901867"/>
                </a:lnTo>
                <a:lnTo>
                  <a:pt x="2293736" y="1936777"/>
                </a:lnTo>
                <a:lnTo>
                  <a:pt x="2335679" y="1968258"/>
                </a:lnTo>
                <a:lnTo>
                  <a:pt x="2376987" y="1993547"/>
                </a:lnTo>
                <a:lnTo>
                  <a:pt x="2420911" y="2015464"/>
                </a:lnTo>
                <a:lnTo>
                  <a:pt x="2467451" y="2034009"/>
                </a:lnTo>
                <a:lnTo>
                  <a:pt x="2516606" y="2049183"/>
                </a:lnTo>
                <a:lnTo>
                  <a:pt x="2568378" y="2060984"/>
                </a:lnTo>
                <a:lnTo>
                  <a:pt x="2622765" y="2069414"/>
                </a:lnTo>
                <a:lnTo>
                  <a:pt x="2679768" y="2074471"/>
                </a:lnTo>
                <a:lnTo>
                  <a:pt x="2739387" y="2076157"/>
                </a:lnTo>
                <a:lnTo>
                  <a:pt x="2793936" y="2075158"/>
                </a:lnTo>
                <a:lnTo>
                  <a:pt x="2847317" y="2072160"/>
                </a:lnTo>
                <a:lnTo>
                  <a:pt x="2899530" y="2067163"/>
                </a:lnTo>
                <a:lnTo>
                  <a:pt x="2950573" y="2060167"/>
                </a:lnTo>
                <a:lnTo>
                  <a:pt x="3000448" y="2051172"/>
                </a:lnTo>
                <a:lnTo>
                  <a:pt x="3049155" y="2040178"/>
                </a:lnTo>
                <a:lnTo>
                  <a:pt x="3096693" y="2027186"/>
                </a:lnTo>
                <a:lnTo>
                  <a:pt x="3143063" y="2012195"/>
                </a:lnTo>
                <a:lnTo>
                  <a:pt x="3188264" y="1995205"/>
                </a:lnTo>
                <a:lnTo>
                  <a:pt x="3232297" y="1976216"/>
                </a:lnTo>
                <a:lnTo>
                  <a:pt x="3275161" y="1955228"/>
                </a:lnTo>
                <a:lnTo>
                  <a:pt x="3643020" y="1955228"/>
                </a:lnTo>
                <a:lnTo>
                  <a:pt x="3643512" y="1949653"/>
                </a:lnTo>
                <a:lnTo>
                  <a:pt x="3643105" y="1926511"/>
                </a:lnTo>
                <a:lnTo>
                  <a:pt x="3641884" y="1898024"/>
                </a:lnTo>
                <a:lnTo>
                  <a:pt x="3639799" y="1863525"/>
                </a:lnTo>
                <a:lnTo>
                  <a:pt x="3634149" y="1785822"/>
                </a:lnTo>
                <a:lnTo>
                  <a:pt x="3632117" y="1751987"/>
                </a:lnTo>
                <a:lnTo>
                  <a:pt x="3630900" y="1723500"/>
                </a:lnTo>
                <a:lnTo>
                  <a:pt x="3630495" y="1700364"/>
                </a:lnTo>
                <a:lnTo>
                  <a:pt x="3630493" y="1698498"/>
                </a:lnTo>
                <a:lnTo>
                  <a:pt x="2739387" y="1698498"/>
                </a:lnTo>
                <a:lnTo>
                  <a:pt x="2681244" y="1694079"/>
                </a:lnTo>
                <a:lnTo>
                  <a:pt x="2622178" y="1680832"/>
                </a:lnTo>
                <a:lnTo>
                  <a:pt x="2562182" y="1659201"/>
                </a:lnTo>
                <a:lnTo>
                  <a:pt x="2501262" y="1629664"/>
                </a:lnTo>
                <a:lnTo>
                  <a:pt x="2489983" y="1589610"/>
                </a:lnTo>
                <a:lnTo>
                  <a:pt x="2479541" y="1545988"/>
                </a:lnTo>
                <a:lnTo>
                  <a:pt x="2469935" y="1498797"/>
                </a:lnTo>
                <a:lnTo>
                  <a:pt x="2461166" y="1448037"/>
                </a:lnTo>
                <a:lnTo>
                  <a:pt x="2453232" y="1393708"/>
                </a:lnTo>
                <a:lnTo>
                  <a:pt x="2446133" y="1335810"/>
                </a:lnTo>
                <a:lnTo>
                  <a:pt x="2439870" y="1274343"/>
                </a:lnTo>
                <a:lnTo>
                  <a:pt x="2435979" y="1229174"/>
                </a:lnTo>
                <a:lnTo>
                  <a:pt x="2432498" y="1182219"/>
                </a:lnTo>
                <a:lnTo>
                  <a:pt x="2429427" y="1133477"/>
                </a:lnTo>
                <a:lnTo>
                  <a:pt x="2426766" y="1082950"/>
                </a:lnTo>
                <a:lnTo>
                  <a:pt x="2424514" y="1030636"/>
                </a:lnTo>
                <a:lnTo>
                  <a:pt x="2422672" y="976537"/>
                </a:lnTo>
                <a:lnTo>
                  <a:pt x="2421239" y="920651"/>
                </a:lnTo>
                <a:lnTo>
                  <a:pt x="2420216" y="862979"/>
                </a:lnTo>
                <a:lnTo>
                  <a:pt x="2419602" y="803521"/>
                </a:lnTo>
                <a:lnTo>
                  <a:pt x="2419397" y="742276"/>
                </a:lnTo>
                <a:lnTo>
                  <a:pt x="2420147" y="706933"/>
                </a:lnTo>
                <a:lnTo>
                  <a:pt x="2422395" y="666628"/>
                </a:lnTo>
                <a:lnTo>
                  <a:pt x="2426141" y="621360"/>
                </a:lnTo>
                <a:lnTo>
                  <a:pt x="2431386" y="571130"/>
                </a:lnTo>
                <a:lnTo>
                  <a:pt x="2438130" y="515940"/>
                </a:lnTo>
                <a:lnTo>
                  <a:pt x="2456083" y="384721"/>
                </a:lnTo>
                <a:lnTo>
                  <a:pt x="2463636" y="321841"/>
                </a:lnTo>
                <a:lnTo>
                  <a:pt x="2469031" y="267148"/>
                </a:lnTo>
                <a:lnTo>
                  <a:pt x="2472268" y="220642"/>
                </a:lnTo>
                <a:lnTo>
                  <a:pt x="2473347" y="182321"/>
                </a:lnTo>
                <a:lnTo>
                  <a:pt x="2469975" y="144120"/>
                </a:lnTo>
                <a:lnTo>
                  <a:pt x="2443000" y="78540"/>
                </a:lnTo>
                <a:lnTo>
                  <a:pt x="2390796" y="28776"/>
                </a:lnTo>
                <a:lnTo>
                  <a:pt x="2323825" y="3197"/>
                </a:lnTo>
                <a:lnTo>
                  <a:pt x="2285450" y="0"/>
                </a:lnTo>
                <a:close/>
              </a:path>
              <a:path w="5539740" h="2132329">
                <a:moveTo>
                  <a:pt x="3476075" y="11163"/>
                </a:moveTo>
                <a:lnTo>
                  <a:pt x="3426624" y="15917"/>
                </a:lnTo>
                <a:lnTo>
                  <a:pt x="3384923" y="30179"/>
                </a:lnTo>
                <a:lnTo>
                  <a:pt x="3350973" y="53951"/>
                </a:lnTo>
                <a:lnTo>
                  <a:pt x="3324772" y="87231"/>
                </a:lnTo>
                <a:lnTo>
                  <a:pt x="3306322" y="130021"/>
                </a:lnTo>
                <a:lnTo>
                  <a:pt x="3295621" y="182321"/>
                </a:lnTo>
                <a:lnTo>
                  <a:pt x="3290753" y="225117"/>
                </a:lnTo>
                <a:lnTo>
                  <a:pt x="3286246" y="268996"/>
                </a:lnTo>
                <a:lnTo>
                  <a:pt x="3282098" y="313957"/>
                </a:lnTo>
                <a:lnTo>
                  <a:pt x="3278312" y="359999"/>
                </a:lnTo>
                <a:lnTo>
                  <a:pt x="3274885" y="407124"/>
                </a:lnTo>
                <a:lnTo>
                  <a:pt x="3271820" y="455331"/>
                </a:lnTo>
                <a:lnTo>
                  <a:pt x="3269115" y="504620"/>
                </a:lnTo>
                <a:lnTo>
                  <a:pt x="3266770" y="554991"/>
                </a:lnTo>
                <a:lnTo>
                  <a:pt x="3264786" y="606444"/>
                </a:lnTo>
                <a:lnTo>
                  <a:pt x="3263163" y="658980"/>
                </a:lnTo>
                <a:lnTo>
                  <a:pt x="3261900" y="712597"/>
                </a:lnTo>
                <a:lnTo>
                  <a:pt x="3260999" y="767297"/>
                </a:lnTo>
                <a:lnTo>
                  <a:pt x="3260457" y="823080"/>
                </a:lnTo>
                <a:lnTo>
                  <a:pt x="3260331" y="862979"/>
                </a:lnTo>
                <a:lnTo>
                  <a:pt x="3260294" y="881553"/>
                </a:lnTo>
                <a:lnTo>
                  <a:pt x="3263998" y="1240853"/>
                </a:lnTo>
                <a:lnTo>
                  <a:pt x="3265865" y="1618500"/>
                </a:lnTo>
                <a:lnTo>
                  <a:pt x="3215696" y="1632386"/>
                </a:lnTo>
                <a:lnTo>
                  <a:pt x="3165988" y="1644949"/>
                </a:lnTo>
                <a:lnTo>
                  <a:pt x="3116742" y="1656189"/>
                </a:lnTo>
                <a:lnTo>
                  <a:pt x="3067957" y="1666106"/>
                </a:lnTo>
                <a:lnTo>
                  <a:pt x="3019633" y="1674700"/>
                </a:lnTo>
                <a:lnTo>
                  <a:pt x="2971771" y="1681972"/>
                </a:lnTo>
                <a:lnTo>
                  <a:pt x="2924370" y="1687921"/>
                </a:lnTo>
                <a:lnTo>
                  <a:pt x="2877431" y="1692549"/>
                </a:lnTo>
                <a:lnTo>
                  <a:pt x="2830954" y="1695854"/>
                </a:lnTo>
                <a:lnTo>
                  <a:pt x="2784939" y="1697837"/>
                </a:lnTo>
                <a:lnTo>
                  <a:pt x="2739387" y="1698498"/>
                </a:lnTo>
                <a:lnTo>
                  <a:pt x="3630493" y="1698498"/>
                </a:lnTo>
                <a:lnTo>
                  <a:pt x="3630378" y="1625022"/>
                </a:lnTo>
                <a:lnTo>
                  <a:pt x="3630154" y="1562741"/>
                </a:lnTo>
                <a:lnTo>
                  <a:pt x="3629766" y="1480611"/>
                </a:lnTo>
                <a:lnTo>
                  <a:pt x="3629065" y="1363406"/>
                </a:lnTo>
                <a:lnTo>
                  <a:pt x="3628163" y="1229174"/>
                </a:lnTo>
                <a:lnTo>
                  <a:pt x="3627813" y="1172953"/>
                </a:lnTo>
                <a:lnTo>
                  <a:pt x="3627494" y="1116446"/>
                </a:lnTo>
                <a:lnTo>
                  <a:pt x="3627234" y="1064125"/>
                </a:lnTo>
                <a:lnTo>
                  <a:pt x="3627032" y="1015989"/>
                </a:lnTo>
                <a:lnTo>
                  <a:pt x="3626793" y="920651"/>
                </a:lnTo>
                <a:lnTo>
                  <a:pt x="3626774" y="896696"/>
                </a:lnTo>
                <a:lnTo>
                  <a:pt x="3660251" y="193471"/>
                </a:lnTo>
                <a:lnTo>
                  <a:pt x="3658511" y="156036"/>
                </a:lnTo>
                <a:lnTo>
                  <a:pt x="3633394" y="90928"/>
                </a:lnTo>
                <a:lnTo>
                  <a:pt x="3581415" y="40462"/>
                </a:lnTo>
                <a:lnTo>
                  <a:pt x="3514450" y="14418"/>
                </a:lnTo>
                <a:lnTo>
                  <a:pt x="3476075" y="11163"/>
                </a:lnTo>
                <a:close/>
              </a:path>
              <a:path w="5539740" h="2132329">
                <a:moveTo>
                  <a:pt x="4262929" y="57670"/>
                </a:moveTo>
                <a:lnTo>
                  <a:pt x="4212910" y="62890"/>
                </a:lnTo>
                <a:lnTo>
                  <a:pt x="4171985" y="78549"/>
                </a:lnTo>
                <a:lnTo>
                  <a:pt x="4140154" y="104646"/>
                </a:lnTo>
                <a:lnTo>
                  <a:pt x="4117417" y="141182"/>
                </a:lnTo>
                <a:lnTo>
                  <a:pt x="4103774" y="188155"/>
                </a:lnTo>
                <a:lnTo>
                  <a:pt x="4099226" y="245567"/>
                </a:lnTo>
                <a:lnTo>
                  <a:pt x="4098936" y="280102"/>
                </a:lnTo>
                <a:lnTo>
                  <a:pt x="4098064" y="322310"/>
                </a:lnTo>
                <a:lnTo>
                  <a:pt x="4096612" y="372190"/>
                </a:lnTo>
                <a:lnTo>
                  <a:pt x="4092531" y="487492"/>
                </a:lnTo>
                <a:lnTo>
                  <a:pt x="4091081" y="537175"/>
                </a:lnTo>
                <a:lnTo>
                  <a:pt x="4090208" y="579382"/>
                </a:lnTo>
                <a:lnTo>
                  <a:pt x="4089980" y="606478"/>
                </a:lnTo>
                <a:lnTo>
                  <a:pt x="4089917" y="1919884"/>
                </a:lnTo>
                <a:lnTo>
                  <a:pt x="4094465" y="1977295"/>
                </a:lnTo>
                <a:lnTo>
                  <a:pt x="4108108" y="2024269"/>
                </a:lnTo>
                <a:lnTo>
                  <a:pt x="4130846" y="2060805"/>
                </a:lnTo>
                <a:lnTo>
                  <a:pt x="4162680" y="2086902"/>
                </a:lnTo>
                <a:lnTo>
                  <a:pt x="4203609" y="2102561"/>
                </a:lnTo>
                <a:lnTo>
                  <a:pt x="4253633" y="2107780"/>
                </a:lnTo>
                <a:lnTo>
                  <a:pt x="4302496" y="2103946"/>
                </a:lnTo>
                <a:lnTo>
                  <a:pt x="4343841" y="2092441"/>
                </a:lnTo>
                <a:lnTo>
                  <a:pt x="4377669" y="2073267"/>
                </a:lnTo>
                <a:lnTo>
                  <a:pt x="4422774" y="2011913"/>
                </a:lnTo>
                <a:lnTo>
                  <a:pt x="4434050" y="1969733"/>
                </a:lnTo>
                <a:lnTo>
                  <a:pt x="4437808" y="1919884"/>
                </a:lnTo>
                <a:lnTo>
                  <a:pt x="4434087" y="900417"/>
                </a:lnTo>
                <a:lnTo>
                  <a:pt x="4459168" y="847775"/>
                </a:lnTo>
                <a:lnTo>
                  <a:pt x="4485627" y="798165"/>
                </a:lnTo>
                <a:lnTo>
                  <a:pt x="4513463" y="751586"/>
                </a:lnTo>
                <a:lnTo>
                  <a:pt x="4542677" y="708039"/>
                </a:lnTo>
                <a:lnTo>
                  <a:pt x="4573270" y="667524"/>
                </a:lnTo>
                <a:lnTo>
                  <a:pt x="4605240" y="630041"/>
                </a:lnTo>
                <a:lnTo>
                  <a:pt x="4638589" y="595591"/>
                </a:lnTo>
                <a:lnTo>
                  <a:pt x="4673317" y="564173"/>
                </a:lnTo>
                <a:lnTo>
                  <a:pt x="4709423" y="535787"/>
                </a:lnTo>
                <a:lnTo>
                  <a:pt x="4745941" y="510691"/>
                </a:lnTo>
                <a:lnTo>
                  <a:pt x="4784803" y="487492"/>
                </a:lnTo>
                <a:lnTo>
                  <a:pt x="4826010" y="466190"/>
                </a:lnTo>
                <a:lnTo>
                  <a:pt x="4869561" y="446786"/>
                </a:lnTo>
                <a:lnTo>
                  <a:pt x="4915455" y="429279"/>
                </a:lnTo>
                <a:lnTo>
                  <a:pt x="4963694" y="413669"/>
                </a:lnTo>
                <a:lnTo>
                  <a:pt x="5014277" y="399957"/>
                </a:lnTo>
                <a:lnTo>
                  <a:pt x="5067203" y="388142"/>
                </a:lnTo>
                <a:lnTo>
                  <a:pt x="5122472" y="378225"/>
                </a:lnTo>
                <a:lnTo>
                  <a:pt x="5180085" y="370205"/>
                </a:lnTo>
                <a:lnTo>
                  <a:pt x="5534115" y="370205"/>
                </a:lnTo>
                <a:lnTo>
                  <a:pt x="5533825" y="366496"/>
                </a:lnTo>
                <a:lnTo>
                  <a:pt x="4447105" y="366496"/>
                </a:lnTo>
                <a:lnTo>
                  <a:pt x="4444466" y="301682"/>
                </a:lnTo>
                <a:lnTo>
                  <a:pt x="4437371" y="244493"/>
                </a:lnTo>
                <a:lnTo>
                  <a:pt x="4425820" y="194928"/>
                </a:lnTo>
                <a:lnTo>
                  <a:pt x="4409812" y="152989"/>
                </a:lnTo>
                <a:lnTo>
                  <a:pt x="4389348" y="118674"/>
                </a:lnTo>
                <a:lnTo>
                  <a:pt x="4335051" y="72921"/>
                </a:lnTo>
                <a:lnTo>
                  <a:pt x="4301218" y="61483"/>
                </a:lnTo>
                <a:lnTo>
                  <a:pt x="4262929" y="57670"/>
                </a:lnTo>
                <a:close/>
              </a:path>
              <a:path w="5539740" h="2132329">
                <a:moveTo>
                  <a:pt x="5534115" y="370205"/>
                </a:moveTo>
                <a:lnTo>
                  <a:pt x="5180085" y="370205"/>
                </a:lnTo>
                <a:lnTo>
                  <a:pt x="5185673" y="526478"/>
                </a:lnTo>
                <a:lnTo>
                  <a:pt x="5188114" y="570200"/>
                </a:lnTo>
                <a:lnTo>
                  <a:pt x="5189856" y="606478"/>
                </a:lnTo>
                <a:lnTo>
                  <a:pt x="5190901" y="635313"/>
                </a:lnTo>
                <a:lnTo>
                  <a:pt x="5191249" y="656704"/>
                </a:lnTo>
                <a:lnTo>
                  <a:pt x="5195693" y="712980"/>
                </a:lnTo>
                <a:lnTo>
                  <a:pt x="5209025" y="759023"/>
                </a:lnTo>
                <a:lnTo>
                  <a:pt x="5231246" y="794835"/>
                </a:lnTo>
                <a:lnTo>
                  <a:pt x="5262355" y="820415"/>
                </a:lnTo>
                <a:lnTo>
                  <a:pt x="5302354" y="835763"/>
                </a:lnTo>
                <a:lnTo>
                  <a:pt x="5351243" y="840879"/>
                </a:lnTo>
                <a:lnTo>
                  <a:pt x="5397410" y="836133"/>
                </a:lnTo>
                <a:lnTo>
                  <a:pt x="5437047" y="821895"/>
                </a:lnTo>
                <a:lnTo>
                  <a:pt x="5470154" y="798165"/>
                </a:lnTo>
                <a:lnTo>
                  <a:pt x="5496730" y="764943"/>
                </a:lnTo>
                <a:lnTo>
                  <a:pt x="5516775" y="722230"/>
                </a:lnTo>
                <a:lnTo>
                  <a:pt x="5530290" y="670025"/>
                </a:lnTo>
                <a:lnTo>
                  <a:pt x="5537273" y="608330"/>
                </a:lnTo>
                <a:lnTo>
                  <a:pt x="5538673" y="559039"/>
                </a:lnTo>
                <a:lnTo>
                  <a:pt x="5539054" y="510691"/>
                </a:lnTo>
                <a:lnTo>
                  <a:pt x="5539140" y="478116"/>
                </a:lnTo>
                <a:lnTo>
                  <a:pt x="5537621" y="415090"/>
                </a:lnTo>
                <a:lnTo>
                  <a:pt x="5534115" y="370205"/>
                </a:lnTo>
                <a:close/>
              </a:path>
              <a:path w="5539740" h="2132329">
                <a:moveTo>
                  <a:pt x="5239623" y="22326"/>
                </a:moveTo>
                <a:lnTo>
                  <a:pt x="5191494" y="23388"/>
                </a:lnTo>
                <a:lnTo>
                  <a:pt x="5143847" y="26575"/>
                </a:lnTo>
                <a:lnTo>
                  <a:pt x="5096683" y="31886"/>
                </a:lnTo>
                <a:lnTo>
                  <a:pt x="5050002" y="39322"/>
                </a:lnTo>
                <a:lnTo>
                  <a:pt x="5003802" y="48882"/>
                </a:lnTo>
                <a:lnTo>
                  <a:pt x="4958085" y="60566"/>
                </a:lnTo>
                <a:lnTo>
                  <a:pt x="4912850" y="74375"/>
                </a:lnTo>
                <a:lnTo>
                  <a:pt x="4868098" y="90309"/>
                </a:lnTo>
                <a:lnTo>
                  <a:pt x="4823828" y="108367"/>
                </a:lnTo>
                <a:lnTo>
                  <a:pt x="4780040" y="128550"/>
                </a:lnTo>
                <a:lnTo>
                  <a:pt x="4736735" y="150857"/>
                </a:lnTo>
                <a:lnTo>
                  <a:pt x="4693912" y="175289"/>
                </a:lnTo>
                <a:lnTo>
                  <a:pt x="4651572" y="201845"/>
                </a:lnTo>
                <a:lnTo>
                  <a:pt x="4609714" y="230526"/>
                </a:lnTo>
                <a:lnTo>
                  <a:pt x="4568338" y="261332"/>
                </a:lnTo>
                <a:lnTo>
                  <a:pt x="4527445" y="294262"/>
                </a:lnTo>
                <a:lnTo>
                  <a:pt x="4487033" y="329317"/>
                </a:lnTo>
                <a:lnTo>
                  <a:pt x="4447105" y="366496"/>
                </a:lnTo>
                <a:lnTo>
                  <a:pt x="5533825" y="366496"/>
                </a:lnTo>
                <a:lnTo>
                  <a:pt x="5525472" y="303161"/>
                </a:lnTo>
                <a:lnTo>
                  <a:pt x="5514840" y="254259"/>
                </a:lnTo>
                <a:lnTo>
                  <a:pt x="5501171" y="210064"/>
                </a:lnTo>
                <a:lnTo>
                  <a:pt x="5484464" y="170578"/>
                </a:lnTo>
                <a:lnTo>
                  <a:pt x="5464718" y="135801"/>
                </a:lnTo>
                <a:lnTo>
                  <a:pt x="5431903" y="94948"/>
                </a:lnTo>
                <a:lnTo>
                  <a:pt x="5392986" y="63175"/>
                </a:lnTo>
                <a:lnTo>
                  <a:pt x="5347967" y="40481"/>
                </a:lnTo>
                <a:lnTo>
                  <a:pt x="5296846" y="26865"/>
                </a:lnTo>
                <a:lnTo>
                  <a:pt x="5239623" y="22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6372" y="4546620"/>
            <a:ext cx="5516880" cy="2748280"/>
          </a:xfrm>
          <a:custGeom>
            <a:avLst/>
            <a:gdLst/>
            <a:ahLst/>
            <a:cxnLst/>
            <a:rect l="l" t="t" r="r" b="b"/>
            <a:pathLst>
              <a:path w="5516880" h="2748279">
                <a:moveTo>
                  <a:pt x="938095" y="669721"/>
                </a:moveTo>
                <a:lnTo>
                  <a:pt x="884087" y="671028"/>
                </a:lnTo>
                <a:lnTo>
                  <a:pt x="831495" y="674948"/>
                </a:lnTo>
                <a:lnTo>
                  <a:pt x="780319" y="681482"/>
                </a:lnTo>
                <a:lnTo>
                  <a:pt x="730560" y="690629"/>
                </a:lnTo>
                <a:lnTo>
                  <a:pt x="682216" y="702390"/>
                </a:lnTo>
                <a:lnTo>
                  <a:pt x="635289" y="716764"/>
                </a:lnTo>
                <a:lnTo>
                  <a:pt x="589778" y="733751"/>
                </a:lnTo>
                <a:lnTo>
                  <a:pt x="545683" y="753353"/>
                </a:lnTo>
                <a:lnTo>
                  <a:pt x="503005" y="775567"/>
                </a:lnTo>
                <a:lnTo>
                  <a:pt x="461742" y="800395"/>
                </a:lnTo>
                <a:lnTo>
                  <a:pt x="421896" y="827837"/>
                </a:lnTo>
                <a:lnTo>
                  <a:pt x="383465" y="857892"/>
                </a:lnTo>
                <a:lnTo>
                  <a:pt x="346451" y="890560"/>
                </a:lnTo>
                <a:lnTo>
                  <a:pt x="310853" y="925842"/>
                </a:lnTo>
                <a:lnTo>
                  <a:pt x="276672" y="963737"/>
                </a:lnTo>
                <a:lnTo>
                  <a:pt x="243906" y="1004246"/>
                </a:lnTo>
                <a:lnTo>
                  <a:pt x="212556" y="1047369"/>
                </a:lnTo>
                <a:lnTo>
                  <a:pt x="185568" y="1087759"/>
                </a:lnTo>
                <a:lnTo>
                  <a:pt x="160411" y="1128934"/>
                </a:lnTo>
                <a:lnTo>
                  <a:pt x="137085" y="1170894"/>
                </a:lnTo>
                <a:lnTo>
                  <a:pt x="115590" y="1213639"/>
                </a:lnTo>
                <a:lnTo>
                  <a:pt x="95926" y="1257169"/>
                </a:lnTo>
                <a:lnTo>
                  <a:pt x="78093" y="1301484"/>
                </a:lnTo>
                <a:lnTo>
                  <a:pt x="62091" y="1346583"/>
                </a:lnTo>
                <a:lnTo>
                  <a:pt x="47920" y="1392467"/>
                </a:lnTo>
                <a:lnTo>
                  <a:pt x="35542" y="1439309"/>
                </a:lnTo>
                <a:lnTo>
                  <a:pt x="25072" y="1486590"/>
                </a:lnTo>
                <a:lnTo>
                  <a:pt x="16395" y="1534828"/>
                </a:lnTo>
                <a:lnTo>
                  <a:pt x="9549" y="1583852"/>
                </a:lnTo>
                <a:lnTo>
                  <a:pt x="4534" y="1633660"/>
                </a:lnTo>
                <a:lnTo>
                  <a:pt x="1351" y="1684252"/>
                </a:lnTo>
                <a:lnTo>
                  <a:pt x="0" y="1735629"/>
                </a:lnTo>
                <a:lnTo>
                  <a:pt x="479" y="1787791"/>
                </a:lnTo>
                <a:lnTo>
                  <a:pt x="3275" y="1844801"/>
                </a:lnTo>
                <a:lnTo>
                  <a:pt x="8187" y="1900239"/>
                </a:lnTo>
                <a:lnTo>
                  <a:pt x="15215" y="1954107"/>
                </a:lnTo>
                <a:lnTo>
                  <a:pt x="24360" y="2006403"/>
                </a:lnTo>
                <a:lnTo>
                  <a:pt x="35621" y="2057129"/>
                </a:lnTo>
                <a:lnTo>
                  <a:pt x="48999" y="2106284"/>
                </a:lnTo>
                <a:lnTo>
                  <a:pt x="64493" y="2153867"/>
                </a:lnTo>
                <a:lnTo>
                  <a:pt x="82104" y="2199880"/>
                </a:lnTo>
                <a:lnTo>
                  <a:pt x="101832" y="2244322"/>
                </a:lnTo>
                <a:lnTo>
                  <a:pt x="123677" y="2287193"/>
                </a:lnTo>
                <a:lnTo>
                  <a:pt x="147638" y="2328493"/>
                </a:lnTo>
                <a:lnTo>
                  <a:pt x="173716" y="2368222"/>
                </a:lnTo>
                <a:lnTo>
                  <a:pt x="201911" y="2406381"/>
                </a:lnTo>
                <a:lnTo>
                  <a:pt x="232223" y="2442968"/>
                </a:lnTo>
                <a:lnTo>
                  <a:pt x="264652" y="2477985"/>
                </a:lnTo>
                <a:lnTo>
                  <a:pt x="302775" y="2514830"/>
                </a:lnTo>
                <a:lnTo>
                  <a:pt x="342113" y="2548470"/>
                </a:lnTo>
                <a:lnTo>
                  <a:pt x="382666" y="2578907"/>
                </a:lnTo>
                <a:lnTo>
                  <a:pt x="424434" y="2606141"/>
                </a:lnTo>
                <a:lnTo>
                  <a:pt x="467416" y="2630170"/>
                </a:lnTo>
                <a:lnTo>
                  <a:pt x="511613" y="2650996"/>
                </a:lnTo>
                <a:lnTo>
                  <a:pt x="557024" y="2668618"/>
                </a:lnTo>
                <a:lnTo>
                  <a:pt x="603650" y="2683036"/>
                </a:lnTo>
                <a:lnTo>
                  <a:pt x="651490" y="2694250"/>
                </a:lnTo>
                <a:lnTo>
                  <a:pt x="700544" y="2702260"/>
                </a:lnTo>
                <a:lnTo>
                  <a:pt x="750812" y="2707066"/>
                </a:lnTo>
                <a:lnTo>
                  <a:pt x="802294" y="2708668"/>
                </a:lnTo>
                <a:lnTo>
                  <a:pt x="853944" y="2707197"/>
                </a:lnTo>
                <a:lnTo>
                  <a:pt x="904222" y="2702781"/>
                </a:lnTo>
                <a:lnTo>
                  <a:pt x="953128" y="2695423"/>
                </a:lnTo>
                <a:lnTo>
                  <a:pt x="1000662" y="2685121"/>
                </a:lnTo>
                <a:lnTo>
                  <a:pt x="1046823" y="2671876"/>
                </a:lnTo>
                <a:lnTo>
                  <a:pt x="1091612" y="2655687"/>
                </a:lnTo>
                <a:lnTo>
                  <a:pt x="1135028" y="2636555"/>
                </a:lnTo>
                <a:lnTo>
                  <a:pt x="1177072" y="2614479"/>
                </a:lnTo>
                <a:lnTo>
                  <a:pt x="1217744" y="2589460"/>
                </a:lnTo>
                <a:lnTo>
                  <a:pt x="1257043" y="2561497"/>
                </a:lnTo>
                <a:lnTo>
                  <a:pt x="1294970" y="2530590"/>
                </a:lnTo>
                <a:lnTo>
                  <a:pt x="1331524" y="2496740"/>
                </a:lnTo>
                <a:lnTo>
                  <a:pt x="1366705" y="2459947"/>
                </a:lnTo>
                <a:lnTo>
                  <a:pt x="1400514" y="2420209"/>
                </a:lnTo>
                <a:lnTo>
                  <a:pt x="1432950" y="2377528"/>
                </a:lnTo>
                <a:lnTo>
                  <a:pt x="1460070" y="2338048"/>
                </a:lnTo>
                <a:lnTo>
                  <a:pt x="1463296" y="2332875"/>
                </a:lnTo>
                <a:lnTo>
                  <a:pt x="802294" y="2332875"/>
                </a:lnTo>
                <a:lnTo>
                  <a:pt x="755862" y="2330332"/>
                </a:lnTo>
                <a:lnTo>
                  <a:pt x="711176" y="2322701"/>
                </a:lnTo>
                <a:lnTo>
                  <a:pt x="668236" y="2309984"/>
                </a:lnTo>
                <a:lnTo>
                  <a:pt x="627042" y="2292179"/>
                </a:lnTo>
                <a:lnTo>
                  <a:pt x="587594" y="2269286"/>
                </a:lnTo>
                <a:lnTo>
                  <a:pt x="549893" y="2241306"/>
                </a:lnTo>
                <a:lnTo>
                  <a:pt x="513940" y="2208237"/>
                </a:lnTo>
                <a:lnTo>
                  <a:pt x="483095" y="2173281"/>
                </a:lnTo>
                <a:lnTo>
                  <a:pt x="455878" y="2135385"/>
                </a:lnTo>
                <a:lnTo>
                  <a:pt x="432291" y="2094548"/>
                </a:lnTo>
                <a:lnTo>
                  <a:pt x="412333" y="2050771"/>
                </a:lnTo>
                <a:lnTo>
                  <a:pt x="396004" y="2004054"/>
                </a:lnTo>
                <a:lnTo>
                  <a:pt x="383304" y="1954397"/>
                </a:lnTo>
                <a:lnTo>
                  <a:pt x="374233" y="1901801"/>
                </a:lnTo>
                <a:lnTo>
                  <a:pt x="368790" y="1846266"/>
                </a:lnTo>
                <a:lnTo>
                  <a:pt x="366976" y="1787791"/>
                </a:lnTo>
                <a:lnTo>
                  <a:pt x="368185" y="1734437"/>
                </a:lnTo>
                <a:lnTo>
                  <a:pt x="371812" y="1682273"/>
                </a:lnTo>
                <a:lnTo>
                  <a:pt x="377857" y="1631299"/>
                </a:lnTo>
                <a:lnTo>
                  <a:pt x="386320" y="1581516"/>
                </a:lnTo>
                <a:lnTo>
                  <a:pt x="397202" y="1532923"/>
                </a:lnTo>
                <a:lnTo>
                  <a:pt x="410502" y="1485521"/>
                </a:lnTo>
                <a:lnTo>
                  <a:pt x="426291" y="1439136"/>
                </a:lnTo>
                <a:lnTo>
                  <a:pt x="444359" y="1394289"/>
                </a:lnTo>
                <a:lnTo>
                  <a:pt x="464916" y="1350459"/>
                </a:lnTo>
                <a:lnTo>
                  <a:pt x="487892" y="1307820"/>
                </a:lnTo>
                <a:lnTo>
                  <a:pt x="516629" y="1262312"/>
                </a:lnTo>
                <a:lnTo>
                  <a:pt x="547451" y="1221073"/>
                </a:lnTo>
                <a:lnTo>
                  <a:pt x="580097" y="1184395"/>
                </a:lnTo>
                <a:lnTo>
                  <a:pt x="614830" y="1151985"/>
                </a:lnTo>
                <a:lnTo>
                  <a:pt x="651561" y="1123942"/>
                </a:lnTo>
                <a:lnTo>
                  <a:pt x="690290" y="1100265"/>
                </a:lnTo>
                <a:lnTo>
                  <a:pt x="731018" y="1080953"/>
                </a:lnTo>
                <a:lnTo>
                  <a:pt x="773745" y="1066008"/>
                </a:lnTo>
                <a:lnTo>
                  <a:pt x="818469" y="1055429"/>
                </a:lnTo>
                <a:lnTo>
                  <a:pt x="865193" y="1049216"/>
                </a:lnTo>
                <a:lnTo>
                  <a:pt x="913914" y="1047369"/>
                </a:lnTo>
                <a:lnTo>
                  <a:pt x="1521348" y="1047369"/>
                </a:lnTo>
                <a:lnTo>
                  <a:pt x="1501784" y="1010170"/>
                </a:lnTo>
                <a:lnTo>
                  <a:pt x="1473491" y="963272"/>
                </a:lnTo>
                <a:lnTo>
                  <a:pt x="1443357" y="919848"/>
                </a:lnTo>
                <a:lnTo>
                  <a:pt x="1411381" y="879898"/>
                </a:lnTo>
                <a:lnTo>
                  <a:pt x="1377563" y="843422"/>
                </a:lnTo>
                <a:lnTo>
                  <a:pt x="1341903" y="810419"/>
                </a:lnTo>
                <a:lnTo>
                  <a:pt x="1304402" y="780890"/>
                </a:lnTo>
                <a:lnTo>
                  <a:pt x="1265059" y="754835"/>
                </a:lnTo>
                <a:lnTo>
                  <a:pt x="1223875" y="732254"/>
                </a:lnTo>
                <a:lnTo>
                  <a:pt x="1180849" y="713147"/>
                </a:lnTo>
                <a:lnTo>
                  <a:pt x="1135982" y="697514"/>
                </a:lnTo>
                <a:lnTo>
                  <a:pt x="1089272" y="685355"/>
                </a:lnTo>
                <a:lnTo>
                  <a:pt x="1040721" y="676669"/>
                </a:lnTo>
                <a:lnTo>
                  <a:pt x="990329" y="671458"/>
                </a:lnTo>
                <a:lnTo>
                  <a:pt x="938095" y="669721"/>
                </a:lnTo>
                <a:close/>
              </a:path>
              <a:path w="5516880" h="2748279">
                <a:moveTo>
                  <a:pt x="1521348" y="1047369"/>
                </a:moveTo>
                <a:lnTo>
                  <a:pt x="913914" y="1047369"/>
                </a:lnTo>
                <a:lnTo>
                  <a:pt x="954297" y="1049350"/>
                </a:lnTo>
                <a:lnTo>
                  <a:pt x="992475" y="1054923"/>
                </a:lnTo>
                <a:lnTo>
                  <a:pt x="1062219" y="1076838"/>
                </a:lnTo>
                <a:lnTo>
                  <a:pt x="1123145" y="1113115"/>
                </a:lnTo>
                <a:lnTo>
                  <a:pt x="1175253" y="1163754"/>
                </a:lnTo>
                <a:lnTo>
                  <a:pt x="1198000" y="1194459"/>
                </a:lnTo>
                <a:lnTo>
                  <a:pt x="1218543" y="1228755"/>
                </a:lnTo>
                <a:lnTo>
                  <a:pt x="1236892" y="1266670"/>
                </a:lnTo>
                <a:lnTo>
                  <a:pt x="1253015" y="1308117"/>
                </a:lnTo>
                <a:lnTo>
                  <a:pt x="1266944" y="1353184"/>
                </a:lnTo>
                <a:lnTo>
                  <a:pt x="1278669" y="1401841"/>
                </a:lnTo>
                <a:lnTo>
                  <a:pt x="1288189" y="1454089"/>
                </a:lnTo>
                <a:lnTo>
                  <a:pt x="1295505" y="1509927"/>
                </a:lnTo>
                <a:lnTo>
                  <a:pt x="1300617" y="1569356"/>
                </a:lnTo>
                <a:lnTo>
                  <a:pt x="1303474" y="1631299"/>
                </a:lnTo>
                <a:lnTo>
                  <a:pt x="1304226" y="1698985"/>
                </a:lnTo>
                <a:lnTo>
                  <a:pt x="1302724" y="1769186"/>
                </a:lnTo>
                <a:lnTo>
                  <a:pt x="1298821" y="1826949"/>
                </a:lnTo>
                <a:lnTo>
                  <a:pt x="1291242" y="1882002"/>
                </a:lnTo>
                <a:lnTo>
                  <a:pt x="1279987" y="1934349"/>
                </a:lnTo>
                <a:lnTo>
                  <a:pt x="1265059" y="1983978"/>
                </a:lnTo>
                <a:lnTo>
                  <a:pt x="1246456" y="2030900"/>
                </a:lnTo>
                <a:lnTo>
                  <a:pt x="1224178" y="2075112"/>
                </a:lnTo>
                <a:lnTo>
                  <a:pt x="1198226" y="2116613"/>
                </a:lnTo>
                <a:lnTo>
                  <a:pt x="1168600" y="2155405"/>
                </a:lnTo>
                <a:lnTo>
                  <a:pt x="1135300" y="2191486"/>
                </a:lnTo>
                <a:lnTo>
                  <a:pt x="1099573" y="2224624"/>
                </a:lnTo>
                <a:lnTo>
                  <a:pt x="1062160" y="2253344"/>
                </a:lnTo>
                <a:lnTo>
                  <a:pt x="1023062" y="2277645"/>
                </a:lnTo>
                <a:lnTo>
                  <a:pt x="982280" y="2297528"/>
                </a:lnTo>
                <a:lnTo>
                  <a:pt x="939812" y="2312992"/>
                </a:lnTo>
                <a:lnTo>
                  <a:pt x="895658" y="2324038"/>
                </a:lnTo>
                <a:lnTo>
                  <a:pt x="849819" y="2330666"/>
                </a:lnTo>
                <a:lnTo>
                  <a:pt x="802294" y="2332875"/>
                </a:lnTo>
                <a:lnTo>
                  <a:pt x="1463296" y="2332875"/>
                </a:lnTo>
                <a:lnTo>
                  <a:pt x="1485370" y="2297492"/>
                </a:lnTo>
                <a:lnTo>
                  <a:pt x="1508852" y="2255861"/>
                </a:lnTo>
                <a:lnTo>
                  <a:pt x="1530514" y="2213156"/>
                </a:lnTo>
                <a:lnTo>
                  <a:pt x="1550358" y="2169375"/>
                </a:lnTo>
                <a:lnTo>
                  <a:pt x="1568382" y="2124520"/>
                </a:lnTo>
                <a:lnTo>
                  <a:pt x="1584588" y="2078590"/>
                </a:lnTo>
                <a:lnTo>
                  <a:pt x="1598974" y="2031584"/>
                </a:lnTo>
                <a:lnTo>
                  <a:pt x="1611542" y="1983504"/>
                </a:lnTo>
                <a:lnTo>
                  <a:pt x="1622291" y="1934345"/>
                </a:lnTo>
                <a:lnTo>
                  <a:pt x="1631220" y="1884119"/>
                </a:lnTo>
                <a:lnTo>
                  <a:pt x="1638331" y="1832814"/>
                </a:lnTo>
                <a:lnTo>
                  <a:pt x="1643622" y="1780434"/>
                </a:lnTo>
                <a:lnTo>
                  <a:pt x="1647095" y="1726980"/>
                </a:lnTo>
                <a:lnTo>
                  <a:pt x="1648749" y="1672450"/>
                </a:lnTo>
                <a:lnTo>
                  <a:pt x="1648739" y="1617742"/>
                </a:lnTo>
                <a:lnTo>
                  <a:pt x="1647117" y="1564172"/>
                </a:lnTo>
                <a:lnTo>
                  <a:pt x="1643880" y="1511741"/>
                </a:lnTo>
                <a:lnTo>
                  <a:pt x="1639031" y="1460449"/>
                </a:lnTo>
                <a:lnTo>
                  <a:pt x="1632567" y="1410296"/>
                </a:lnTo>
                <a:lnTo>
                  <a:pt x="1624490" y="1361282"/>
                </a:lnTo>
                <a:lnTo>
                  <a:pt x="1614800" y="1313407"/>
                </a:lnTo>
                <a:lnTo>
                  <a:pt x="1603488" y="1266641"/>
                </a:lnTo>
                <a:lnTo>
                  <a:pt x="1590578" y="1221073"/>
                </a:lnTo>
                <a:lnTo>
                  <a:pt x="1576047" y="1176614"/>
                </a:lnTo>
                <a:lnTo>
                  <a:pt x="1559902" y="1133295"/>
                </a:lnTo>
                <a:lnTo>
                  <a:pt x="1542143" y="1091114"/>
                </a:lnTo>
                <a:lnTo>
                  <a:pt x="1522771" y="1050073"/>
                </a:lnTo>
                <a:lnTo>
                  <a:pt x="1521348" y="1047369"/>
                </a:lnTo>
                <a:close/>
              </a:path>
              <a:path w="5516880" h="2748279">
                <a:moveTo>
                  <a:pt x="3643020" y="2571000"/>
                </a:moveTo>
                <a:lnTo>
                  <a:pt x="3275161" y="2571000"/>
                </a:lnTo>
                <a:lnTo>
                  <a:pt x="3291079" y="2625005"/>
                </a:lnTo>
                <a:lnTo>
                  <a:pt x="3312787" y="2669193"/>
                </a:lnTo>
                <a:lnTo>
                  <a:pt x="3340276" y="2703553"/>
                </a:lnTo>
                <a:lnTo>
                  <a:pt x="3373556" y="2728098"/>
                </a:lnTo>
                <a:lnTo>
                  <a:pt x="3412625" y="2742825"/>
                </a:lnTo>
                <a:lnTo>
                  <a:pt x="3457483" y="2747733"/>
                </a:lnTo>
                <a:lnTo>
                  <a:pt x="3495035" y="2744536"/>
                </a:lnTo>
                <a:lnTo>
                  <a:pt x="3561076" y="2718957"/>
                </a:lnTo>
                <a:lnTo>
                  <a:pt x="3613168" y="2669189"/>
                </a:lnTo>
                <a:lnTo>
                  <a:pt x="3640140" y="2603618"/>
                </a:lnTo>
                <a:lnTo>
                  <a:pt x="3643020" y="2571000"/>
                </a:lnTo>
                <a:close/>
              </a:path>
              <a:path w="5516880" h="2748279">
                <a:moveTo>
                  <a:pt x="2285450" y="615772"/>
                </a:moveTo>
                <a:lnTo>
                  <a:pt x="2238685" y="620267"/>
                </a:lnTo>
                <a:lnTo>
                  <a:pt x="2198844" y="633755"/>
                </a:lnTo>
                <a:lnTo>
                  <a:pt x="2165925" y="656237"/>
                </a:lnTo>
                <a:lnTo>
                  <a:pt x="2139935" y="687705"/>
                </a:lnTo>
                <a:lnTo>
                  <a:pt x="2120865" y="728167"/>
                </a:lnTo>
                <a:lnTo>
                  <a:pt x="2108717" y="777621"/>
                </a:lnTo>
                <a:lnTo>
                  <a:pt x="2099805" y="831390"/>
                </a:lnTo>
                <a:lnTo>
                  <a:pt x="2091584" y="884768"/>
                </a:lnTo>
                <a:lnTo>
                  <a:pt x="2084305" y="935983"/>
                </a:lnTo>
                <a:lnTo>
                  <a:pt x="2077717" y="986807"/>
                </a:lnTo>
                <a:lnTo>
                  <a:pt x="2071904" y="1036649"/>
                </a:lnTo>
                <a:lnTo>
                  <a:pt x="2066866" y="1085508"/>
                </a:lnTo>
                <a:lnTo>
                  <a:pt x="2062603" y="1133386"/>
                </a:lnTo>
                <a:lnTo>
                  <a:pt x="2059115" y="1180282"/>
                </a:lnTo>
                <a:lnTo>
                  <a:pt x="2056402" y="1226196"/>
                </a:lnTo>
                <a:lnTo>
                  <a:pt x="2054464" y="1271129"/>
                </a:lnTo>
                <a:lnTo>
                  <a:pt x="2053301" y="1315079"/>
                </a:lnTo>
                <a:lnTo>
                  <a:pt x="2052913" y="1358049"/>
                </a:lnTo>
                <a:lnTo>
                  <a:pt x="2053164" y="1403727"/>
                </a:lnTo>
                <a:lnTo>
                  <a:pt x="2053918" y="1450153"/>
                </a:lnTo>
                <a:lnTo>
                  <a:pt x="2055173" y="1497325"/>
                </a:lnTo>
                <a:lnTo>
                  <a:pt x="2056930" y="1545244"/>
                </a:lnTo>
                <a:lnTo>
                  <a:pt x="2059189" y="1593909"/>
                </a:lnTo>
                <a:lnTo>
                  <a:pt x="2061950" y="1643322"/>
                </a:lnTo>
                <a:lnTo>
                  <a:pt x="2065214" y="1693481"/>
                </a:lnTo>
                <a:lnTo>
                  <a:pt x="2068980" y="1744386"/>
                </a:lnTo>
                <a:lnTo>
                  <a:pt x="2073247" y="1796039"/>
                </a:lnTo>
                <a:lnTo>
                  <a:pt x="2078114" y="1849418"/>
                </a:lnTo>
                <a:lnTo>
                  <a:pt x="2083289" y="1901584"/>
                </a:lnTo>
                <a:lnTo>
                  <a:pt x="2089064" y="1955476"/>
                </a:lnTo>
                <a:lnTo>
                  <a:pt x="2095340" y="2010115"/>
                </a:lnTo>
                <a:lnTo>
                  <a:pt x="2102119" y="2065501"/>
                </a:lnTo>
                <a:lnTo>
                  <a:pt x="2109400" y="2121634"/>
                </a:lnTo>
                <a:lnTo>
                  <a:pt x="2117183" y="2178513"/>
                </a:lnTo>
                <a:lnTo>
                  <a:pt x="2125469" y="2236139"/>
                </a:lnTo>
                <a:lnTo>
                  <a:pt x="2136079" y="2291631"/>
                </a:lnTo>
                <a:lnTo>
                  <a:pt x="2151165" y="2343693"/>
                </a:lnTo>
                <a:lnTo>
                  <a:pt x="2170727" y="2392325"/>
                </a:lnTo>
                <a:lnTo>
                  <a:pt x="2194765" y="2437526"/>
                </a:lnTo>
                <a:lnTo>
                  <a:pt x="2223279" y="2479298"/>
                </a:lnTo>
                <a:lnTo>
                  <a:pt x="2256269" y="2517639"/>
                </a:lnTo>
                <a:lnTo>
                  <a:pt x="2293736" y="2552550"/>
                </a:lnTo>
                <a:lnTo>
                  <a:pt x="2335679" y="2584030"/>
                </a:lnTo>
                <a:lnTo>
                  <a:pt x="2376987" y="2609319"/>
                </a:lnTo>
                <a:lnTo>
                  <a:pt x="2420911" y="2631236"/>
                </a:lnTo>
                <a:lnTo>
                  <a:pt x="2467451" y="2649781"/>
                </a:lnTo>
                <a:lnTo>
                  <a:pt x="2516606" y="2664955"/>
                </a:lnTo>
                <a:lnTo>
                  <a:pt x="2568378" y="2676756"/>
                </a:lnTo>
                <a:lnTo>
                  <a:pt x="2622765" y="2685186"/>
                </a:lnTo>
                <a:lnTo>
                  <a:pt x="2679768" y="2690244"/>
                </a:lnTo>
                <a:lnTo>
                  <a:pt x="2739387" y="2691930"/>
                </a:lnTo>
                <a:lnTo>
                  <a:pt x="2793936" y="2690930"/>
                </a:lnTo>
                <a:lnTo>
                  <a:pt x="2847317" y="2687932"/>
                </a:lnTo>
                <a:lnTo>
                  <a:pt x="2899530" y="2682935"/>
                </a:lnTo>
                <a:lnTo>
                  <a:pt x="2950573" y="2675939"/>
                </a:lnTo>
                <a:lnTo>
                  <a:pt x="3000448" y="2666944"/>
                </a:lnTo>
                <a:lnTo>
                  <a:pt x="3049155" y="2655951"/>
                </a:lnTo>
                <a:lnTo>
                  <a:pt x="3096693" y="2642958"/>
                </a:lnTo>
                <a:lnTo>
                  <a:pt x="3143063" y="2627967"/>
                </a:lnTo>
                <a:lnTo>
                  <a:pt x="3188264" y="2610977"/>
                </a:lnTo>
                <a:lnTo>
                  <a:pt x="3232297" y="2591988"/>
                </a:lnTo>
                <a:lnTo>
                  <a:pt x="3275161" y="2571000"/>
                </a:lnTo>
                <a:lnTo>
                  <a:pt x="3643020" y="2571000"/>
                </a:lnTo>
                <a:lnTo>
                  <a:pt x="3643512" y="2565425"/>
                </a:lnTo>
                <a:lnTo>
                  <a:pt x="3643105" y="2542284"/>
                </a:lnTo>
                <a:lnTo>
                  <a:pt x="3641884" y="2513796"/>
                </a:lnTo>
                <a:lnTo>
                  <a:pt x="3639799" y="2479298"/>
                </a:lnTo>
                <a:lnTo>
                  <a:pt x="3634149" y="2401594"/>
                </a:lnTo>
                <a:lnTo>
                  <a:pt x="3632117" y="2367759"/>
                </a:lnTo>
                <a:lnTo>
                  <a:pt x="3630900" y="2339272"/>
                </a:lnTo>
                <a:lnTo>
                  <a:pt x="3630495" y="2316137"/>
                </a:lnTo>
                <a:lnTo>
                  <a:pt x="3630493" y="2314270"/>
                </a:lnTo>
                <a:lnTo>
                  <a:pt x="2739387" y="2314270"/>
                </a:lnTo>
                <a:lnTo>
                  <a:pt x="2681244" y="2309852"/>
                </a:lnTo>
                <a:lnTo>
                  <a:pt x="2622178" y="2296604"/>
                </a:lnTo>
                <a:lnTo>
                  <a:pt x="2562182" y="2274973"/>
                </a:lnTo>
                <a:lnTo>
                  <a:pt x="2501262" y="2245436"/>
                </a:lnTo>
                <a:lnTo>
                  <a:pt x="2489983" y="2205382"/>
                </a:lnTo>
                <a:lnTo>
                  <a:pt x="2479541" y="2161760"/>
                </a:lnTo>
                <a:lnTo>
                  <a:pt x="2469935" y="2114569"/>
                </a:lnTo>
                <a:lnTo>
                  <a:pt x="2461166" y="2063809"/>
                </a:lnTo>
                <a:lnTo>
                  <a:pt x="2453232" y="2009480"/>
                </a:lnTo>
                <a:lnTo>
                  <a:pt x="2446133" y="1951582"/>
                </a:lnTo>
                <a:lnTo>
                  <a:pt x="2439870" y="1890115"/>
                </a:lnTo>
                <a:lnTo>
                  <a:pt x="2435979" y="1844946"/>
                </a:lnTo>
                <a:lnTo>
                  <a:pt x="2432498" y="1797991"/>
                </a:lnTo>
                <a:lnTo>
                  <a:pt x="2429427" y="1749249"/>
                </a:lnTo>
                <a:lnTo>
                  <a:pt x="2426766" y="1698722"/>
                </a:lnTo>
                <a:lnTo>
                  <a:pt x="2424514" y="1646408"/>
                </a:lnTo>
                <a:lnTo>
                  <a:pt x="2422672" y="1592309"/>
                </a:lnTo>
                <a:lnTo>
                  <a:pt x="2421239" y="1536423"/>
                </a:lnTo>
                <a:lnTo>
                  <a:pt x="2420216" y="1478751"/>
                </a:lnTo>
                <a:lnTo>
                  <a:pt x="2419602" y="1419293"/>
                </a:lnTo>
                <a:lnTo>
                  <a:pt x="2419397" y="1358049"/>
                </a:lnTo>
                <a:lnTo>
                  <a:pt x="2420147" y="1322706"/>
                </a:lnTo>
                <a:lnTo>
                  <a:pt x="2422395" y="1282400"/>
                </a:lnTo>
                <a:lnTo>
                  <a:pt x="2426141" y="1237132"/>
                </a:lnTo>
                <a:lnTo>
                  <a:pt x="2431386" y="1186902"/>
                </a:lnTo>
                <a:lnTo>
                  <a:pt x="2438130" y="1131712"/>
                </a:lnTo>
                <a:lnTo>
                  <a:pt x="2456083" y="1000493"/>
                </a:lnTo>
                <a:lnTo>
                  <a:pt x="2463636" y="937613"/>
                </a:lnTo>
                <a:lnTo>
                  <a:pt x="2469031" y="882920"/>
                </a:lnTo>
                <a:lnTo>
                  <a:pt x="2472268" y="836414"/>
                </a:lnTo>
                <a:lnTo>
                  <a:pt x="2473347" y="798093"/>
                </a:lnTo>
                <a:lnTo>
                  <a:pt x="2469975" y="759892"/>
                </a:lnTo>
                <a:lnTo>
                  <a:pt x="2443000" y="694312"/>
                </a:lnTo>
                <a:lnTo>
                  <a:pt x="2390796" y="644549"/>
                </a:lnTo>
                <a:lnTo>
                  <a:pt x="2323825" y="618970"/>
                </a:lnTo>
                <a:lnTo>
                  <a:pt x="2285450" y="615772"/>
                </a:lnTo>
                <a:close/>
              </a:path>
              <a:path w="5516880" h="2748279">
                <a:moveTo>
                  <a:pt x="3476075" y="626935"/>
                </a:moveTo>
                <a:lnTo>
                  <a:pt x="3426624" y="631689"/>
                </a:lnTo>
                <a:lnTo>
                  <a:pt x="3384923" y="645952"/>
                </a:lnTo>
                <a:lnTo>
                  <a:pt x="3350973" y="669723"/>
                </a:lnTo>
                <a:lnTo>
                  <a:pt x="3324772" y="703003"/>
                </a:lnTo>
                <a:lnTo>
                  <a:pt x="3306322" y="745793"/>
                </a:lnTo>
                <a:lnTo>
                  <a:pt x="3295621" y="798093"/>
                </a:lnTo>
                <a:lnTo>
                  <a:pt x="3290753" y="840890"/>
                </a:lnTo>
                <a:lnTo>
                  <a:pt x="3286246" y="884768"/>
                </a:lnTo>
                <a:lnTo>
                  <a:pt x="3282098" y="929729"/>
                </a:lnTo>
                <a:lnTo>
                  <a:pt x="3278312" y="975771"/>
                </a:lnTo>
                <a:lnTo>
                  <a:pt x="3274885" y="1022896"/>
                </a:lnTo>
                <a:lnTo>
                  <a:pt x="3271820" y="1071103"/>
                </a:lnTo>
                <a:lnTo>
                  <a:pt x="3269115" y="1120392"/>
                </a:lnTo>
                <a:lnTo>
                  <a:pt x="3266770" y="1170763"/>
                </a:lnTo>
                <a:lnTo>
                  <a:pt x="3264786" y="1222216"/>
                </a:lnTo>
                <a:lnTo>
                  <a:pt x="3263163" y="1274752"/>
                </a:lnTo>
                <a:lnTo>
                  <a:pt x="3261900" y="1328370"/>
                </a:lnTo>
                <a:lnTo>
                  <a:pt x="3260999" y="1383070"/>
                </a:lnTo>
                <a:lnTo>
                  <a:pt x="3260457" y="1438852"/>
                </a:lnTo>
                <a:lnTo>
                  <a:pt x="3260331" y="1478751"/>
                </a:lnTo>
                <a:lnTo>
                  <a:pt x="3260294" y="1497325"/>
                </a:lnTo>
                <a:lnTo>
                  <a:pt x="3263998" y="1856625"/>
                </a:lnTo>
                <a:lnTo>
                  <a:pt x="3265865" y="2234272"/>
                </a:lnTo>
                <a:lnTo>
                  <a:pt x="3215696" y="2248158"/>
                </a:lnTo>
                <a:lnTo>
                  <a:pt x="3165988" y="2260721"/>
                </a:lnTo>
                <a:lnTo>
                  <a:pt x="3116742" y="2271961"/>
                </a:lnTo>
                <a:lnTo>
                  <a:pt x="3067957" y="2281878"/>
                </a:lnTo>
                <a:lnTo>
                  <a:pt x="3019633" y="2290472"/>
                </a:lnTo>
                <a:lnTo>
                  <a:pt x="2971771" y="2297744"/>
                </a:lnTo>
                <a:lnTo>
                  <a:pt x="2924370" y="2303694"/>
                </a:lnTo>
                <a:lnTo>
                  <a:pt x="2877431" y="2308321"/>
                </a:lnTo>
                <a:lnTo>
                  <a:pt x="2830954" y="2311626"/>
                </a:lnTo>
                <a:lnTo>
                  <a:pt x="2784939" y="2313609"/>
                </a:lnTo>
                <a:lnTo>
                  <a:pt x="2739387" y="2314270"/>
                </a:lnTo>
                <a:lnTo>
                  <a:pt x="3630493" y="2314270"/>
                </a:lnTo>
                <a:lnTo>
                  <a:pt x="3630378" y="2240794"/>
                </a:lnTo>
                <a:lnTo>
                  <a:pt x="3630154" y="2178513"/>
                </a:lnTo>
                <a:lnTo>
                  <a:pt x="3629766" y="2096383"/>
                </a:lnTo>
                <a:lnTo>
                  <a:pt x="3629065" y="1979178"/>
                </a:lnTo>
                <a:lnTo>
                  <a:pt x="3628163" y="1844946"/>
                </a:lnTo>
                <a:lnTo>
                  <a:pt x="3627813" y="1788726"/>
                </a:lnTo>
                <a:lnTo>
                  <a:pt x="3627494" y="1732218"/>
                </a:lnTo>
                <a:lnTo>
                  <a:pt x="3627234" y="1679897"/>
                </a:lnTo>
                <a:lnTo>
                  <a:pt x="3627032" y="1631761"/>
                </a:lnTo>
                <a:lnTo>
                  <a:pt x="3626793" y="1536423"/>
                </a:lnTo>
                <a:lnTo>
                  <a:pt x="3626774" y="1512468"/>
                </a:lnTo>
                <a:lnTo>
                  <a:pt x="3660251" y="809244"/>
                </a:lnTo>
                <a:lnTo>
                  <a:pt x="3658511" y="771808"/>
                </a:lnTo>
                <a:lnTo>
                  <a:pt x="3633394" y="706700"/>
                </a:lnTo>
                <a:lnTo>
                  <a:pt x="3581415" y="656234"/>
                </a:lnTo>
                <a:lnTo>
                  <a:pt x="3514450" y="630190"/>
                </a:lnTo>
                <a:lnTo>
                  <a:pt x="3476075" y="626935"/>
                </a:lnTo>
                <a:close/>
              </a:path>
              <a:path w="5516880" h="2748279">
                <a:moveTo>
                  <a:pt x="4130849" y="632510"/>
                </a:moveTo>
                <a:lnTo>
                  <a:pt x="4059688" y="645998"/>
                </a:lnTo>
                <a:lnTo>
                  <a:pt x="4002490" y="686460"/>
                </a:lnTo>
                <a:lnTo>
                  <a:pt x="3964818" y="747395"/>
                </a:lnTo>
                <a:lnTo>
                  <a:pt x="3952262" y="822274"/>
                </a:lnTo>
                <a:lnTo>
                  <a:pt x="3956861" y="872348"/>
                </a:lnTo>
                <a:lnTo>
                  <a:pt x="3970657" y="914670"/>
                </a:lnTo>
                <a:lnTo>
                  <a:pt x="3993651" y="949242"/>
                </a:lnTo>
                <a:lnTo>
                  <a:pt x="4025845" y="976062"/>
                </a:lnTo>
                <a:lnTo>
                  <a:pt x="4067238" y="995131"/>
                </a:lnTo>
                <a:lnTo>
                  <a:pt x="4117832" y="1006449"/>
                </a:lnTo>
                <a:lnTo>
                  <a:pt x="4184918" y="1012640"/>
                </a:lnTo>
                <a:lnTo>
                  <a:pt x="4409085" y="1031009"/>
                </a:lnTo>
                <a:lnTo>
                  <a:pt x="4494662" y="1036357"/>
                </a:lnTo>
                <a:lnTo>
                  <a:pt x="4530823" y="1038072"/>
                </a:lnTo>
                <a:lnTo>
                  <a:pt x="4568034" y="2124519"/>
                </a:lnTo>
                <a:lnTo>
                  <a:pt x="4567684" y="2164284"/>
                </a:lnTo>
                <a:lnTo>
                  <a:pt x="4566636" y="2212884"/>
                </a:lnTo>
                <a:lnTo>
                  <a:pt x="4564889" y="2270321"/>
                </a:lnTo>
                <a:lnTo>
                  <a:pt x="4560005" y="2402871"/>
                </a:lnTo>
                <a:lnTo>
                  <a:pt x="4558263" y="2460309"/>
                </a:lnTo>
                <a:lnTo>
                  <a:pt x="4557219" y="2508909"/>
                </a:lnTo>
                <a:lnTo>
                  <a:pt x="4556871" y="2548674"/>
                </a:lnTo>
                <a:lnTo>
                  <a:pt x="4560300" y="2583442"/>
                </a:lnTo>
                <a:lnTo>
                  <a:pt x="4587737" y="2643907"/>
                </a:lnTo>
                <a:lnTo>
                  <a:pt x="4640410" y="2690763"/>
                </a:lnTo>
                <a:lnTo>
                  <a:pt x="4705061" y="2714943"/>
                </a:lnTo>
                <a:lnTo>
                  <a:pt x="4741046" y="2717965"/>
                </a:lnTo>
                <a:lnTo>
                  <a:pt x="4776176" y="2714598"/>
                </a:lnTo>
                <a:lnTo>
                  <a:pt x="4836013" y="2687662"/>
                </a:lnTo>
                <a:lnTo>
                  <a:pt x="4881952" y="2633789"/>
                </a:lnTo>
                <a:lnTo>
                  <a:pt x="4899710" y="2596752"/>
                </a:lnTo>
                <a:lnTo>
                  <a:pt x="4913994" y="2552980"/>
                </a:lnTo>
                <a:lnTo>
                  <a:pt x="4924803" y="2502474"/>
                </a:lnTo>
                <a:lnTo>
                  <a:pt x="4932138" y="2445233"/>
                </a:lnTo>
                <a:lnTo>
                  <a:pt x="4935999" y="2381258"/>
                </a:lnTo>
                <a:lnTo>
                  <a:pt x="4936385" y="2310549"/>
                </a:lnTo>
                <a:lnTo>
                  <a:pt x="4934455" y="2212884"/>
                </a:lnTo>
                <a:lnTo>
                  <a:pt x="4932664" y="2133815"/>
                </a:lnTo>
                <a:lnTo>
                  <a:pt x="4897320" y="1034351"/>
                </a:lnTo>
                <a:lnTo>
                  <a:pt x="5038702" y="1016492"/>
                </a:lnTo>
                <a:lnTo>
                  <a:pt x="5089301" y="1010912"/>
                </a:lnTo>
                <a:lnTo>
                  <a:pt x="5126505" y="1007565"/>
                </a:lnTo>
                <a:lnTo>
                  <a:pt x="5150316" y="1006449"/>
                </a:lnTo>
                <a:lnTo>
                  <a:pt x="5387053" y="1006449"/>
                </a:lnTo>
                <a:lnTo>
                  <a:pt x="5407285" y="1000634"/>
                </a:lnTo>
                <a:lnTo>
                  <a:pt x="5465657" y="960869"/>
                </a:lnTo>
                <a:lnTo>
                  <a:pt x="5504023" y="900642"/>
                </a:lnTo>
                <a:lnTo>
                  <a:pt x="5516813" y="825995"/>
                </a:lnTo>
                <a:lnTo>
                  <a:pt x="5512273" y="774944"/>
                </a:lnTo>
                <a:lnTo>
                  <a:pt x="5498654" y="731930"/>
                </a:lnTo>
                <a:lnTo>
                  <a:pt x="5475956" y="696955"/>
                </a:lnTo>
                <a:lnTo>
                  <a:pt x="5444180" y="670016"/>
                </a:lnTo>
                <a:lnTo>
                  <a:pt x="5431491" y="664146"/>
                </a:lnTo>
                <a:lnTo>
                  <a:pt x="4521527" y="664146"/>
                </a:lnTo>
                <a:lnTo>
                  <a:pt x="4130849" y="632510"/>
                </a:lnTo>
                <a:close/>
              </a:path>
              <a:path w="5516880" h="2748279">
                <a:moveTo>
                  <a:pt x="5387053" y="1006449"/>
                </a:moveTo>
                <a:lnTo>
                  <a:pt x="5150316" y="1006449"/>
                </a:lnTo>
                <a:lnTo>
                  <a:pt x="5170724" y="1006680"/>
                </a:lnTo>
                <a:lnTo>
                  <a:pt x="5192874" y="1007376"/>
                </a:lnTo>
                <a:lnTo>
                  <a:pt x="5216768" y="1008539"/>
                </a:lnTo>
                <a:lnTo>
                  <a:pt x="5268048" y="1011796"/>
                </a:lnTo>
                <a:lnTo>
                  <a:pt x="5291944" y="1012959"/>
                </a:lnTo>
                <a:lnTo>
                  <a:pt x="5314092" y="1013658"/>
                </a:lnTo>
                <a:lnTo>
                  <a:pt x="5334492" y="1013891"/>
                </a:lnTo>
                <a:lnTo>
                  <a:pt x="5372692" y="1010577"/>
                </a:lnTo>
                <a:lnTo>
                  <a:pt x="5387053" y="1006449"/>
                </a:lnTo>
                <a:close/>
              </a:path>
              <a:path w="5516880" h="2748279">
                <a:moveTo>
                  <a:pt x="4690818" y="0"/>
                </a:moveTo>
                <a:lnTo>
                  <a:pt x="4618723" y="12790"/>
                </a:lnTo>
                <a:lnTo>
                  <a:pt x="4558725" y="51155"/>
                </a:lnTo>
                <a:lnTo>
                  <a:pt x="4518263" y="109061"/>
                </a:lnTo>
                <a:lnTo>
                  <a:pt x="4504775" y="180454"/>
                </a:lnTo>
                <a:lnTo>
                  <a:pt x="4505111" y="212266"/>
                </a:lnTo>
                <a:lnTo>
                  <a:pt x="4506117" y="251147"/>
                </a:lnTo>
                <a:lnTo>
                  <a:pt x="4507793" y="297097"/>
                </a:lnTo>
                <a:lnTo>
                  <a:pt x="4510140" y="350118"/>
                </a:lnTo>
                <a:lnTo>
                  <a:pt x="4513157" y="410210"/>
                </a:lnTo>
                <a:lnTo>
                  <a:pt x="4516169" y="471262"/>
                </a:lnTo>
                <a:lnTo>
                  <a:pt x="4518512" y="527183"/>
                </a:lnTo>
                <a:lnTo>
                  <a:pt x="4520186" y="577970"/>
                </a:lnTo>
                <a:lnTo>
                  <a:pt x="4521192" y="623624"/>
                </a:lnTo>
                <a:lnTo>
                  <a:pt x="4521527" y="664146"/>
                </a:lnTo>
                <a:lnTo>
                  <a:pt x="5431491" y="664146"/>
                </a:lnTo>
                <a:lnTo>
                  <a:pt x="5427455" y="662279"/>
                </a:lnTo>
                <a:lnTo>
                  <a:pt x="4886156" y="662279"/>
                </a:lnTo>
                <a:lnTo>
                  <a:pt x="4888011" y="546938"/>
                </a:lnTo>
                <a:lnTo>
                  <a:pt x="4891732" y="439038"/>
                </a:lnTo>
                <a:lnTo>
                  <a:pt x="4891384" y="392414"/>
                </a:lnTo>
                <a:lnTo>
                  <a:pt x="4890340" y="349276"/>
                </a:lnTo>
                <a:lnTo>
                  <a:pt x="4888597" y="309628"/>
                </a:lnTo>
                <a:lnTo>
                  <a:pt x="4876999" y="209372"/>
                </a:lnTo>
                <a:lnTo>
                  <a:pt x="4863482" y="153822"/>
                </a:lnTo>
                <a:lnTo>
                  <a:pt x="4845605" y="106820"/>
                </a:lnTo>
                <a:lnTo>
                  <a:pt x="4823368" y="68364"/>
                </a:lnTo>
                <a:lnTo>
                  <a:pt x="4796770" y="38454"/>
                </a:lnTo>
                <a:lnTo>
                  <a:pt x="4730495" y="4272"/>
                </a:lnTo>
                <a:lnTo>
                  <a:pt x="4690818" y="0"/>
                </a:lnTo>
                <a:close/>
              </a:path>
              <a:path w="5516880" h="2748279">
                <a:moveTo>
                  <a:pt x="5150316" y="632510"/>
                </a:moveTo>
                <a:lnTo>
                  <a:pt x="5129039" y="633702"/>
                </a:lnTo>
                <a:lnTo>
                  <a:pt x="5091982" y="637276"/>
                </a:lnTo>
                <a:lnTo>
                  <a:pt x="5039149" y="643231"/>
                </a:lnTo>
                <a:lnTo>
                  <a:pt x="4886156" y="662279"/>
                </a:lnTo>
                <a:lnTo>
                  <a:pt x="5427455" y="662279"/>
                </a:lnTo>
                <a:lnTo>
                  <a:pt x="5374156" y="644421"/>
                </a:lnTo>
                <a:lnTo>
                  <a:pt x="5334272" y="639212"/>
                </a:lnTo>
                <a:lnTo>
                  <a:pt x="5283671" y="635490"/>
                </a:lnTo>
                <a:lnTo>
                  <a:pt x="5222353" y="633255"/>
                </a:lnTo>
                <a:lnTo>
                  <a:pt x="5150316" y="6325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2760" y="4152225"/>
            <a:ext cx="10766691" cy="40741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11523"/>
            <a:ext cx="19010630" cy="6882765"/>
            <a:chOff x="0" y="3811523"/>
            <a:chExt cx="19010630" cy="6882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11523"/>
              <a:ext cx="19010363" cy="68823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33209" y="5080545"/>
              <a:ext cx="4662170" cy="2296160"/>
            </a:xfrm>
            <a:custGeom>
              <a:avLst/>
              <a:gdLst/>
              <a:ahLst/>
              <a:cxnLst/>
              <a:rect l="l" t="t" r="r" b="b"/>
              <a:pathLst>
                <a:path w="4662170" h="2296159">
                  <a:moveTo>
                    <a:pt x="1789658" y="2016607"/>
                  </a:moveTo>
                  <a:lnTo>
                    <a:pt x="1778495" y="1984984"/>
                  </a:lnTo>
                  <a:lnTo>
                    <a:pt x="1771764" y="1970100"/>
                  </a:lnTo>
                  <a:lnTo>
                    <a:pt x="1764665" y="1954415"/>
                  </a:lnTo>
                  <a:lnTo>
                    <a:pt x="1752917" y="1927783"/>
                  </a:lnTo>
                  <a:lnTo>
                    <a:pt x="1743265" y="1905114"/>
                  </a:lnTo>
                  <a:lnTo>
                    <a:pt x="1735709" y="1886394"/>
                  </a:lnTo>
                  <a:lnTo>
                    <a:pt x="1717230" y="1839874"/>
                  </a:lnTo>
                  <a:lnTo>
                    <a:pt x="1709166" y="1819579"/>
                  </a:lnTo>
                  <a:lnTo>
                    <a:pt x="1685899" y="1759432"/>
                  </a:lnTo>
                  <a:lnTo>
                    <a:pt x="1665884" y="1705978"/>
                  </a:lnTo>
                  <a:lnTo>
                    <a:pt x="1649145" y="1659204"/>
                  </a:lnTo>
                  <a:lnTo>
                    <a:pt x="1635671" y="1619110"/>
                  </a:lnTo>
                  <a:lnTo>
                    <a:pt x="1618500" y="1558963"/>
                  </a:lnTo>
                  <a:lnTo>
                    <a:pt x="1609661" y="1518729"/>
                  </a:lnTo>
                  <a:lnTo>
                    <a:pt x="1602257" y="1474533"/>
                  </a:lnTo>
                  <a:lnTo>
                    <a:pt x="1596301" y="1426387"/>
                  </a:lnTo>
                  <a:lnTo>
                    <a:pt x="1591779" y="1374305"/>
                  </a:lnTo>
                  <a:lnTo>
                    <a:pt x="1588706" y="1318260"/>
                  </a:lnTo>
                  <a:lnTo>
                    <a:pt x="1587068" y="1258277"/>
                  </a:lnTo>
                  <a:lnTo>
                    <a:pt x="1586877" y="1194333"/>
                  </a:lnTo>
                  <a:lnTo>
                    <a:pt x="1587474" y="1132509"/>
                  </a:lnTo>
                  <a:lnTo>
                    <a:pt x="1588338" y="1073531"/>
                  </a:lnTo>
                  <a:lnTo>
                    <a:pt x="1589455" y="1017397"/>
                  </a:lnTo>
                  <a:lnTo>
                    <a:pt x="1590827" y="964120"/>
                  </a:lnTo>
                  <a:lnTo>
                    <a:pt x="1592478" y="913688"/>
                  </a:lnTo>
                  <a:lnTo>
                    <a:pt x="1594383" y="866101"/>
                  </a:lnTo>
                  <a:lnTo>
                    <a:pt x="1596542" y="821372"/>
                  </a:lnTo>
                  <a:lnTo>
                    <a:pt x="1598968" y="779475"/>
                  </a:lnTo>
                  <a:lnTo>
                    <a:pt x="1603400" y="718388"/>
                  </a:lnTo>
                  <a:lnTo>
                    <a:pt x="1608505" y="664591"/>
                  </a:lnTo>
                  <a:lnTo>
                    <a:pt x="1614271" y="618083"/>
                  </a:lnTo>
                  <a:lnTo>
                    <a:pt x="1620697" y="578866"/>
                  </a:lnTo>
                  <a:lnTo>
                    <a:pt x="1644091" y="526707"/>
                  </a:lnTo>
                  <a:lnTo>
                    <a:pt x="1655711" y="505079"/>
                  </a:lnTo>
                  <a:lnTo>
                    <a:pt x="1662696" y="482066"/>
                  </a:lnTo>
                  <a:lnTo>
                    <a:pt x="1665020" y="457644"/>
                  </a:lnTo>
                  <a:lnTo>
                    <a:pt x="1664411" y="452056"/>
                  </a:lnTo>
                  <a:lnTo>
                    <a:pt x="1649209" y="386842"/>
                  </a:lnTo>
                  <a:lnTo>
                    <a:pt x="1629435" y="353441"/>
                  </a:lnTo>
                  <a:lnTo>
                    <a:pt x="1601762" y="321373"/>
                  </a:lnTo>
                  <a:lnTo>
                    <a:pt x="1566189" y="290652"/>
                  </a:lnTo>
                  <a:lnTo>
                    <a:pt x="1522704" y="261264"/>
                  </a:lnTo>
                  <a:lnTo>
                    <a:pt x="1471307" y="233210"/>
                  </a:lnTo>
                  <a:lnTo>
                    <a:pt x="1412011" y="206489"/>
                  </a:lnTo>
                  <a:lnTo>
                    <a:pt x="1355407" y="184289"/>
                  </a:lnTo>
                  <a:lnTo>
                    <a:pt x="1300391" y="165493"/>
                  </a:lnTo>
                  <a:lnTo>
                    <a:pt x="1289227" y="162280"/>
                  </a:lnTo>
                  <a:lnTo>
                    <a:pt x="1289227" y="1633385"/>
                  </a:lnTo>
                  <a:lnTo>
                    <a:pt x="1243012" y="1672971"/>
                  </a:lnTo>
                  <a:lnTo>
                    <a:pt x="1201115" y="1706905"/>
                  </a:lnTo>
                  <a:lnTo>
                    <a:pt x="1163535" y="1735188"/>
                  </a:lnTo>
                  <a:lnTo>
                    <a:pt x="1130274" y="1757807"/>
                  </a:lnTo>
                  <a:lnTo>
                    <a:pt x="1058291" y="1794662"/>
                  </a:lnTo>
                  <a:lnTo>
                    <a:pt x="1012240" y="1810943"/>
                  </a:lnTo>
                  <a:lnTo>
                    <a:pt x="963206" y="1823605"/>
                  </a:lnTo>
                  <a:lnTo>
                    <a:pt x="911161" y="1832648"/>
                  </a:lnTo>
                  <a:lnTo>
                    <a:pt x="856132" y="1838071"/>
                  </a:lnTo>
                  <a:lnTo>
                    <a:pt x="798093" y="1839874"/>
                  </a:lnTo>
                  <a:lnTo>
                    <a:pt x="745832" y="1837499"/>
                  </a:lnTo>
                  <a:lnTo>
                    <a:pt x="696937" y="1830349"/>
                  </a:lnTo>
                  <a:lnTo>
                    <a:pt x="651421" y="1818436"/>
                  </a:lnTo>
                  <a:lnTo>
                    <a:pt x="609269" y="1801749"/>
                  </a:lnTo>
                  <a:lnTo>
                    <a:pt x="570496" y="1780298"/>
                  </a:lnTo>
                  <a:lnTo>
                    <a:pt x="535089" y="1754073"/>
                  </a:lnTo>
                  <a:lnTo>
                    <a:pt x="503059" y="1723097"/>
                  </a:lnTo>
                  <a:lnTo>
                    <a:pt x="474395" y="1687334"/>
                  </a:lnTo>
                  <a:lnTo>
                    <a:pt x="435546" y="1620215"/>
                  </a:lnTo>
                  <a:lnTo>
                    <a:pt x="419366" y="1582077"/>
                  </a:lnTo>
                  <a:lnTo>
                    <a:pt x="405333" y="1540891"/>
                  </a:lnTo>
                  <a:lnTo>
                    <a:pt x="393471" y="1496656"/>
                  </a:lnTo>
                  <a:lnTo>
                    <a:pt x="383755" y="1449362"/>
                  </a:lnTo>
                  <a:lnTo>
                    <a:pt x="376199" y="1399019"/>
                  </a:lnTo>
                  <a:lnTo>
                    <a:pt x="370801" y="1345628"/>
                  </a:lnTo>
                  <a:lnTo>
                    <a:pt x="367563" y="1289189"/>
                  </a:lnTo>
                  <a:lnTo>
                    <a:pt x="366483" y="1229690"/>
                  </a:lnTo>
                  <a:lnTo>
                    <a:pt x="367944" y="1179029"/>
                  </a:lnTo>
                  <a:lnTo>
                    <a:pt x="372300" y="1129360"/>
                  </a:lnTo>
                  <a:lnTo>
                    <a:pt x="379564" y="1080693"/>
                  </a:lnTo>
                  <a:lnTo>
                    <a:pt x="389737" y="1033005"/>
                  </a:lnTo>
                  <a:lnTo>
                    <a:pt x="402818" y="986320"/>
                  </a:lnTo>
                  <a:lnTo>
                    <a:pt x="418807" y="940638"/>
                  </a:lnTo>
                  <a:lnTo>
                    <a:pt x="437705" y="895946"/>
                  </a:lnTo>
                  <a:lnTo>
                    <a:pt x="459511" y="852246"/>
                  </a:lnTo>
                  <a:lnTo>
                    <a:pt x="484212" y="809536"/>
                  </a:lnTo>
                  <a:lnTo>
                    <a:pt x="511835" y="767829"/>
                  </a:lnTo>
                  <a:lnTo>
                    <a:pt x="542353" y="727113"/>
                  </a:lnTo>
                  <a:lnTo>
                    <a:pt x="575779" y="687387"/>
                  </a:lnTo>
                  <a:lnTo>
                    <a:pt x="611212" y="649808"/>
                  </a:lnTo>
                  <a:lnTo>
                    <a:pt x="647738" y="615492"/>
                  </a:lnTo>
                  <a:lnTo>
                    <a:pt x="685368" y="584441"/>
                  </a:lnTo>
                  <a:lnTo>
                    <a:pt x="724090" y="556653"/>
                  </a:lnTo>
                  <a:lnTo>
                    <a:pt x="763917" y="532142"/>
                  </a:lnTo>
                  <a:lnTo>
                    <a:pt x="804837" y="510895"/>
                  </a:lnTo>
                  <a:lnTo>
                    <a:pt x="846861" y="492925"/>
                  </a:lnTo>
                  <a:lnTo>
                    <a:pt x="889977" y="478205"/>
                  </a:lnTo>
                  <a:lnTo>
                    <a:pt x="934186" y="466775"/>
                  </a:lnTo>
                  <a:lnTo>
                    <a:pt x="979512" y="458597"/>
                  </a:lnTo>
                  <a:lnTo>
                    <a:pt x="1025918" y="453694"/>
                  </a:lnTo>
                  <a:lnTo>
                    <a:pt x="1073429" y="452056"/>
                  </a:lnTo>
                  <a:lnTo>
                    <a:pt x="1089533" y="453110"/>
                  </a:lnTo>
                  <a:lnTo>
                    <a:pt x="1129055" y="461479"/>
                  </a:lnTo>
                  <a:lnTo>
                    <a:pt x="1178356" y="478332"/>
                  </a:lnTo>
                  <a:lnTo>
                    <a:pt x="1237424" y="504380"/>
                  </a:lnTo>
                  <a:lnTo>
                    <a:pt x="1270622" y="520890"/>
                  </a:lnTo>
                  <a:lnTo>
                    <a:pt x="1261033" y="573151"/>
                  </a:lnTo>
                  <a:lnTo>
                    <a:pt x="1252715" y="623912"/>
                  </a:lnTo>
                  <a:lnTo>
                    <a:pt x="1245679" y="673150"/>
                  </a:lnTo>
                  <a:lnTo>
                    <a:pt x="1239926" y="720877"/>
                  </a:lnTo>
                  <a:lnTo>
                    <a:pt x="1235456" y="766991"/>
                  </a:lnTo>
                  <a:lnTo>
                    <a:pt x="1232255" y="811339"/>
                  </a:lnTo>
                  <a:lnTo>
                    <a:pt x="1230337" y="853960"/>
                  </a:lnTo>
                  <a:lnTo>
                    <a:pt x="1229690" y="894816"/>
                  </a:lnTo>
                  <a:lnTo>
                    <a:pt x="1230744" y="964704"/>
                  </a:lnTo>
                  <a:lnTo>
                    <a:pt x="1232077" y="1002944"/>
                  </a:lnTo>
                  <a:lnTo>
                    <a:pt x="1233932" y="1043393"/>
                  </a:lnTo>
                  <a:lnTo>
                    <a:pt x="1236306" y="1086027"/>
                  </a:lnTo>
                  <a:lnTo>
                    <a:pt x="1239215" y="1130871"/>
                  </a:lnTo>
                  <a:lnTo>
                    <a:pt x="1242745" y="1179029"/>
                  </a:lnTo>
                  <a:lnTo>
                    <a:pt x="1246632" y="1227150"/>
                  </a:lnTo>
                  <a:lnTo>
                    <a:pt x="1251127" y="1278585"/>
                  </a:lnTo>
                  <a:lnTo>
                    <a:pt x="1256157" y="1332217"/>
                  </a:lnTo>
                  <a:lnTo>
                    <a:pt x="1261706" y="1388059"/>
                  </a:lnTo>
                  <a:lnTo>
                    <a:pt x="1267802" y="1446085"/>
                  </a:lnTo>
                  <a:lnTo>
                    <a:pt x="1274406" y="1506321"/>
                  </a:lnTo>
                  <a:lnTo>
                    <a:pt x="1281557" y="1568754"/>
                  </a:lnTo>
                  <a:lnTo>
                    <a:pt x="1289227" y="1633385"/>
                  </a:lnTo>
                  <a:lnTo>
                    <a:pt x="1289227" y="162280"/>
                  </a:lnTo>
                  <a:lnTo>
                    <a:pt x="1246974" y="150114"/>
                  </a:lnTo>
                  <a:lnTo>
                    <a:pt x="1195146" y="138150"/>
                  </a:lnTo>
                  <a:lnTo>
                    <a:pt x="1144917" y="129616"/>
                  </a:lnTo>
                  <a:lnTo>
                    <a:pt x="1096276" y="124485"/>
                  </a:lnTo>
                  <a:lnTo>
                    <a:pt x="1049235" y="122770"/>
                  </a:lnTo>
                  <a:lnTo>
                    <a:pt x="999096" y="123888"/>
                  </a:lnTo>
                  <a:lnTo>
                    <a:pt x="949782" y="127203"/>
                  </a:lnTo>
                  <a:lnTo>
                    <a:pt x="901306" y="132740"/>
                  </a:lnTo>
                  <a:lnTo>
                    <a:pt x="853655" y="140487"/>
                  </a:lnTo>
                  <a:lnTo>
                    <a:pt x="806831" y="150456"/>
                  </a:lnTo>
                  <a:lnTo>
                    <a:pt x="760844" y="162636"/>
                  </a:lnTo>
                  <a:lnTo>
                    <a:pt x="715683" y="177025"/>
                  </a:lnTo>
                  <a:lnTo>
                    <a:pt x="671347" y="193636"/>
                  </a:lnTo>
                  <a:lnTo>
                    <a:pt x="627849" y="212458"/>
                  </a:lnTo>
                  <a:lnTo>
                    <a:pt x="585177" y="233502"/>
                  </a:lnTo>
                  <a:lnTo>
                    <a:pt x="543344" y="256755"/>
                  </a:lnTo>
                  <a:lnTo>
                    <a:pt x="502335" y="282219"/>
                  </a:lnTo>
                  <a:lnTo>
                    <a:pt x="462153" y="309905"/>
                  </a:lnTo>
                  <a:lnTo>
                    <a:pt x="422808" y="339788"/>
                  </a:lnTo>
                  <a:lnTo>
                    <a:pt x="384289" y="371906"/>
                  </a:lnTo>
                  <a:lnTo>
                    <a:pt x="346608" y="406222"/>
                  </a:lnTo>
                  <a:lnTo>
                    <a:pt x="309753" y="442760"/>
                  </a:lnTo>
                  <a:lnTo>
                    <a:pt x="274383" y="480860"/>
                  </a:lnTo>
                  <a:lnTo>
                    <a:pt x="241160" y="519861"/>
                  </a:lnTo>
                  <a:lnTo>
                    <a:pt x="210070" y="559752"/>
                  </a:lnTo>
                  <a:lnTo>
                    <a:pt x="181140" y="600557"/>
                  </a:lnTo>
                  <a:lnTo>
                    <a:pt x="154343" y="642251"/>
                  </a:lnTo>
                  <a:lnTo>
                    <a:pt x="129692" y="684847"/>
                  </a:lnTo>
                  <a:lnTo>
                    <a:pt x="107188" y="728357"/>
                  </a:lnTo>
                  <a:lnTo>
                    <a:pt x="86817" y="772756"/>
                  </a:lnTo>
                  <a:lnTo>
                    <a:pt x="68592" y="818057"/>
                  </a:lnTo>
                  <a:lnTo>
                    <a:pt x="52514" y="864273"/>
                  </a:lnTo>
                  <a:lnTo>
                    <a:pt x="38582" y="911377"/>
                  </a:lnTo>
                  <a:lnTo>
                    <a:pt x="26797" y="959383"/>
                  </a:lnTo>
                  <a:lnTo>
                    <a:pt x="17145" y="1008291"/>
                  </a:lnTo>
                  <a:lnTo>
                    <a:pt x="9652" y="1058100"/>
                  </a:lnTo>
                  <a:lnTo>
                    <a:pt x="4292" y="1108811"/>
                  </a:lnTo>
                  <a:lnTo>
                    <a:pt x="1066" y="1160424"/>
                  </a:lnTo>
                  <a:lnTo>
                    <a:pt x="0" y="1212938"/>
                  </a:lnTo>
                  <a:lnTo>
                    <a:pt x="838" y="1275346"/>
                  </a:lnTo>
                  <a:lnTo>
                    <a:pt x="3340" y="1335582"/>
                  </a:lnTo>
                  <a:lnTo>
                    <a:pt x="7518" y="1393621"/>
                  </a:lnTo>
                  <a:lnTo>
                    <a:pt x="13360" y="1449476"/>
                  </a:lnTo>
                  <a:lnTo>
                    <a:pt x="20878" y="1503159"/>
                  </a:lnTo>
                  <a:lnTo>
                    <a:pt x="30060" y="1554657"/>
                  </a:lnTo>
                  <a:lnTo>
                    <a:pt x="40919" y="1603971"/>
                  </a:lnTo>
                  <a:lnTo>
                    <a:pt x="53454" y="1651101"/>
                  </a:lnTo>
                  <a:lnTo>
                    <a:pt x="67640" y="1696046"/>
                  </a:lnTo>
                  <a:lnTo>
                    <a:pt x="83515" y="1738807"/>
                  </a:lnTo>
                  <a:lnTo>
                    <a:pt x="101053" y="1779384"/>
                  </a:lnTo>
                  <a:lnTo>
                    <a:pt x="120256" y="1817776"/>
                  </a:lnTo>
                  <a:lnTo>
                    <a:pt x="141135" y="1853996"/>
                  </a:lnTo>
                  <a:lnTo>
                    <a:pt x="163677" y="1888032"/>
                  </a:lnTo>
                  <a:lnTo>
                    <a:pt x="187896" y="1919871"/>
                  </a:lnTo>
                  <a:lnTo>
                    <a:pt x="217538" y="1953704"/>
                  </a:lnTo>
                  <a:lnTo>
                    <a:pt x="249593" y="1985022"/>
                  </a:lnTo>
                  <a:lnTo>
                    <a:pt x="284060" y="2013851"/>
                  </a:lnTo>
                  <a:lnTo>
                    <a:pt x="320929" y="2040153"/>
                  </a:lnTo>
                  <a:lnTo>
                    <a:pt x="360222" y="2063965"/>
                  </a:lnTo>
                  <a:lnTo>
                    <a:pt x="401916" y="2085263"/>
                  </a:lnTo>
                  <a:lnTo>
                    <a:pt x="446024" y="2104059"/>
                  </a:lnTo>
                  <a:lnTo>
                    <a:pt x="492544" y="2120341"/>
                  </a:lnTo>
                  <a:lnTo>
                    <a:pt x="541464" y="2134120"/>
                  </a:lnTo>
                  <a:lnTo>
                    <a:pt x="592810" y="2145398"/>
                  </a:lnTo>
                  <a:lnTo>
                    <a:pt x="646557" y="2154174"/>
                  </a:lnTo>
                  <a:lnTo>
                    <a:pt x="702716" y="2160435"/>
                  </a:lnTo>
                  <a:lnTo>
                    <a:pt x="761288" y="2164194"/>
                  </a:lnTo>
                  <a:lnTo>
                    <a:pt x="822274" y="2165439"/>
                  </a:lnTo>
                  <a:lnTo>
                    <a:pt x="860526" y="2163470"/>
                  </a:lnTo>
                  <a:lnTo>
                    <a:pt x="902347" y="2157552"/>
                  </a:lnTo>
                  <a:lnTo>
                    <a:pt x="947737" y="2147697"/>
                  </a:lnTo>
                  <a:lnTo>
                    <a:pt x="996696" y="2133892"/>
                  </a:lnTo>
                  <a:lnTo>
                    <a:pt x="1049235" y="2116137"/>
                  </a:lnTo>
                  <a:lnTo>
                    <a:pt x="1088910" y="2101088"/>
                  </a:lnTo>
                  <a:lnTo>
                    <a:pt x="1130338" y="2084095"/>
                  </a:lnTo>
                  <a:lnTo>
                    <a:pt x="1173505" y="2065172"/>
                  </a:lnTo>
                  <a:lnTo>
                    <a:pt x="1218412" y="2044306"/>
                  </a:lnTo>
                  <a:lnTo>
                    <a:pt x="1265072" y="2021509"/>
                  </a:lnTo>
                  <a:lnTo>
                    <a:pt x="1313484" y="1996770"/>
                  </a:lnTo>
                  <a:lnTo>
                    <a:pt x="1363637" y="1970100"/>
                  </a:lnTo>
                  <a:lnTo>
                    <a:pt x="1386776" y="2000923"/>
                  </a:lnTo>
                  <a:lnTo>
                    <a:pt x="1415262" y="2033828"/>
                  </a:lnTo>
                  <a:lnTo>
                    <a:pt x="1449108" y="2068830"/>
                  </a:lnTo>
                  <a:lnTo>
                    <a:pt x="1488287" y="2105914"/>
                  </a:lnTo>
                  <a:lnTo>
                    <a:pt x="1531188" y="2141728"/>
                  </a:lnTo>
                  <a:lnTo>
                    <a:pt x="1566887" y="2167305"/>
                  </a:lnTo>
                  <a:lnTo>
                    <a:pt x="1616646" y="2187765"/>
                  </a:lnTo>
                  <a:lnTo>
                    <a:pt x="1650022" y="2184743"/>
                  </a:lnTo>
                  <a:lnTo>
                    <a:pt x="1710474" y="2160562"/>
                  </a:lnTo>
                  <a:lnTo>
                    <a:pt x="1760359" y="2113584"/>
                  </a:lnTo>
                  <a:lnTo>
                    <a:pt x="1786407" y="2052193"/>
                  </a:lnTo>
                  <a:lnTo>
                    <a:pt x="1789658" y="2016607"/>
                  </a:lnTo>
                  <a:close/>
                </a:path>
                <a:path w="4662170" h="2296159">
                  <a:moveTo>
                    <a:pt x="4661586" y="2040801"/>
                  </a:moveTo>
                  <a:lnTo>
                    <a:pt x="4638814" y="1836343"/>
                  </a:lnTo>
                  <a:lnTo>
                    <a:pt x="4617250" y="1649285"/>
                  </a:lnTo>
                  <a:lnTo>
                    <a:pt x="4596892" y="1479626"/>
                  </a:lnTo>
                  <a:lnTo>
                    <a:pt x="4577766" y="1327340"/>
                  </a:lnTo>
                  <a:lnTo>
                    <a:pt x="4559846" y="1192441"/>
                  </a:lnTo>
                  <a:lnTo>
                    <a:pt x="4548568" y="1112177"/>
                  </a:lnTo>
                  <a:lnTo>
                    <a:pt x="4537837" y="1039634"/>
                  </a:lnTo>
                  <a:lnTo>
                    <a:pt x="4527651" y="974826"/>
                  </a:lnTo>
                  <a:lnTo>
                    <a:pt x="4517174" y="887552"/>
                  </a:lnTo>
                  <a:lnTo>
                    <a:pt x="4507331" y="808062"/>
                  </a:lnTo>
                  <a:lnTo>
                    <a:pt x="4498124" y="736346"/>
                  </a:lnTo>
                  <a:lnTo>
                    <a:pt x="4489551" y="672401"/>
                  </a:lnTo>
                  <a:lnTo>
                    <a:pt x="4481601" y="616242"/>
                  </a:lnTo>
                  <a:lnTo>
                    <a:pt x="4474299" y="567855"/>
                  </a:lnTo>
                  <a:lnTo>
                    <a:pt x="4467618" y="527240"/>
                  </a:lnTo>
                  <a:lnTo>
                    <a:pt x="4456150" y="469341"/>
                  </a:lnTo>
                  <a:lnTo>
                    <a:pt x="4431093" y="398576"/>
                  </a:lnTo>
                  <a:lnTo>
                    <a:pt x="4408068" y="349745"/>
                  </a:lnTo>
                  <a:lnTo>
                    <a:pt x="4382313" y="305562"/>
                  </a:lnTo>
                  <a:lnTo>
                    <a:pt x="4353814" y="266026"/>
                  </a:lnTo>
                  <a:lnTo>
                    <a:pt x="4322572" y="231152"/>
                  </a:lnTo>
                  <a:lnTo>
                    <a:pt x="4288587" y="200914"/>
                  </a:lnTo>
                  <a:lnTo>
                    <a:pt x="4251871" y="175336"/>
                  </a:lnTo>
                  <a:lnTo>
                    <a:pt x="4212425" y="154406"/>
                  </a:lnTo>
                  <a:lnTo>
                    <a:pt x="4170222" y="138137"/>
                  </a:lnTo>
                  <a:lnTo>
                    <a:pt x="4125290" y="126504"/>
                  </a:lnTo>
                  <a:lnTo>
                    <a:pt x="4077614" y="119532"/>
                  </a:lnTo>
                  <a:lnTo>
                    <a:pt x="4027208" y="117208"/>
                  </a:lnTo>
                  <a:lnTo>
                    <a:pt x="3975951" y="118592"/>
                  </a:lnTo>
                  <a:lnTo>
                    <a:pt x="3926370" y="122745"/>
                  </a:lnTo>
                  <a:lnTo>
                    <a:pt x="3878453" y="129679"/>
                  </a:lnTo>
                  <a:lnTo>
                    <a:pt x="3832212" y="139369"/>
                  </a:lnTo>
                  <a:lnTo>
                    <a:pt x="3787648" y="151841"/>
                  </a:lnTo>
                  <a:lnTo>
                    <a:pt x="3744747" y="167081"/>
                  </a:lnTo>
                  <a:lnTo>
                    <a:pt x="3703510" y="185102"/>
                  </a:lnTo>
                  <a:lnTo>
                    <a:pt x="3657460" y="209626"/>
                  </a:lnTo>
                  <a:lnTo>
                    <a:pt x="3613594" y="237909"/>
                  </a:lnTo>
                  <a:lnTo>
                    <a:pt x="3571887" y="269976"/>
                  </a:lnTo>
                  <a:lnTo>
                    <a:pt x="3532365" y="305816"/>
                  </a:lnTo>
                  <a:lnTo>
                    <a:pt x="3495002" y="345427"/>
                  </a:lnTo>
                  <a:lnTo>
                    <a:pt x="3459810" y="388810"/>
                  </a:lnTo>
                  <a:lnTo>
                    <a:pt x="3438347" y="338442"/>
                  </a:lnTo>
                  <a:lnTo>
                    <a:pt x="3413861" y="292874"/>
                  </a:lnTo>
                  <a:lnTo>
                    <a:pt x="3386378" y="252095"/>
                  </a:lnTo>
                  <a:lnTo>
                    <a:pt x="3355873" y="216115"/>
                  </a:lnTo>
                  <a:lnTo>
                    <a:pt x="3322358" y="184937"/>
                  </a:lnTo>
                  <a:lnTo>
                    <a:pt x="3285820" y="158559"/>
                  </a:lnTo>
                  <a:lnTo>
                    <a:pt x="3246285" y="136969"/>
                  </a:lnTo>
                  <a:lnTo>
                    <a:pt x="3203727" y="120180"/>
                  </a:lnTo>
                  <a:lnTo>
                    <a:pt x="3158147" y="108191"/>
                  </a:lnTo>
                  <a:lnTo>
                    <a:pt x="3109569" y="101003"/>
                  </a:lnTo>
                  <a:lnTo>
                    <a:pt x="3057969" y="98602"/>
                  </a:lnTo>
                  <a:lnTo>
                    <a:pt x="3019094" y="101879"/>
                  </a:lnTo>
                  <a:lnTo>
                    <a:pt x="2977934" y="111734"/>
                  </a:lnTo>
                  <a:lnTo>
                    <a:pt x="2934500" y="128155"/>
                  </a:lnTo>
                  <a:lnTo>
                    <a:pt x="2888792" y="151142"/>
                  </a:lnTo>
                  <a:lnTo>
                    <a:pt x="2840799" y="180695"/>
                  </a:lnTo>
                  <a:lnTo>
                    <a:pt x="2790533" y="216827"/>
                  </a:lnTo>
                  <a:lnTo>
                    <a:pt x="2737993" y="259524"/>
                  </a:lnTo>
                  <a:lnTo>
                    <a:pt x="2697365" y="295744"/>
                  </a:lnTo>
                  <a:lnTo>
                    <a:pt x="2658986" y="332917"/>
                  </a:lnTo>
                  <a:lnTo>
                    <a:pt x="2622854" y="371030"/>
                  </a:lnTo>
                  <a:lnTo>
                    <a:pt x="2588971" y="410095"/>
                  </a:lnTo>
                  <a:lnTo>
                    <a:pt x="2557348" y="450088"/>
                  </a:lnTo>
                  <a:lnTo>
                    <a:pt x="2527973" y="491020"/>
                  </a:lnTo>
                  <a:lnTo>
                    <a:pt x="2500846" y="532904"/>
                  </a:lnTo>
                  <a:lnTo>
                    <a:pt x="2475966" y="575729"/>
                  </a:lnTo>
                  <a:lnTo>
                    <a:pt x="2453348" y="619493"/>
                  </a:lnTo>
                  <a:lnTo>
                    <a:pt x="2449639" y="424167"/>
                  </a:lnTo>
                  <a:lnTo>
                    <a:pt x="2450223" y="402412"/>
                  </a:lnTo>
                  <a:lnTo>
                    <a:pt x="2451963" y="376250"/>
                  </a:lnTo>
                  <a:lnTo>
                    <a:pt x="2454872" y="345668"/>
                  </a:lnTo>
                  <a:lnTo>
                    <a:pt x="2463000" y="275907"/>
                  </a:lnTo>
                  <a:lnTo>
                    <a:pt x="2465908" y="246024"/>
                  </a:lnTo>
                  <a:lnTo>
                    <a:pt x="2467648" y="221030"/>
                  </a:lnTo>
                  <a:lnTo>
                    <a:pt x="2468232" y="200914"/>
                  </a:lnTo>
                  <a:lnTo>
                    <a:pt x="2464447" y="164401"/>
                  </a:lnTo>
                  <a:lnTo>
                    <a:pt x="2434221" y="95580"/>
                  </a:lnTo>
                  <a:lnTo>
                    <a:pt x="2407780" y="63258"/>
                  </a:lnTo>
                  <a:lnTo>
                    <a:pt x="2376792" y="35572"/>
                  </a:lnTo>
                  <a:lnTo>
                    <a:pt x="2310282" y="3949"/>
                  </a:lnTo>
                  <a:lnTo>
                    <a:pt x="2274760" y="0"/>
                  </a:lnTo>
                  <a:lnTo>
                    <a:pt x="2241829" y="3492"/>
                  </a:lnTo>
                  <a:lnTo>
                    <a:pt x="2185365" y="31407"/>
                  </a:lnTo>
                  <a:lnTo>
                    <a:pt x="2141461" y="87249"/>
                  </a:lnTo>
                  <a:lnTo>
                    <a:pt x="2124214" y="125641"/>
                  </a:lnTo>
                  <a:lnTo>
                    <a:pt x="2110092" y="171005"/>
                  </a:lnTo>
                  <a:lnTo>
                    <a:pt x="2099119" y="223367"/>
                  </a:lnTo>
                  <a:lnTo>
                    <a:pt x="2091283" y="282689"/>
                  </a:lnTo>
                  <a:lnTo>
                    <a:pt x="2086571" y="349008"/>
                  </a:lnTo>
                  <a:lnTo>
                    <a:pt x="2085009" y="422300"/>
                  </a:lnTo>
                  <a:lnTo>
                    <a:pt x="2085492" y="458470"/>
                  </a:lnTo>
                  <a:lnTo>
                    <a:pt x="2086965" y="500024"/>
                  </a:lnTo>
                  <a:lnTo>
                    <a:pt x="2089416" y="546938"/>
                  </a:lnTo>
                  <a:lnTo>
                    <a:pt x="2092858" y="599236"/>
                  </a:lnTo>
                  <a:lnTo>
                    <a:pt x="2097278" y="656907"/>
                  </a:lnTo>
                  <a:lnTo>
                    <a:pt x="2108073" y="782955"/>
                  </a:lnTo>
                  <a:lnTo>
                    <a:pt x="2112492" y="840460"/>
                  </a:lnTo>
                  <a:lnTo>
                    <a:pt x="2115934" y="892505"/>
                  </a:lnTo>
                  <a:lnTo>
                    <a:pt x="2118385" y="939063"/>
                  </a:lnTo>
                  <a:lnTo>
                    <a:pt x="2119858" y="980147"/>
                  </a:lnTo>
                  <a:lnTo>
                    <a:pt x="2120354" y="1015758"/>
                  </a:lnTo>
                  <a:lnTo>
                    <a:pt x="2119934" y="1049883"/>
                  </a:lnTo>
                  <a:lnTo>
                    <a:pt x="2118677" y="1088491"/>
                  </a:lnTo>
                  <a:lnTo>
                    <a:pt x="2116594" y="1131582"/>
                  </a:lnTo>
                  <a:lnTo>
                    <a:pt x="2113673" y="1179156"/>
                  </a:lnTo>
                  <a:lnTo>
                    <a:pt x="2109914" y="1231201"/>
                  </a:lnTo>
                  <a:lnTo>
                    <a:pt x="2105317" y="1287741"/>
                  </a:lnTo>
                  <a:lnTo>
                    <a:pt x="2094445" y="1409763"/>
                  </a:lnTo>
                  <a:lnTo>
                    <a:pt x="2089861" y="1466291"/>
                  </a:lnTo>
                  <a:lnTo>
                    <a:pt x="2086102" y="1518348"/>
                  </a:lnTo>
                  <a:lnTo>
                    <a:pt x="2083181" y="1565922"/>
                  </a:lnTo>
                  <a:lnTo>
                    <a:pt x="2081085" y="1609013"/>
                  </a:lnTo>
                  <a:lnTo>
                    <a:pt x="2079840" y="1647621"/>
                  </a:lnTo>
                  <a:lnTo>
                    <a:pt x="2079421" y="1681759"/>
                  </a:lnTo>
                  <a:lnTo>
                    <a:pt x="2080882" y="1758124"/>
                  </a:lnTo>
                  <a:lnTo>
                    <a:pt x="2085263" y="1827847"/>
                  </a:lnTo>
                  <a:lnTo>
                    <a:pt x="2092566" y="1890928"/>
                  </a:lnTo>
                  <a:lnTo>
                    <a:pt x="2102777" y="1947379"/>
                  </a:lnTo>
                  <a:lnTo>
                    <a:pt x="2115921" y="1997176"/>
                  </a:lnTo>
                  <a:lnTo>
                    <a:pt x="2131974" y="2040343"/>
                  </a:lnTo>
                  <a:lnTo>
                    <a:pt x="2150961" y="2076869"/>
                  </a:lnTo>
                  <a:lnTo>
                    <a:pt x="2197671" y="2129993"/>
                  </a:lnTo>
                  <a:lnTo>
                    <a:pt x="2256066" y="2156549"/>
                  </a:lnTo>
                  <a:lnTo>
                    <a:pt x="2289645" y="2159876"/>
                  </a:lnTo>
                  <a:lnTo>
                    <a:pt x="2326563" y="2156612"/>
                  </a:lnTo>
                  <a:lnTo>
                    <a:pt x="2393061" y="2130564"/>
                  </a:lnTo>
                  <a:lnTo>
                    <a:pt x="2447480" y="2080221"/>
                  </a:lnTo>
                  <a:lnTo>
                    <a:pt x="2475852" y="2016036"/>
                  </a:lnTo>
                  <a:lnTo>
                    <a:pt x="2479395" y="1979422"/>
                  </a:lnTo>
                  <a:lnTo>
                    <a:pt x="2478290" y="1953602"/>
                  </a:lnTo>
                  <a:lnTo>
                    <a:pt x="2474976" y="1920811"/>
                  </a:lnTo>
                  <a:lnTo>
                    <a:pt x="2469451" y="1881047"/>
                  </a:lnTo>
                  <a:lnTo>
                    <a:pt x="2453995" y="1786864"/>
                  </a:lnTo>
                  <a:lnTo>
                    <a:pt x="2448471" y="1745005"/>
                  </a:lnTo>
                  <a:lnTo>
                    <a:pt x="2445156" y="1708734"/>
                  </a:lnTo>
                  <a:lnTo>
                    <a:pt x="2444051" y="1678038"/>
                  </a:lnTo>
                  <a:lnTo>
                    <a:pt x="2444623" y="1640154"/>
                  </a:lnTo>
                  <a:lnTo>
                    <a:pt x="2446324" y="1595970"/>
                  </a:lnTo>
                  <a:lnTo>
                    <a:pt x="2449169" y="1545488"/>
                  </a:lnTo>
                  <a:lnTo>
                    <a:pt x="2453144" y="1488694"/>
                  </a:lnTo>
                  <a:lnTo>
                    <a:pt x="2458262" y="1425587"/>
                  </a:lnTo>
                  <a:lnTo>
                    <a:pt x="2470772" y="1286586"/>
                  </a:lnTo>
                  <a:lnTo>
                    <a:pt x="2475890" y="1222870"/>
                  </a:lnTo>
                  <a:lnTo>
                    <a:pt x="2479865" y="1165047"/>
                  </a:lnTo>
                  <a:lnTo>
                    <a:pt x="2482710" y="1113104"/>
                  </a:lnTo>
                  <a:lnTo>
                    <a:pt x="2484412" y="1067066"/>
                  </a:lnTo>
                  <a:lnTo>
                    <a:pt x="2484983" y="1026922"/>
                  </a:lnTo>
                  <a:lnTo>
                    <a:pt x="2515324" y="992378"/>
                  </a:lnTo>
                  <a:lnTo>
                    <a:pt x="2541257" y="961339"/>
                  </a:lnTo>
                  <a:lnTo>
                    <a:pt x="2562758" y="933780"/>
                  </a:lnTo>
                  <a:lnTo>
                    <a:pt x="2579852" y="909713"/>
                  </a:lnTo>
                  <a:lnTo>
                    <a:pt x="2799384" y="664146"/>
                  </a:lnTo>
                  <a:lnTo>
                    <a:pt x="2837573" y="627392"/>
                  </a:lnTo>
                  <a:lnTo>
                    <a:pt x="2875610" y="593674"/>
                  </a:lnTo>
                  <a:lnTo>
                    <a:pt x="2913507" y="563003"/>
                  </a:lnTo>
                  <a:lnTo>
                    <a:pt x="2951238" y="535368"/>
                  </a:lnTo>
                  <a:lnTo>
                    <a:pt x="2988830" y="510768"/>
                  </a:lnTo>
                  <a:lnTo>
                    <a:pt x="3026257" y="489204"/>
                  </a:lnTo>
                  <a:lnTo>
                    <a:pt x="3063544" y="470674"/>
                  </a:lnTo>
                  <a:lnTo>
                    <a:pt x="3080601" y="509689"/>
                  </a:lnTo>
                  <a:lnTo>
                    <a:pt x="3094558" y="553554"/>
                  </a:lnTo>
                  <a:lnTo>
                    <a:pt x="3105404" y="602284"/>
                  </a:lnTo>
                  <a:lnTo>
                    <a:pt x="3113163" y="655878"/>
                  </a:lnTo>
                  <a:lnTo>
                    <a:pt x="3117812" y="714324"/>
                  </a:lnTo>
                  <a:lnTo>
                    <a:pt x="3119361" y="777633"/>
                  </a:lnTo>
                  <a:lnTo>
                    <a:pt x="3119628" y="813536"/>
                  </a:lnTo>
                  <a:lnTo>
                    <a:pt x="3120440" y="851979"/>
                  </a:lnTo>
                  <a:lnTo>
                    <a:pt x="3121787" y="892962"/>
                  </a:lnTo>
                  <a:lnTo>
                    <a:pt x="3123679" y="936498"/>
                  </a:lnTo>
                  <a:lnTo>
                    <a:pt x="3126105" y="982573"/>
                  </a:lnTo>
                  <a:lnTo>
                    <a:pt x="3129064" y="1031189"/>
                  </a:lnTo>
                  <a:lnTo>
                    <a:pt x="3132569" y="1082344"/>
                  </a:lnTo>
                  <a:lnTo>
                    <a:pt x="3136620" y="1136040"/>
                  </a:lnTo>
                  <a:lnTo>
                    <a:pt x="3141205" y="1192288"/>
                  </a:lnTo>
                  <a:lnTo>
                    <a:pt x="3146323" y="1251077"/>
                  </a:lnTo>
                  <a:lnTo>
                    <a:pt x="3151987" y="1312405"/>
                  </a:lnTo>
                  <a:lnTo>
                    <a:pt x="3158198" y="1376286"/>
                  </a:lnTo>
                  <a:lnTo>
                    <a:pt x="3171685" y="1509115"/>
                  </a:lnTo>
                  <a:lnTo>
                    <a:pt x="3177883" y="1572996"/>
                  </a:lnTo>
                  <a:lnTo>
                    <a:pt x="3183547" y="1634324"/>
                  </a:lnTo>
                  <a:lnTo>
                    <a:pt x="3188665" y="1693113"/>
                  </a:lnTo>
                  <a:lnTo>
                    <a:pt x="3193250" y="1749361"/>
                  </a:lnTo>
                  <a:lnTo>
                    <a:pt x="3197301" y="1803057"/>
                  </a:lnTo>
                  <a:lnTo>
                    <a:pt x="3200806" y="1854212"/>
                  </a:lnTo>
                  <a:lnTo>
                    <a:pt x="3203778" y="1902841"/>
                  </a:lnTo>
                  <a:lnTo>
                    <a:pt x="3206204" y="1948916"/>
                  </a:lnTo>
                  <a:lnTo>
                    <a:pt x="3208096" y="1992439"/>
                  </a:lnTo>
                  <a:lnTo>
                    <a:pt x="3209442" y="2033435"/>
                  </a:lnTo>
                  <a:lnTo>
                    <a:pt x="3210255" y="2071878"/>
                  </a:lnTo>
                  <a:lnTo>
                    <a:pt x="3210522" y="2107781"/>
                  </a:lnTo>
                  <a:lnTo>
                    <a:pt x="3213722" y="2146909"/>
                  </a:lnTo>
                  <a:lnTo>
                    <a:pt x="3239287" y="2214346"/>
                  </a:lnTo>
                  <a:lnTo>
                    <a:pt x="3289058" y="2265845"/>
                  </a:lnTo>
                  <a:lnTo>
                    <a:pt x="3354628" y="2292362"/>
                  </a:lnTo>
                  <a:lnTo>
                    <a:pt x="3392830" y="2295677"/>
                  </a:lnTo>
                  <a:lnTo>
                    <a:pt x="3431019" y="2292362"/>
                  </a:lnTo>
                  <a:lnTo>
                    <a:pt x="3496602" y="2265845"/>
                  </a:lnTo>
                  <a:lnTo>
                    <a:pt x="3546373" y="2214346"/>
                  </a:lnTo>
                  <a:lnTo>
                    <a:pt x="3571951" y="2146909"/>
                  </a:lnTo>
                  <a:lnTo>
                    <a:pt x="3575151" y="2107781"/>
                  </a:lnTo>
                  <a:lnTo>
                    <a:pt x="3574796" y="2068423"/>
                  </a:lnTo>
                  <a:lnTo>
                    <a:pt x="3573742" y="2027034"/>
                  </a:lnTo>
                  <a:lnTo>
                    <a:pt x="3571964" y="1983600"/>
                  </a:lnTo>
                  <a:lnTo>
                    <a:pt x="3569487" y="1938108"/>
                  </a:lnTo>
                  <a:lnTo>
                    <a:pt x="3566312" y="1890572"/>
                  </a:lnTo>
                  <a:lnTo>
                    <a:pt x="3562426" y="1841004"/>
                  </a:lnTo>
                  <a:lnTo>
                    <a:pt x="3557828" y="1789379"/>
                  </a:lnTo>
                  <a:lnTo>
                    <a:pt x="3552520" y="1735709"/>
                  </a:lnTo>
                  <a:lnTo>
                    <a:pt x="3546513" y="1679994"/>
                  </a:lnTo>
                  <a:lnTo>
                    <a:pt x="3539794" y="1622234"/>
                  </a:lnTo>
                  <a:lnTo>
                    <a:pt x="3483991" y="1125512"/>
                  </a:lnTo>
                  <a:lnTo>
                    <a:pt x="3481070" y="1075537"/>
                  </a:lnTo>
                  <a:lnTo>
                    <a:pt x="3478669" y="1025575"/>
                  </a:lnTo>
                  <a:lnTo>
                    <a:pt x="3476815" y="975614"/>
                  </a:lnTo>
                  <a:lnTo>
                    <a:pt x="3475482" y="925652"/>
                  </a:lnTo>
                  <a:lnTo>
                    <a:pt x="3474682" y="875690"/>
                  </a:lnTo>
                  <a:lnTo>
                    <a:pt x="3474415" y="825728"/>
                  </a:lnTo>
                  <a:lnTo>
                    <a:pt x="3474682" y="775766"/>
                  </a:lnTo>
                  <a:lnTo>
                    <a:pt x="3525532" y="727595"/>
                  </a:lnTo>
                  <a:lnTo>
                    <a:pt x="3561194" y="699947"/>
                  </a:lnTo>
                  <a:lnTo>
                    <a:pt x="3603663" y="669925"/>
                  </a:lnTo>
                  <a:lnTo>
                    <a:pt x="3652964" y="637527"/>
                  </a:lnTo>
                  <a:lnTo>
                    <a:pt x="3709085" y="602754"/>
                  </a:lnTo>
                  <a:lnTo>
                    <a:pt x="3768407" y="566940"/>
                  </a:lnTo>
                  <a:lnTo>
                    <a:pt x="3821125" y="537641"/>
                  </a:lnTo>
                  <a:lnTo>
                    <a:pt x="3867226" y="514858"/>
                  </a:lnTo>
                  <a:lnTo>
                    <a:pt x="3906697" y="498576"/>
                  </a:lnTo>
                  <a:lnTo>
                    <a:pt x="3965816" y="485559"/>
                  </a:lnTo>
                  <a:lnTo>
                    <a:pt x="3995140" y="492252"/>
                  </a:lnTo>
                  <a:lnTo>
                    <a:pt x="4051096" y="545820"/>
                  </a:lnTo>
                  <a:lnTo>
                    <a:pt x="4077741" y="592709"/>
                  </a:lnTo>
                  <a:lnTo>
                    <a:pt x="4103484" y="652983"/>
                  </a:lnTo>
                  <a:lnTo>
                    <a:pt x="4120299" y="702310"/>
                  </a:lnTo>
                  <a:lnTo>
                    <a:pt x="4135031" y="752094"/>
                  </a:lnTo>
                  <a:lnTo>
                    <a:pt x="4147693" y="802322"/>
                  </a:lnTo>
                  <a:lnTo>
                    <a:pt x="4158259" y="853008"/>
                  </a:lnTo>
                  <a:lnTo>
                    <a:pt x="4166743" y="904138"/>
                  </a:lnTo>
                  <a:lnTo>
                    <a:pt x="4229989" y="1480845"/>
                  </a:lnTo>
                  <a:lnTo>
                    <a:pt x="4236072" y="1547101"/>
                  </a:lnTo>
                  <a:lnTo>
                    <a:pt x="4242168" y="1610601"/>
                  </a:lnTo>
                  <a:lnTo>
                    <a:pt x="4248251" y="1671332"/>
                  </a:lnTo>
                  <a:lnTo>
                    <a:pt x="4254347" y="1729295"/>
                  </a:lnTo>
                  <a:lnTo>
                    <a:pt x="4260431" y="1784489"/>
                  </a:lnTo>
                  <a:lnTo>
                    <a:pt x="4266514" y="1836915"/>
                  </a:lnTo>
                  <a:lnTo>
                    <a:pt x="4272610" y="1886585"/>
                  </a:lnTo>
                  <a:lnTo>
                    <a:pt x="4278693" y="1933473"/>
                  </a:lnTo>
                  <a:lnTo>
                    <a:pt x="4284777" y="1977605"/>
                  </a:lnTo>
                  <a:lnTo>
                    <a:pt x="4290873" y="2018957"/>
                  </a:lnTo>
                  <a:lnTo>
                    <a:pt x="4296956" y="2057552"/>
                  </a:lnTo>
                  <a:lnTo>
                    <a:pt x="4309148" y="2107006"/>
                  </a:lnTo>
                  <a:lnTo>
                    <a:pt x="4328376" y="2147468"/>
                  </a:lnTo>
                  <a:lnTo>
                    <a:pt x="4354627" y="2178939"/>
                  </a:lnTo>
                  <a:lnTo>
                    <a:pt x="4387913" y="2201418"/>
                  </a:lnTo>
                  <a:lnTo>
                    <a:pt x="4428223" y="2214905"/>
                  </a:lnTo>
                  <a:lnTo>
                    <a:pt x="4475556" y="2219401"/>
                  </a:lnTo>
                  <a:lnTo>
                    <a:pt x="4514037" y="2216137"/>
                  </a:lnTo>
                  <a:lnTo>
                    <a:pt x="4581944" y="2190089"/>
                  </a:lnTo>
                  <a:lnTo>
                    <a:pt x="4635424" y="2139861"/>
                  </a:lnTo>
                  <a:lnTo>
                    <a:pt x="4660544" y="2076615"/>
                  </a:lnTo>
                  <a:lnTo>
                    <a:pt x="4661586" y="20408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11271" y="9384791"/>
              <a:ext cx="3136392" cy="106070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9589" y="4546611"/>
            <a:ext cx="11229962" cy="36797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4080" y="5114023"/>
            <a:ext cx="5393055" cy="2164080"/>
          </a:xfrm>
          <a:custGeom>
            <a:avLst/>
            <a:gdLst/>
            <a:ahLst/>
            <a:cxnLst/>
            <a:rect l="l" t="t" r="r" b="b"/>
            <a:pathLst>
              <a:path w="5393055" h="2164079">
                <a:moveTo>
                  <a:pt x="173012" y="106045"/>
                </a:moveTo>
                <a:lnTo>
                  <a:pt x="122988" y="111263"/>
                </a:lnTo>
                <a:lnTo>
                  <a:pt x="82062" y="126920"/>
                </a:lnTo>
                <a:lnTo>
                  <a:pt x="50231" y="153015"/>
                </a:lnTo>
                <a:lnTo>
                  <a:pt x="27496" y="189550"/>
                </a:lnTo>
                <a:lnTo>
                  <a:pt x="13855" y="236525"/>
                </a:lnTo>
                <a:lnTo>
                  <a:pt x="9309" y="293941"/>
                </a:lnTo>
                <a:lnTo>
                  <a:pt x="9018" y="328469"/>
                </a:lnTo>
                <a:lnTo>
                  <a:pt x="8145" y="370673"/>
                </a:lnTo>
                <a:lnTo>
                  <a:pt x="6689" y="420551"/>
                </a:lnTo>
                <a:lnTo>
                  <a:pt x="2609" y="535853"/>
                </a:lnTo>
                <a:lnTo>
                  <a:pt x="1162" y="585546"/>
                </a:lnTo>
                <a:lnTo>
                  <a:pt x="290" y="627751"/>
                </a:lnTo>
                <a:lnTo>
                  <a:pt x="62" y="654843"/>
                </a:lnTo>
                <a:lnTo>
                  <a:pt x="0" y="1968246"/>
                </a:lnTo>
                <a:lnTo>
                  <a:pt x="4547" y="2025661"/>
                </a:lnTo>
                <a:lnTo>
                  <a:pt x="18190" y="2072636"/>
                </a:lnTo>
                <a:lnTo>
                  <a:pt x="40928" y="2109171"/>
                </a:lnTo>
                <a:lnTo>
                  <a:pt x="72762" y="2135266"/>
                </a:lnTo>
                <a:lnTo>
                  <a:pt x="113691" y="2150923"/>
                </a:lnTo>
                <a:lnTo>
                  <a:pt x="163715" y="2156142"/>
                </a:lnTo>
                <a:lnTo>
                  <a:pt x="212578" y="2152308"/>
                </a:lnTo>
                <a:lnTo>
                  <a:pt x="253924" y="2140805"/>
                </a:lnTo>
                <a:lnTo>
                  <a:pt x="287752" y="2121633"/>
                </a:lnTo>
                <a:lnTo>
                  <a:pt x="332856" y="2060280"/>
                </a:lnTo>
                <a:lnTo>
                  <a:pt x="344132" y="2018098"/>
                </a:lnTo>
                <a:lnTo>
                  <a:pt x="347891" y="1968246"/>
                </a:lnTo>
                <a:lnTo>
                  <a:pt x="344170" y="948778"/>
                </a:lnTo>
                <a:lnTo>
                  <a:pt x="369247" y="896137"/>
                </a:lnTo>
                <a:lnTo>
                  <a:pt x="395704" y="846528"/>
                </a:lnTo>
                <a:lnTo>
                  <a:pt x="423539" y="799951"/>
                </a:lnTo>
                <a:lnTo>
                  <a:pt x="452753" y="756405"/>
                </a:lnTo>
                <a:lnTo>
                  <a:pt x="483345" y="715891"/>
                </a:lnTo>
                <a:lnTo>
                  <a:pt x="515316" y="678409"/>
                </a:lnTo>
                <a:lnTo>
                  <a:pt x="548664" y="643957"/>
                </a:lnTo>
                <a:lnTo>
                  <a:pt x="583390" y="612537"/>
                </a:lnTo>
                <a:lnTo>
                  <a:pt x="619493" y="584149"/>
                </a:lnTo>
                <a:lnTo>
                  <a:pt x="656014" y="559052"/>
                </a:lnTo>
                <a:lnTo>
                  <a:pt x="694878" y="535853"/>
                </a:lnTo>
                <a:lnTo>
                  <a:pt x="736085" y="514552"/>
                </a:lnTo>
                <a:lnTo>
                  <a:pt x="779636" y="495148"/>
                </a:lnTo>
                <a:lnTo>
                  <a:pt x="825531" y="477642"/>
                </a:lnTo>
                <a:lnTo>
                  <a:pt x="873770" y="462033"/>
                </a:lnTo>
                <a:lnTo>
                  <a:pt x="924353" y="448323"/>
                </a:lnTo>
                <a:lnTo>
                  <a:pt x="977280" y="436510"/>
                </a:lnTo>
                <a:lnTo>
                  <a:pt x="1032552" y="426595"/>
                </a:lnTo>
                <a:lnTo>
                  <a:pt x="1090168" y="418579"/>
                </a:lnTo>
                <a:lnTo>
                  <a:pt x="1444185" y="418579"/>
                </a:lnTo>
                <a:lnTo>
                  <a:pt x="1443894" y="414858"/>
                </a:lnTo>
                <a:lnTo>
                  <a:pt x="357187" y="414858"/>
                </a:lnTo>
                <a:lnTo>
                  <a:pt x="354545" y="350044"/>
                </a:lnTo>
                <a:lnTo>
                  <a:pt x="347448" y="292856"/>
                </a:lnTo>
                <a:lnTo>
                  <a:pt x="335896" y="243293"/>
                </a:lnTo>
                <a:lnTo>
                  <a:pt x="319889" y="201355"/>
                </a:lnTo>
                <a:lnTo>
                  <a:pt x="299426" y="167043"/>
                </a:lnTo>
                <a:lnTo>
                  <a:pt x="245132" y="121294"/>
                </a:lnTo>
                <a:lnTo>
                  <a:pt x="211300" y="109857"/>
                </a:lnTo>
                <a:lnTo>
                  <a:pt x="173012" y="106045"/>
                </a:lnTo>
                <a:close/>
              </a:path>
              <a:path w="5393055" h="2164079">
                <a:moveTo>
                  <a:pt x="1444185" y="418579"/>
                </a:moveTo>
                <a:lnTo>
                  <a:pt x="1090168" y="418579"/>
                </a:lnTo>
                <a:lnTo>
                  <a:pt x="1095743" y="574852"/>
                </a:lnTo>
                <a:lnTo>
                  <a:pt x="1098186" y="618567"/>
                </a:lnTo>
                <a:lnTo>
                  <a:pt x="1099932" y="654843"/>
                </a:lnTo>
                <a:lnTo>
                  <a:pt x="1100981" y="683680"/>
                </a:lnTo>
                <a:lnTo>
                  <a:pt x="1101331" y="705078"/>
                </a:lnTo>
                <a:lnTo>
                  <a:pt x="1105775" y="761354"/>
                </a:lnTo>
                <a:lnTo>
                  <a:pt x="1119107" y="807398"/>
                </a:lnTo>
                <a:lnTo>
                  <a:pt x="1141328" y="843210"/>
                </a:lnTo>
                <a:lnTo>
                  <a:pt x="1172438" y="868790"/>
                </a:lnTo>
                <a:lnTo>
                  <a:pt x="1212437" y="884138"/>
                </a:lnTo>
                <a:lnTo>
                  <a:pt x="1261325" y="889254"/>
                </a:lnTo>
                <a:lnTo>
                  <a:pt x="1307492" y="884507"/>
                </a:lnTo>
                <a:lnTo>
                  <a:pt x="1347127" y="870269"/>
                </a:lnTo>
                <a:lnTo>
                  <a:pt x="1380241" y="846528"/>
                </a:lnTo>
                <a:lnTo>
                  <a:pt x="1406807" y="813317"/>
                </a:lnTo>
                <a:lnTo>
                  <a:pt x="1426852" y="770604"/>
                </a:lnTo>
                <a:lnTo>
                  <a:pt x="1440368" y="718399"/>
                </a:lnTo>
                <a:lnTo>
                  <a:pt x="1447355" y="656704"/>
                </a:lnTo>
                <a:lnTo>
                  <a:pt x="1448749" y="607402"/>
                </a:lnTo>
                <a:lnTo>
                  <a:pt x="1449125" y="559052"/>
                </a:lnTo>
                <a:lnTo>
                  <a:pt x="1449209" y="526478"/>
                </a:lnTo>
                <a:lnTo>
                  <a:pt x="1447691" y="463453"/>
                </a:lnTo>
                <a:lnTo>
                  <a:pt x="1444185" y="418579"/>
                </a:lnTo>
                <a:close/>
              </a:path>
              <a:path w="5393055" h="2164079">
                <a:moveTo>
                  <a:pt x="1149705" y="70688"/>
                </a:moveTo>
                <a:lnTo>
                  <a:pt x="1101576" y="71750"/>
                </a:lnTo>
                <a:lnTo>
                  <a:pt x="1053930" y="74937"/>
                </a:lnTo>
                <a:lnTo>
                  <a:pt x="1006766" y="80249"/>
                </a:lnTo>
                <a:lnTo>
                  <a:pt x="960084" y="87685"/>
                </a:lnTo>
                <a:lnTo>
                  <a:pt x="913884" y="97245"/>
                </a:lnTo>
                <a:lnTo>
                  <a:pt x="868167" y="108931"/>
                </a:lnTo>
                <a:lnTo>
                  <a:pt x="822933" y="122740"/>
                </a:lnTo>
                <a:lnTo>
                  <a:pt x="778180" y="138675"/>
                </a:lnTo>
                <a:lnTo>
                  <a:pt x="733910" y="156733"/>
                </a:lnTo>
                <a:lnTo>
                  <a:pt x="690123" y="176916"/>
                </a:lnTo>
                <a:lnTo>
                  <a:pt x="646817" y="199224"/>
                </a:lnTo>
                <a:lnTo>
                  <a:pt x="603995" y="223656"/>
                </a:lnTo>
                <a:lnTo>
                  <a:pt x="561654" y="250212"/>
                </a:lnTo>
                <a:lnTo>
                  <a:pt x="519796" y="278893"/>
                </a:lnTo>
                <a:lnTo>
                  <a:pt x="478420" y="309698"/>
                </a:lnTo>
                <a:lnTo>
                  <a:pt x="437527" y="342627"/>
                </a:lnTo>
                <a:lnTo>
                  <a:pt x="397116" y="377680"/>
                </a:lnTo>
                <a:lnTo>
                  <a:pt x="357187" y="414858"/>
                </a:lnTo>
                <a:lnTo>
                  <a:pt x="1443894" y="414858"/>
                </a:lnTo>
                <a:lnTo>
                  <a:pt x="1435542" y="351528"/>
                </a:lnTo>
                <a:lnTo>
                  <a:pt x="1424912" y="302628"/>
                </a:lnTo>
                <a:lnTo>
                  <a:pt x="1411245" y="258436"/>
                </a:lnTo>
                <a:lnTo>
                  <a:pt x="1394541" y="218952"/>
                </a:lnTo>
                <a:lnTo>
                  <a:pt x="1374800" y="184175"/>
                </a:lnTo>
                <a:lnTo>
                  <a:pt x="1341985" y="143321"/>
                </a:lnTo>
                <a:lnTo>
                  <a:pt x="1303068" y="111545"/>
                </a:lnTo>
                <a:lnTo>
                  <a:pt x="1258049" y="88847"/>
                </a:lnTo>
                <a:lnTo>
                  <a:pt x="1206928" y="75228"/>
                </a:lnTo>
                <a:lnTo>
                  <a:pt x="1149705" y="70688"/>
                </a:lnTo>
                <a:close/>
              </a:path>
              <a:path w="5393055" h="2164079">
                <a:moveTo>
                  <a:pt x="3438379" y="1936623"/>
                </a:moveTo>
                <a:lnTo>
                  <a:pt x="3030258" y="1936623"/>
                </a:lnTo>
                <a:lnTo>
                  <a:pt x="3053392" y="1967436"/>
                </a:lnTo>
                <a:lnTo>
                  <a:pt x="3081875" y="2000343"/>
                </a:lnTo>
                <a:lnTo>
                  <a:pt x="3115709" y="2035344"/>
                </a:lnTo>
                <a:lnTo>
                  <a:pt x="3154895" y="2072436"/>
                </a:lnTo>
                <a:lnTo>
                  <a:pt x="3197801" y="2108243"/>
                </a:lnTo>
                <a:lnTo>
                  <a:pt x="3233496" y="2133822"/>
                </a:lnTo>
                <a:lnTo>
                  <a:pt x="3283254" y="2154288"/>
                </a:lnTo>
                <a:lnTo>
                  <a:pt x="3316630" y="2151264"/>
                </a:lnTo>
                <a:lnTo>
                  <a:pt x="3377095" y="2127075"/>
                </a:lnTo>
                <a:lnTo>
                  <a:pt x="3426970" y="2080103"/>
                </a:lnTo>
                <a:lnTo>
                  <a:pt x="3453011" y="2018713"/>
                </a:lnTo>
                <a:lnTo>
                  <a:pt x="3456266" y="1983130"/>
                </a:lnTo>
                <a:lnTo>
                  <a:pt x="3445116" y="1951507"/>
                </a:lnTo>
                <a:lnTo>
                  <a:pt x="3438379" y="1936623"/>
                </a:lnTo>
                <a:close/>
              </a:path>
              <a:path w="5393055" h="2164079">
                <a:moveTo>
                  <a:pt x="2715856" y="89293"/>
                </a:moveTo>
                <a:lnTo>
                  <a:pt x="2665713" y="90400"/>
                </a:lnTo>
                <a:lnTo>
                  <a:pt x="2616400" y="93722"/>
                </a:lnTo>
                <a:lnTo>
                  <a:pt x="2567918" y="99259"/>
                </a:lnTo>
                <a:lnTo>
                  <a:pt x="2520266" y="107009"/>
                </a:lnTo>
                <a:lnTo>
                  <a:pt x="2473444" y="116975"/>
                </a:lnTo>
                <a:lnTo>
                  <a:pt x="2427454" y="129154"/>
                </a:lnTo>
                <a:lnTo>
                  <a:pt x="2382293" y="143549"/>
                </a:lnTo>
                <a:lnTo>
                  <a:pt x="2337963" y="160157"/>
                </a:lnTo>
                <a:lnTo>
                  <a:pt x="2294464" y="178980"/>
                </a:lnTo>
                <a:lnTo>
                  <a:pt x="2251794" y="200018"/>
                </a:lnTo>
                <a:lnTo>
                  <a:pt x="2209956" y="223270"/>
                </a:lnTo>
                <a:lnTo>
                  <a:pt x="2168947" y="248736"/>
                </a:lnTo>
                <a:lnTo>
                  <a:pt x="2128769" y="276417"/>
                </a:lnTo>
                <a:lnTo>
                  <a:pt x="2089422" y="306312"/>
                </a:lnTo>
                <a:lnTo>
                  <a:pt x="2050904" y="338421"/>
                </a:lnTo>
                <a:lnTo>
                  <a:pt x="2013217" y="372745"/>
                </a:lnTo>
                <a:lnTo>
                  <a:pt x="1976361" y="409282"/>
                </a:lnTo>
                <a:lnTo>
                  <a:pt x="1940991" y="447376"/>
                </a:lnTo>
                <a:lnTo>
                  <a:pt x="1907765" y="486371"/>
                </a:lnTo>
                <a:lnTo>
                  <a:pt x="1876684" y="526267"/>
                </a:lnTo>
                <a:lnTo>
                  <a:pt x="1847745" y="567065"/>
                </a:lnTo>
                <a:lnTo>
                  <a:pt x="1820951" y="608765"/>
                </a:lnTo>
                <a:lnTo>
                  <a:pt x="1796300" y="651365"/>
                </a:lnTo>
                <a:lnTo>
                  <a:pt x="1773793" y="694867"/>
                </a:lnTo>
                <a:lnTo>
                  <a:pt x="1753430" y="739271"/>
                </a:lnTo>
                <a:lnTo>
                  <a:pt x="1735211" y="784576"/>
                </a:lnTo>
                <a:lnTo>
                  <a:pt x="1719134" y="830782"/>
                </a:lnTo>
                <a:lnTo>
                  <a:pt x="1705202" y="877889"/>
                </a:lnTo>
                <a:lnTo>
                  <a:pt x="1693413" y="925898"/>
                </a:lnTo>
                <a:lnTo>
                  <a:pt x="1683768" y="974808"/>
                </a:lnTo>
                <a:lnTo>
                  <a:pt x="1676266" y="1024620"/>
                </a:lnTo>
                <a:lnTo>
                  <a:pt x="1670907" y="1075332"/>
                </a:lnTo>
                <a:lnTo>
                  <a:pt x="1667692" y="1126946"/>
                </a:lnTo>
                <a:lnTo>
                  <a:pt x="1666621" y="1179461"/>
                </a:lnTo>
                <a:lnTo>
                  <a:pt x="1667455" y="1241870"/>
                </a:lnTo>
                <a:lnTo>
                  <a:pt x="1669960" y="1302096"/>
                </a:lnTo>
                <a:lnTo>
                  <a:pt x="1674135" y="1360139"/>
                </a:lnTo>
                <a:lnTo>
                  <a:pt x="1679980" y="1415999"/>
                </a:lnTo>
                <a:lnTo>
                  <a:pt x="1687496" y="1469677"/>
                </a:lnTo>
                <a:lnTo>
                  <a:pt x="1696681" y="1521172"/>
                </a:lnTo>
                <a:lnTo>
                  <a:pt x="1707536" y="1570484"/>
                </a:lnTo>
                <a:lnTo>
                  <a:pt x="1720061" y="1617613"/>
                </a:lnTo>
                <a:lnTo>
                  <a:pt x="1734257" y="1662559"/>
                </a:lnTo>
                <a:lnTo>
                  <a:pt x="1750123" y="1705322"/>
                </a:lnTo>
                <a:lnTo>
                  <a:pt x="1767658" y="1745902"/>
                </a:lnTo>
                <a:lnTo>
                  <a:pt x="1786865" y="1784300"/>
                </a:lnTo>
                <a:lnTo>
                  <a:pt x="1807741" y="1820514"/>
                </a:lnTo>
                <a:lnTo>
                  <a:pt x="1830287" y="1854546"/>
                </a:lnTo>
                <a:lnTo>
                  <a:pt x="1854504" y="1886394"/>
                </a:lnTo>
                <a:lnTo>
                  <a:pt x="1884148" y="1920223"/>
                </a:lnTo>
                <a:lnTo>
                  <a:pt x="1916203" y="1951546"/>
                </a:lnTo>
                <a:lnTo>
                  <a:pt x="1950668" y="1980363"/>
                </a:lnTo>
                <a:lnTo>
                  <a:pt x="1987544" y="2006674"/>
                </a:lnTo>
                <a:lnTo>
                  <a:pt x="2026830" y="2030479"/>
                </a:lnTo>
                <a:lnTo>
                  <a:pt x="2068527" y="2051778"/>
                </a:lnTo>
                <a:lnTo>
                  <a:pt x="2112635" y="2070571"/>
                </a:lnTo>
                <a:lnTo>
                  <a:pt x="2159154" y="2086858"/>
                </a:lnTo>
                <a:lnTo>
                  <a:pt x="2208083" y="2100640"/>
                </a:lnTo>
                <a:lnTo>
                  <a:pt x="2259423" y="2111916"/>
                </a:lnTo>
                <a:lnTo>
                  <a:pt x="2313175" y="2120686"/>
                </a:lnTo>
                <a:lnTo>
                  <a:pt x="2369337" y="2126950"/>
                </a:lnTo>
                <a:lnTo>
                  <a:pt x="2427910" y="2130708"/>
                </a:lnTo>
                <a:lnTo>
                  <a:pt x="2488895" y="2131961"/>
                </a:lnTo>
                <a:lnTo>
                  <a:pt x="2527143" y="2129989"/>
                </a:lnTo>
                <a:lnTo>
                  <a:pt x="2568963" y="2124073"/>
                </a:lnTo>
                <a:lnTo>
                  <a:pt x="2614355" y="2114213"/>
                </a:lnTo>
                <a:lnTo>
                  <a:pt x="2663320" y="2100408"/>
                </a:lnTo>
                <a:lnTo>
                  <a:pt x="2715856" y="2082660"/>
                </a:lnTo>
                <a:lnTo>
                  <a:pt x="2755532" y="2067606"/>
                </a:lnTo>
                <a:lnTo>
                  <a:pt x="2796953" y="2050615"/>
                </a:lnTo>
                <a:lnTo>
                  <a:pt x="2840121" y="2031689"/>
                </a:lnTo>
                <a:lnTo>
                  <a:pt x="2885036" y="2010827"/>
                </a:lnTo>
                <a:lnTo>
                  <a:pt x="2931697" y="1988028"/>
                </a:lnTo>
                <a:lnTo>
                  <a:pt x="2980104" y="1963293"/>
                </a:lnTo>
                <a:lnTo>
                  <a:pt x="3030258" y="1936623"/>
                </a:lnTo>
                <a:lnTo>
                  <a:pt x="3438379" y="1936623"/>
                </a:lnTo>
                <a:lnTo>
                  <a:pt x="3419530" y="1894300"/>
                </a:lnTo>
                <a:lnTo>
                  <a:pt x="3402317" y="1852904"/>
                </a:lnTo>
                <a:lnTo>
                  <a:pt x="3383847" y="1806397"/>
                </a:lnTo>
                <a:lnTo>
                  <a:pt x="2464701" y="1806397"/>
                </a:lnTo>
                <a:lnTo>
                  <a:pt x="2412438" y="1804013"/>
                </a:lnTo>
                <a:lnTo>
                  <a:pt x="2363546" y="1796862"/>
                </a:lnTo>
                <a:lnTo>
                  <a:pt x="2318026" y="1784945"/>
                </a:lnTo>
                <a:lnTo>
                  <a:pt x="2275878" y="1768260"/>
                </a:lnTo>
                <a:lnTo>
                  <a:pt x="2237101" y="1746809"/>
                </a:lnTo>
                <a:lnTo>
                  <a:pt x="2201697" y="1720591"/>
                </a:lnTo>
                <a:lnTo>
                  <a:pt x="2169664" y="1689607"/>
                </a:lnTo>
                <a:lnTo>
                  <a:pt x="2141004" y="1653857"/>
                </a:lnTo>
                <a:lnTo>
                  <a:pt x="2102160" y="1586734"/>
                </a:lnTo>
                <a:lnTo>
                  <a:pt x="2085975" y="1548596"/>
                </a:lnTo>
                <a:lnTo>
                  <a:pt x="2071948" y="1507407"/>
                </a:lnTo>
                <a:lnTo>
                  <a:pt x="2060079" y="1463167"/>
                </a:lnTo>
                <a:lnTo>
                  <a:pt x="2050368" y="1415875"/>
                </a:lnTo>
                <a:lnTo>
                  <a:pt x="2042815" y="1365533"/>
                </a:lnTo>
                <a:lnTo>
                  <a:pt x="2037420" y="1312140"/>
                </a:lnTo>
                <a:lnTo>
                  <a:pt x="2034183" y="1255695"/>
                </a:lnTo>
                <a:lnTo>
                  <a:pt x="2033104" y="1196200"/>
                </a:lnTo>
                <a:lnTo>
                  <a:pt x="2034558" y="1145538"/>
                </a:lnTo>
                <a:lnTo>
                  <a:pt x="2038918" y="1095872"/>
                </a:lnTo>
                <a:lnTo>
                  <a:pt x="2046185" y="1047200"/>
                </a:lnTo>
                <a:lnTo>
                  <a:pt x="2056358" y="999523"/>
                </a:lnTo>
                <a:lnTo>
                  <a:pt x="2069438" y="952840"/>
                </a:lnTo>
                <a:lnTo>
                  <a:pt x="2085425" y="907153"/>
                </a:lnTo>
                <a:lnTo>
                  <a:pt x="2104319" y="862459"/>
                </a:lnTo>
                <a:lnTo>
                  <a:pt x="2126119" y="818761"/>
                </a:lnTo>
                <a:lnTo>
                  <a:pt x="2150826" y="776056"/>
                </a:lnTo>
                <a:lnTo>
                  <a:pt x="2178440" y="734346"/>
                </a:lnTo>
                <a:lnTo>
                  <a:pt x="2208961" y="693631"/>
                </a:lnTo>
                <a:lnTo>
                  <a:pt x="2242388" y="653910"/>
                </a:lnTo>
                <a:lnTo>
                  <a:pt x="2277820" y="616323"/>
                </a:lnTo>
                <a:lnTo>
                  <a:pt x="2314350" y="582005"/>
                </a:lnTo>
                <a:lnTo>
                  <a:pt x="2351978" y="550954"/>
                </a:lnTo>
                <a:lnTo>
                  <a:pt x="2390703" y="523172"/>
                </a:lnTo>
                <a:lnTo>
                  <a:pt x="2430527" y="498659"/>
                </a:lnTo>
                <a:lnTo>
                  <a:pt x="2471448" y="477413"/>
                </a:lnTo>
                <a:lnTo>
                  <a:pt x="2513467" y="459436"/>
                </a:lnTo>
                <a:lnTo>
                  <a:pt x="2556585" y="444728"/>
                </a:lnTo>
                <a:lnTo>
                  <a:pt x="2600800" y="433288"/>
                </a:lnTo>
                <a:lnTo>
                  <a:pt x="2646114" y="425116"/>
                </a:lnTo>
                <a:lnTo>
                  <a:pt x="2692526" y="420213"/>
                </a:lnTo>
                <a:lnTo>
                  <a:pt x="2740037" y="418579"/>
                </a:lnTo>
                <a:lnTo>
                  <a:pt x="3331018" y="418579"/>
                </a:lnTo>
                <a:lnTo>
                  <a:pt x="3327675" y="388084"/>
                </a:lnTo>
                <a:lnTo>
                  <a:pt x="3296048" y="319952"/>
                </a:lnTo>
                <a:lnTo>
                  <a:pt x="3268375" y="287891"/>
                </a:lnTo>
                <a:lnTo>
                  <a:pt x="3232795" y="257166"/>
                </a:lnTo>
                <a:lnTo>
                  <a:pt x="3189309" y="227778"/>
                </a:lnTo>
                <a:lnTo>
                  <a:pt x="3137917" y="199726"/>
                </a:lnTo>
                <a:lnTo>
                  <a:pt x="3078619" y="173012"/>
                </a:lnTo>
                <a:lnTo>
                  <a:pt x="3022011" y="150803"/>
                </a:lnTo>
                <a:lnTo>
                  <a:pt x="2966998" y="132010"/>
                </a:lnTo>
                <a:lnTo>
                  <a:pt x="2913581" y="116633"/>
                </a:lnTo>
                <a:lnTo>
                  <a:pt x="2861758" y="104673"/>
                </a:lnTo>
                <a:lnTo>
                  <a:pt x="2811530" y="96129"/>
                </a:lnTo>
                <a:lnTo>
                  <a:pt x="2762896" y="91002"/>
                </a:lnTo>
                <a:lnTo>
                  <a:pt x="2715856" y="89293"/>
                </a:lnTo>
                <a:close/>
              </a:path>
              <a:path w="5393055" h="2164079">
                <a:moveTo>
                  <a:pt x="3331018" y="418579"/>
                </a:moveTo>
                <a:lnTo>
                  <a:pt x="2740037" y="418579"/>
                </a:lnTo>
                <a:lnTo>
                  <a:pt x="2756144" y="419624"/>
                </a:lnTo>
                <a:lnTo>
                  <a:pt x="2774691" y="422762"/>
                </a:lnTo>
                <a:lnTo>
                  <a:pt x="2819107" y="435317"/>
                </a:lnTo>
                <a:lnTo>
                  <a:pt x="2873282" y="456712"/>
                </a:lnTo>
                <a:lnTo>
                  <a:pt x="2937230" y="487413"/>
                </a:lnTo>
                <a:lnTo>
                  <a:pt x="2927639" y="539674"/>
                </a:lnTo>
                <a:lnTo>
                  <a:pt x="2919325" y="590426"/>
                </a:lnTo>
                <a:lnTo>
                  <a:pt x="2912289" y="639668"/>
                </a:lnTo>
                <a:lnTo>
                  <a:pt x="2906534" y="687400"/>
                </a:lnTo>
                <a:lnTo>
                  <a:pt x="2902060" y="733503"/>
                </a:lnTo>
                <a:lnTo>
                  <a:pt x="2898865" y="777860"/>
                </a:lnTo>
                <a:lnTo>
                  <a:pt x="2896949" y="820472"/>
                </a:lnTo>
                <a:lnTo>
                  <a:pt x="2896311" y="861339"/>
                </a:lnTo>
                <a:lnTo>
                  <a:pt x="2896575" y="895182"/>
                </a:lnTo>
                <a:lnTo>
                  <a:pt x="2898691" y="969465"/>
                </a:lnTo>
                <a:lnTo>
                  <a:pt x="2900543" y="1009906"/>
                </a:lnTo>
                <a:lnTo>
                  <a:pt x="2902924" y="1052546"/>
                </a:lnTo>
                <a:lnTo>
                  <a:pt x="2905833" y="1097385"/>
                </a:lnTo>
                <a:lnTo>
                  <a:pt x="2909362" y="1145538"/>
                </a:lnTo>
                <a:lnTo>
                  <a:pt x="2913241" y="1193662"/>
                </a:lnTo>
                <a:lnTo>
                  <a:pt x="2917738" y="1245099"/>
                </a:lnTo>
                <a:lnTo>
                  <a:pt x="2922764" y="1298735"/>
                </a:lnTo>
                <a:lnTo>
                  <a:pt x="2928320" y="1354571"/>
                </a:lnTo>
                <a:lnTo>
                  <a:pt x="2934405" y="1412606"/>
                </a:lnTo>
                <a:lnTo>
                  <a:pt x="2941019" y="1472841"/>
                </a:lnTo>
                <a:lnTo>
                  <a:pt x="2948163" y="1535274"/>
                </a:lnTo>
                <a:lnTo>
                  <a:pt x="2955836" y="1599907"/>
                </a:lnTo>
                <a:lnTo>
                  <a:pt x="2909628" y="1639493"/>
                </a:lnTo>
                <a:lnTo>
                  <a:pt x="2867734" y="1673424"/>
                </a:lnTo>
                <a:lnTo>
                  <a:pt x="2830154" y="1701700"/>
                </a:lnTo>
                <a:lnTo>
                  <a:pt x="2796889" y="1724320"/>
                </a:lnTo>
                <a:lnTo>
                  <a:pt x="2724892" y="1761179"/>
                </a:lnTo>
                <a:lnTo>
                  <a:pt x="2678849" y="1777458"/>
                </a:lnTo>
                <a:lnTo>
                  <a:pt x="2629808" y="1790118"/>
                </a:lnTo>
                <a:lnTo>
                  <a:pt x="2577769" y="1799162"/>
                </a:lnTo>
                <a:lnTo>
                  <a:pt x="2522734" y="1804588"/>
                </a:lnTo>
                <a:lnTo>
                  <a:pt x="2464701" y="1806397"/>
                </a:lnTo>
                <a:lnTo>
                  <a:pt x="3383847" y="1806397"/>
                </a:lnTo>
                <a:lnTo>
                  <a:pt x="3352509" y="1725949"/>
                </a:lnTo>
                <a:lnTo>
                  <a:pt x="3332501" y="1672493"/>
                </a:lnTo>
                <a:lnTo>
                  <a:pt x="3315758" y="1625719"/>
                </a:lnTo>
                <a:lnTo>
                  <a:pt x="3302279" y="1585626"/>
                </a:lnTo>
                <a:lnTo>
                  <a:pt x="3285121" y="1525485"/>
                </a:lnTo>
                <a:lnTo>
                  <a:pt x="3276274" y="1485242"/>
                </a:lnTo>
                <a:lnTo>
                  <a:pt x="3268870" y="1441051"/>
                </a:lnTo>
                <a:lnTo>
                  <a:pt x="3262910" y="1392910"/>
                </a:lnTo>
                <a:lnTo>
                  <a:pt x="3258392" y="1340821"/>
                </a:lnTo>
                <a:lnTo>
                  <a:pt x="3255318" y="1284782"/>
                </a:lnTo>
                <a:lnTo>
                  <a:pt x="3253686" y="1224794"/>
                </a:lnTo>
                <a:lnTo>
                  <a:pt x="3253498" y="1160856"/>
                </a:lnTo>
                <a:lnTo>
                  <a:pt x="3254092" y="1099029"/>
                </a:lnTo>
                <a:lnTo>
                  <a:pt x="3254948" y="1040050"/>
                </a:lnTo>
                <a:lnTo>
                  <a:pt x="3256067" y="983920"/>
                </a:lnTo>
                <a:lnTo>
                  <a:pt x="3257448" y="930638"/>
                </a:lnTo>
                <a:lnTo>
                  <a:pt x="3259091" y="880205"/>
                </a:lnTo>
                <a:lnTo>
                  <a:pt x="3260996" y="832620"/>
                </a:lnTo>
                <a:lnTo>
                  <a:pt x="3263162" y="787884"/>
                </a:lnTo>
                <a:lnTo>
                  <a:pt x="3265589" y="745998"/>
                </a:lnTo>
                <a:lnTo>
                  <a:pt x="3270016" y="684905"/>
                </a:lnTo>
                <a:lnTo>
                  <a:pt x="3275113" y="631105"/>
                </a:lnTo>
                <a:lnTo>
                  <a:pt x="3280879" y="584599"/>
                </a:lnTo>
                <a:lnTo>
                  <a:pt x="3287314" y="545384"/>
                </a:lnTo>
                <a:lnTo>
                  <a:pt x="3310696" y="493227"/>
                </a:lnTo>
                <a:lnTo>
                  <a:pt x="3322324" y="471598"/>
                </a:lnTo>
                <a:lnTo>
                  <a:pt x="3329302" y="448574"/>
                </a:lnTo>
                <a:lnTo>
                  <a:pt x="3331629" y="424154"/>
                </a:lnTo>
                <a:lnTo>
                  <a:pt x="3331018" y="418579"/>
                </a:lnTo>
                <a:close/>
              </a:path>
              <a:path w="5393055" h="2164079">
                <a:moveTo>
                  <a:pt x="5266484" y="418579"/>
                </a:moveTo>
                <a:lnTo>
                  <a:pt x="4812017" y="418579"/>
                </a:lnTo>
                <a:lnTo>
                  <a:pt x="4840293" y="422597"/>
                </a:lnTo>
                <a:lnTo>
                  <a:pt x="4865593" y="434652"/>
                </a:lnTo>
                <a:lnTo>
                  <a:pt x="4907265" y="482873"/>
                </a:lnTo>
                <a:lnTo>
                  <a:pt x="4923637" y="519039"/>
                </a:lnTo>
                <a:lnTo>
                  <a:pt x="4937033" y="563241"/>
                </a:lnTo>
                <a:lnTo>
                  <a:pt x="4947452" y="615481"/>
                </a:lnTo>
                <a:lnTo>
                  <a:pt x="4954894" y="675757"/>
                </a:lnTo>
                <a:lnTo>
                  <a:pt x="4959360" y="744070"/>
                </a:lnTo>
                <a:lnTo>
                  <a:pt x="4960758" y="815801"/>
                </a:lnTo>
                <a:lnTo>
                  <a:pt x="4960823" y="822274"/>
                </a:lnTo>
                <a:lnTo>
                  <a:pt x="4960441" y="850997"/>
                </a:lnTo>
                <a:lnTo>
                  <a:pt x="4959219" y="890646"/>
                </a:lnTo>
                <a:lnTo>
                  <a:pt x="4957183" y="939365"/>
                </a:lnTo>
                <a:lnTo>
                  <a:pt x="4951483" y="1054939"/>
                </a:lnTo>
                <a:lnTo>
                  <a:pt x="4949447" y="1103655"/>
                </a:lnTo>
                <a:lnTo>
                  <a:pt x="4948225" y="1143303"/>
                </a:lnTo>
                <a:lnTo>
                  <a:pt x="4947818" y="1173886"/>
                </a:lnTo>
                <a:lnTo>
                  <a:pt x="4948225" y="1221761"/>
                </a:lnTo>
                <a:lnTo>
                  <a:pt x="4949446" y="1270508"/>
                </a:lnTo>
                <a:lnTo>
                  <a:pt x="4951482" y="1320126"/>
                </a:lnTo>
                <a:lnTo>
                  <a:pt x="4954331" y="1370617"/>
                </a:lnTo>
                <a:lnTo>
                  <a:pt x="4957995" y="1421980"/>
                </a:lnTo>
                <a:lnTo>
                  <a:pt x="4962472" y="1474215"/>
                </a:lnTo>
                <a:lnTo>
                  <a:pt x="4967762" y="1527322"/>
                </a:lnTo>
                <a:lnTo>
                  <a:pt x="4973866" y="1581302"/>
                </a:lnTo>
                <a:lnTo>
                  <a:pt x="5025961" y="1988718"/>
                </a:lnTo>
                <a:lnTo>
                  <a:pt x="5036657" y="2042152"/>
                </a:lnTo>
                <a:lnTo>
                  <a:pt x="5055104" y="2085870"/>
                </a:lnTo>
                <a:lnTo>
                  <a:pt x="5081303" y="2119871"/>
                </a:lnTo>
                <a:lnTo>
                  <a:pt x="5115254" y="2144156"/>
                </a:lnTo>
                <a:lnTo>
                  <a:pt x="5156958" y="2158727"/>
                </a:lnTo>
                <a:lnTo>
                  <a:pt x="5206415" y="2163584"/>
                </a:lnTo>
                <a:lnTo>
                  <a:pt x="5244725" y="2160388"/>
                </a:lnTo>
                <a:lnTo>
                  <a:pt x="5311228" y="2134813"/>
                </a:lnTo>
                <a:lnTo>
                  <a:pt x="5362618" y="2084927"/>
                </a:lnTo>
                <a:lnTo>
                  <a:pt x="5389130" y="2018419"/>
                </a:lnTo>
                <a:lnTo>
                  <a:pt x="5392445" y="1979409"/>
                </a:lnTo>
                <a:lnTo>
                  <a:pt x="5391820" y="1939836"/>
                </a:lnTo>
                <a:lnTo>
                  <a:pt x="5389945" y="1897384"/>
                </a:lnTo>
                <a:lnTo>
                  <a:pt x="5386820" y="1852054"/>
                </a:lnTo>
                <a:lnTo>
                  <a:pt x="5382445" y="1803846"/>
                </a:lnTo>
                <a:lnTo>
                  <a:pt x="5376821" y="1752759"/>
                </a:lnTo>
                <a:lnTo>
                  <a:pt x="5369947" y="1698793"/>
                </a:lnTo>
                <a:lnTo>
                  <a:pt x="5361825" y="1641950"/>
                </a:lnTo>
                <a:lnTo>
                  <a:pt x="5343076" y="1522479"/>
                </a:lnTo>
                <a:lnTo>
                  <a:pt x="5334950" y="1465550"/>
                </a:lnTo>
                <a:lnTo>
                  <a:pt x="5328075" y="1411440"/>
                </a:lnTo>
                <a:lnTo>
                  <a:pt x="5322449" y="1360150"/>
                </a:lnTo>
                <a:lnTo>
                  <a:pt x="5318073" y="1311680"/>
                </a:lnTo>
                <a:lnTo>
                  <a:pt x="5314948" y="1266029"/>
                </a:lnTo>
                <a:lnTo>
                  <a:pt x="5313073" y="1223196"/>
                </a:lnTo>
                <a:lnTo>
                  <a:pt x="5312448" y="1183182"/>
                </a:lnTo>
                <a:lnTo>
                  <a:pt x="5314315" y="1010170"/>
                </a:lnTo>
                <a:lnTo>
                  <a:pt x="5314205" y="818967"/>
                </a:lnTo>
                <a:lnTo>
                  <a:pt x="5312099" y="755486"/>
                </a:lnTo>
                <a:lnTo>
                  <a:pt x="5308433" y="692048"/>
                </a:lnTo>
                <a:lnTo>
                  <a:pt x="5303317" y="631958"/>
                </a:lnTo>
                <a:lnTo>
                  <a:pt x="5296749" y="575217"/>
                </a:lnTo>
                <a:lnTo>
                  <a:pt x="5288730" y="521825"/>
                </a:lnTo>
                <a:lnTo>
                  <a:pt x="5279261" y="471781"/>
                </a:lnTo>
                <a:lnTo>
                  <a:pt x="5268341" y="425086"/>
                </a:lnTo>
                <a:lnTo>
                  <a:pt x="5266484" y="418579"/>
                </a:lnTo>
                <a:close/>
              </a:path>
              <a:path w="5393055" h="2164079">
                <a:moveTo>
                  <a:pt x="3976725" y="0"/>
                </a:moveTo>
                <a:lnTo>
                  <a:pt x="3904865" y="12790"/>
                </a:lnTo>
                <a:lnTo>
                  <a:pt x="3845560" y="51155"/>
                </a:lnTo>
                <a:lnTo>
                  <a:pt x="3805801" y="109526"/>
                </a:lnTo>
                <a:lnTo>
                  <a:pt x="3792550" y="182308"/>
                </a:lnTo>
                <a:lnTo>
                  <a:pt x="3792955" y="215679"/>
                </a:lnTo>
                <a:lnTo>
                  <a:pt x="3794172" y="256260"/>
                </a:lnTo>
                <a:lnTo>
                  <a:pt x="3796258" y="305092"/>
                </a:lnTo>
                <a:lnTo>
                  <a:pt x="3801902" y="414049"/>
                </a:lnTo>
                <a:lnTo>
                  <a:pt x="3803938" y="461837"/>
                </a:lnTo>
                <a:lnTo>
                  <a:pt x="3805160" y="502416"/>
                </a:lnTo>
                <a:lnTo>
                  <a:pt x="3805567" y="535787"/>
                </a:lnTo>
                <a:lnTo>
                  <a:pt x="3805272" y="576928"/>
                </a:lnTo>
                <a:lnTo>
                  <a:pt x="3804469" y="618990"/>
                </a:lnTo>
                <a:lnTo>
                  <a:pt x="3803139" y="664064"/>
                </a:lnTo>
                <a:lnTo>
                  <a:pt x="3801251" y="712740"/>
                </a:lnTo>
                <a:lnTo>
                  <a:pt x="3798824" y="764374"/>
                </a:lnTo>
                <a:lnTo>
                  <a:pt x="3795655" y="822274"/>
                </a:lnTo>
                <a:lnTo>
                  <a:pt x="3792350" y="876517"/>
                </a:lnTo>
                <a:lnTo>
                  <a:pt x="3788303" y="937025"/>
                </a:lnTo>
                <a:lnTo>
                  <a:pt x="3783718" y="1000491"/>
                </a:lnTo>
                <a:lnTo>
                  <a:pt x="3773467" y="1133337"/>
                </a:lnTo>
                <a:lnTo>
                  <a:pt x="3768881" y="1196803"/>
                </a:lnTo>
                <a:lnTo>
                  <a:pt x="3764835" y="1257311"/>
                </a:lnTo>
                <a:lnTo>
                  <a:pt x="3761329" y="1314861"/>
                </a:lnTo>
                <a:lnTo>
                  <a:pt x="3758307" y="1370617"/>
                </a:lnTo>
                <a:lnTo>
                  <a:pt x="3755899" y="1421980"/>
                </a:lnTo>
                <a:lnTo>
                  <a:pt x="3754045" y="1469763"/>
                </a:lnTo>
                <a:lnTo>
                  <a:pt x="3752697" y="1515481"/>
                </a:lnTo>
                <a:lnTo>
                  <a:pt x="3751887" y="1558240"/>
                </a:lnTo>
                <a:lnTo>
                  <a:pt x="3751618" y="1598041"/>
                </a:lnTo>
                <a:lnTo>
                  <a:pt x="3752373" y="1629435"/>
                </a:lnTo>
                <a:lnTo>
                  <a:pt x="3754639" y="1667805"/>
                </a:lnTo>
                <a:lnTo>
                  <a:pt x="3758417" y="1713151"/>
                </a:lnTo>
                <a:lnTo>
                  <a:pt x="3768999" y="1817798"/>
                </a:lnTo>
                <a:lnTo>
                  <a:pt x="3772777" y="1863143"/>
                </a:lnTo>
                <a:lnTo>
                  <a:pt x="3775043" y="1901512"/>
                </a:lnTo>
                <a:lnTo>
                  <a:pt x="3775798" y="1932901"/>
                </a:lnTo>
                <a:lnTo>
                  <a:pt x="3778939" y="1972785"/>
                </a:lnTo>
                <a:lnTo>
                  <a:pt x="3804056" y="2040690"/>
                </a:lnTo>
                <a:lnTo>
                  <a:pt x="3853121" y="2091501"/>
                </a:lnTo>
                <a:lnTo>
                  <a:pt x="3919167" y="2117543"/>
                </a:lnTo>
                <a:lnTo>
                  <a:pt x="3958120" y="2120798"/>
                </a:lnTo>
                <a:lnTo>
                  <a:pt x="3996313" y="2117543"/>
                </a:lnTo>
                <a:lnTo>
                  <a:pt x="4061888" y="2091501"/>
                </a:lnTo>
                <a:lnTo>
                  <a:pt x="4111651" y="2040690"/>
                </a:lnTo>
                <a:lnTo>
                  <a:pt x="4137230" y="1972785"/>
                </a:lnTo>
                <a:lnTo>
                  <a:pt x="4140428" y="1932901"/>
                </a:lnTo>
                <a:lnTo>
                  <a:pt x="4139730" y="1901512"/>
                </a:lnTo>
                <a:lnTo>
                  <a:pt x="4137637" y="1863143"/>
                </a:lnTo>
                <a:lnTo>
                  <a:pt x="4134149" y="1817798"/>
                </a:lnTo>
                <a:lnTo>
                  <a:pt x="4124381" y="1713151"/>
                </a:lnTo>
                <a:lnTo>
                  <a:pt x="4120892" y="1667805"/>
                </a:lnTo>
                <a:lnTo>
                  <a:pt x="4118799" y="1629435"/>
                </a:lnTo>
                <a:lnTo>
                  <a:pt x="4118102" y="1598041"/>
                </a:lnTo>
                <a:lnTo>
                  <a:pt x="4118799" y="1553973"/>
                </a:lnTo>
                <a:lnTo>
                  <a:pt x="4120892" y="1509209"/>
                </a:lnTo>
                <a:lnTo>
                  <a:pt x="4124381" y="1463747"/>
                </a:lnTo>
                <a:lnTo>
                  <a:pt x="4129265" y="1417586"/>
                </a:lnTo>
                <a:lnTo>
                  <a:pt x="4135197" y="1365030"/>
                </a:lnTo>
                <a:lnTo>
                  <a:pt x="4139965" y="1317126"/>
                </a:lnTo>
                <a:lnTo>
                  <a:pt x="4143570" y="1273875"/>
                </a:lnTo>
                <a:lnTo>
                  <a:pt x="4146016" y="1235278"/>
                </a:lnTo>
                <a:lnTo>
                  <a:pt x="4161339" y="1183032"/>
                </a:lnTo>
                <a:lnTo>
                  <a:pt x="4177542" y="1132196"/>
                </a:lnTo>
                <a:lnTo>
                  <a:pt x="4194626" y="1082769"/>
                </a:lnTo>
                <a:lnTo>
                  <a:pt x="4212591" y="1034752"/>
                </a:lnTo>
                <a:lnTo>
                  <a:pt x="4231436" y="988144"/>
                </a:lnTo>
                <a:lnTo>
                  <a:pt x="4251161" y="942944"/>
                </a:lnTo>
                <a:lnTo>
                  <a:pt x="4271768" y="899154"/>
                </a:lnTo>
                <a:lnTo>
                  <a:pt x="4293254" y="856773"/>
                </a:lnTo>
                <a:lnTo>
                  <a:pt x="4315622" y="815801"/>
                </a:lnTo>
                <a:lnTo>
                  <a:pt x="4338870" y="776238"/>
                </a:lnTo>
                <a:lnTo>
                  <a:pt x="4362998" y="738083"/>
                </a:lnTo>
                <a:lnTo>
                  <a:pt x="4388007" y="701337"/>
                </a:lnTo>
                <a:lnTo>
                  <a:pt x="4413897" y="666000"/>
                </a:lnTo>
                <a:lnTo>
                  <a:pt x="4452035" y="618990"/>
                </a:lnTo>
                <a:lnTo>
                  <a:pt x="4490544" y="576928"/>
                </a:lnTo>
                <a:lnTo>
                  <a:pt x="4529425" y="539815"/>
                </a:lnTo>
                <a:lnTo>
                  <a:pt x="4568679" y="507651"/>
                </a:lnTo>
                <a:lnTo>
                  <a:pt x="4608304" y="480434"/>
                </a:lnTo>
                <a:lnTo>
                  <a:pt x="4645886" y="459511"/>
                </a:lnTo>
                <a:lnTo>
                  <a:pt x="4170197" y="459511"/>
                </a:lnTo>
                <a:lnTo>
                  <a:pt x="4164609" y="241846"/>
                </a:lnTo>
                <a:lnTo>
                  <a:pt x="4156678" y="177684"/>
                </a:lnTo>
                <a:lnTo>
                  <a:pt x="4142443" y="123392"/>
                </a:lnTo>
                <a:lnTo>
                  <a:pt x="4121905" y="78971"/>
                </a:lnTo>
                <a:lnTo>
                  <a:pt x="4095053" y="44414"/>
                </a:lnTo>
                <a:lnTo>
                  <a:pt x="4061919" y="19743"/>
                </a:lnTo>
                <a:lnTo>
                  <a:pt x="4022473" y="4935"/>
                </a:lnTo>
                <a:lnTo>
                  <a:pt x="3976725" y="0"/>
                </a:lnTo>
                <a:close/>
              </a:path>
              <a:path w="5393055" h="2164079">
                <a:moveTo>
                  <a:pt x="4812017" y="42786"/>
                </a:moveTo>
                <a:lnTo>
                  <a:pt x="4770856" y="44422"/>
                </a:lnTo>
                <a:lnTo>
                  <a:pt x="4729958" y="49297"/>
                </a:lnTo>
                <a:lnTo>
                  <a:pt x="4689125" y="57437"/>
                </a:lnTo>
                <a:lnTo>
                  <a:pt x="4648423" y="68832"/>
                </a:lnTo>
                <a:lnTo>
                  <a:pt x="4607851" y="83482"/>
                </a:lnTo>
                <a:lnTo>
                  <a:pt x="4567410" y="101389"/>
                </a:lnTo>
                <a:lnTo>
                  <a:pt x="4527100" y="122551"/>
                </a:lnTo>
                <a:lnTo>
                  <a:pt x="4486921" y="146969"/>
                </a:lnTo>
                <a:lnTo>
                  <a:pt x="4446872" y="174642"/>
                </a:lnTo>
                <a:lnTo>
                  <a:pt x="4406954" y="205571"/>
                </a:lnTo>
                <a:lnTo>
                  <a:pt x="4367168" y="239755"/>
                </a:lnTo>
                <a:lnTo>
                  <a:pt x="4327512" y="277195"/>
                </a:lnTo>
                <a:lnTo>
                  <a:pt x="4287987" y="317891"/>
                </a:lnTo>
                <a:lnTo>
                  <a:pt x="4248592" y="361842"/>
                </a:lnTo>
                <a:lnTo>
                  <a:pt x="4209329" y="409049"/>
                </a:lnTo>
                <a:lnTo>
                  <a:pt x="4170197" y="459511"/>
                </a:lnTo>
                <a:lnTo>
                  <a:pt x="4645886" y="459511"/>
                </a:lnTo>
                <a:lnTo>
                  <a:pt x="4648302" y="458166"/>
                </a:lnTo>
                <a:lnTo>
                  <a:pt x="4688672" y="440847"/>
                </a:lnTo>
                <a:lnTo>
                  <a:pt x="4729414" y="428476"/>
                </a:lnTo>
                <a:lnTo>
                  <a:pt x="4770529" y="421053"/>
                </a:lnTo>
                <a:lnTo>
                  <a:pt x="4812017" y="418579"/>
                </a:lnTo>
                <a:lnTo>
                  <a:pt x="5266484" y="418579"/>
                </a:lnTo>
                <a:lnTo>
                  <a:pt x="5255970" y="381740"/>
                </a:lnTo>
                <a:lnTo>
                  <a:pt x="5242148" y="341742"/>
                </a:lnTo>
                <a:lnTo>
                  <a:pt x="5226875" y="305092"/>
                </a:lnTo>
                <a:lnTo>
                  <a:pt x="5204075" y="259568"/>
                </a:lnTo>
                <a:lnTo>
                  <a:pt x="5178292" y="218380"/>
                </a:lnTo>
                <a:lnTo>
                  <a:pt x="5149526" y="181528"/>
                </a:lnTo>
                <a:lnTo>
                  <a:pt x="5117777" y="149011"/>
                </a:lnTo>
                <a:lnTo>
                  <a:pt x="5083046" y="120829"/>
                </a:lnTo>
                <a:lnTo>
                  <a:pt x="5045331" y="96983"/>
                </a:lnTo>
                <a:lnTo>
                  <a:pt x="5004633" y="77472"/>
                </a:lnTo>
                <a:lnTo>
                  <a:pt x="4960953" y="62297"/>
                </a:lnTo>
                <a:lnTo>
                  <a:pt x="4914290" y="51457"/>
                </a:lnTo>
                <a:lnTo>
                  <a:pt x="4864645" y="44954"/>
                </a:lnTo>
                <a:lnTo>
                  <a:pt x="4812017" y="4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8656" y="4183100"/>
            <a:ext cx="6894195" cy="3087370"/>
          </a:xfrm>
          <a:custGeom>
            <a:avLst/>
            <a:gdLst/>
            <a:ahLst/>
            <a:cxnLst/>
            <a:rect l="l" t="t" r="r" b="b"/>
            <a:pathLst>
              <a:path w="6894195" h="3087370">
                <a:moveTo>
                  <a:pt x="173012" y="1036967"/>
                </a:moveTo>
                <a:lnTo>
                  <a:pt x="122988" y="1042186"/>
                </a:lnTo>
                <a:lnTo>
                  <a:pt x="82062" y="1057843"/>
                </a:lnTo>
                <a:lnTo>
                  <a:pt x="50231" y="1083938"/>
                </a:lnTo>
                <a:lnTo>
                  <a:pt x="27496" y="1120473"/>
                </a:lnTo>
                <a:lnTo>
                  <a:pt x="13855" y="1167448"/>
                </a:lnTo>
                <a:lnTo>
                  <a:pt x="9309" y="1224864"/>
                </a:lnTo>
                <a:lnTo>
                  <a:pt x="9018" y="1259392"/>
                </a:lnTo>
                <a:lnTo>
                  <a:pt x="8145" y="1301596"/>
                </a:lnTo>
                <a:lnTo>
                  <a:pt x="6689" y="1351474"/>
                </a:lnTo>
                <a:lnTo>
                  <a:pt x="2609" y="1466776"/>
                </a:lnTo>
                <a:lnTo>
                  <a:pt x="1162" y="1516468"/>
                </a:lnTo>
                <a:lnTo>
                  <a:pt x="290" y="1558674"/>
                </a:lnTo>
                <a:lnTo>
                  <a:pt x="62" y="1585766"/>
                </a:lnTo>
                <a:lnTo>
                  <a:pt x="0" y="2899168"/>
                </a:lnTo>
                <a:lnTo>
                  <a:pt x="4547" y="2956584"/>
                </a:lnTo>
                <a:lnTo>
                  <a:pt x="18190" y="3003559"/>
                </a:lnTo>
                <a:lnTo>
                  <a:pt x="40928" y="3040094"/>
                </a:lnTo>
                <a:lnTo>
                  <a:pt x="72762" y="3066189"/>
                </a:lnTo>
                <a:lnTo>
                  <a:pt x="113691" y="3081846"/>
                </a:lnTo>
                <a:lnTo>
                  <a:pt x="163715" y="3087065"/>
                </a:lnTo>
                <a:lnTo>
                  <a:pt x="212578" y="3083231"/>
                </a:lnTo>
                <a:lnTo>
                  <a:pt x="253924" y="3071728"/>
                </a:lnTo>
                <a:lnTo>
                  <a:pt x="287752" y="3052556"/>
                </a:lnTo>
                <a:lnTo>
                  <a:pt x="332856" y="2991203"/>
                </a:lnTo>
                <a:lnTo>
                  <a:pt x="344132" y="2949021"/>
                </a:lnTo>
                <a:lnTo>
                  <a:pt x="347891" y="2899168"/>
                </a:lnTo>
                <a:lnTo>
                  <a:pt x="344170" y="1879701"/>
                </a:lnTo>
                <a:lnTo>
                  <a:pt x="369247" y="1827060"/>
                </a:lnTo>
                <a:lnTo>
                  <a:pt x="395704" y="1777451"/>
                </a:lnTo>
                <a:lnTo>
                  <a:pt x="423539" y="1730874"/>
                </a:lnTo>
                <a:lnTo>
                  <a:pt x="452753" y="1687328"/>
                </a:lnTo>
                <a:lnTo>
                  <a:pt x="483345" y="1646814"/>
                </a:lnTo>
                <a:lnTo>
                  <a:pt x="515316" y="1609331"/>
                </a:lnTo>
                <a:lnTo>
                  <a:pt x="548664" y="1574880"/>
                </a:lnTo>
                <a:lnTo>
                  <a:pt x="583390" y="1543460"/>
                </a:lnTo>
                <a:lnTo>
                  <a:pt x="619493" y="1515071"/>
                </a:lnTo>
                <a:lnTo>
                  <a:pt x="656014" y="1489975"/>
                </a:lnTo>
                <a:lnTo>
                  <a:pt x="694878" y="1466776"/>
                </a:lnTo>
                <a:lnTo>
                  <a:pt x="736085" y="1445474"/>
                </a:lnTo>
                <a:lnTo>
                  <a:pt x="779636" y="1426071"/>
                </a:lnTo>
                <a:lnTo>
                  <a:pt x="825531" y="1408564"/>
                </a:lnTo>
                <a:lnTo>
                  <a:pt x="873770" y="1392956"/>
                </a:lnTo>
                <a:lnTo>
                  <a:pt x="924353" y="1379245"/>
                </a:lnTo>
                <a:lnTo>
                  <a:pt x="977280" y="1367433"/>
                </a:lnTo>
                <a:lnTo>
                  <a:pt x="1032552" y="1357518"/>
                </a:lnTo>
                <a:lnTo>
                  <a:pt x="1090168" y="1349502"/>
                </a:lnTo>
                <a:lnTo>
                  <a:pt x="1444185" y="1349502"/>
                </a:lnTo>
                <a:lnTo>
                  <a:pt x="1443894" y="1345780"/>
                </a:lnTo>
                <a:lnTo>
                  <a:pt x="357187" y="1345780"/>
                </a:lnTo>
                <a:lnTo>
                  <a:pt x="354545" y="1280967"/>
                </a:lnTo>
                <a:lnTo>
                  <a:pt x="347448" y="1223778"/>
                </a:lnTo>
                <a:lnTo>
                  <a:pt x="335896" y="1174216"/>
                </a:lnTo>
                <a:lnTo>
                  <a:pt x="319889" y="1132278"/>
                </a:lnTo>
                <a:lnTo>
                  <a:pt x="299426" y="1097966"/>
                </a:lnTo>
                <a:lnTo>
                  <a:pt x="245132" y="1052217"/>
                </a:lnTo>
                <a:lnTo>
                  <a:pt x="211300" y="1040780"/>
                </a:lnTo>
                <a:lnTo>
                  <a:pt x="173012" y="1036967"/>
                </a:lnTo>
                <a:close/>
              </a:path>
              <a:path w="6894195" h="3087370">
                <a:moveTo>
                  <a:pt x="1444185" y="1349502"/>
                </a:moveTo>
                <a:lnTo>
                  <a:pt x="1090168" y="1349502"/>
                </a:lnTo>
                <a:lnTo>
                  <a:pt x="1095743" y="1505775"/>
                </a:lnTo>
                <a:lnTo>
                  <a:pt x="1098186" y="1549490"/>
                </a:lnTo>
                <a:lnTo>
                  <a:pt x="1099932" y="1585766"/>
                </a:lnTo>
                <a:lnTo>
                  <a:pt x="1100981" y="1614603"/>
                </a:lnTo>
                <a:lnTo>
                  <a:pt x="1101331" y="1636001"/>
                </a:lnTo>
                <a:lnTo>
                  <a:pt x="1105775" y="1692277"/>
                </a:lnTo>
                <a:lnTo>
                  <a:pt x="1119107" y="1738320"/>
                </a:lnTo>
                <a:lnTo>
                  <a:pt x="1141328" y="1774132"/>
                </a:lnTo>
                <a:lnTo>
                  <a:pt x="1172438" y="1799712"/>
                </a:lnTo>
                <a:lnTo>
                  <a:pt x="1212437" y="1815060"/>
                </a:lnTo>
                <a:lnTo>
                  <a:pt x="1261325" y="1820176"/>
                </a:lnTo>
                <a:lnTo>
                  <a:pt x="1307492" y="1815430"/>
                </a:lnTo>
                <a:lnTo>
                  <a:pt x="1347127" y="1801192"/>
                </a:lnTo>
                <a:lnTo>
                  <a:pt x="1380241" y="1777451"/>
                </a:lnTo>
                <a:lnTo>
                  <a:pt x="1406807" y="1744240"/>
                </a:lnTo>
                <a:lnTo>
                  <a:pt x="1426852" y="1701527"/>
                </a:lnTo>
                <a:lnTo>
                  <a:pt x="1440368" y="1649322"/>
                </a:lnTo>
                <a:lnTo>
                  <a:pt x="1447355" y="1587627"/>
                </a:lnTo>
                <a:lnTo>
                  <a:pt x="1448749" y="1538325"/>
                </a:lnTo>
                <a:lnTo>
                  <a:pt x="1449125" y="1489975"/>
                </a:lnTo>
                <a:lnTo>
                  <a:pt x="1449209" y="1457401"/>
                </a:lnTo>
                <a:lnTo>
                  <a:pt x="1447691" y="1394375"/>
                </a:lnTo>
                <a:lnTo>
                  <a:pt x="1444185" y="1349502"/>
                </a:lnTo>
                <a:close/>
              </a:path>
              <a:path w="6894195" h="3087370">
                <a:moveTo>
                  <a:pt x="1149705" y="1001610"/>
                </a:moveTo>
                <a:lnTo>
                  <a:pt x="1101576" y="1002673"/>
                </a:lnTo>
                <a:lnTo>
                  <a:pt x="1053930" y="1005860"/>
                </a:lnTo>
                <a:lnTo>
                  <a:pt x="1006766" y="1011171"/>
                </a:lnTo>
                <a:lnTo>
                  <a:pt x="960084" y="1018607"/>
                </a:lnTo>
                <a:lnTo>
                  <a:pt x="913884" y="1028168"/>
                </a:lnTo>
                <a:lnTo>
                  <a:pt x="868167" y="1039853"/>
                </a:lnTo>
                <a:lnTo>
                  <a:pt x="822933" y="1053663"/>
                </a:lnTo>
                <a:lnTo>
                  <a:pt x="778180" y="1069597"/>
                </a:lnTo>
                <a:lnTo>
                  <a:pt x="733910" y="1087656"/>
                </a:lnTo>
                <a:lnTo>
                  <a:pt x="690123" y="1107839"/>
                </a:lnTo>
                <a:lnTo>
                  <a:pt x="646817" y="1130147"/>
                </a:lnTo>
                <a:lnTo>
                  <a:pt x="603995" y="1154579"/>
                </a:lnTo>
                <a:lnTo>
                  <a:pt x="561654" y="1181135"/>
                </a:lnTo>
                <a:lnTo>
                  <a:pt x="519796" y="1209815"/>
                </a:lnTo>
                <a:lnTo>
                  <a:pt x="478420" y="1240620"/>
                </a:lnTo>
                <a:lnTo>
                  <a:pt x="437527" y="1273549"/>
                </a:lnTo>
                <a:lnTo>
                  <a:pt x="397116" y="1308603"/>
                </a:lnTo>
                <a:lnTo>
                  <a:pt x="357187" y="1345780"/>
                </a:lnTo>
                <a:lnTo>
                  <a:pt x="1443894" y="1345780"/>
                </a:lnTo>
                <a:lnTo>
                  <a:pt x="1435542" y="1282451"/>
                </a:lnTo>
                <a:lnTo>
                  <a:pt x="1424912" y="1233551"/>
                </a:lnTo>
                <a:lnTo>
                  <a:pt x="1411245" y="1189359"/>
                </a:lnTo>
                <a:lnTo>
                  <a:pt x="1394541" y="1149874"/>
                </a:lnTo>
                <a:lnTo>
                  <a:pt x="1374800" y="1115098"/>
                </a:lnTo>
                <a:lnTo>
                  <a:pt x="1341985" y="1074244"/>
                </a:lnTo>
                <a:lnTo>
                  <a:pt x="1303068" y="1042468"/>
                </a:lnTo>
                <a:lnTo>
                  <a:pt x="1258049" y="1019770"/>
                </a:lnTo>
                <a:lnTo>
                  <a:pt x="1206928" y="1006150"/>
                </a:lnTo>
                <a:lnTo>
                  <a:pt x="1149705" y="1001610"/>
                </a:lnTo>
                <a:close/>
              </a:path>
              <a:path w="6894195" h="3087370">
                <a:moveTo>
                  <a:pt x="2185657" y="175615"/>
                </a:moveTo>
                <a:lnTo>
                  <a:pt x="2142516" y="179570"/>
                </a:lnTo>
                <a:lnTo>
                  <a:pt x="2102399" y="191433"/>
                </a:lnTo>
                <a:lnTo>
                  <a:pt x="2065306" y="211202"/>
                </a:lnTo>
                <a:lnTo>
                  <a:pt x="2031238" y="238874"/>
                </a:lnTo>
                <a:lnTo>
                  <a:pt x="2002753" y="272126"/>
                </a:lnTo>
                <a:lnTo>
                  <a:pt x="1982409" y="308635"/>
                </a:lnTo>
                <a:lnTo>
                  <a:pt x="1970205" y="348402"/>
                </a:lnTo>
                <a:lnTo>
                  <a:pt x="1966137" y="391426"/>
                </a:lnTo>
                <a:lnTo>
                  <a:pt x="1970205" y="434443"/>
                </a:lnTo>
                <a:lnTo>
                  <a:pt x="1982409" y="474206"/>
                </a:lnTo>
                <a:lnTo>
                  <a:pt x="2002753" y="510714"/>
                </a:lnTo>
                <a:lnTo>
                  <a:pt x="2031238" y="543966"/>
                </a:lnTo>
                <a:lnTo>
                  <a:pt x="2065306" y="571643"/>
                </a:lnTo>
                <a:lnTo>
                  <a:pt x="2102399" y="591412"/>
                </a:lnTo>
                <a:lnTo>
                  <a:pt x="2142516" y="603272"/>
                </a:lnTo>
                <a:lnTo>
                  <a:pt x="2185657" y="607225"/>
                </a:lnTo>
                <a:lnTo>
                  <a:pt x="2228731" y="603272"/>
                </a:lnTo>
                <a:lnTo>
                  <a:pt x="2268669" y="591412"/>
                </a:lnTo>
                <a:lnTo>
                  <a:pt x="2305470" y="571643"/>
                </a:lnTo>
                <a:lnTo>
                  <a:pt x="2339136" y="543966"/>
                </a:lnTo>
                <a:lnTo>
                  <a:pt x="2367214" y="510714"/>
                </a:lnTo>
                <a:lnTo>
                  <a:pt x="2387268" y="474206"/>
                </a:lnTo>
                <a:lnTo>
                  <a:pt x="2399299" y="434443"/>
                </a:lnTo>
                <a:lnTo>
                  <a:pt x="2403309" y="391426"/>
                </a:lnTo>
                <a:lnTo>
                  <a:pt x="2399299" y="348402"/>
                </a:lnTo>
                <a:lnTo>
                  <a:pt x="2387268" y="308635"/>
                </a:lnTo>
                <a:lnTo>
                  <a:pt x="2367214" y="272126"/>
                </a:lnTo>
                <a:lnTo>
                  <a:pt x="2339136" y="238874"/>
                </a:lnTo>
                <a:lnTo>
                  <a:pt x="2305470" y="211202"/>
                </a:lnTo>
                <a:lnTo>
                  <a:pt x="2268669" y="191433"/>
                </a:lnTo>
                <a:lnTo>
                  <a:pt x="2228731" y="179570"/>
                </a:lnTo>
                <a:lnTo>
                  <a:pt x="2185657" y="175615"/>
                </a:lnTo>
                <a:close/>
              </a:path>
              <a:path w="6894195" h="3087370">
                <a:moveTo>
                  <a:pt x="2124265" y="1057427"/>
                </a:moveTo>
                <a:lnTo>
                  <a:pt x="2086065" y="1060682"/>
                </a:lnTo>
                <a:lnTo>
                  <a:pt x="2020490" y="1086729"/>
                </a:lnTo>
                <a:lnTo>
                  <a:pt x="1970726" y="1137540"/>
                </a:lnTo>
                <a:lnTo>
                  <a:pt x="1945142" y="1205440"/>
                </a:lnTo>
                <a:lnTo>
                  <a:pt x="1941944" y="1245323"/>
                </a:lnTo>
                <a:lnTo>
                  <a:pt x="1941714" y="1285253"/>
                </a:lnTo>
                <a:lnTo>
                  <a:pt x="1941025" y="1327318"/>
                </a:lnTo>
                <a:lnTo>
                  <a:pt x="1939877" y="1371519"/>
                </a:lnTo>
                <a:lnTo>
                  <a:pt x="1938270" y="1417855"/>
                </a:lnTo>
                <a:lnTo>
                  <a:pt x="1936203" y="1466327"/>
                </a:lnTo>
                <a:lnTo>
                  <a:pt x="1933677" y="1516934"/>
                </a:lnTo>
                <a:lnTo>
                  <a:pt x="1930690" y="1569677"/>
                </a:lnTo>
                <a:lnTo>
                  <a:pt x="1927244" y="1624555"/>
                </a:lnTo>
                <a:lnTo>
                  <a:pt x="1919436" y="1738586"/>
                </a:lnTo>
                <a:lnTo>
                  <a:pt x="1915993" y="1793467"/>
                </a:lnTo>
                <a:lnTo>
                  <a:pt x="1913009" y="1846212"/>
                </a:lnTo>
                <a:lnTo>
                  <a:pt x="1910484" y="1896820"/>
                </a:lnTo>
                <a:lnTo>
                  <a:pt x="1908418" y="1945293"/>
                </a:lnTo>
                <a:lnTo>
                  <a:pt x="1906811" y="1991630"/>
                </a:lnTo>
                <a:lnTo>
                  <a:pt x="1905664" y="2035831"/>
                </a:lnTo>
                <a:lnTo>
                  <a:pt x="1904975" y="2077896"/>
                </a:lnTo>
                <a:lnTo>
                  <a:pt x="1904746" y="2117826"/>
                </a:lnTo>
                <a:lnTo>
                  <a:pt x="1904878" y="2151975"/>
                </a:lnTo>
                <a:lnTo>
                  <a:pt x="1905275" y="2190643"/>
                </a:lnTo>
                <a:lnTo>
                  <a:pt x="1905937" y="2233830"/>
                </a:lnTo>
                <a:lnTo>
                  <a:pt x="1906865" y="2281536"/>
                </a:lnTo>
                <a:lnTo>
                  <a:pt x="1908059" y="2333759"/>
                </a:lnTo>
                <a:lnTo>
                  <a:pt x="1909520" y="2390501"/>
                </a:lnTo>
                <a:lnTo>
                  <a:pt x="1912976" y="2513019"/>
                </a:lnTo>
                <a:lnTo>
                  <a:pt x="1914439" y="2569761"/>
                </a:lnTo>
                <a:lnTo>
                  <a:pt x="1915636" y="2621984"/>
                </a:lnTo>
                <a:lnTo>
                  <a:pt x="1916566" y="2669690"/>
                </a:lnTo>
                <a:lnTo>
                  <a:pt x="1917231" y="2712876"/>
                </a:lnTo>
                <a:lnTo>
                  <a:pt x="1917630" y="2751544"/>
                </a:lnTo>
                <a:lnTo>
                  <a:pt x="1917763" y="2785694"/>
                </a:lnTo>
                <a:lnTo>
                  <a:pt x="1920961" y="2824761"/>
                </a:lnTo>
                <a:lnTo>
                  <a:pt x="1946540" y="2891732"/>
                </a:lnTo>
                <a:lnTo>
                  <a:pt x="1996303" y="2942427"/>
                </a:lnTo>
                <a:lnTo>
                  <a:pt x="2061878" y="2968468"/>
                </a:lnTo>
                <a:lnTo>
                  <a:pt x="2100072" y="2971723"/>
                </a:lnTo>
                <a:lnTo>
                  <a:pt x="2139024" y="2968468"/>
                </a:lnTo>
                <a:lnTo>
                  <a:pt x="2205070" y="2942427"/>
                </a:lnTo>
                <a:lnTo>
                  <a:pt x="2254136" y="2891732"/>
                </a:lnTo>
                <a:lnTo>
                  <a:pt x="2279252" y="2824761"/>
                </a:lnTo>
                <a:lnTo>
                  <a:pt x="2282393" y="2785694"/>
                </a:lnTo>
                <a:lnTo>
                  <a:pt x="2282260" y="2751544"/>
                </a:lnTo>
                <a:lnTo>
                  <a:pt x="2281861" y="2712876"/>
                </a:lnTo>
                <a:lnTo>
                  <a:pt x="2281196" y="2669690"/>
                </a:lnTo>
                <a:lnTo>
                  <a:pt x="2280265" y="2621984"/>
                </a:lnTo>
                <a:lnTo>
                  <a:pt x="2279069" y="2569761"/>
                </a:lnTo>
                <a:lnTo>
                  <a:pt x="2277606" y="2513019"/>
                </a:lnTo>
                <a:lnTo>
                  <a:pt x="2274149" y="2390501"/>
                </a:lnTo>
                <a:lnTo>
                  <a:pt x="2272687" y="2333759"/>
                </a:lnTo>
                <a:lnTo>
                  <a:pt x="2271490" y="2281536"/>
                </a:lnTo>
                <a:lnTo>
                  <a:pt x="2270559" y="2233830"/>
                </a:lnTo>
                <a:lnTo>
                  <a:pt x="2269894" y="2190643"/>
                </a:lnTo>
                <a:lnTo>
                  <a:pt x="2269495" y="2151975"/>
                </a:lnTo>
                <a:lnTo>
                  <a:pt x="2269363" y="2117826"/>
                </a:lnTo>
                <a:lnTo>
                  <a:pt x="2269592" y="2077896"/>
                </a:lnTo>
                <a:lnTo>
                  <a:pt x="2270282" y="2035831"/>
                </a:lnTo>
                <a:lnTo>
                  <a:pt x="2271432" y="1991630"/>
                </a:lnTo>
                <a:lnTo>
                  <a:pt x="2273040" y="1945293"/>
                </a:lnTo>
                <a:lnTo>
                  <a:pt x="2275108" y="1896820"/>
                </a:lnTo>
                <a:lnTo>
                  <a:pt x="2277635" y="1846212"/>
                </a:lnTo>
                <a:lnTo>
                  <a:pt x="2280621" y="1793467"/>
                </a:lnTo>
                <a:lnTo>
                  <a:pt x="2284065" y="1738586"/>
                </a:lnTo>
                <a:lnTo>
                  <a:pt x="2291874" y="1624555"/>
                </a:lnTo>
                <a:lnTo>
                  <a:pt x="2295320" y="1569677"/>
                </a:lnTo>
                <a:lnTo>
                  <a:pt x="2298306" y="1516934"/>
                </a:lnTo>
                <a:lnTo>
                  <a:pt x="2300833" y="1466327"/>
                </a:lnTo>
                <a:lnTo>
                  <a:pt x="2302900" y="1417855"/>
                </a:lnTo>
                <a:lnTo>
                  <a:pt x="2304507" y="1371519"/>
                </a:lnTo>
                <a:lnTo>
                  <a:pt x="2305655" y="1327318"/>
                </a:lnTo>
                <a:lnTo>
                  <a:pt x="2306344" y="1285253"/>
                </a:lnTo>
                <a:lnTo>
                  <a:pt x="2306574" y="1245323"/>
                </a:lnTo>
                <a:lnTo>
                  <a:pt x="2303376" y="1205440"/>
                </a:lnTo>
                <a:lnTo>
                  <a:pt x="2277797" y="1137540"/>
                </a:lnTo>
                <a:lnTo>
                  <a:pt x="2228033" y="1086729"/>
                </a:lnTo>
                <a:lnTo>
                  <a:pt x="2162458" y="1060682"/>
                </a:lnTo>
                <a:lnTo>
                  <a:pt x="2124265" y="1057427"/>
                </a:lnTo>
                <a:close/>
              </a:path>
              <a:path w="6894195" h="3087370">
                <a:moveTo>
                  <a:pt x="3893859" y="1028700"/>
                </a:moveTo>
                <a:lnTo>
                  <a:pt x="3675940" y="1028700"/>
                </a:lnTo>
                <a:lnTo>
                  <a:pt x="3626456" y="1041400"/>
                </a:lnTo>
                <a:lnTo>
                  <a:pt x="3578200" y="1041400"/>
                </a:lnTo>
                <a:lnTo>
                  <a:pt x="3531173" y="1054100"/>
                </a:lnTo>
                <a:lnTo>
                  <a:pt x="3440801" y="1079500"/>
                </a:lnTo>
                <a:lnTo>
                  <a:pt x="3397457" y="1104900"/>
                </a:lnTo>
                <a:lnTo>
                  <a:pt x="3355342" y="1117600"/>
                </a:lnTo>
                <a:lnTo>
                  <a:pt x="3314454" y="1143000"/>
                </a:lnTo>
                <a:lnTo>
                  <a:pt x="3274794" y="1168400"/>
                </a:lnTo>
                <a:lnTo>
                  <a:pt x="3236362" y="1193800"/>
                </a:lnTo>
                <a:lnTo>
                  <a:pt x="3199158" y="1231900"/>
                </a:lnTo>
                <a:lnTo>
                  <a:pt x="3163182" y="1257300"/>
                </a:lnTo>
                <a:lnTo>
                  <a:pt x="3128434" y="1295400"/>
                </a:lnTo>
                <a:lnTo>
                  <a:pt x="3094913" y="1333500"/>
                </a:lnTo>
                <a:lnTo>
                  <a:pt x="3064856" y="1358900"/>
                </a:lnTo>
                <a:lnTo>
                  <a:pt x="3036620" y="1397000"/>
                </a:lnTo>
                <a:lnTo>
                  <a:pt x="3010205" y="1435100"/>
                </a:lnTo>
                <a:lnTo>
                  <a:pt x="2985612" y="1485900"/>
                </a:lnTo>
                <a:lnTo>
                  <a:pt x="2962841" y="1524000"/>
                </a:lnTo>
                <a:lnTo>
                  <a:pt x="2941892" y="1562100"/>
                </a:lnTo>
                <a:lnTo>
                  <a:pt x="2922764" y="1612900"/>
                </a:lnTo>
                <a:lnTo>
                  <a:pt x="2905458" y="1651000"/>
                </a:lnTo>
                <a:lnTo>
                  <a:pt x="2889974" y="1701800"/>
                </a:lnTo>
                <a:lnTo>
                  <a:pt x="2876312" y="1752600"/>
                </a:lnTo>
                <a:lnTo>
                  <a:pt x="2864471" y="1803400"/>
                </a:lnTo>
                <a:lnTo>
                  <a:pt x="2854451" y="1854200"/>
                </a:lnTo>
                <a:lnTo>
                  <a:pt x="2846254" y="1905000"/>
                </a:lnTo>
                <a:lnTo>
                  <a:pt x="2839878" y="1955800"/>
                </a:lnTo>
                <a:lnTo>
                  <a:pt x="2835324" y="2006600"/>
                </a:lnTo>
                <a:lnTo>
                  <a:pt x="2832591" y="2070100"/>
                </a:lnTo>
                <a:lnTo>
                  <a:pt x="2831680" y="2120900"/>
                </a:lnTo>
                <a:lnTo>
                  <a:pt x="2832838" y="2184400"/>
                </a:lnTo>
                <a:lnTo>
                  <a:pt x="2836311" y="2235200"/>
                </a:lnTo>
                <a:lnTo>
                  <a:pt x="2842098" y="2286000"/>
                </a:lnTo>
                <a:lnTo>
                  <a:pt x="2850201" y="2336800"/>
                </a:lnTo>
                <a:lnTo>
                  <a:pt x="2860619" y="2387600"/>
                </a:lnTo>
                <a:lnTo>
                  <a:pt x="2873353" y="2425700"/>
                </a:lnTo>
                <a:lnTo>
                  <a:pt x="2888401" y="2476500"/>
                </a:lnTo>
                <a:lnTo>
                  <a:pt x="2905764" y="2514600"/>
                </a:lnTo>
                <a:lnTo>
                  <a:pt x="2925443" y="2565400"/>
                </a:lnTo>
                <a:lnTo>
                  <a:pt x="2947437" y="2603500"/>
                </a:lnTo>
                <a:lnTo>
                  <a:pt x="2971745" y="2641600"/>
                </a:lnTo>
                <a:lnTo>
                  <a:pt x="2998369" y="2692400"/>
                </a:lnTo>
                <a:lnTo>
                  <a:pt x="3027308" y="2730500"/>
                </a:lnTo>
                <a:lnTo>
                  <a:pt x="3058563" y="2755900"/>
                </a:lnTo>
                <a:lnTo>
                  <a:pt x="3092132" y="2794000"/>
                </a:lnTo>
                <a:lnTo>
                  <a:pt x="3128949" y="2832100"/>
                </a:lnTo>
                <a:lnTo>
                  <a:pt x="3167114" y="2870200"/>
                </a:lnTo>
                <a:lnTo>
                  <a:pt x="3206627" y="2895600"/>
                </a:lnTo>
                <a:lnTo>
                  <a:pt x="3247488" y="2921000"/>
                </a:lnTo>
                <a:lnTo>
                  <a:pt x="3289697" y="2946400"/>
                </a:lnTo>
                <a:lnTo>
                  <a:pt x="3333254" y="2971800"/>
                </a:lnTo>
                <a:lnTo>
                  <a:pt x="3378158" y="2984500"/>
                </a:lnTo>
                <a:lnTo>
                  <a:pt x="3424411" y="3009900"/>
                </a:lnTo>
                <a:lnTo>
                  <a:pt x="3472011" y="3022600"/>
                </a:lnTo>
                <a:lnTo>
                  <a:pt x="3571255" y="3048000"/>
                </a:lnTo>
                <a:lnTo>
                  <a:pt x="3883472" y="3048000"/>
                </a:lnTo>
                <a:lnTo>
                  <a:pt x="4030675" y="3009900"/>
                </a:lnTo>
                <a:lnTo>
                  <a:pt x="4125653" y="2959100"/>
                </a:lnTo>
                <a:lnTo>
                  <a:pt x="4172291" y="2946400"/>
                </a:lnTo>
                <a:lnTo>
                  <a:pt x="4218360" y="2921000"/>
                </a:lnTo>
                <a:lnTo>
                  <a:pt x="4263861" y="2882900"/>
                </a:lnTo>
                <a:lnTo>
                  <a:pt x="4308792" y="2857500"/>
                </a:lnTo>
                <a:lnTo>
                  <a:pt x="4651095" y="2857500"/>
                </a:lnTo>
                <a:lnTo>
                  <a:pt x="4650864" y="2844800"/>
                </a:lnTo>
                <a:lnTo>
                  <a:pt x="4647374" y="2806700"/>
                </a:lnTo>
                <a:lnTo>
                  <a:pt x="4641464" y="2768600"/>
                </a:lnTo>
                <a:lnTo>
                  <a:pt x="4635873" y="2743200"/>
                </a:lnTo>
                <a:lnTo>
                  <a:pt x="4630601" y="2705100"/>
                </a:lnTo>
                <a:lnTo>
                  <a:pt x="3680103" y="2705100"/>
                </a:lnTo>
                <a:lnTo>
                  <a:pt x="3584190" y="2679700"/>
                </a:lnTo>
                <a:lnTo>
                  <a:pt x="3494065" y="2654300"/>
                </a:lnTo>
                <a:lnTo>
                  <a:pt x="3451173" y="2628900"/>
                </a:lnTo>
                <a:lnTo>
                  <a:pt x="3409729" y="2603500"/>
                </a:lnTo>
                <a:lnTo>
                  <a:pt x="3369733" y="2565400"/>
                </a:lnTo>
                <a:lnTo>
                  <a:pt x="3331184" y="2527300"/>
                </a:lnTo>
                <a:lnTo>
                  <a:pt x="3295457" y="2489200"/>
                </a:lnTo>
                <a:lnTo>
                  <a:pt x="3263932" y="2451100"/>
                </a:lnTo>
                <a:lnTo>
                  <a:pt x="3236611" y="2413000"/>
                </a:lnTo>
                <a:lnTo>
                  <a:pt x="3213494" y="2362200"/>
                </a:lnTo>
                <a:lnTo>
                  <a:pt x="3194579" y="2311400"/>
                </a:lnTo>
                <a:lnTo>
                  <a:pt x="3179868" y="2273300"/>
                </a:lnTo>
                <a:lnTo>
                  <a:pt x="3169360" y="2222500"/>
                </a:lnTo>
                <a:lnTo>
                  <a:pt x="3163055" y="2171700"/>
                </a:lnTo>
                <a:lnTo>
                  <a:pt x="3160953" y="2120900"/>
                </a:lnTo>
                <a:lnTo>
                  <a:pt x="3162039" y="2057400"/>
                </a:lnTo>
                <a:lnTo>
                  <a:pt x="3165295" y="1993900"/>
                </a:lnTo>
                <a:lnTo>
                  <a:pt x="3170721" y="1943100"/>
                </a:lnTo>
                <a:lnTo>
                  <a:pt x="3178318" y="1892300"/>
                </a:lnTo>
                <a:lnTo>
                  <a:pt x="3188085" y="1841500"/>
                </a:lnTo>
                <a:lnTo>
                  <a:pt x="3200023" y="1790700"/>
                </a:lnTo>
                <a:lnTo>
                  <a:pt x="3214131" y="1752600"/>
                </a:lnTo>
                <a:lnTo>
                  <a:pt x="3230410" y="1701800"/>
                </a:lnTo>
                <a:lnTo>
                  <a:pt x="3248859" y="1663700"/>
                </a:lnTo>
                <a:lnTo>
                  <a:pt x="3269478" y="1625600"/>
                </a:lnTo>
                <a:lnTo>
                  <a:pt x="3292267" y="1587500"/>
                </a:lnTo>
                <a:lnTo>
                  <a:pt x="3317227" y="1562100"/>
                </a:lnTo>
                <a:lnTo>
                  <a:pt x="3346931" y="1524000"/>
                </a:lnTo>
                <a:lnTo>
                  <a:pt x="3379218" y="1498600"/>
                </a:lnTo>
                <a:lnTo>
                  <a:pt x="3414088" y="1473200"/>
                </a:lnTo>
                <a:lnTo>
                  <a:pt x="3451541" y="1447800"/>
                </a:lnTo>
                <a:lnTo>
                  <a:pt x="3491577" y="1435100"/>
                </a:lnTo>
                <a:lnTo>
                  <a:pt x="3534196" y="1409700"/>
                </a:lnTo>
                <a:lnTo>
                  <a:pt x="3579398" y="1397000"/>
                </a:lnTo>
                <a:lnTo>
                  <a:pt x="3627183" y="1384300"/>
                </a:lnTo>
                <a:lnTo>
                  <a:pt x="3677551" y="1384300"/>
                </a:lnTo>
                <a:lnTo>
                  <a:pt x="3730501" y="1371600"/>
                </a:lnTo>
                <a:lnTo>
                  <a:pt x="4608155" y="1371600"/>
                </a:lnTo>
                <a:lnTo>
                  <a:pt x="4612030" y="1320800"/>
                </a:lnTo>
                <a:lnTo>
                  <a:pt x="4618361" y="1244600"/>
                </a:lnTo>
                <a:lnTo>
                  <a:pt x="4620781" y="1219200"/>
                </a:lnTo>
                <a:lnTo>
                  <a:pt x="4286465" y="1219200"/>
                </a:lnTo>
                <a:lnTo>
                  <a:pt x="4111599" y="1092200"/>
                </a:lnTo>
                <a:lnTo>
                  <a:pt x="4076102" y="1079500"/>
                </a:lnTo>
                <a:lnTo>
                  <a:pt x="4036578" y="1066800"/>
                </a:lnTo>
                <a:lnTo>
                  <a:pt x="3993030" y="1054100"/>
                </a:lnTo>
                <a:lnTo>
                  <a:pt x="3945457" y="1041400"/>
                </a:lnTo>
                <a:lnTo>
                  <a:pt x="3893859" y="1028700"/>
                </a:lnTo>
                <a:close/>
              </a:path>
              <a:path w="6894195" h="3087370">
                <a:moveTo>
                  <a:pt x="4651095" y="2857500"/>
                </a:moveTo>
                <a:lnTo>
                  <a:pt x="4308792" y="2857500"/>
                </a:lnTo>
                <a:lnTo>
                  <a:pt x="4332828" y="2921000"/>
                </a:lnTo>
                <a:lnTo>
                  <a:pt x="4361777" y="2959100"/>
                </a:lnTo>
                <a:lnTo>
                  <a:pt x="4395636" y="2997200"/>
                </a:lnTo>
                <a:lnTo>
                  <a:pt x="4434405" y="3009900"/>
                </a:lnTo>
                <a:lnTo>
                  <a:pt x="4478083" y="3022600"/>
                </a:lnTo>
                <a:lnTo>
                  <a:pt x="4511457" y="3022600"/>
                </a:lnTo>
                <a:lnTo>
                  <a:pt x="4571918" y="2997200"/>
                </a:lnTo>
                <a:lnTo>
                  <a:pt x="4621799" y="2946400"/>
                </a:lnTo>
                <a:lnTo>
                  <a:pt x="4647840" y="2882900"/>
                </a:lnTo>
                <a:lnTo>
                  <a:pt x="4651095" y="2857500"/>
                </a:lnTo>
                <a:close/>
              </a:path>
              <a:path w="6894195" h="3087370">
                <a:moveTo>
                  <a:pt x="4608155" y="1371600"/>
                </a:moveTo>
                <a:lnTo>
                  <a:pt x="3839314" y="1371600"/>
                </a:lnTo>
                <a:lnTo>
                  <a:pt x="3890010" y="1384300"/>
                </a:lnTo>
                <a:lnTo>
                  <a:pt x="3938120" y="1397000"/>
                </a:lnTo>
                <a:lnTo>
                  <a:pt x="3983647" y="1409700"/>
                </a:lnTo>
                <a:lnTo>
                  <a:pt x="4026588" y="1422400"/>
                </a:lnTo>
                <a:lnTo>
                  <a:pt x="4066946" y="1447800"/>
                </a:lnTo>
                <a:lnTo>
                  <a:pt x="4104724" y="1473200"/>
                </a:lnTo>
                <a:lnTo>
                  <a:pt x="4139917" y="1511300"/>
                </a:lnTo>
                <a:lnTo>
                  <a:pt x="4172524" y="1549400"/>
                </a:lnTo>
                <a:lnTo>
                  <a:pt x="4202547" y="1587500"/>
                </a:lnTo>
                <a:lnTo>
                  <a:pt x="4229986" y="1625600"/>
                </a:lnTo>
                <a:lnTo>
                  <a:pt x="4254842" y="1676400"/>
                </a:lnTo>
                <a:lnTo>
                  <a:pt x="4251121" y="1892300"/>
                </a:lnTo>
                <a:lnTo>
                  <a:pt x="4249267" y="2108200"/>
                </a:lnTo>
                <a:lnTo>
                  <a:pt x="4254842" y="2438400"/>
                </a:lnTo>
                <a:lnTo>
                  <a:pt x="4214730" y="2476500"/>
                </a:lnTo>
                <a:lnTo>
                  <a:pt x="4200893" y="2489200"/>
                </a:lnTo>
                <a:lnTo>
                  <a:pt x="4146797" y="2540000"/>
                </a:lnTo>
                <a:lnTo>
                  <a:pt x="4099099" y="2578100"/>
                </a:lnTo>
                <a:lnTo>
                  <a:pt x="4057798" y="2603500"/>
                </a:lnTo>
                <a:lnTo>
                  <a:pt x="4022896" y="2628900"/>
                </a:lnTo>
                <a:lnTo>
                  <a:pt x="3994391" y="2641600"/>
                </a:lnTo>
                <a:lnTo>
                  <a:pt x="3949297" y="2667000"/>
                </a:lnTo>
                <a:lnTo>
                  <a:pt x="3900335" y="2679700"/>
                </a:lnTo>
                <a:lnTo>
                  <a:pt x="3847503" y="2692400"/>
                </a:lnTo>
                <a:lnTo>
                  <a:pt x="3790802" y="2705100"/>
                </a:lnTo>
                <a:lnTo>
                  <a:pt x="4630601" y="2705100"/>
                </a:lnTo>
                <a:lnTo>
                  <a:pt x="4625649" y="2667000"/>
                </a:lnTo>
                <a:lnTo>
                  <a:pt x="4621017" y="2616200"/>
                </a:lnTo>
                <a:lnTo>
                  <a:pt x="4616703" y="2578100"/>
                </a:lnTo>
                <a:lnTo>
                  <a:pt x="4612710" y="2540000"/>
                </a:lnTo>
                <a:lnTo>
                  <a:pt x="4609035" y="2489200"/>
                </a:lnTo>
                <a:lnTo>
                  <a:pt x="4605680" y="2438400"/>
                </a:lnTo>
                <a:lnTo>
                  <a:pt x="4602645" y="2387600"/>
                </a:lnTo>
                <a:lnTo>
                  <a:pt x="4599929" y="2336800"/>
                </a:lnTo>
                <a:lnTo>
                  <a:pt x="4597532" y="2286000"/>
                </a:lnTo>
                <a:lnTo>
                  <a:pt x="4595455" y="2235200"/>
                </a:lnTo>
                <a:lnTo>
                  <a:pt x="4593698" y="2184400"/>
                </a:lnTo>
                <a:lnTo>
                  <a:pt x="4592260" y="2120900"/>
                </a:lnTo>
                <a:lnTo>
                  <a:pt x="4591141" y="2057400"/>
                </a:lnTo>
                <a:lnTo>
                  <a:pt x="4590342" y="1993900"/>
                </a:lnTo>
                <a:lnTo>
                  <a:pt x="4589863" y="1943100"/>
                </a:lnTo>
                <a:lnTo>
                  <a:pt x="4589757" y="1892300"/>
                </a:lnTo>
                <a:lnTo>
                  <a:pt x="4589826" y="1841500"/>
                </a:lnTo>
                <a:lnTo>
                  <a:pt x="4590441" y="1778000"/>
                </a:lnTo>
                <a:lnTo>
                  <a:pt x="4591364" y="1727200"/>
                </a:lnTo>
                <a:lnTo>
                  <a:pt x="4592656" y="1676400"/>
                </a:lnTo>
                <a:lnTo>
                  <a:pt x="4594316" y="1625600"/>
                </a:lnTo>
                <a:lnTo>
                  <a:pt x="4596346" y="1574800"/>
                </a:lnTo>
                <a:lnTo>
                  <a:pt x="4598745" y="1524000"/>
                </a:lnTo>
                <a:lnTo>
                  <a:pt x="4601512" y="1473200"/>
                </a:lnTo>
                <a:lnTo>
                  <a:pt x="4604649" y="1422400"/>
                </a:lnTo>
                <a:lnTo>
                  <a:pt x="4608155" y="1371600"/>
                </a:lnTo>
                <a:close/>
              </a:path>
              <a:path w="6894195" h="3087370">
                <a:moveTo>
                  <a:pt x="4517161" y="0"/>
                </a:moveTo>
                <a:lnTo>
                  <a:pt x="4472147" y="12700"/>
                </a:lnTo>
                <a:lnTo>
                  <a:pt x="4433852" y="25400"/>
                </a:lnTo>
                <a:lnTo>
                  <a:pt x="4402277" y="50800"/>
                </a:lnTo>
                <a:lnTo>
                  <a:pt x="4359280" y="114300"/>
                </a:lnTo>
                <a:lnTo>
                  <a:pt x="4347857" y="165100"/>
                </a:lnTo>
                <a:lnTo>
                  <a:pt x="4341211" y="228600"/>
                </a:lnTo>
                <a:lnTo>
                  <a:pt x="4337950" y="254000"/>
                </a:lnTo>
                <a:lnTo>
                  <a:pt x="4334732" y="292100"/>
                </a:lnTo>
                <a:lnTo>
                  <a:pt x="4331557" y="330200"/>
                </a:lnTo>
                <a:lnTo>
                  <a:pt x="4328423" y="368300"/>
                </a:lnTo>
                <a:lnTo>
                  <a:pt x="4325331" y="406400"/>
                </a:lnTo>
                <a:lnTo>
                  <a:pt x="4322282" y="444500"/>
                </a:lnTo>
                <a:lnTo>
                  <a:pt x="4319274" y="495300"/>
                </a:lnTo>
                <a:lnTo>
                  <a:pt x="4316309" y="546100"/>
                </a:lnTo>
                <a:lnTo>
                  <a:pt x="4313386" y="596900"/>
                </a:lnTo>
                <a:lnTo>
                  <a:pt x="4310504" y="647700"/>
                </a:lnTo>
                <a:lnTo>
                  <a:pt x="4307665" y="698500"/>
                </a:lnTo>
                <a:lnTo>
                  <a:pt x="4304868" y="762000"/>
                </a:lnTo>
                <a:lnTo>
                  <a:pt x="4302113" y="812800"/>
                </a:lnTo>
                <a:lnTo>
                  <a:pt x="4299400" y="876300"/>
                </a:lnTo>
                <a:lnTo>
                  <a:pt x="4296729" y="939800"/>
                </a:lnTo>
                <a:lnTo>
                  <a:pt x="4294100" y="1016000"/>
                </a:lnTo>
                <a:lnTo>
                  <a:pt x="4291513" y="1079500"/>
                </a:lnTo>
                <a:lnTo>
                  <a:pt x="4288968" y="1155700"/>
                </a:lnTo>
                <a:lnTo>
                  <a:pt x="4286465" y="1219200"/>
                </a:lnTo>
                <a:lnTo>
                  <a:pt x="4620781" y="1219200"/>
                </a:lnTo>
                <a:lnTo>
                  <a:pt x="4624411" y="1181100"/>
                </a:lnTo>
                <a:lnTo>
                  <a:pt x="4630179" y="1104900"/>
                </a:lnTo>
                <a:lnTo>
                  <a:pt x="4635666" y="1041400"/>
                </a:lnTo>
                <a:lnTo>
                  <a:pt x="4640872" y="965200"/>
                </a:lnTo>
                <a:lnTo>
                  <a:pt x="4645796" y="901700"/>
                </a:lnTo>
                <a:lnTo>
                  <a:pt x="4650439" y="850900"/>
                </a:lnTo>
                <a:lnTo>
                  <a:pt x="4654800" y="787400"/>
                </a:lnTo>
                <a:lnTo>
                  <a:pt x="4658880" y="723900"/>
                </a:lnTo>
                <a:lnTo>
                  <a:pt x="4662678" y="673100"/>
                </a:lnTo>
                <a:lnTo>
                  <a:pt x="4666195" y="622300"/>
                </a:lnTo>
                <a:lnTo>
                  <a:pt x="4669431" y="571500"/>
                </a:lnTo>
                <a:lnTo>
                  <a:pt x="4672385" y="520700"/>
                </a:lnTo>
                <a:lnTo>
                  <a:pt x="4675058" y="482600"/>
                </a:lnTo>
                <a:lnTo>
                  <a:pt x="4677449" y="444500"/>
                </a:lnTo>
                <a:lnTo>
                  <a:pt x="4679559" y="393700"/>
                </a:lnTo>
                <a:lnTo>
                  <a:pt x="4681388" y="355600"/>
                </a:lnTo>
                <a:lnTo>
                  <a:pt x="4682935" y="330200"/>
                </a:lnTo>
                <a:lnTo>
                  <a:pt x="4684201" y="292100"/>
                </a:lnTo>
                <a:lnTo>
                  <a:pt x="4685186" y="266700"/>
                </a:lnTo>
                <a:lnTo>
                  <a:pt x="4685889" y="228600"/>
                </a:lnTo>
                <a:lnTo>
                  <a:pt x="4686311" y="203200"/>
                </a:lnTo>
                <a:lnTo>
                  <a:pt x="4686452" y="177800"/>
                </a:lnTo>
                <a:lnTo>
                  <a:pt x="4681749" y="127000"/>
                </a:lnTo>
                <a:lnTo>
                  <a:pt x="4667640" y="88900"/>
                </a:lnTo>
                <a:lnTo>
                  <a:pt x="4644126" y="50800"/>
                </a:lnTo>
                <a:lnTo>
                  <a:pt x="4611208" y="25400"/>
                </a:lnTo>
                <a:lnTo>
                  <a:pt x="4568886" y="12700"/>
                </a:lnTo>
                <a:lnTo>
                  <a:pt x="4517161" y="0"/>
                </a:lnTo>
                <a:close/>
              </a:path>
              <a:path w="6894195" h="3087370">
                <a:moveTo>
                  <a:pt x="5955957" y="1018362"/>
                </a:moveTo>
                <a:lnTo>
                  <a:pt x="5903373" y="1019757"/>
                </a:lnTo>
                <a:lnTo>
                  <a:pt x="5852127" y="1023943"/>
                </a:lnTo>
                <a:lnTo>
                  <a:pt x="5802218" y="1030919"/>
                </a:lnTo>
                <a:lnTo>
                  <a:pt x="5753646" y="1040686"/>
                </a:lnTo>
                <a:lnTo>
                  <a:pt x="5706411" y="1053243"/>
                </a:lnTo>
                <a:lnTo>
                  <a:pt x="5660513" y="1068591"/>
                </a:lnTo>
                <a:lnTo>
                  <a:pt x="5615952" y="1086730"/>
                </a:lnTo>
                <a:lnTo>
                  <a:pt x="5572728" y="1107659"/>
                </a:lnTo>
                <a:lnTo>
                  <a:pt x="5530841" y="1131378"/>
                </a:lnTo>
                <a:lnTo>
                  <a:pt x="5490291" y="1157888"/>
                </a:lnTo>
                <a:lnTo>
                  <a:pt x="5451079" y="1187189"/>
                </a:lnTo>
                <a:lnTo>
                  <a:pt x="5413203" y="1219280"/>
                </a:lnTo>
                <a:lnTo>
                  <a:pt x="5376665" y="1254161"/>
                </a:lnTo>
                <a:lnTo>
                  <a:pt x="5341463" y="1291833"/>
                </a:lnTo>
                <a:lnTo>
                  <a:pt x="5307599" y="1332296"/>
                </a:lnTo>
                <a:lnTo>
                  <a:pt x="5275072" y="1375549"/>
                </a:lnTo>
                <a:lnTo>
                  <a:pt x="5248305" y="1414609"/>
                </a:lnTo>
                <a:lnTo>
                  <a:pt x="5223161" y="1454751"/>
                </a:lnTo>
                <a:lnTo>
                  <a:pt x="5199639" y="1495974"/>
                </a:lnTo>
                <a:lnTo>
                  <a:pt x="5177739" y="1538278"/>
                </a:lnTo>
                <a:lnTo>
                  <a:pt x="5157462" y="1581664"/>
                </a:lnTo>
                <a:lnTo>
                  <a:pt x="5138807" y="1626132"/>
                </a:lnTo>
                <a:lnTo>
                  <a:pt x="5121774" y="1671681"/>
                </a:lnTo>
                <a:lnTo>
                  <a:pt x="5106364" y="1718312"/>
                </a:lnTo>
                <a:lnTo>
                  <a:pt x="5092576" y="1766024"/>
                </a:lnTo>
                <a:lnTo>
                  <a:pt x="5080410" y="1814818"/>
                </a:lnTo>
                <a:lnTo>
                  <a:pt x="5069866" y="1864694"/>
                </a:lnTo>
                <a:lnTo>
                  <a:pt x="5060944" y="1915651"/>
                </a:lnTo>
                <a:lnTo>
                  <a:pt x="5053644" y="1967690"/>
                </a:lnTo>
                <a:lnTo>
                  <a:pt x="5047967" y="2020810"/>
                </a:lnTo>
                <a:lnTo>
                  <a:pt x="5043912" y="2075012"/>
                </a:lnTo>
                <a:lnTo>
                  <a:pt x="5041479" y="2130295"/>
                </a:lnTo>
                <a:lnTo>
                  <a:pt x="5040668" y="2186660"/>
                </a:lnTo>
                <a:lnTo>
                  <a:pt x="5041933" y="2241645"/>
                </a:lnTo>
                <a:lnTo>
                  <a:pt x="5045728" y="2294975"/>
                </a:lnTo>
                <a:lnTo>
                  <a:pt x="5052053" y="2346651"/>
                </a:lnTo>
                <a:lnTo>
                  <a:pt x="5060909" y="2396674"/>
                </a:lnTo>
                <a:lnTo>
                  <a:pt x="5072294" y="2445043"/>
                </a:lnTo>
                <a:lnTo>
                  <a:pt x="5086210" y="2491758"/>
                </a:lnTo>
                <a:lnTo>
                  <a:pt x="5102656" y="2536820"/>
                </a:lnTo>
                <a:lnTo>
                  <a:pt x="5121666" y="2580295"/>
                </a:lnTo>
                <a:lnTo>
                  <a:pt x="5143137" y="2621982"/>
                </a:lnTo>
                <a:lnTo>
                  <a:pt x="5167173" y="2662083"/>
                </a:lnTo>
                <a:lnTo>
                  <a:pt x="5193738" y="2700531"/>
                </a:lnTo>
                <a:lnTo>
                  <a:pt x="5222834" y="2737325"/>
                </a:lnTo>
                <a:lnTo>
                  <a:pt x="5254459" y="2772466"/>
                </a:lnTo>
                <a:lnTo>
                  <a:pt x="5288615" y="2805954"/>
                </a:lnTo>
                <a:lnTo>
                  <a:pt x="5325300" y="2837789"/>
                </a:lnTo>
                <a:lnTo>
                  <a:pt x="5360738" y="2864884"/>
                </a:lnTo>
                <a:lnTo>
                  <a:pt x="5397598" y="2890109"/>
                </a:lnTo>
                <a:lnTo>
                  <a:pt x="5435880" y="2913466"/>
                </a:lnTo>
                <a:lnTo>
                  <a:pt x="5475584" y="2934955"/>
                </a:lnTo>
                <a:lnTo>
                  <a:pt x="5516710" y="2954575"/>
                </a:lnTo>
                <a:lnTo>
                  <a:pt x="5559258" y="2972326"/>
                </a:lnTo>
                <a:lnTo>
                  <a:pt x="5603229" y="2988208"/>
                </a:lnTo>
                <a:lnTo>
                  <a:pt x="5648621" y="3002222"/>
                </a:lnTo>
                <a:lnTo>
                  <a:pt x="5695435" y="3014367"/>
                </a:lnTo>
                <a:lnTo>
                  <a:pt x="5743672" y="3024644"/>
                </a:lnTo>
                <a:lnTo>
                  <a:pt x="5793330" y="3033052"/>
                </a:lnTo>
                <a:lnTo>
                  <a:pt x="5844411" y="3039591"/>
                </a:lnTo>
                <a:lnTo>
                  <a:pt x="5896914" y="3044263"/>
                </a:lnTo>
                <a:lnTo>
                  <a:pt x="5950838" y="3047065"/>
                </a:lnTo>
                <a:lnTo>
                  <a:pt x="6006185" y="3048000"/>
                </a:lnTo>
                <a:lnTo>
                  <a:pt x="6055356" y="3046954"/>
                </a:lnTo>
                <a:lnTo>
                  <a:pt x="6104772" y="3043818"/>
                </a:lnTo>
                <a:lnTo>
                  <a:pt x="6154434" y="3038591"/>
                </a:lnTo>
                <a:lnTo>
                  <a:pt x="6204341" y="3031273"/>
                </a:lnTo>
                <a:lnTo>
                  <a:pt x="6254494" y="3021864"/>
                </a:lnTo>
                <a:lnTo>
                  <a:pt x="6304892" y="3010363"/>
                </a:lnTo>
                <a:lnTo>
                  <a:pt x="6355537" y="2996772"/>
                </a:lnTo>
                <a:lnTo>
                  <a:pt x="6406427" y="2981090"/>
                </a:lnTo>
                <a:lnTo>
                  <a:pt x="6457564" y="2963316"/>
                </a:lnTo>
                <a:lnTo>
                  <a:pt x="6508948" y="2943451"/>
                </a:lnTo>
                <a:lnTo>
                  <a:pt x="6560578" y="2921495"/>
                </a:lnTo>
                <a:lnTo>
                  <a:pt x="6618371" y="2893960"/>
                </a:lnTo>
                <a:lnTo>
                  <a:pt x="6670659" y="2865472"/>
                </a:lnTo>
                <a:lnTo>
                  <a:pt x="6717443" y="2836031"/>
                </a:lnTo>
                <a:lnTo>
                  <a:pt x="6758723" y="2805636"/>
                </a:lnTo>
                <a:lnTo>
                  <a:pt x="6794500" y="2774287"/>
                </a:lnTo>
                <a:lnTo>
                  <a:pt x="6824772" y="2741985"/>
                </a:lnTo>
                <a:lnTo>
                  <a:pt x="6847637" y="2711284"/>
                </a:lnTo>
                <a:lnTo>
                  <a:pt x="6006185" y="2711284"/>
                </a:lnTo>
                <a:lnTo>
                  <a:pt x="5948229" y="2709690"/>
                </a:lnTo>
                <a:lnTo>
                  <a:pt x="5892361" y="2704905"/>
                </a:lnTo>
                <a:lnTo>
                  <a:pt x="5838582" y="2696932"/>
                </a:lnTo>
                <a:lnTo>
                  <a:pt x="5786891" y="2685768"/>
                </a:lnTo>
                <a:lnTo>
                  <a:pt x="5737289" y="2671415"/>
                </a:lnTo>
                <a:lnTo>
                  <a:pt x="5689775" y="2653873"/>
                </a:lnTo>
                <a:lnTo>
                  <a:pt x="5644349" y="2633141"/>
                </a:lnTo>
                <a:lnTo>
                  <a:pt x="5601012" y="2609263"/>
                </a:lnTo>
                <a:lnTo>
                  <a:pt x="5559762" y="2582270"/>
                </a:lnTo>
                <a:lnTo>
                  <a:pt x="5520599" y="2552163"/>
                </a:lnTo>
                <a:lnTo>
                  <a:pt x="5483525" y="2518942"/>
                </a:lnTo>
                <a:lnTo>
                  <a:pt x="5448540" y="2482609"/>
                </a:lnTo>
                <a:lnTo>
                  <a:pt x="5415644" y="2443163"/>
                </a:lnTo>
                <a:lnTo>
                  <a:pt x="5384838" y="2400604"/>
                </a:lnTo>
                <a:lnTo>
                  <a:pt x="6107284" y="2058301"/>
                </a:lnTo>
                <a:lnTo>
                  <a:pt x="5353202" y="2058301"/>
                </a:lnTo>
                <a:lnTo>
                  <a:pt x="5366136" y="2000623"/>
                </a:lnTo>
                <a:lnTo>
                  <a:pt x="5380129" y="1945412"/>
                </a:lnTo>
                <a:lnTo>
                  <a:pt x="5395181" y="1892669"/>
                </a:lnTo>
                <a:lnTo>
                  <a:pt x="5411292" y="1842393"/>
                </a:lnTo>
                <a:lnTo>
                  <a:pt x="5428462" y="1794585"/>
                </a:lnTo>
                <a:lnTo>
                  <a:pt x="5446691" y="1749245"/>
                </a:lnTo>
                <a:lnTo>
                  <a:pt x="5465980" y="1706373"/>
                </a:lnTo>
                <a:lnTo>
                  <a:pt x="5486327" y="1665968"/>
                </a:lnTo>
                <a:lnTo>
                  <a:pt x="5507734" y="1628031"/>
                </a:lnTo>
                <a:lnTo>
                  <a:pt x="5530200" y="1592563"/>
                </a:lnTo>
                <a:lnTo>
                  <a:pt x="5553725" y="1559562"/>
                </a:lnTo>
                <a:lnTo>
                  <a:pt x="5578309" y="1529029"/>
                </a:lnTo>
                <a:lnTo>
                  <a:pt x="5612737" y="1492130"/>
                </a:lnTo>
                <a:lnTo>
                  <a:pt x="5649047" y="1459573"/>
                </a:lnTo>
                <a:lnTo>
                  <a:pt x="5687242" y="1431357"/>
                </a:lnTo>
                <a:lnTo>
                  <a:pt x="5727319" y="1407482"/>
                </a:lnTo>
                <a:lnTo>
                  <a:pt x="5769280" y="1387948"/>
                </a:lnTo>
                <a:lnTo>
                  <a:pt x="5813124" y="1372756"/>
                </a:lnTo>
                <a:lnTo>
                  <a:pt x="5858851" y="1361904"/>
                </a:lnTo>
                <a:lnTo>
                  <a:pt x="5906462" y="1355393"/>
                </a:lnTo>
                <a:lnTo>
                  <a:pt x="5955957" y="1353223"/>
                </a:lnTo>
                <a:lnTo>
                  <a:pt x="6672145" y="1353223"/>
                </a:lnTo>
                <a:lnTo>
                  <a:pt x="6661703" y="1326137"/>
                </a:lnTo>
                <a:lnTo>
                  <a:pt x="6640104" y="1285320"/>
                </a:lnTo>
                <a:lnTo>
                  <a:pt x="6613706" y="1247257"/>
                </a:lnTo>
                <a:lnTo>
                  <a:pt x="6582509" y="1211947"/>
                </a:lnTo>
                <a:lnTo>
                  <a:pt x="6546512" y="1179391"/>
                </a:lnTo>
                <a:lnTo>
                  <a:pt x="6505716" y="1149589"/>
                </a:lnTo>
                <a:lnTo>
                  <a:pt x="6460121" y="1122540"/>
                </a:lnTo>
                <a:lnTo>
                  <a:pt x="6419918" y="1102745"/>
                </a:lnTo>
                <a:lnTo>
                  <a:pt x="6377446" y="1085034"/>
                </a:lnTo>
                <a:lnTo>
                  <a:pt x="6332703" y="1069407"/>
                </a:lnTo>
                <a:lnTo>
                  <a:pt x="6285691" y="1055864"/>
                </a:lnTo>
                <a:lnTo>
                  <a:pt x="6236409" y="1044405"/>
                </a:lnTo>
                <a:lnTo>
                  <a:pt x="6184858" y="1035029"/>
                </a:lnTo>
                <a:lnTo>
                  <a:pt x="6131036" y="1027737"/>
                </a:lnTo>
                <a:lnTo>
                  <a:pt x="6074946" y="1022528"/>
                </a:lnTo>
                <a:lnTo>
                  <a:pt x="6016586" y="1019403"/>
                </a:lnTo>
                <a:lnTo>
                  <a:pt x="5955957" y="1018362"/>
                </a:lnTo>
                <a:close/>
              </a:path>
              <a:path w="6894195" h="3087370">
                <a:moveTo>
                  <a:pt x="6726148" y="2402459"/>
                </a:moveTo>
                <a:lnTo>
                  <a:pt x="6690450" y="2408679"/>
                </a:lnTo>
                <a:lnTo>
                  <a:pt x="6655917" y="2427339"/>
                </a:lnTo>
                <a:lnTo>
                  <a:pt x="6622546" y="2458442"/>
                </a:lnTo>
                <a:lnTo>
                  <a:pt x="6590334" y="2501988"/>
                </a:lnTo>
                <a:lnTo>
                  <a:pt x="6569075" y="2529648"/>
                </a:lnTo>
                <a:lnTo>
                  <a:pt x="6507419" y="2580295"/>
                </a:lnTo>
                <a:lnTo>
                  <a:pt x="6467023" y="2603283"/>
                </a:lnTo>
                <a:lnTo>
                  <a:pt x="6420250" y="2624715"/>
                </a:lnTo>
                <a:lnTo>
                  <a:pt x="6367098" y="2644590"/>
                </a:lnTo>
                <a:lnTo>
                  <a:pt x="6307569" y="2662910"/>
                </a:lnTo>
                <a:lnTo>
                  <a:pt x="6251138" y="2677690"/>
                </a:lnTo>
                <a:lnTo>
                  <a:pt x="6197188" y="2689783"/>
                </a:lnTo>
                <a:lnTo>
                  <a:pt x="6145718" y="2699189"/>
                </a:lnTo>
                <a:lnTo>
                  <a:pt x="6096728" y="2705909"/>
                </a:lnTo>
                <a:lnTo>
                  <a:pt x="6050217" y="2709940"/>
                </a:lnTo>
                <a:lnTo>
                  <a:pt x="6006185" y="2711284"/>
                </a:lnTo>
                <a:lnTo>
                  <a:pt x="6847637" y="2711284"/>
                </a:lnTo>
                <a:lnTo>
                  <a:pt x="6868804" y="2674521"/>
                </a:lnTo>
                <a:lnTo>
                  <a:pt x="6890820" y="2603243"/>
                </a:lnTo>
                <a:lnTo>
                  <a:pt x="6893572" y="2566174"/>
                </a:lnTo>
                <a:lnTo>
                  <a:pt x="6890376" y="2534606"/>
                </a:lnTo>
                <a:lnTo>
                  <a:pt x="6864801" y="2477399"/>
                </a:lnTo>
                <a:lnTo>
                  <a:pt x="6815968" y="2430191"/>
                </a:lnTo>
                <a:lnTo>
                  <a:pt x="6757833" y="2405540"/>
                </a:lnTo>
                <a:lnTo>
                  <a:pt x="6726148" y="2402459"/>
                </a:lnTo>
                <a:close/>
              </a:path>
              <a:path w="6894195" h="3087370">
                <a:moveTo>
                  <a:pt x="6672145" y="1353223"/>
                </a:moveTo>
                <a:lnTo>
                  <a:pt x="5955957" y="1353223"/>
                </a:lnTo>
                <a:lnTo>
                  <a:pt x="6012345" y="1354711"/>
                </a:lnTo>
                <a:lnTo>
                  <a:pt x="6066166" y="1359175"/>
                </a:lnTo>
                <a:lnTo>
                  <a:pt x="6117420" y="1366617"/>
                </a:lnTo>
                <a:lnTo>
                  <a:pt x="6166106" y="1377034"/>
                </a:lnTo>
                <a:lnTo>
                  <a:pt x="6212225" y="1390429"/>
                </a:lnTo>
                <a:lnTo>
                  <a:pt x="6255776" y="1406800"/>
                </a:lnTo>
                <a:lnTo>
                  <a:pt x="6296760" y="1426148"/>
                </a:lnTo>
                <a:lnTo>
                  <a:pt x="6335176" y="1448473"/>
                </a:lnTo>
                <a:lnTo>
                  <a:pt x="6371024" y="1473775"/>
                </a:lnTo>
                <a:lnTo>
                  <a:pt x="6404305" y="1502054"/>
                </a:lnTo>
                <a:lnTo>
                  <a:pt x="6376662" y="1524392"/>
                </a:lnTo>
                <a:lnTo>
                  <a:pt x="6345822" y="1547437"/>
                </a:lnTo>
                <a:lnTo>
                  <a:pt x="6311782" y="1571190"/>
                </a:lnTo>
                <a:lnTo>
                  <a:pt x="6274545" y="1595651"/>
                </a:lnTo>
                <a:lnTo>
                  <a:pt x="6234109" y="1620819"/>
                </a:lnTo>
                <a:lnTo>
                  <a:pt x="6190475" y="1646695"/>
                </a:lnTo>
                <a:lnTo>
                  <a:pt x="6143643" y="1673279"/>
                </a:lnTo>
                <a:lnTo>
                  <a:pt x="6093613" y="1700570"/>
                </a:lnTo>
                <a:lnTo>
                  <a:pt x="6040384" y="1728568"/>
                </a:lnTo>
                <a:lnTo>
                  <a:pt x="5983958" y="1757273"/>
                </a:lnTo>
                <a:lnTo>
                  <a:pt x="5924334" y="1786686"/>
                </a:lnTo>
                <a:lnTo>
                  <a:pt x="5353202" y="2058301"/>
                </a:lnTo>
                <a:lnTo>
                  <a:pt x="6107284" y="2058301"/>
                </a:lnTo>
                <a:lnTo>
                  <a:pt x="6219146" y="2004712"/>
                </a:lnTo>
                <a:lnTo>
                  <a:pt x="6273257" y="1977885"/>
                </a:lnTo>
                <a:lnTo>
                  <a:pt x="6322223" y="1952897"/>
                </a:lnTo>
                <a:lnTo>
                  <a:pt x="6366044" y="1929746"/>
                </a:lnTo>
                <a:lnTo>
                  <a:pt x="6404721" y="1908432"/>
                </a:lnTo>
                <a:lnTo>
                  <a:pt x="6438252" y="1888957"/>
                </a:lnTo>
                <a:lnTo>
                  <a:pt x="6489877" y="1855520"/>
                </a:lnTo>
                <a:lnTo>
                  <a:pt x="6539147" y="1816859"/>
                </a:lnTo>
                <a:lnTo>
                  <a:pt x="6581848" y="1777151"/>
                </a:lnTo>
                <a:lnTo>
                  <a:pt x="6617980" y="1736397"/>
                </a:lnTo>
                <a:lnTo>
                  <a:pt x="6647543" y="1694597"/>
                </a:lnTo>
                <a:lnTo>
                  <a:pt x="6670537" y="1651751"/>
                </a:lnTo>
                <a:lnTo>
                  <a:pt x="6686961" y="1607859"/>
                </a:lnTo>
                <a:lnTo>
                  <a:pt x="6696815" y="1562921"/>
                </a:lnTo>
                <a:lnTo>
                  <a:pt x="6700100" y="1516938"/>
                </a:lnTo>
                <a:lnTo>
                  <a:pt x="6697700" y="1465108"/>
                </a:lnTo>
                <a:lnTo>
                  <a:pt x="6690501" y="1416031"/>
                </a:lnTo>
                <a:lnTo>
                  <a:pt x="6678501" y="1369708"/>
                </a:lnTo>
                <a:lnTo>
                  <a:pt x="6672145" y="13532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63288" y="5021008"/>
            <a:ext cx="6231890" cy="2275205"/>
          </a:xfrm>
          <a:custGeom>
            <a:avLst/>
            <a:gdLst/>
            <a:ahLst/>
            <a:cxnLst/>
            <a:rect l="l" t="t" r="r" b="b"/>
            <a:pathLst>
              <a:path w="6231890" h="2275204">
                <a:moveTo>
                  <a:pt x="191604" y="1678038"/>
                </a:moveTo>
                <a:lnTo>
                  <a:pt x="121148" y="1691990"/>
                </a:lnTo>
                <a:lnTo>
                  <a:pt x="58597" y="1733842"/>
                </a:lnTo>
                <a:lnTo>
                  <a:pt x="32961" y="1762912"/>
                </a:lnTo>
                <a:lnTo>
                  <a:pt x="3662" y="1828025"/>
                </a:lnTo>
                <a:lnTo>
                  <a:pt x="0" y="1864067"/>
                </a:lnTo>
                <a:lnTo>
                  <a:pt x="3536" y="1904399"/>
                </a:lnTo>
                <a:lnTo>
                  <a:pt x="14146" y="1942710"/>
                </a:lnTo>
                <a:lnTo>
                  <a:pt x="31830" y="1978999"/>
                </a:lnTo>
                <a:lnTo>
                  <a:pt x="56588" y="2013266"/>
                </a:lnTo>
                <a:lnTo>
                  <a:pt x="88420" y="2045513"/>
                </a:lnTo>
                <a:lnTo>
                  <a:pt x="127325" y="2075738"/>
                </a:lnTo>
                <a:lnTo>
                  <a:pt x="173305" y="2103942"/>
                </a:lnTo>
                <a:lnTo>
                  <a:pt x="226358" y="2130125"/>
                </a:lnTo>
                <a:lnTo>
                  <a:pt x="286486" y="2154288"/>
                </a:lnTo>
                <a:lnTo>
                  <a:pt x="335957" y="2171468"/>
                </a:lnTo>
                <a:lnTo>
                  <a:pt x="385980" y="2186626"/>
                </a:lnTo>
                <a:lnTo>
                  <a:pt x="436554" y="2199763"/>
                </a:lnTo>
                <a:lnTo>
                  <a:pt x="487679" y="2210878"/>
                </a:lnTo>
                <a:lnTo>
                  <a:pt x="539355" y="2219972"/>
                </a:lnTo>
                <a:lnTo>
                  <a:pt x="591582" y="2227046"/>
                </a:lnTo>
                <a:lnTo>
                  <a:pt x="644361" y="2232098"/>
                </a:lnTo>
                <a:lnTo>
                  <a:pt x="697691" y="2235129"/>
                </a:lnTo>
                <a:lnTo>
                  <a:pt x="751573" y="2236139"/>
                </a:lnTo>
                <a:lnTo>
                  <a:pt x="811167" y="2235094"/>
                </a:lnTo>
                <a:lnTo>
                  <a:pt x="868855" y="2231958"/>
                </a:lnTo>
                <a:lnTo>
                  <a:pt x="924636" y="2226731"/>
                </a:lnTo>
                <a:lnTo>
                  <a:pt x="978510" y="2219412"/>
                </a:lnTo>
                <a:lnTo>
                  <a:pt x="1030477" y="2210003"/>
                </a:lnTo>
                <a:lnTo>
                  <a:pt x="1080538" y="2198503"/>
                </a:lnTo>
                <a:lnTo>
                  <a:pt x="1128692" y="2184912"/>
                </a:lnTo>
                <a:lnTo>
                  <a:pt x="1174940" y="2169230"/>
                </a:lnTo>
                <a:lnTo>
                  <a:pt x="1219281" y="2151456"/>
                </a:lnTo>
                <a:lnTo>
                  <a:pt x="1261716" y="2131591"/>
                </a:lnTo>
                <a:lnTo>
                  <a:pt x="1302245" y="2109635"/>
                </a:lnTo>
                <a:lnTo>
                  <a:pt x="1347768" y="2080332"/>
                </a:lnTo>
                <a:lnTo>
                  <a:pt x="1388956" y="2048568"/>
                </a:lnTo>
                <a:lnTo>
                  <a:pt x="1425809" y="2014345"/>
                </a:lnTo>
                <a:lnTo>
                  <a:pt x="1458326" y="1977661"/>
                </a:lnTo>
                <a:lnTo>
                  <a:pt x="1486507" y="1938516"/>
                </a:lnTo>
                <a:lnTo>
                  <a:pt x="1510354" y="1896912"/>
                </a:lnTo>
                <a:lnTo>
                  <a:pt x="1526544" y="1860346"/>
                </a:lnTo>
                <a:lnTo>
                  <a:pt x="751573" y="1860346"/>
                </a:lnTo>
                <a:lnTo>
                  <a:pt x="706344" y="1858951"/>
                </a:lnTo>
                <a:lnTo>
                  <a:pt x="656231" y="1854765"/>
                </a:lnTo>
                <a:lnTo>
                  <a:pt x="601236" y="1847788"/>
                </a:lnTo>
                <a:lnTo>
                  <a:pt x="541362" y="1838020"/>
                </a:lnTo>
                <a:lnTo>
                  <a:pt x="470198" y="1823142"/>
                </a:lnTo>
                <a:lnTo>
                  <a:pt x="412991" y="1806400"/>
                </a:lnTo>
                <a:lnTo>
                  <a:pt x="369737" y="1787796"/>
                </a:lnTo>
                <a:lnTo>
                  <a:pt x="296951" y="1728262"/>
                </a:lnTo>
                <a:lnTo>
                  <a:pt x="257652" y="1700358"/>
                </a:lnTo>
                <a:lnTo>
                  <a:pt x="222537" y="1683617"/>
                </a:lnTo>
                <a:lnTo>
                  <a:pt x="191604" y="1678038"/>
                </a:lnTo>
                <a:close/>
              </a:path>
              <a:path w="6231890" h="2275204">
                <a:moveTo>
                  <a:pt x="1391538" y="0"/>
                </a:moveTo>
                <a:lnTo>
                  <a:pt x="1347702" y="2093"/>
                </a:lnTo>
                <a:lnTo>
                  <a:pt x="1305496" y="8372"/>
                </a:lnTo>
                <a:lnTo>
                  <a:pt x="1264919" y="18838"/>
                </a:lnTo>
                <a:lnTo>
                  <a:pt x="1225969" y="33489"/>
                </a:lnTo>
                <a:lnTo>
                  <a:pt x="1192822" y="47745"/>
                </a:lnTo>
                <a:lnTo>
                  <a:pt x="1153981" y="62873"/>
                </a:lnTo>
                <a:lnTo>
                  <a:pt x="1109446" y="78874"/>
                </a:lnTo>
                <a:lnTo>
                  <a:pt x="1059216" y="95749"/>
                </a:lnTo>
                <a:lnTo>
                  <a:pt x="1003292" y="113496"/>
                </a:lnTo>
                <a:lnTo>
                  <a:pt x="941672" y="132117"/>
                </a:lnTo>
                <a:lnTo>
                  <a:pt x="806931" y="171146"/>
                </a:lnTo>
                <a:lnTo>
                  <a:pt x="744972" y="189883"/>
                </a:lnTo>
                <a:lnTo>
                  <a:pt x="688479" y="207823"/>
                </a:lnTo>
                <a:lnTo>
                  <a:pt x="637452" y="224967"/>
                </a:lnTo>
                <a:lnTo>
                  <a:pt x="591892" y="241314"/>
                </a:lnTo>
                <a:lnTo>
                  <a:pt x="551797" y="256863"/>
                </a:lnTo>
                <a:lnTo>
                  <a:pt x="469933" y="294682"/>
                </a:lnTo>
                <a:lnTo>
                  <a:pt x="425955" y="319734"/>
                </a:lnTo>
                <a:lnTo>
                  <a:pt x="385235" y="346770"/>
                </a:lnTo>
                <a:lnTo>
                  <a:pt x="347772" y="375791"/>
                </a:lnTo>
                <a:lnTo>
                  <a:pt x="313567" y="406797"/>
                </a:lnTo>
                <a:lnTo>
                  <a:pt x="282619" y="439787"/>
                </a:lnTo>
                <a:lnTo>
                  <a:pt x="254929" y="474761"/>
                </a:lnTo>
                <a:lnTo>
                  <a:pt x="230497" y="511720"/>
                </a:lnTo>
                <a:lnTo>
                  <a:pt x="209322" y="550664"/>
                </a:lnTo>
                <a:lnTo>
                  <a:pt x="191405" y="591591"/>
                </a:lnTo>
                <a:lnTo>
                  <a:pt x="176746" y="634503"/>
                </a:lnTo>
                <a:lnTo>
                  <a:pt x="165344" y="679400"/>
                </a:lnTo>
                <a:lnTo>
                  <a:pt x="157200" y="726281"/>
                </a:lnTo>
                <a:lnTo>
                  <a:pt x="152314" y="775146"/>
                </a:lnTo>
                <a:lnTo>
                  <a:pt x="150685" y="825995"/>
                </a:lnTo>
                <a:lnTo>
                  <a:pt x="153760" y="883893"/>
                </a:lnTo>
                <a:lnTo>
                  <a:pt x="162986" y="937463"/>
                </a:lnTo>
                <a:lnTo>
                  <a:pt x="178362" y="986705"/>
                </a:lnTo>
                <a:lnTo>
                  <a:pt x="199888" y="1031620"/>
                </a:lnTo>
                <a:lnTo>
                  <a:pt x="227565" y="1072206"/>
                </a:lnTo>
                <a:lnTo>
                  <a:pt x="261393" y="1108465"/>
                </a:lnTo>
                <a:lnTo>
                  <a:pt x="301370" y="1140396"/>
                </a:lnTo>
                <a:lnTo>
                  <a:pt x="334060" y="1160744"/>
                </a:lnTo>
                <a:lnTo>
                  <a:pt x="372596" y="1180334"/>
                </a:lnTo>
                <a:lnTo>
                  <a:pt x="416979" y="1199165"/>
                </a:lnTo>
                <a:lnTo>
                  <a:pt x="467208" y="1217238"/>
                </a:lnTo>
                <a:lnTo>
                  <a:pt x="523285" y="1234552"/>
                </a:lnTo>
                <a:lnTo>
                  <a:pt x="585210" y="1251106"/>
                </a:lnTo>
                <a:lnTo>
                  <a:pt x="652983" y="1266901"/>
                </a:lnTo>
                <a:lnTo>
                  <a:pt x="846454" y="1309687"/>
                </a:lnTo>
                <a:lnTo>
                  <a:pt x="907801" y="1327274"/>
                </a:lnTo>
                <a:lnTo>
                  <a:pt x="963304" y="1347568"/>
                </a:lnTo>
                <a:lnTo>
                  <a:pt x="1012965" y="1370569"/>
                </a:lnTo>
                <a:lnTo>
                  <a:pt x="1056783" y="1396275"/>
                </a:lnTo>
                <a:lnTo>
                  <a:pt x="1094759" y="1424688"/>
                </a:lnTo>
                <a:lnTo>
                  <a:pt x="1126892" y="1455807"/>
                </a:lnTo>
                <a:lnTo>
                  <a:pt x="1153183" y="1489632"/>
                </a:lnTo>
                <a:lnTo>
                  <a:pt x="1173631" y="1526163"/>
                </a:lnTo>
                <a:lnTo>
                  <a:pt x="1188236" y="1565400"/>
                </a:lnTo>
                <a:lnTo>
                  <a:pt x="1197000" y="1607342"/>
                </a:lnTo>
                <a:lnTo>
                  <a:pt x="1199921" y="1651990"/>
                </a:lnTo>
                <a:lnTo>
                  <a:pt x="1195115" y="1689299"/>
                </a:lnTo>
                <a:lnTo>
                  <a:pt x="1156668" y="1753376"/>
                </a:lnTo>
                <a:lnTo>
                  <a:pt x="1123027" y="1780145"/>
                </a:lnTo>
                <a:lnTo>
                  <a:pt x="1079774" y="1803403"/>
                </a:lnTo>
                <a:lnTo>
                  <a:pt x="1026909" y="1823148"/>
                </a:lnTo>
                <a:lnTo>
                  <a:pt x="986187" y="1834516"/>
                </a:lnTo>
                <a:lnTo>
                  <a:pt x="943398" y="1843816"/>
                </a:lnTo>
                <a:lnTo>
                  <a:pt x="898542" y="1851048"/>
                </a:lnTo>
                <a:lnTo>
                  <a:pt x="851619" y="1856214"/>
                </a:lnTo>
                <a:lnTo>
                  <a:pt x="802629" y="1859313"/>
                </a:lnTo>
                <a:lnTo>
                  <a:pt x="751573" y="1860346"/>
                </a:lnTo>
                <a:lnTo>
                  <a:pt x="1526544" y="1860346"/>
                </a:lnTo>
                <a:lnTo>
                  <a:pt x="1545040" y="1806323"/>
                </a:lnTo>
                <a:lnTo>
                  <a:pt x="1555879" y="1757339"/>
                </a:lnTo>
                <a:lnTo>
                  <a:pt x="1562383" y="1705894"/>
                </a:lnTo>
                <a:lnTo>
                  <a:pt x="1564551" y="1651990"/>
                </a:lnTo>
                <a:lnTo>
                  <a:pt x="1563003" y="1599994"/>
                </a:lnTo>
                <a:lnTo>
                  <a:pt x="1558362" y="1549783"/>
                </a:lnTo>
                <a:lnTo>
                  <a:pt x="1550626" y="1501357"/>
                </a:lnTo>
                <a:lnTo>
                  <a:pt x="1539796" y="1454715"/>
                </a:lnTo>
                <a:lnTo>
                  <a:pt x="1525872" y="1409859"/>
                </a:lnTo>
                <a:lnTo>
                  <a:pt x="1508854" y="1366786"/>
                </a:lnTo>
                <a:lnTo>
                  <a:pt x="1488741" y="1325499"/>
                </a:lnTo>
                <a:lnTo>
                  <a:pt x="1465534" y="1285995"/>
                </a:lnTo>
                <a:lnTo>
                  <a:pt x="1439233" y="1248276"/>
                </a:lnTo>
                <a:lnTo>
                  <a:pt x="1409837" y="1212342"/>
                </a:lnTo>
                <a:lnTo>
                  <a:pt x="1377348" y="1178192"/>
                </a:lnTo>
                <a:lnTo>
                  <a:pt x="1341764" y="1145826"/>
                </a:lnTo>
                <a:lnTo>
                  <a:pt x="1303085" y="1115244"/>
                </a:lnTo>
                <a:lnTo>
                  <a:pt x="1261313" y="1086446"/>
                </a:lnTo>
                <a:lnTo>
                  <a:pt x="1227957" y="1066179"/>
                </a:lnTo>
                <a:lnTo>
                  <a:pt x="1192004" y="1046594"/>
                </a:lnTo>
                <a:lnTo>
                  <a:pt x="1153453" y="1027693"/>
                </a:lnTo>
                <a:lnTo>
                  <a:pt x="1112305" y="1009474"/>
                </a:lnTo>
                <a:lnTo>
                  <a:pt x="1068559" y="991938"/>
                </a:lnTo>
                <a:lnTo>
                  <a:pt x="1022215" y="975085"/>
                </a:lnTo>
                <a:lnTo>
                  <a:pt x="973273" y="958914"/>
                </a:lnTo>
                <a:lnTo>
                  <a:pt x="921734" y="943426"/>
                </a:lnTo>
                <a:lnTo>
                  <a:pt x="867596" y="928621"/>
                </a:lnTo>
                <a:lnTo>
                  <a:pt x="810861" y="914498"/>
                </a:lnTo>
                <a:lnTo>
                  <a:pt x="751528" y="901057"/>
                </a:lnTo>
                <a:lnTo>
                  <a:pt x="689597" y="888299"/>
                </a:lnTo>
                <a:lnTo>
                  <a:pt x="625068" y="876223"/>
                </a:lnTo>
                <a:lnTo>
                  <a:pt x="597977" y="870875"/>
                </a:lnTo>
                <a:lnTo>
                  <a:pt x="570653" y="864130"/>
                </a:lnTo>
                <a:lnTo>
                  <a:pt x="543099" y="855989"/>
                </a:lnTo>
                <a:lnTo>
                  <a:pt x="515315" y="846455"/>
                </a:lnTo>
                <a:lnTo>
                  <a:pt x="519401" y="808285"/>
                </a:lnTo>
                <a:lnTo>
                  <a:pt x="530837" y="771494"/>
                </a:lnTo>
                <a:lnTo>
                  <a:pt x="549624" y="736079"/>
                </a:lnTo>
                <a:lnTo>
                  <a:pt x="575761" y="702043"/>
                </a:lnTo>
                <a:lnTo>
                  <a:pt x="609248" y="669383"/>
                </a:lnTo>
                <a:lnTo>
                  <a:pt x="650084" y="638102"/>
                </a:lnTo>
                <a:lnTo>
                  <a:pt x="698269" y="608199"/>
                </a:lnTo>
                <a:lnTo>
                  <a:pt x="753803" y="579673"/>
                </a:lnTo>
                <a:lnTo>
                  <a:pt x="816686" y="552526"/>
                </a:lnTo>
                <a:lnTo>
                  <a:pt x="993424" y="495884"/>
                </a:lnTo>
                <a:lnTo>
                  <a:pt x="1092642" y="465474"/>
                </a:lnTo>
                <a:lnTo>
                  <a:pt x="1176977" y="440946"/>
                </a:lnTo>
                <a:lnTo>
                  <a:pt x="1246428" y="422300"/>
                </a:lnTo>
                <a:lnTo>
                  <a:pt x="1611929" y="422300"/>
                </a:lnTo>
                <a:lnTo>
                  <a:pt x="1607276" y="394975"/>
                </a:lnTo>
                <a:lnTo>
                  <a:pt x="1586931" y="297072"/>
                </a:lnTo>
                <a:lnTo>
                  <a:pt x="1579664" y="254401"/>
                </a:lnTo>
                <a:lnTo>
                  <a:pt x="1575302" y="218009"/>
                </a:lnTo>
                <a:lnTo>
                  <a:pt x="1573847" y="187896"/>
                </a:lnTo>
                <a:lnTo>
                  <a:pt x="1570651" y="148012"/>
                </a:lnTo>
                <a:lnTo>
                  <a:pt x="1545076" y="80108"/>
                </a:lnTo>
                <a:lnTo>
                  <a:pt x="1495307" y="29296"/>
                </a:lnTo>
                <a:lnTo>
                  <a:pt x="1429732" y="3255"/>
                </a:lnTo>
                <a:lnTo>
                  <a:pt x="1391538" y="0"/>
                </a:lnTo>
                <a:close/>
              </a:path>
              <a:path w="6231890" h="2275204">
                <a:moveTo>
                  <a:pt x="1611929" y="422300"/>
                </a:moveTo>
                <a:lnTo>
                  <a:pt x="1246428" y="422300"/>
                </a:lnTo>
                <a:lnTo>
                  <a:pt x="1257125" y="492064"/>
                </a:lnTo>
                <a:lnTo>
                  <a:pt x="1268753" y="548803"/>
                </a:lnTo>
                <a:lnTo>
                  <a:pt x="1281313" y="592519"/>
                </a:lnTo>
                <a:lnTo>
                  <a:pt x="1319101" y="653327"/>
                </a:lnTo>
                <a:lnTo>
                  <a:pt x="1351075" y="674838"/>
                </a:lnTo>
                <a:lnTo>
                  <a:pt x="1390724" y="687745"/>
                </a:lnTo>
                <a:lnTo>
                  <a:pt x="1438046" y="692048"/>
                </a:lnTo>
                <a:lnTo>
                  <a:pt x="1476241" y="688793"/>
                </a:lnTo>
                <a:lnTo>
                  <a:pt x="1541820" y="662746"/>
                </a:lnTo>
                <a:lnTo>
                  <a:pt x="1591583" y="611935"/>
                </a:lnTo>
                <a:lnTo>
                  <a:pt x="1617158" y="544035"/>
                </a:lnTo>
                <a:lnTo>
                  <a:pt x="1620354" y="504151"/>
                </a:lnTo>
                <a:lnTo>
                  <a:pt x="1618902" y="474038"/>
                </a:lnTo>
                <a:lnTo>
                  <a:pt x="1614543" y="437646"/>
                </a:lnTo>
                <a:lnTo>
                  <a:pt x="1611929" y="422300"/>
                </a:lnTo>
                <a:close/>
              </a:path>
              <a:path w="6231890" h="2275204">
                <a:moveTo>
                  <a:pt x="3645072" y="2029637"/>
                </a:moveTo>
                <a:lnTo>
                  <a:pt x="3236950" y="2029637"/>
                </a:lnTo>
                <a:lnTo>
                  <a:pt x="3260084" y="2060450"/>
                </a:lnTo>
                <a:lnTo>
                  <a:pt x="3288568" y="2093358"/>
                </a:lnTo>
                <a:lnTo>
                  <a:pt x="3322402" y="2128359"/>
                </a:lnTo>
                <a:lnTo>
                  <a:pt x="3361588" y="2165451"/>
                </a:lnTo>
                <a:lnTo>
                  <a:pt x="3404493" y="2201263"/>
                </a:lnTo>
                <a:lnTo>
                  <a:pt x="3440188" y="2226841"/>
                </a:lnTo>
                <a:lnTo>
                  <a:pt x="3489947" y="2247303"/>
                </a:lnTo>
                <a:lnTo>
                  <a:pt x="3523321" y="2244279"/>
                </a:lnTo>
                <a:lnTo>
                  <a:pt x="3583782" y="2220090"/>
                </a:lnTo>
                <a:lnTo>
                  <a:pt x="3633662" y="2173118"/>
                </a:lnTo>
                <a:lnTo>
                  <a:pt x="3659704" y="2111728"/>
                </a:lnTo>
                <a:lnTo>
                  <a:pt x="3662959" y="2076145"/>
                </a:lnTo>
                <a:lnTo>
                  <a:pt x="3651808" y="2044522"/>
                </a:lnTo>
                <a:lnTo>
                  <a:pt x="3645072" y="2029637"/>
                </a:lnTo>
                <a:close/>
              </a:path>
              <a:path w="6231890" h="2275204">
                <a:moveTo>
                  <a:pt x="2922549" y="182308"/>
                </a:moveTo>
                <a:lnTo>
                  <a:pt x="2872405" y="183415"/>
                </a:lnTo>
                <a:lnTo>
                  <a:pt x="2823093" y="186737"/>
                </a:lnTo>
                <a:lnTo>
                  <a:pt x="2774610" y="192273"/>
                </a:lnTo>
                <a:lnTo>
                  <a:pt x="2726958" y="200024"/>
                </a:lnTo>
                <a:lnTo>
                  <a:pt x="2680137" y="209990"/>
                </a:lnTo>
                <a:lnTo>
                  <a:pt x="2634146" y="222169"/>
                </a:lnTo>
                <a:lnTo>
                  <a:pt x="2588986" y="236563"/>
                </a:lnTo>
                <a:lnTo>
                  <a:pt x="2544656" y="253172"/>
                </a:lnTo>
                <a:lnTo>
                  <a:pt x="2501156" y="271995"/>
                </a:lnTo>
                <a:lnTo>
                  <a:pt x="2458487" y="293033"/>
                </a:lnTo>
                <a:lnTo>
                  <a:pt x="2416648" y="316285"/>
                </a:lnTo>
                <a:lnTo>
                  <a:pt x="2375640" y="341751"/>
                </a:lnTo>
                <a:lnTo>
                  <a:pt x="2335462" y="369431"/>
                </a:lnTo>
                <a:lnTo>
                  <a:pt x="2296114" y="399326"/>
                </a:lnTo>
                <a:lnTo>
                  <a:pt x="2257597" y="431436"/>
                </a:lnTo>
                <a:lnTo>
                  <a:pt x="2219910" y="465759"/>
                </a:lnTo>
                <a:lnTo>
                  <a:pt x="2183053" y="502297"/>
                </a:lnTo>
                <a:lnTo>
                  <a:pt x="2147684" y="540391"/>
                </a:lnTo>
                <a:lnTo>
                  <a:pt x="2114457" y="579386"/>
                </a:lnTo>
                <a:lnTo>
                  <a:pt x="2083375" y="619282"/>
                </a:lnTo>
                <a:lnTo>
                  <a:pt x="2054436" y="660080"/>
                </a:lnTo>
                <a:lnTo>
                  <a:pt x="2027641" y="701779"/>
                </a:lnTo>
                <a:lnTo>
                  <a:pt x="2002989" y="744380"/>
                </a:lnTo>
                <a:lnTo>
                  <a:pt x="1980481" y="787882"/>
                </a:lnTo>
                <a:lnTo>
                  <a:pt x="1960117" y="832286"/>
                </a:lnTo>
                <a:lnTo>
                  <a:pt x="1941896" y="877590"/>
                </a:lnTo>
                <a:lnTo>
                  <a:pt x="1925819" y="923797"/>
                </a:lnTo>
                <a:lnTo>
                  <a:pt x="1911885" y="970904"/>
                </a:lnTo>
                <a:lnTo>
                  <a:pt x="1900096" y="1018913"/>
                </a:lnTo>
                <a:lnTo>
                  <a:pt x="1890449" y="1067823"/>
                </a:lnTo>
                <a:lnTo>
                  <a:pt x="1882947" y="1117634"/>
                </a:lnTo>
                <a:lnTo>
                  <a:pt x="1877588" y="1168347"/>
                </a:lnTo>
                <a:lnTo>
                  <a:pt x="1874372" y="1219961"/>
                </a:lnTo>
                <a:lnTo>
                  <a:pt x="1873300" y="1272476"/>
                </a:lnTo>
                <a:lnTo>
                  <a:pt x="1874135" y="1334885"/>
                </a:lnTo>
                <a:lnTo>
                  <a:pt x="1876641" y="1395111"/>
                </a:lnTo>
                <a:lnTo>
                  <a:pt x="1880817" y="1453154"/>
                </a:lnTo>
                <a:lnTo>
                  <a:pt x="1886662" y="1509014"/>
                </a:lnTo>
                <a:lnTo>
                  <a:pt x="1894179" y="1562692"/>
                </a:lnTo>
                <a:lnTo>
                  <a:pt x="1903365" y="1614186"/>
                </a:lnTo>
                <a:lnTo>
                  <a:pt x="1914221" y="1663498"/>
                </a:lnTo>
                <a:lnTo>
                  <a:pt x="1926748" y="1710627"/>
                </a:lnTo>
                <a:lnTo>
                  <a:pt x="1940945" y="1755574"/>
                </a:lnTo>
                <a:lnTo>
                  <a:pt x="1956812" y="1798337"/>
                </a:lnTo>
                <a:lnTo>
                  <a:pt x="1974349" y="1838917"/>
                </a:lnTo>
                <a:lnTo>
                  <a:pt x="1993556" y="1877315"/>
                </a:lnTo>
                <a:lnTo>
                  <a:pt x="2014433" y="1913529"/>
                </a:lnTo>
                <a:lnTo>
                  <a:pt x="2036980" y="1947560"/>
                </a:lnTo>
                <a:lnTo>
                  <a:pt x="2061197" y="1979409"/>
                </a:lnTo>
                <a:lnTo>
                  <a:pt x="2090841" y="2013238"/>
                </a:lnTo>
                <a:lnTo>
                  <a:pt x="2122896" y="2044561"/>
                </a:lnTo>
                <a:lnTo>
                  <a:pt x="2157361" y="2073378"/>
                </a:lnTo>
                <a:lnTo>
                  <a:pt x="2194236" y="2099688"/>
                </a:lnTo>
                <a:lnTo>
                  <a:pt x="2233522" y="2123493"/>
                </a:lnTo>
                <a:lnTo>
                  <a:pt x="2275219" y="2144793"/>
                </a:lnTo>
                <a:lnTo>
                  <a:pt x="2319326" y="2163586"/>
                </a:lnTo>
                <a:lnTo>
                  <a:pt x="2365844" y="2179873"/>
                </a:lnTo>
                <a:lnTo>
                  <a:pt x="2414772" y="2193655"/>
                </a:lnTo>
                <a:lnTo>
                  <a:pt x="2466111" y="2204930"/>
                </a:lnTo>
                <a:lnTo>
                  <a:pt x="2519861" y="2213700"/>
                </a:lnTo>
                <a:lnTo>
                  <a:pt x="2576021" y="2219965"/>
                </a:lnTo>
                <a:lnTo>
                  <a:pt x="2634593" y="2223723"/>
                </a:lnTo>
                <a:lnTo>
                  <a:pt x="2695574" y="2224976"/>
                </a:lnTo>
                <a:lnTo>
                  <a:pt x="2733829" y="2223004"/>
                </a:lnTo>
                <a:lnTo>
                  <a:pt x="2775652" y="2217088"/>
                </a:lnTo>
                <a:lnTo>
                  <a:pt x="2821047" y="2207227"/>
                </a:lnTo>
                <a:lnTo>
                  <a:pt x="2870012" y="2193423"/>
                </a:lnTo>
                <a:lnTo>
                  <a:pt x="2922549" y="2175675"/>
                </a:lnTo>
                <a:lnTo>
                  <a:pt x="2962220" y="2160620"/>
                </a:lnTo>
                <a:lnTo>
                  <a:pt x="3003638" y="2143630"/>
                </a:lnTo>
                <a:lnTo>
                  <a:pt x="3046805" y="2124704"/>
                </a:lnTo>
                <a:lnTo>
                  <a:pt x="3091719" y="2103841"/>
                </a:lnTo>
                <a:lnTo>
                  <a:pt x="3138382" y="2081043"/>
                </a:lnTo>
                <a:lnTo>
                  <a:pt x="3186792" y="2056308"/>
                </a:lnTo>
                <a:lnTo>
                  <a:pt x="3236950" y="2029637"/>
                </a:lnTo>
                <a:lnTo>
                  <a:pt x="3645072" y="2029637"/>
                </a:lnTo>
                <a:lnTo>
                  <a:pt x="3626223" y="1987315"/>
                </a:lnTo>
                <a:lnTo>
                  <a:pt x="3609009" y="1945919"/>
                </a:lnTo>
                <a:lnTo>
                  <a:pt x="3590540" y="1899412"/>
                </a:lnTo>
                <a:lnTo>
                  <a:pt x="2671394" y="1899412"/>
                </a:lnTo>
                <a:lnTo>
                  <a:pt x="2619130" y="1897028"/>
                </a:lnTo>
                <a:lnTo>
                  <a:pt x="2570238" y="1889877"/>
                </a:lnTo>
                <a:lnTo>
                  <a:pt x="2524718" y="1877959"/>
                </a:lnTo>
                <a:lnTo>
                  <a:pt x="2482570" y="1861275"/>
                </a:lnTo>
                <a:lnTo>
                  <a:pt x="2443794" y="1839824"/>
                </a:lnTo>
                <a:lnTo>
                  <a:pt x="2408389" y="1813606"/>
                </a:lnTo>
                <a:lnTo>
                  <a:pt x="2376357" y="1782622"/>
                </a:lnTo>
                <a:lnTo>
                  <a:pt x="2347696" y="1746872"/>
                </a:lnTo>
                <a:lnTo>
                  <a:pt x="2308852" y="1679749"/>
                </a:lnTo>
                <a:lnTo>
                  <a:pt x="2292668" y="1641611"/>
                </a:lnTo>
                <a:lnTo>
                  <a:pt x="2278641" y="1600421"/>
                </a:lnTo>
                <a:lnTo>
                  <a:pt x="2266772" y="1556181"/>
                </a:lnTo>
                <a:lnTo>
                  <a:pt x="2257061" y="1508890"/>
                </a:lnTo>
                <a:lnTo>
                  <a:pt x="2249508" y="1458548"/>
                </a:lnTo>
                <a:lnTo>
                  <a:pt x="2244113" y="1405154"/>
                </a:lnTo>
                <a:lnTo>
                  <a:pt x="2240876" y="1348710"/>
                </a:lnTo>
                <a:lnTo>
                  <a:pt x="2239797" y="1289215"/>
                </a:lnTo>
                <a:lnTo>
                  <a:pt x="2241250" y="1238553"/>
                </a:lnTo>
                <a:lnTo>
                  <a:pt x="2245610" y="1188887"/>
                </a:lnTo>
                <a:lnTo>
                  <a:pt x="2252877" y="1140215"/>
                </a:lnTo>
                <a:lnTo>
                  <a:pt x="2263051" y="1092538"/>
                </a:lnTo>
                <a:lnTo>
                  <a:pt x="2276131" y="1045855"/>
                </a:lnTo>
                <a:lnTo>
                  <a:pt x="2292118" y="1000167"/>
                </a:lnTo>
                <a:lnTo>
                  <a:pt x="2311011" y="955474"/>
                </a:lnTo>
                <a:lnTo>
                  <a:pt x="2332812" y="911775"/>
                </a:lnTo>
                <a:lnTo>
                  <a:pt x="2357519" y="869071"/>
                </a:lnTo>
                <a:lnTo>
                  <a:pt x="2385133" y="827361"/>
                </a:lnTo>
                <a:lnTo>
                  <a:pt x="2415653" y="786646"/>
                </a:lnTo>
                <a:lnTo>
                  <a:pt x="2449080" y="746925"/>
                </a:lnTo>
                <a:lnTo>
                  <a:pt x="2484513" y="709338"/>
                </a:lnTo>
                <a:lnTo>
                  <a:pt x="2521043" y="675019"/>
                </a:lnTo>
                <a:lnTo>
                  <a:pt x="2558670" y="643969"/>
                </a:lnTo>
                <a:lnTo>
                  <a:pt x="2597396" y="616187"/>
                </a:lnTo>
                <a:lnTo>
                  <a:pt x="2637219" y="591673"/>
                </a:lnTo>
                <a:lnTo>
                  <a:pt x="2678141" y="570428"/>
                </a:lnTo>
                <a:lnTo>
                  <a:pt x="2720160" y="552451"/>
                </a:lnTo>
                <a:lnTo>
                  <a:pt x="2763277" y="537742"/>
                </a:lnTo>
                <a:lnTo>
                  <a:pt x="2807493" y="526302"/>
                </a:lnTo>
                <a:lnTo>
                  <a:pt x="2852807" y="518131"/>
                </a:lnTo>
                <a:lnTo>
                  <a:pt x="2899219" y="513228"/>
                </a:lnTo>
                <a:lnTo>
                  <a:pt x="2946730" y="511594"/>
                </a:lnTo>
                <a:lnTo>
                  <a:pt x="3537710" y="511594"/>
                </a:lnTo>
                <a:lnTo>
                  <a:pt x="3534368" y="481099"/>
                </a:lnTo>
                <a:lnTo>
                  <a:pt x="3502741" y="412967"/>
                </a:lnTo>
                <a:lnTo>
                  <a:pt x="3475067" y="380906"/>
                </a:lnTo>
                <a:lnTo>
                  <a:pt x="3439487" y="350181"/>
                </a:lnTo>
                <a:lnTo>
                  <a:pt x="3396002" y="320793"/>
                </a:lnTo>
                <a:lnTo>
                  <a:pt x="3344610" y="292741"/>
                </a:lnTo>
                <a:lnTo>
                  <a:pt x="3285312" y="266026"/>
                </a:lnTo>
                <a:lnTo>
                  <a:pt x="3228704" y="243818"/>
                </a:lnTo>
                <a:lnTo>
                  <a:pt x="3173691" y="225025"/>
                </a:lnTo>
                <a:lnTo>
                  <a:pt x="3120273" y="209648"/>
                </a:lnTo>
                <a:lnTo>
                  <a:pt x="3068450" y="197688"/>
                </a:lnTo>
                <a:lnTo>
                  <a:pt x="3018222" y="189144"/>
                </a:lnTo>
                <a:lnTo>
                  <a:pt x="2969588" y="184017"/>
                </a:lnTo>
                <a:lnTo>
                  <a:pt x="2922549" y="182308"/>
                </a:lnTo>
                <a:close/>
              </a:path>
              <a:path w="6231890" h="2275204">
                <a:moveTo>
                  <a:pt x="3537710" y="511594"/>
                </a:moveTo>
                <a:lnTo>
                  <a:pt x="2946730" y="511594"/>
                </a:lnTo>
                <a:lnTo>
                  <a:pt x="2962831" y="512639"/>
                </a:lnTo>
                <a:lnTo>
                  <a:pt x="2981377" y="515777"/>
                </a:lnTo>
                <a:lnTo>
                  <a:pt x="3025787" y="528332"/>
                </a:lnTo>
                <a:lnTo>
                  <a:pt x="3079973" y="549727"/>
                </a:lnTo>
                <a:lnTo>
                  <a:pt x="3143923" y="580428"/>
                </a:lnTo>
                <a:lnTo>
                  <a:pt x="3134331" y="632689"/>
                </a:lnTo>
                <a:lnTo>
                  <a:pt x="3126017" y="683440"/>
                </a:lnTo>
                <a:lnTo>
                  <a:pt x="3118982" y="732682"/>
                </a:lnTo>
                <a:lnTo>
                  <a:pt x="3113227" y="780415"/>
                </a:lnTo>
                <a:lnTo>
                  <a:pt x="3108752" y="826518"/>
                </a:lnTo>
                <a:lnTo>
                  <a:pt x="3105557" y="870875"/>
                </a:lnTo>
                <a:lnTo>
                  <a:pt x="3103642" y="913486"/>
                </a:lnTo>
                <a:lnTo>
                  <a:pt x="3103003" y="954354"/>
                </a:lnTo>
                <a:lnTo>
                  <a:pt x="3103268" y="988196"/>
                </a:lnTo>
                <a:lnTo>
                  <a:pt x="3105384" y="1062480"/>
                </a:lnTo>
                <a:lnTo>
                  <a:pt x="3107235" y="1102921"/>
                </a:lnTo>
                <a:lnTo>
                  <a:pt x="3109616" y="1145561"/>
                </a:lnTo>
                <a:lnTo>
                  <a:pt x="3112526" y="1190400"/>
                </a:lnTo>
                <a:lnTo>
                  <a:pt x="3116055" y="1238553"/>
                </a:lnTo>
                <a:lnTo>
                  <a:pt x="3119933" y="1286676"/>
                </a:lnTo>
                <a:lnTo>
                  <a:pt x="3124430" y="1338114"/>
                </a:lnTo>
                <a:lnTo>
                  <a:pt x="3129457" y="1391750"/>
                </a:lnTo>
                <a:lnTo>
                  <a:pt x="3135013" y="1447586"/>
                </a:lnTo>
                <a:lnTo>
                  <a:pt x="3141098" y="1505621"/>
                </a:lnTo>
                <a:lnTo>
                  <a:pt x="3147712" y="1565855"/>
                </a:lnTo>
                <a:lnTo>
                  <a:pt x="3154855" y="1628289"/>
                </a:lnTo>
                <a:lnTo>
                  <a:pt x="3162528" y="1692922"/>
                </a:lnTo>
                <a:lnTo>
                  <a:pt x="3116316" y="1732508"/>
                </a:lnTo>
                <a:lnTo>
                  <a:pt x="3074421" y="1766439"/>
                </a:lnTo>
                <a:lnTo>
                  <a:pt x="3036843" y="1794715"/>
                </a:lnTo>
                <a:lnTo>
                  <a:pt x="3003580" y="1817335"/>
                </a:lnTo>
                <a:lnTo>
                  <a:pt x="2931585" y="1854194"/>
                </a:lnTo>
                <a:lnTo>
                  <a:pt x="2885541" y="1870472"/>
                </a:lnTo>
                <a:lnTo>
                  <a:pt x="2836500" y="1883133"/>
                </a:lnTo>
                <a:lnTo>
                  <a:pt x="2784462" y="1892177"/>
                </a:lnTo>
                <a:lnTo>
                  <a:pt x="2729426" y="1897603"/>
                </a:lnTo>
                <a:lnTo>
                  <a:pt x="2671394" y="1899412"/>
                </a:lnTo>
                <a:lnTo>
                  <a:pt x="3590540" y="1899412"/>
                </a:lnTo>
                <a:lnTo>
                  <a:pt x="3559202" y="1818964"/>
                </a:lnTo>
                <a:lnTo>
                  <a:pt x="3539194" y="1765508"/>
                </a:lnTo>
                <a:lnTo>
                  <a:pt x="3522450" y="1718733"/>
                </a:lnTo>
                <a:lnTo>
                  <a:pt x="3508972" y="1678640"/>
                </a:lnTo>
                <a:lnTo>
                  <a:pt x="3491814" y="1618500"/>
                </a:lnTo>
                <a:lnTo>
                  <a:pt x="3482967" y="1578257"/>
                </a:lnTo>
                <a:lnTo>
                  <a:pt x="3475563" y="1534066"/>
                </a:lnTo>
                <a:lnTo>
                  <a:pt x="3469602" y="1485925"/>
                </a:lnTo>
                <a:lnTo>
                  <a:pt x="3465085" y="1433836"/>
                </a:lnTo>
                <a:lnTo>
                  <a:pt x="3462010" y="1377797"/>
                </a:lnTo>
                <a:lnTo>
                  <a:pt x="3460379" y="1317809"/>
                </a:lnTo>
                <a:lnTo>
                  <a:pt x="3460191" y="1253871"/>
                </a:lnTo>
                <a:lnTo>
                  <a:pt x="3460784" y="1192044"/>
                </a:lnTo>
                <a:lnTo>
                  <a:pt x="3461640" y="1133065"/>
                </a:lnTo>
                <a:lnTo>
                  <a:pt x="3462759" y="1076935"/>
                </a:lnTo>
                <a:lnTo>
                  <a:pt x="3464140" y="1023653"/>
                </a:lnTo>
                <a:lnTo>
                  <a:pt x="3465783" y="973219"/>
                </a:lnTo>
                <a:lnTo>
                  <a:pt x="3467688" y="925635"/>
                </a:lnTo>
                <a:lnTo>
                  <a:pt x="3469854" y="880899"/>
                </a:lnTo>
                <a:lnTo>
                  <a:pt x="3472281" y="839012"/>
                </a:lnTo>
                <a:lnTo>
                  <a:pt x="3476708" y="777920"/>
                </a:lnTo>
                <a:lnTo>
                  <a:pt x="3481805" y="724120"/>
                </a:lnTo>
                <a:lnTo>
                  <a:pt x="3487572" y="677613"/>
                </a:lnTo>
                <a:lnTo>
                  <a:pt x="3494007" y="638399"/>
                </a:lnTo>
                <a:lnTo>
                  <a:pt x="3517388" y="586242"/>
                </a:lnTo>
                <a:lnTo>
                  <a:pt x="3529017" y="564613"/>
                </a:lnTo>
                <a:lnTo>
                  <a:pt x="3535995" y="541589"/>
                </a:lnTo>
                <a:lnTo>
                  <a:pt x="3538321" y="517169"/>
                </a:lnTo>
                <a:lnTo>
                  <a:pt x="3537710" y="511594"/>
                </a:lnTo>
                <a:close/>
              </a:path>
              <a:path w="6231890" h="2275204">
                <a:moveTo>
                  <a:pt x="5341666" y="920877"/>
                </a:moveTo>
                <a:lnTo>
                  <a:pt x="5029873" y="920877"/>
                </a:lnTo>
                <a:lnTo>
                  <a:pt x="5091264" y="1335735"/>
                </a:lnTo>
                <a:lnTo>
                  <a:pt x="5099924" y="1395495"/>
                </a:lnTo>
                <a:lnTo>
                  <a:pt x="5108537" y="1452408"/>
                </a:lnTo>
                <a:lnTo>
                  <a:pt x="5117105" y="1506473"/>
                </a:lnTo>
                <a:lnTo>
                  <a:pt x="5125626" y="1557690"/>
                </a:lnTo>
                <a:lnTo>
                  <a:pt x="5134101" y="1606059"/>
                </a:lnTo>
                <a:lnTo>
                  <a:pt x="5142530" y="1651580"/>
                </a:lnTo>
                <a:lnTo>
                  <a:pt x="5150913" y="1694253"/>
                </a:lnTo>
                <a:lnTo>
                  <a:pt x="5159250" y="1734077"/>
                </a:lnTo>
                <a:lnTo>
                  <a:pt x="5185527" y="1845102"/>
                </a:lnTo>
                <a:lnTo>
                  <a:pt x="5204571" y="1913274"/>
                </a:lnTo>
                <a:lnTo>
                  <a:pt x="5224671" y="1975567"/>
                </a:lnTo>
                <a:lnTo>
                  <a:pt x="5245827" y="2031983"/>
                </a:lnTo>
                <a:lnTo>
                  <a:pt x="5268040" y="2082521"/>
                </a:lnTo>
                <a:lnTo>
                  <a:pt x="5291310" y="2127180"/>
                </a:lnTo>
                <a:lnTo>
                  <a:pt x="5315637" y="2165962"/>
                </a:lnTo>
                <a:lnTo>
                  <a:pt x="5341021" y="2198865"/>
                </a:lnTo>
                <a:lnTo>
                  <a:pt x="5394960" y="2247036"/>
                </a:lnTo>
                <a:lnTo>
                  <a:pt x="5453127" y="2271694"/>
                </a:lnTo>
                <a:lnTo>
                  <a:pt x="5483796" y="2275205"/>
                </a:lnTo>
                <a:lnTo>
                  <a:pt x="5536698" y="2269859"/>
                </a:lnTo>
                <a:lnTo>
                  <a:pt x="5583788" y="2251954"/>
                </a:lnTo>
                <a:lnTo>
                  <a:pt x="5625065" y="2221491"/>
                </a:lnTo>
                <a:lnTo>
                  <a:pt x="5660529" y="2178469"/>
                </a:lnTo>
                <a:lnTo>
                  <a:pt x="5689686" y="2133965"/>
                </a:lnTo>
                <a:lnTo>
                  <a:pt x="5716691" y="2089753"/>
                </a:lnTo>
                <a:lnTo>
                  <a:pt x="5741545" y="2045831"/>
                </a:lnTo>
                <a:lnTo>
                  <a:pt x="5764247" y="2002199"/>
                </a:lnTo>
                <a:lnTo>
                  <a:pt x="5784798" y="1958858"/>
                </a:lnTo>
                <a:lnTo>
                  <a:pt x="5803197" y="1915807"/>
                </a:lnTo>
                <a:lnTo>
                  <a:pt x="5819445" y="1873047"/>
                </a:lnTo>
                <a:lnTo>
                  <a:pt x="5833541" y="1830578"/>
                </a:lnTo>
                <a:lnTo>
                  <a:pt x="5834679" y="1826856"/>
                </a:lnTo>
                <a:lnTo>
                  <a:pt x="5502402" y="1826856"/>
                </a:lnTo>
                <a:lnTo>
                  <a:pt x="5494636" y="1790965"/>
                </a:lnTo>
                <a:lnTo>
                  <a:pt x="5486722" y="1753238"/>
                </a:lnTo>
                <a:lnTo>
                  <a:pt x="5478660" y="1713675"/>
                </a:lnTo>
                <a:lnTo>
                  <a:pt x="5470450" y="1672277"/>
                </a:lnTo>
                <a:lnTo>
                  <a:pt x="5462090" y="1629042"/>
                </a:lnTo>
                <a:lnTo>
                  <a:pt x="5453582" y="1583972"/>
                </a:lnTo>
                <a:lnTo>
                  <a:pt x="5444926" y="1537066"/>
                </a:lnTo>
                <a:lnTo>
                  <a:pt x="5436120" y="1488325"/>
                </a:lnTo>
                <a:lnTo>
                  <a:pt x="5427166" y="1437748"/>
                </a:lnTo>
                <a:lnTo>
                  <a:pt x="5418062" y="1385336"/>
                </a:lnTo>
                <a:lnTo>
                  <a:pt x="5408810" y="1331088"/>
                </a:lnTo>
                <a:lnTo>
                  <a:pt x="5399285" y="1274255"/>
                </a:lnTo>
                <a:lnTo>
                  <a:pt x="5389754" y="1216448"/>
                </a:lnTo>
                <a:lnTo>
                  <a:pt x="5380158" y="1157332"/>
                </a:lnTo>
                <a:lnTo>
                  <a:pt x="5370309" y="1095743"/>
                </a:lnTo>
                <a:lnTo>
                  <a:pt x="5359291" y="1027583"/>
                </a:lnTo>
                <a:lnTo>
                  <a:pt x="5348560" y="962196"/>
                </a:lnTo>
                <a:lnTo>
                  <a:pt x="5341666" y="920877"/>
                </a:lnTo>
                <a:close/>
              </a:path>
              <a:path w="6231890" h="2275204">
                <a:moveTo>
                  <a:pt x="4056900" y="187896"/>
                </a:moveTo>
                <a:lnTo>
                  <a:pt x="3984586" y="200686"/>
                </a:lnTo>
                <a:lnTo>
                  <a:pt x="3923893" y="239052"/>
                </a:lnTo>
                <a:lnTo>
                  <a:pt x="3882734" y="296957"/>
                </a:lnTo>
                <a:lnTo>
                  <a:pt x="3869016" y="368350"/>
                </a:lnTo>
                <a:lnTo>
                  <a:pt x="3869688" y="407676"/>
                </a:lnTo>
                <a:lnTo>
                  <a:pt x="3871701" y="449999"/>
                </a:lnTo>
                <a:lnTo>
                  <a:pt x="3875058" y="495319"/>
                </a:lnTo>
                <a:lnTo>
                  <a:pt x="3879760" y="543636"/>
                </a:lnTo>
                <a:lnTo>
                  <a:pt x="3885806" y="594950"/>
                </a:lnTo>
                <a:lnTo>
                  <a:pt x="3893197" y="649262"/>
                </a:lnTo>
                <a:lnTo>
                  <a:pt x="3937838" y="928319"/>
                </a:lnTo>
                <a:lnTo>
                  <a:pt x="3946210" y="989141"/>
                </a:lnTo>
                <a:lnTo>
                  <a:pt x="3954583" y="1048366"/>
                </a:lnTo>
                <a:lnTo>
                  <a:pt x="3962955" y="1105992"/>
                </a:lnTo>
                <a:lnTo>
                  <a:pt x="3971327" y="1162019"/>
                </a:lnTo>
                <a:lnTo>
                  <a:pt x="3979801" y="1217086"/>
                </a:lnTo>
                <a:lnTo>
                  <a:pt x="3988072" y="1269279"/>
                </a:lnTo>
                <a:lnTo>
                  <a:pt x="3996570" y="1321257"/>
                </a:lnTo>
                <a:lnTo>
                  <a:pt x="4004816" y="1370144"/>
                </a:lnTo>
                <a:lnTo>
                  <a:pt x="4013188" y="1418179"/>
                </a:lnTo>
                <a:lnTo>
                  <a:pt x="4021559" y="1464615"/>
                </a:lnTo>
                <a:lnTo>
                  <a:pt x="4029931" y="1509452"/>
                </a:lnTo>
                <a:lnTo>
                  <a:pt x="4038302" y="1552691"/>
                </a:lnTo>
                <a:lnTo>
                  <a:pt x="4046673" y="1594332"/>
                </a:lnTo>
                <a:lnTo>
                  <a:pt x="4055044" y="1634373"/>
                </a:lnTo>
                <a:lnTo>
                  <a:pt x="4063414" y="1672816"/>
                </a:lnTo>
                <a:lnTo>
                  <a:pt x="4092162" y="1792462"/>
                </a:lnTo>
                <a:lnTo>
                  <a:pt x="4112649" y="1868570"/>
                </a:lnTo>
                <a:lnTo>
                  <a:pt x="4133246" y="1937985"/>
                </a:lnTo>
                <a:lnTo>
                  <a:pt x="4153953" y="2000708"/>
                </a:lnTo>
                <a:lnTo>
                  <a:pt x="4174770" y="2056739"/>
                </a:lnTo>
                <a:lnTo>
                  <a:pt x="4195697" y="2106076"/>
                </a:lnTo>
                <a:lnTo>
                  <a:pt x="4216734" y="2148721"/>
                </a:lnTo>
                <a:lnTo>
                  <a:pt x="4237881" y="2184673"/>
                </a:lnTo>
                <a:lnTo>
                  <a:pt x="4280505" y="2236499"/>
                </a:lnTo>
                <a:lnTo>
                  <a:pt x="4323569" y="2261553"/>
                </a:lnTo>
                <a:lnTo>
                  <a:pt x="4345266" y="2264041"/>
                </a:lnTo>
                <a:lnTo>
                  <a:pt x="4391698" y="2258387"/>
                </a:lnTo>
                <a:lnTo>
                  <a:pt x="4432772" y="2244398"/>
                </a:lnTo>
                <a:lnTo>
                  <a:pt x="4468489" y="2222073"/>
                </a:lnTo>
                <a:lnTo>
                  <a:pt x="4498849" y="2191414"/>
                </a:lnTo>
                <a:lnTo>
                  <a:pt x="4523854" y="2152421"/>
                </a:lnTo>
                <a:lnTo>
                  <a:pt x="4545711" y="2131725"/>
                </a:lnTo>
                <a:lnTo>
                  <a:pt x="4564780" y="2106844"/>
                </a:lnTo>
                <a:lnTo>
                  <a:pt x="4581057" y="2077776"/>
                </a:lnTo>
                <a:lnTo>
                  <a:pt x="4594542" y="2044522"/>
                </a:lnTo>
                <a:lnTo>
                  <a:pt x="4712995" y="1722678"/>
                </a:lnTo>
                <a:lnTo>
                  <a:pt x="4408512" y="1722678"/>
                </a:lnTo>
                <a:lnTo>
                  <a:pt x="4298746" y="887387"/>
                </a:lnTo>
                <a:lnTo>
                  <a:pt x="4270844" y="613918"/>
                </a:lnTo>
                <a:lnTo>
                  <a:pt x="4264521" y="551261"/>
                </a:lnTo>
                <a:lnTo>
                  <a:pt x="4257454" y="492772"/>
                </a:lnTo>
                <a:lnTo>
                  <a:pt x="4249641" y="438449"/>
                </a:lnTo>
                <a:lnTo>
                  <a:pt x="4241083" y="388292"/>
                </a:lnTo>
                <a:lnTo>
                  <a:pt x="4231779" y="342303"/>
                </a:lnTo>
                <a:lnTo>
                  <a:pt x="4214067" y="286713"/>
                </a:lnTo>
                <a:lnTo>
                  <a:pt x="4187723" y="243479"/>
                </a:lnTo>
                <a:lnTo>
                  <a:pt x="4152748" y="212599"/>
                </a:lnTo>
                <a:lnTo>
                  <a:pt x="4109140" y="194071"/>
                </a:lnTo>
                <a:lnTo>
                  <a:pt x="4056900" y="187896"/>
                </a:lnTo>
                <a:close/>
              </a:path>
              <a:path w="6231890" h="2275204">
                <a:moveTo>
                  <a:pt x="6038176" y="193471"/>
                </a:moveTo>
                <a:lnTo>
                  <a:pt x="5989514" y="198011"/>
                </a:lnTo>
                <a:lnTo>
                  <a:pt x="5949184" y="211630"/>
                </a:lnTo>
                <a:lnTo>
                  <a:pt x="5917188" y="234329"/>
                </a:lnTo>
                <a:lnTo>
                  <a:pt x="5893524" y="266105"/>
                </a:lnTo>
                <a:lnTo>
                  <a:pt x="5878195" y="306959"/>
                </a:lnTo>
                <a:lnTo>
                  <a:pt x="5638094" y="1321257"/>
                </a:lnTo>
                <a:lnTo>
                  <a:pt x="5502402" y="1826856"/>
                </a:lnTo>
                <a:lnTo>
                  <a:pt x="5834679" y="1826856"/>
                </a:lnTo>
                <a:lnTo>
                  <a:pt x="5850171" y="1776166"/>
                </a:lnTo>
                <a:lnTo>
                  <a:pt x="5866573" y="1722157"/>
                </a:lnTo>
                <a:lnTo>
                  <a:pt x="5882747" y="1668551"/>
                </a:lnTo>
                <a:lnTo>
                  <a:pt x="5898693" y="1615349"/>
                </a:lnTo>
                <a:lnTo>
                  <a:pt x="5914411" y="1562550"/>
                </a:lnTo>
                <a:lnTo>
                  <a:pt x="5929902" y="1510155"/>
                </a:lnTo>
                <a:lnTo>
                  <a:pt x="5945165" y="1458162"/>
                </a:lnTo>
                <a:lnTo>
                  <a:pt x="5960200" y="1406573"/>
                </a:lnTo>
                <a:lnTo>
                  <a:pt x="5975007" y="1355388"/>
                </a:lnTo>
                <a:lnTo>
                  <a:pt x="5989586" y="1304605"/>
                </a:lnTo>
                <a:lnTo>
                  <a:pt x="6003938" y="1254226"/>
                </a:lnTo>
                <a:lnTo>
                  <a:pt x="6018061" y="1204250"/>
                </a:lnTo>
                <a:lnTo>
                  <a:pt x="6031957" y="1154678"/>
                </a:lnTo>
                <a:lnTo>
                  <a:pt x="6045625" y="1105509"/>
                </a:lnTo>
                <a:lnTo>
                  <a:pt x="6059065" y="1056743"/>
                </a:lnTo>
                <a:lnTo>
                  <a:pt x="6072277" y="1008381"/>
                </a:lnTo>
                <a:lnTo>
                  <a:pt x="6085262" y="960422"/>
                </a:lnTo>
                <a:lnTo>
                  <a:pt x="6098019" y="912867"/>
                </a:lnTo>
                <a:lnTo>
                  <a:pt x="6110548" y="865714"/>
                </a:lnTo>
                <a:lnTo>
                  <a:pt x="6122849" y="818966"/>
                </a:lnTo>
                <a:lnTo>
                  <a:pt x="6134922" y="772620"/>
                </a:lnTo>
                <a:lnTo>
                  <a:pt x="6146767" y="726678"/>
                </a:lnTo>
                <a:lnTo>
                  <a:pt x="6158385" y="681140"/>
                </a:lnTo>
                <a:lnTo>
                  <a:pt x="6169775" y="636005"/>
                </a:lnTo>
                <a:lnTo>
                  <a:pt x="6180937" y="591273"/>
                </a:lnTo>
                <a:lnTo>
                  <a:pt x="6191871" y="546944"/>
                </a:lnTo>
                <a:lnTo>
                  <a:pt x="6202577" y="503020"/>
                </a:lnTo>
                <a:lnTo>
                  <a:pt x="6213055" y="459498"/>
                </a:lnTo>
                <a:lnTo>
                  <a:pt x="6227006" y="399972"/>
                </a:lnTo>
                <a:lnTo>
                  <a:pt x="6231661" y="373926"/>
                </a:lnTo>
                <a:lnTo>
                  <a:pt x="6228056" y="338057"/>
                </a:lnTo>
                <a:lnTo>
                  <a:pt x="6199219" y="274340"/>
                </a:lnTo>
                <a:lnTo>
                  <a:pt x="6143872" y="223298"/>
                </a:lnTo>
                <a:lnTo>
                  <a:pt x="6075967" y="196786"/>
                </a:lnTo>
                <a:lnTo>
                  <a:pt x="6038176" y="193471"/>
                </a:lnTo>
                <a:close/>
              </a:path>
              <a:path w="6231890" h="2275204">
                <a:moveTo>
                  <a:pt x="5050332" y="195338"/>
                </a:moveTo>
                <a:lnTo>
                  <a:pt x="5008607" y="199552"/>
                </a:lnTo>
                <a:lnTo>
                  <a:pt x="4970602" y="212195"/>
                </a:lnTo>
                <a:lnTo>
                  <a:pt x="4936318" y="233266"/>
                </a:lnTo>
                <a:lnTo>
                  <a:pt x="4905755" y="262765"/>
                </a:lnTo>
                <a:lnTo>
                  <a:pt x="4878913" y="300692"/>
                </a:lnTo>
                <a:lnTo>
                  <a:pt x="4855790" y="347046"/>
                </a:lnTo>
                <a:lnTo>
                  <a:pt x="4836388" y="401828"/>
                </a:lnTo>
                <a:lnTo>
                  <a:pt x="4820010" y="456985"/>
                </a:lnTo>
                <a:lnTo>
                  <a:pt x="4803673" y="511663"/>
                </a:lnTo>
                <a:lnTo>
                  <a:pt x="4787376" y="565861"/>
                </a:lnTo>
                <a:lnTo>
                  <a:pt x="4771121" y="619579"/>
                </a:lnTo>
                <a:lnTo>
                  <a:pt x="4754906" y="672817"/>
                </a:lnTo>
                <a:lnTo>
                  <a:pt x="4738732" y="725576"/>
                </a:lnTo>
                <a:lnTo>
                  <a:pt x="4722600" y="777855"/>
                </a:lnTo>
                <a:lnTo>
                  <a:pt x="4706507" y="829654"/>
                </a:lnTo>
                <a:lnTo>
                  <a:pt x="4690456" y="880973"/>
                </a:lnTo>
                <a:lnTo>
                  <a:pt x="4674446" y="931813"/>
                </a:lnTo>
                <a:lnTo>
                  <a:pt x="4658476" y="982172"/>
                </a:lnTo>
                <a:lnTo>
                  <a:pt x="4642547" y="1032052"/>
                </a:lnTo>
                <a:lnTo>
                  <a:pt x="4626659" y="1081452"/>
                </a:lnTo>
                <a:lnTo>
                  <a:pt x="4610812" y="1130373"/>
                </a:lnTo>
                <a:lnTo>
                  <a:pt x="4595006" y="1178814"/>
                </a:lnTo>
                <a:lnTo>
                  <a:pt x="4579240" y="1226774"/>
                </a:lnTo>
                <a:lnTo>
                  <a:pt x="4563516" y="1274255"/>
                </a:lnTo>
                <a:lnTo>
                  <a:pt x="4547832" y="1321257"/>
                </a:lnTo>
                <a:lnTo>
                  <a:pt x="4532189" y="1367778"/>
                </a:lnTo>
                <a:lnTo>
                  <a:pt x="4516586" y="1413820"/>
                </a:lnTo>
                <a:lnTo>
                  <a:pt x="4501025" y="1459382"/>
                </a:lnTo>
                <a:lnTo>
                  <a:pt x="4485504" y="1504464"/>
                </a:lnTo>
                <a:lnTo>
                  <a:pt x="4470024" y="1549066"/>
                </a:lnTo>
                <a:lnTo>
                  <a:pt x="4454585" y="1593189"/>
                </a:lnTo>
                <a:lnTo>
                  <a:pt x="4439187" y="1636832"/>
                </a:lnTo>
                <a:lnTo>
                  <a:pt x="4423829" y="1679995"/>
                </a:lnTo>
                <a:lnTo>
                  <a:pt x="4408512" y="1722678"/>
                </a:lnTo>
                <a:lnTo>
                  <a:pt x="4712995" y="1722678"/>
                </a:lnTo>
                <a:lnTo>
                  <a:pt x="4877320" y="1276197"/>
                </a:lnTo>
                <a:lnTo>
                  <a:pt x="5029873" y="920877"/>
                </a:lnTo>
                <a:lnTo>
                  <a:pt x="5341666" y="920877"/>
                </a:lnTo>
                <a:lnTo>
                  <a:pt x="5338114" y="899584"/>
                </a:lnTo>
                <a:lnTo>
                  <a:pt x="5327955" y="839745"/>
                </a:lnTo>
                <a:lnTo>
                  <a:pt x="5318081" y="782680"/>
                </a:lnTo>
                <a:lnTo>
                  <a:pt x="5308493" y="728389"/>
                </a:lnTo>
                <a:lnTo>
                  <a:pt x="5299192" y="676872"/>
                </a:lnTo>
                <a:lnTo>
                  <a:pt x="5290176" y="628129"/>
                </a:lnTo>
                <a:lnTo>
                  <a:pt x="5281447" y="582160"/>
                </a:lnTo>
                <a:lnTo>
                  <a:pt x="5273004" y="538964"/>
                </a:lnTo>
                <a:lnTo>
                  <a:pt x="5264847" y="498543"/>
                </a:lnTo>
                <a:lnTo>
                  <a:pt x="5256976" y="460895"/>
                </a:lnTo>
                <a:lnTo>
                  <a:pt x="5232574" y="364817"/>
                </a:lnTo>
                <a:lnTo>
                  <a:pt x="5211883" y="313030"/>
                </a:lnTo>
                <a:lnTo>
                  <a:pt x="5187319" y="270660"/>
                </a:lnTo>
                <a:lnTo>
                  <a:pt x="5158881" y="237706"/>
                </a:lnTo>
                <a:lnTo>
                  <a:pt x="5126571" y="214168"/>
                </a:lnTo>
                <a:lnTo>
                  <a:pt x="5090388" y="200046"/>
                </a:lnTo>
                <a:lnTo>
                  <a:pt x="5050332" y="1953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5677" y="5021008"/>
            <a:ext cx="5633085" cy="3201670"/>
          </a:xfrm>
          <a:custGeom>
            <a:avLst/>
            <a:gdLst/>
            <a:ahLst/>
            <a:cxnLst/>
            <a:rect l="l" t="t" r="r" b="b"/>
            <a:pathLst>
              <a:path w="5633084" h="3201670">
                <a:moveTo>
                  <a:pt x="191604" y="1678038"/>
                </a:moveTo>
                <a:lnTo>
                  <a:pt x="121148" y="1691990"/>
                </a:lnTo>
                <a:lnTo>
                  <a:pt x="58597" y="1733842"/>
                </a:lnTo>
                <a:lnTo>
                  <a:pt x="32961" y="1762912"/>
                </a:lnTo>
                <a:lnTo>
                  <a:pt x="3662" y="1828025"/>
                </a:lnTo>
                <a:lnTo>
                  <a:pt x="0" y="1864067"/>
                </a:lnTo>
                <a:lnTo>
                  <a:pt x="3536" y="1904399"/>
                </a:lnTo>
                <a:lnTo>
                  <a:pt x="14146" y="1942710"/>
                </a:lnTo>
                <a:lnTo>
                  <a:pt x="31830" y="1978999"/>
                </a:lnTo>
                <a:lnTo>
                  <a:pt x="56588" y="2013266"/>
                </a:lnTo>
                <a:lnTo>
                  <a:pt x="88420" y="2045513"/>
                </a:lnTo>
                <a:lnTo>
                  <a:pt x="127325" y="2075738"/>
                </a:lnTo>
                <a:lnTo>
                  <a:pt x="173305" y="2103942"/>
                </a:lnTo>
                <a:lnTo>
                  <a:pt x="226358" y="2130125"/>
                </a:lnTo>
                <a:lnTo>
                  <a:pt x="286486" y="2154288"/>
                </a:lnTo>
                <a:lnTo>
                  <a:pt x="335957" y="2171468"/>
                </a:lnTo>
                <a:lnTo>
                  <a:pt x="385980" y="2186626"/>
                </a:lnTo>
                <a:lnTo>
                  <a:pt x="436554" y="2199763"/>
                </a:lnTo>
                <a:lnTo>
                  <a:pt x="487679" y="2210878"/>
                </a:lnTo>
                <a:lnTo>
                  <a:pt x="539355" y="2219972"/>
                </a:lnTo>
                <a:lnTo>
                  <a:pt x="591582" y="2227046"/>
                </a:lnTo>
                <a:lnTo>
                  <a:pt x="644361" y="2232098"/>
                </a:lnTo>
                <a:lnTo>
                  <a:pt x="697691" y="2235129"/>
                </a:lnTo>
                <a:lnTo>
                  <a:pt x="751573" y="2236139"/>
                </a:lnTo>
                <a:lnTo>
                  <a:pt x="811167" y="2235094"/>
                </a:lnTo>
                <a:lnTo>
                  <a:pt x="868855" y="2231958"/>
                </a:lnTo>
                <a:lnTo>
                  <a:pt x="924636" y="2226731"/>
                </a:lnTo>
                <a:lnTo>
                  <a:pt x="978510" y="2219412"/>
                </a:lnTo>
                <a:lnTo>
                  <a:pt x="1030477" y="2210003"/>
                </a:lnTo>
                <a:lnTo>
                  <a:pt x="1080538" y="2198503"/>
                </a:lnTo>
                <a:lnTo>
                  <a:pt x="1128692" y="2184912"/>
                </a:lnTo>
                <a:lnTo>
                  <a:pt x="1174940" y="2169230"/>
                </a:lnTo>
                <a:lnTo>
                  <a:pt x="1219281" y="2151456"/>
                </a:lnTo>
                <a:lnTo>
                  <a:pt x="1261716" y="2131591"/>
                </a:lnTo>
                <a:lnTo>
                  <a:pt x="1302245" y="2109635"/>
                </a:lnTo>
                <a:lnTo>
                  <a:pt x="1347768" y="2080332"/>
                </a:lnTo>
                <a:lnTo>
                  <a:pt x="1388956" y="2048568"/>
                </a:lnTo>
                <a:lnTo>
                  <a:pt x="1425809" y="2014345"/>
                </a:lnTo>
                <a:lnTo>
                  <a:pt x="1458326" y="1977661"/>
                </a:lnTo>
                <a:lnTo>
                  <a:pt x="1486507" y="1938516"/>
                </a:lnTo>
                <a:lnTo>
                  <a:pt x="1510354" y="1896912"/>
                </a:lnTo>
                <a:lnTo>
                  <a:pt x="1526544" y="1860346"/>
                </a:lnTo>
                <a:lnTo>
                  <a:pt x="751573" y="1860346"/>
                </a:lnTo>
                <a:lnTo>
                  <a:pt x="706344" y="1858951"/>
                </a:lnTo>
                <a:lnTo>
                  <a:pt x="656231" y="1854765"/>
                </a:lnTo>
                <a:lnTo>
                  <a:pt x="601236" y="1847788"/>
                </a:lnTo>
                <a:lnTo>
                  <a:pt x="541362" y="1838020"/>
                </a:lnTo>
                <a:lnTo>
                  <a:pt x="470198" y="1823142"/>
                </a:lnTo>
                <a:lnTo>
                  <a:pt x="412991" y="1806400"/>
                </a:lnTo>
                <a:lnTo>
                  <a:pt x="369737" y="1787796"/>
                </a:lnTo>
                <a:lnTo>
                  <a:pt x="296951" y="1728262"/>
                </a:lnTo>
                <a:lnTo>
                  <a:pt x="257652" y="1700358"/>
                </a:lnTo>
                <a:lnTo>
                  <a:pt x="222537" y="1683617"/>
                </a:lnTo>
                <a:lnTo>
                  <a:pt x="191604" y="1678038"/>
                </a:lnTo>
                <a:close/>
              </a:path>
              <a:path w="5633084" h="3201670">
                <a:moveTo>
                  <a:pt x="1391538" y="0"/>
                </a:moveTo>
                <a:lnTo>
                  <a:pt x="1347702" y="2093"/>
                </a:lnTo>
                <a:lnTo>
                  <a:pt x="1305496" y="8372"/>
                </a:lnTo>
                <a:lnTo>
                  <a:pt x="1264919" y="18838"/>
                </a:lnTo>
                <a:lnTo>
                  <a:pt x="1225969" y="33489"/>
                </a:lnTo>
                <a:lnTo>
                  <a:pt x="1192822" y="47745"/>
                </a:lnTo>
                <a:lnTo>
                  <a:pt x="1153981" y="62873"/>
                </a:lnTo>
                <a:lnTo>
                  <a:pt x="1109446" y="78874"/>
                </a:lnTo>
                <a:lnTo>
                  <a:pt x="1059216" y="95749"/>
                </a:lnTo>
                <a:lnTo>
                  <a:pt x="1003292" y="113496"/>
                </a:lnTo>
                <a:lnTo>
                  <a:pt x="941672" y="132117"/>
                </a:lnTo>
                <a:lnTo>
                  <a:pt x="806931" y="171146"/>
                </a:lnTo>
                <a:lnTo>
                  <a:pt x="744972" y="189883"/>
                </a:lnTo>
                <a:lnTo>
                  <a:pt x="688479" y="207823"/>
                </a:lnTo>
                <a:lnTo>
                  <a:pt x="637452" y="224967"/>
                </a:lnTo>
                <a:lnTo>
                  <a:pt x="591892" y="241314"/>
                </a:lnTo>
                <a:lnTo>
                  <a:pt x="551797" y="256863"/>
                </a:lnTo>
                <a:lnTo>
                  <a:pt x="469933" y="294682"/>
                </a:lnTo>
                <a:lnTo>
                  <a:pt x="425955" y="319734"/>
                </a:lnTo>
                <a:lnTo>
                  <a:pt x="385235" y="346770"/>
                </a:lnTo>
                <a:lnTo>
                  <a:pt x="347772" y="375791"/>
                </a:lnTo>
                <a:lnTo>
                  <a:pt x="313567" y="406797"/>
                </a:lnTo>
                <a:lnTo>
                  <a:pt x="282619" y="439787"/>
                </a:lnTo>
                <a:lnTo>
                  <a:pt x="254929" y="474761"/>
                </a:lnTo>
                <a:lnTo>
                  <a:pt x="230497" y="511720"/>
                </a:lnTo>
                <a:lnTo>
                  <a:pt x="209322" y="550664"/>
                </a:lnTo>
                <a:lnTo>
                  <a:pt x="191405" y="591591"/>
                </a:lnTo>
                <a:lnTo>
                  <a:pt x="176746" y="634503"/>
                </a:lnTo>
                <a:lnTo>
                  <a:pt x="165344" y="679400"/>
                </a:lnTo>
                <a:lnTo>
                  <a:pt x="157200" y="726281"/>
                </a:lnTo>
                <a:lnTo>
                  <a:pt x="152314" y="775146"/>
                </a:lnTo>
                <a:lnTo>
                  <a:pt x="150685" y="825995"/>
                </a:lnTo>
                <a:lnTo>
                  <a:pt x="153760" y="883893"/>
                </a:lnTo>
                <a:lnTo>
                  <a:pt x="162986" y="937463"/>
                </a:lnTo>
                <a:lnTo>
                  <a:pt x="178362" y="986705"/>
                </a:lnTo>
                <a:lnTo>
                  <a:pt x="199888" y="1031620"/>
                </a:lnTo>
                <a:lnTo>
                  <a:pt x="227565" y="1072206"/>
                </a:lnTo>
                <a:lnTo>
                  <a:pt x="261393" y="1108465"/>
                </a:lnTo>
                <a:lnTo>
                  <a:pt x="301370" y="1140396"/>
                </a:lnTo>
                <a:lnTo>
                  <a:pt x="334060" y="1160744"/>
                </a:lnTo>
                <a:lnTo>
                  <a:pt x="372596" y="1180334"/>
                </a:lnTo>
                <a:lnTo>
                  <a:pt x="416979" y="1199165"/>
                </a:lnTo>
                <a:lnTo>
                  <a:pt x="467208" y="1217238"/>
                </a:lnTo>
                <a:lnTo>
                  <a:pt x="523285" y="1234552"/>
                </a:lnTo>
                <a:lnTo>
                  <a:pt x="585210" y="1251106"/>
                </a:lnTo>
                <a:lnTo>
                  <a:pt x="652983" y="1266901"/>
                </a:lnTo>
                <a:lnTo>
                  <a:pt x="846454" y="1309687"/>
                </a:lnTo>
                <a:lnTo>
                  <a:pt x="907801" y="1327274"/>
                </a:lnTo>
                <a:lnTo>
                  <a:pt x="963304" y="1347568"/>
                </a:lnTo>
                <a:lnTo>
                  <a:pt x="1012965" y="1370569"/>
                </a:lnTo>
                <a:lnTo>
                  <a:pt x="1056783" y="1396275"/>
                </a:lnTo>
                <a:lnTo>
                  <a:pt x="1094759" y="1424688"/>
                </a:lnTo>
                <a:lnTo>
                  <a:pt x="1126892" y="1455807"/>
                </a:lnTo>
                <a:lnTo>
                  <a:pt x="1153183" y="1489632"/>
                </a:lnTo>
                <a:lnTo>
                  <a:pt x="1173631" y="1526163"/>
                </a:lnTo>
                <a:lnTo>
                  <a:pt x="1188236" y="1565400"/>
                </a:lnTo>
                <a:lnTo>
                  <a:pt x="1197000" y="1607342"/>
                </a:lnTo>
                <a:lnTo>
                  <a:pt x="1199921" y="1651990"/>
                </a:lnTo>
                <a:lnTo>
                  <a:pt x="1195115" y="1689299"/>
                </a:lnTo>
                <a:lnTo>
                  <a:pt x="1156668" y="1753376"/>
                </a:lnTo>
                <a:lnTo>
                  <a:pt x="1123027" y="1780145"/>
                </a:lnTo>
                <a:lnTo>
                  <a:pt x="1079774" y="1803403"/>
                </a:lnTo>
                <a:lnTo>
                  <a:pt x="1026909" y="1823148"/>
                </a:lnTo>
                <a:lnTo>
                  <a:pt x="986187" y="1834516"/>
                </a:lnTo>
                <a:lnTo>
                  <a:pt x="943398" y="1843816"/>
                </a:lnTo>
                <a:lnTo>
                  <a:pt x="898542" y="1851048"/>
                </a:lnTo>
                <a:lnTo>
                  <a:pt x="851619" y="1856214"/>
                </a:lnTo>
                <a:lnTo>
                  <a:pt x="802629" y="1859313"/>
                </a:lnTo>
                <a:lnTo>
                  <a:pt x="751573" y="1860346"/>
                </a:lnTo>
                <a:lnTo>
                  <a:pt x="1526544" y="1860346"/>
                </a:lnTo>
                <a:lnTo>
                  <a:pt x="1545040" y="1806323"/>
                </a:lnTo>
                <a:lnTo>
                  <a:pt x="1555879" y="1757339"/>
                </a:lnTo>
                <a:lnTo>
                  <a:pt x="1562383" y="1705894"/>
                </a:lnTo>
                <a:lnTo>
                  <a:pt x="1564551" y="1651990"/>
                </a:lnTo>
                <a:lnTo>
                  <a:pt x="1563003" y="1599994"/>
                </a:lnTo>
                <a:lnTo>
                  <a:pt x="1558362" y="1549783"/>
                </a:lnTo>
                <a:lnTo>
                  <a:pt x="1550626" y="1501357"/>
                </a:lnTo>
                <a:lnTo>
                  <a:pt x="1539796" y="1454715"/>
                </a:lnTo>
                <a:lnTo>
                  <a:pt x="1525872" y="1409859"/>
                </a:lnTo>
                <a:lnTo>
                  <a:pt x="1508854" y="1366786"/>
                </a:lnTo>
                <a:lnTo>
                  <a:pt x="1488741" y="1325499"/>
                </a:lnTo>
                <a:lnTo>
                  <a:pt x="1465534" y="1285995"/>
                </a:lnTo>
                <a:lnTo>
                  <a:pt x="1439233" y="1248276"/>
                </a:lnTo>
                <a:lnTo>
                  <a:pt x="1409837" y="1212342"/>
                </a:lnTo>
                <a:lnTo>
                  <a:pt x="1377348" y="1178192"/>
                </a:lnTo>
                <a:lnTo>
                  <a:pt x="1341764" y="1145826"/>
                </a:lnTo>
                <a:lnTo>
                  <a:pt x="1303085" y="1115244"/>
                </a:lnTo>
                <a:lnTo>
                  <a:pt x="1261313" y="1086446"/>
                </a:lnTo>
                <a:lnTo>
                  <a:pt x="1227957" y="1066179"/>
                </a:lnTo>
                <a:lnTo>
                  <a:pt x="1192004" y="1046594"/>
                </a:lnTo>
                <a:lnTo>
                  <a:pt x="1153453" y="1027693"/>
                </a:lnTo>
                <a:lnTo>
                  <a:pt x="1112305" y="1009474"/>
                </a:lnTo>
                <a:lnTo>
                  <a:pt x="1068559" y="991938"/>
                </a:lnTo>
                <a:lnTo>
                  <a:pt x="1022215" y="975085"/>
                </a:lnTo>
                <a:lnTo>
                  <a:pt x="973273" y="958914"/>
                </a:lnTo>
                <a:lnTo>
                  <a:pt x="921734" y="943426"/>
                </a:lnTo>
                <a:lnTo>
                  <a:pt x="867596" y="928621"/>
                </a:lnTo>
                <a:lnTo>
                  <a:pt x="810861" y="914498"/>
                </a:lnTo>
                <a:lnTo>
                  <a:pt x="751528" y="901057"/>
                </a:lnTo>
                <a:lnTo>
                  <a:pt x="689597" y="888299"/>
                </a:lnTo>
                <a:lnTo>
                  <a:pt x="625068" y="876223"/>
                </a:lnTo>
                <a:lnTo>
                  <a:pt x="597977" y="870875"/>
                </a:lnTo>
                <a:lnTo>
                  <a:pt x="570653" y="864130"/>
                </a:lnTo>
                <a:lnTo>
                  <a:pt x="543099" y="855989"/>
                </a:lnTo>
                <a:lnTo>
                  <a:pt x="515315" y="846455"/>
                </a:lnTo>
                <a:lnTo>
                  <a:pt x="519401" y="808285"/>
                </a:lnTo>
                <a:lnTo>
                  <a:pt x="530837" y="771494"/>
                </a:lnTo>
                <a:lnTo>
                  <a:pt x="549624" y="736079"/>
                </a:lnTo>
                <a:lnTo>
                  <a:pt x="575761" y="702043"/>
                </a:lnTo>
                <a:lnTo>
                  <a:pt x="609248" y="669383"/>
                </a:lnTo>
                <a:lnTo>
                  <a:pt x="650084" y="638102"/>
                </a:lnTo>
                <a:lnTo>
                  <a:pt x="698269" y="608199"/>
                </a:lnTo>
                <a:lnTo>
                  <a:pt x="753803" y="579673"/>
                </a:lnTo>
                <a:lnTo>
                  <a:pt x="816686" y="552526"/>
                </a:lnTo>
                <a:lnTo>
                  <a:pt x="993424" y="495884"/>
                </a:lnTo>
                <a:lnTo>
                  <a:pt x="1092642" y="465474"/>
                </a:lnTo>
                <a:lnTo>
                  <a:pt x="1176977" y="440946"/>
                </a:lnTo>
                <a:lnTo>
                  <a:pt x="1246428" y="422300"/>
                </a:lnTo>
                <a:lnTo>
                  <a:pt x="1611929" y="422300"/>
                </a:lnTo>
                <a:lnTo>
                  <a:pt x="1607276" y="394975"/>
                </a:lnTo>
                <a:lnTo>
                  <a:pt x="1586931" y="297072"/>
                </a:lnTo>
                <a:lnTo>
                  <a:pt x="1579664" y="254401"/>
                </a:lnTo>
                <a:lnTo>
                  <a:pt x="1575302" y="218009"/>
                </a:lnTo>
                <a:lnTo>
                  <a:pt x="1573847" y="187896"/>
                </a:lnTo>
                <a:lnTo>
                  <a:pt x="1570651" y="148012"/>
                </a:lnTo>
                <a:lnTo>
                  <a:pt x="1545076" y="80108"/>
                </a:lnTo>
                <a:lnTo>
                  <a:pt x="1495307" y="29296"/>
                </a:lnTo>
                <a:lnTo>
                  <a:pt x="1429732" y="3255"/>
                </a:lnTo>
                <a:lnTo>
                  <a:pt x="1391538" y="0"/>
                </a:lnTo>
                <a:close/>
              </a:path>
              <a:path w="5633084" h="3201670">
                <a:moveTo>
                  <a:pt x="1611929" y="422300"/>
                </a:moveTo>
                <a:lnTo>
                  <a:pt x="1246428" y="422300"/>
                </a:lnTo>
                <a:lnTo>
                  <a:pt x="1257125" y="492064"/>
                </a:lnTo>
                <a:lnTo>
                  <a:pt x="1268753" y="548803"/>
                </a:lnTo>
                <a:lnTo>
                  <a:pt x="1281313" y="592519"/>
                </a:lnTo>
                <a:lnTo>
                  <a:pt x="1319101" y="653327"/>
                </a:lnTo>
                <a:lnTo>
                  <a:pt x="1351075" y="674838"/>
                </a:lnTo>
                <a:lnTo>
                  <a:pt x="1390724" y="687745"/>
                </a:lnTo>
                <a:lnTo>
                  <a:pt x="1438046" y="692048"/>
                </a:lnTo>
                <a:lnTo>
                  <a:pt x="1476241" y="688793"/>
                </a:lnTo>
                <a:lnTo>
                  <a:pt x="1541820" y="662746"/>
                </a:lnTo>
                <a:lnTo>
                  <a:pt x="1591583" y="611935"/>
                </a:lnTo>
                <a:lnTo>
                  <a:pt x="1617158" y="544035"/>
                </a:lnTo>
                <a:lnTo>
                  <a:pt x="1620354" y="504151"/>
                </a:lnTo>
                <a:lnTo>
                  <a:pt x="1618902" y="474038"/>
                </a:lnTo>
                <a:lnTo>
                  <a:pt x="1614543" y="437646"/>
                </a:lnTo>
                <a:lnTo>
                  <a:pt x="1611929" y="422300"/>
                </a:lnTo>
                <a:close/>
              </a:path>
              <a:path w="5633084" h="3201670">
                <a:moveTo>
                  <a:pt x="3645063" y="2029637"/>
                </a:moveTo>
                <a:lnTo>
                  <a:pt x="3236937" y="2029637"/>
                </a:lnTo>
                <a:lnTo>
                  <a:pt x="3260079" y="2060450"/>
                </a:lnTo>
                <a:lnTo>
                  <a:pt x="3288566" y="2093358"/>
                </a:lnTo>
                <a:lnTo>
                  <a:pt x="3322402" y="2128359"/>
                </a:lnTo>
                <a:lnTo>
                  <a:pt x="3361588" y="2165451"/>
                </a:lnTo>
                <a:lnTo>
                  <a:pt x="3404493" y="2201263"/>
                </a:lnTo>
                <a:lnTo>
                  <a:pt x="3440188" y="2226841"/>
                </a:lnTo>
                <a:lnTo>
                  <a:pt x="3489947" y="2247303"/>
                </a:lnTo>
                <a:lnTo>
                  <a:pt x="3523321" y="2244279"/>
                </a:lnTo>
                <a:lnTo>
                  <a:pt x="3583782" y="2220090"/>
                </a:lnTo>
                <a:lnTo>
                  <a:pt x="3633662" y="2173118"/>
                </a:lnTo>
                <a:lnTo>
                  <a:pt x="3659704" y="2111728"/>
                </a:lnTo>
                <a:lnTo>
                  <a:pt x="3662959" y="2076145"/>
                </a:lnTo>
                <a:lnTo>
                  <a:pt x="3651796" y="2044522"/>
                </a:lnTo>
                <a:lnTo>
                  <a:pt x="3645063" y="2029637"/>
                </a:lnTo>
                <a:close/>
              </a:path>
              <a:path w="5633084" h="3201670">
                <a:moveTo>
                  <a:pt x="2922549" y="182308"/>
                </a:moveTo>
                <a:lnTo>
                  <a:pt x="2872405" y="183415"/>
                </a:lnTo>
                <a:lnTo>
                  <a:pt x="2823093" y="186737"/>
                </a:lnTo>
                <a:lnTo>
                  <a:pt x="2774610" y="192273"/>
                </a:lnTo>
                <a:lnTo>
                  <a:pt x="2726958" y="200024"/>
                </a:lnTo>
                <a:lnTo>
                  <a:pt x="2680137" y="209990"/>
                </a:lnTo>
                <a:lnTo>
                  <a:pt x="2634146" y="222169"/>
                </a:lnTo>
                <a:lnTo>
                  <a:pt x="2588986" y="236563"/>
                </a:lnTo>
                <a:lnTo>
                  <a:pt x="2544656" y="253172"/>
                </a:lnTo>
                <a:lnTo>
                  <a:pt x="2501156" y="271995"/>
                </a:lnTo>
                <a:lnTo>
                  <a:pt x="2458487" y="293033"/>
                </a:lnTo>
                <a:lnTo>
                  <a:pt x="2416648" y="316285"/>
                </a:lnTo>
                <a:lnTo>
                  <a:pt x="2375640" y="341751"/>
                </a:lnTo>
                <a:lnTo>
                  <a:pt x="2335462" y="369431"/>
                </a:lnTo>
                <a:lnTo>
                  <a:pt x="2296114" y="399326"/>
                </a:lnTo>
                <a:lnTo>
                  <a:pt x="2257597" y="431436"/>
                </a:lnTo>
                <a:lnTo>
                  <a:pt x="2219910" y="465759"/>
                </a:lnTo>
                <a:lnTo>
                  <a:pt x="2183053" y="502297"/>
                </a:lnTo>
                <a:lnTo>
                  <a:pt x="2147684" y="540391"/>
                </a:lnTo>
                <a:lnTo>
                  <a:pt x="2114457" y="579386"/>
                </a:lnTo>
                <a:lnTo>
                  <a:pt x="2083375" y="619282"/>
                </a:lnTo>
                <a:lnTo>
                  <a:pt x="2054436" y="660080"/>
                </a:lnTo>
                <a:lnTo>
                  <a:pt x="2027641" y="701779"/>
                </a:lnTo>
                <a:lnTo>
                  <a:pt x="2002989" y="744380"/>
                </a:lnTo>
                <a:lnTo>
                  <a:pt x="1980481" y="787882"/>
                </a:lnTo>
                <a:lnTo>
                  <a:pt x="1960117" y="832286"/>
                </a:lnTo>
                <a:lnTo>
                  <a:pt x="1941896" y="877590"/>
                </a:lnTo>
                <a:lnTo>
                  <a:pt x="1925819" y="923797"/>
                </a:lnTo>
                <a:lnTo>
                  <a:pt x="1911885" y="970904"/>
                </a:lnTo>
                <a:lnTo>
                  <a:pt x="1900096" y="1018913"/>
                </a:lnTo>
                <a:lnTo>
                  <a:pt x="1890449" y="1067823"/>
                </a:lnTo>
                <a:lnTo>
                  <a:pt x="1882947" y="1117634"/>
                </a:lnTo>
                <a:lnTo>
                  <a:pt x="1877588" y="1168347"/>
                </a:lnTo>
                <a:lnTo>
                  <a:pt x="1874372" y="1219961"/>
                </a:lnTo>
                <a:lnTo>
                  <a:pt x="1873300" y="1272476"/>
                </a:lnTo>
                <a:lnTo>
                  <a:pt x="1874135" y="1334885"/>
                </a:lnTo>
                <a:lnTo>
                  <a:pt x="1876641" y="1395111"/>
                </a:lnTo>
                <a:lnTo>
                  <a:pt x="1880817" y="1453154"/>
                </a:lnTo>
                <a:lnTo>
                  <a:pt x="1886662" y="1509014"/>
                </a:lnTo>
                <a:lnTo>
                  <a:pt x="1894179" y="1562692"/>
                </a:lnTo>
                <a:lnTo>
                  <a:pt x="1903365" y="1614186"/>
                </a:lnTo>
                <a:lnTo>
                  <a:pt x="1914221" y="1663498"/>
                </a:lnTo>
                <a:lnTo>
                  <a:pt x="1926748" y="1710627"/>
                </a:lnTo>
                <a:lnTo>
                  <a:pt x="1940945" y="1755574"/>
                </a:lnTo>
                <a:lnTo>
                  <a:pt x="1956812" y="1798337"/>
                </a:lnTo>
                <a:lnTo>
                  <a:pt x="1974349" y="1838917"/>
                </a:lnTo>
                <a:lnTo>
                  <a:pt x="1993556" y="1877315"/>
                </a:lnTo>
                <a:lnTo>
                  <a:pt x="2014433" y="1913529"/>
                </a:lnTo>
                <a:lnTo>
                  <a:pt x="2036980" y="1947560"/>
                </a:lnTo>
                <a:lnTo>
                  <a:pt x="2061197" y="1979409"/>
                </a:lnTo>
                <a:lnTo>
                  <a:pt x="2090841" y="2013238"/>
                </a:lnTo>
                <a:lnTo>
                  <a:pt x="2122896" y="2044561"/>
                </a:lnTo>
                <a:lnTo>
                  <a:pt x="2157361" y="2073378"/>
                </a:lnTo>
                <a:lnTo>
                  <a:pt x="2194236" y="2099688"/>
                </a:lnTo>
                <a:lnTo>
                  <a:pt x="2233522" y="2123493"/>
                </a:lnTo>
                <a:lnTo>
                  <a:pt x="2275219" y="2144793"/>
                </a:lnTo>
                <a:lnTo>
                  <a:pt x="2319326" y="2163586"/>
                </a:lnTo>
                <a:lnTo>
                  <a:pt x="2365844" y="2179873"/>
                </a:lnTo>
                <a:lnTo>
                  <a:pt x="2414772" y="2193655"/>
                </a:lnTo>
                <a:lnTo>
                  <a:pt x="2466111" y="2204930"/>
                </a:lnTo>
                <a:lnTo>
                  <a:pt x="2519861" y="2213700"/>
                </a:lnTo>
                <a:lnTo>
                  <a:pt x="2576021" y="2219965"/>
                </a:lnTo>
                <a:lnTo>
                  <a:pt x="2634593" y="2223723"/>
                </a:lnTo>
                <a:lnTo>
                  <a:pt x="2695574" y="2224976"/>
                </a:lnTo>
                <a:lnTo>
                  <a:pt x="2733829" y="2223004"/>
                </a:lnTo>
                <a:lnTo>
                  <a:pt x="2775652" y="2217088"/>
                </a:lnTo>
                <a:lnTo>
                  <a:pt x="2821047" y="2207227"/>
                </a:lnTo>
                <a:lnTo>
                  <a:pt x="2870012" y="2193423"/>
                </a:lnTo>
                <a:lnTo>
                  <a:pt x="2922549" y="2175675"/>
                </a:lnTo>
                <a:lnTo>
                  <a:pt x="2962220" y="2160620"/>
                </a:lnTo>
                <a:lnTo>
                  <a:pt x="3003638" y="2143630"/>
                </a:lnTo>
                <a:lnTo>
                  <a:pt x="3046804" y="2124704"/>
                </a:lnTo>
                <a:lnTo>
                  <a:pt x="3091717" y="2103841"/>
                </a:lnTo>
                <a:lnTo>
                  <a:pt x="3138377" y="2081043"/>
                </a:lnTo>
                <a:lnTo>
                  <a:pt x="3186784" y="2056308"/>
                </a:lnTo>
                <a:lnTo>
                  <a:pt x="3236937" y="2029637"/>
                </a:lnTo>
                <a:lnTo>
                  <a:pt x="3645063" y="2029637"/>
                </a:lnTo>
                <a:lnTo>
                  <a:pt x="3626221" y="1987315"/>
                </a:lnTo>
                <a:lnTo>
                  <a:pt x="3609009" y="1945919"/>
                </a:lnTo>
                <a:lnTo>
                  <a:pt x="3590540" y="1899412"/>
                </a:lnTo>
                <a:lnTo>
                  <a:pt x="2671394" y="1899412"/>
                </a:lnTo>
                <a:lnTo>
                  <a:pt x="2619130" y="1897028"/>
                </a:lnTo>
                <a:lnTo>
                  <a:pt x="2570238" y="1889877"/>
                </a:lnTo>
                <a:lnTo>
                  <a:pt x="2524718" y="1877959"/>
                </a:lnTo>
                <a:lnTo>
                  <a:pt x="2482570" y="1861275"/>
                </a:lnTo>
                <a:lnTo>
                  <a:pt x="2443794" y="1839824"/>
                </a:lnTo>
                <a:lnTo>
                  <a:pt x="2408389" y="1813606"/>
                </a:lnTo>
                <a:lnTo>
                  <a:pt x="2376357" y="1782622"/>
                </a:lnTo>
                <a:lnTo>
                  <a:pt x="2347696" y="1746872"/>
                </a:lnTo>
                <a:lnTo>
                  <a:pt x="2308852" y="1679749"/>
                </a:lnTo>
                <a:lnTo>
                  <a:pt x="2292668" y="1641611"/>
                </a:lnTo>
                <a:lnTo>
                  <a:pt x="2278641" y="1600421"/>
                </a:lnTo>
                <a:lnTo>
                  <a:pt x="2266772" y="1556181"/>
                </a:lnTo>
                <a:lnTo>
                  <a:pt x="2257061" y="1508890"/>
                </a:lnTo>
                <a:lnTo>
                  <a:pt x="2249508" y="1458548"/>
                </a:lnTo>
                <a:lnTo>
                  <a:pt x="2244113" y="1405154"/>
                </a:lnTo>
                <a:lnTo>
                  <a:pt x="2240876" y="1348710"/>
                </a:lnTo>
                <a:lnTo>
                  <a:pt x="2239797" y="1289215"/>
                </a:lnTo>
                <a:lnTo>
                  <a:pt x="2241250" y="1238553"/>
                </a:lnTo>
                <a:lnTo>
                  <a:pt x="2245610" y="1188887"/>
                </a:lnTo>
                <a:lnTo>
                  <a:pt x="2252877" y="1140215"/>
                </a:lnTo>
                <a:lnTo>
                  <a:pt x="2263051" y="1092538"/>
                </a:lnTo>
                <a:lnTo>
                  <a:pt x="2276131" y="1045855"/>
                </a:lnTo>
                <a:lnTo>
                  <a:pt x="2292118" y="1000167"/>
                </a:lnTo>
                <a:lnTo>
                  <a:pt x="2311011" y="955474"/>
                </a:lnTo>
                <a:lnTo>
                  <a:pt x="2332812" y="911775"/>
                </a:lnTo>
                <a:lnTo>
                  <a:pt x="2357519" y="869071"/>
                </a:lnTo>
                <a:lnTo>
                  <a:pt x="2385133" y="827361"/>
                </a:lnTo>
                <a:lnTo>
                  <a:pt x="2415653" y="786646"/>
                </a:lnTo>
                <a:lnTo>
                  <a:pt x="2449080" y="746925"/>
                </a:lnTo>
                <a:lnTo>
                  <a:pt x="2484513" y="709338"/>
                </a:lnTo>
                <a:lnTo>
                  <a:pt x="2521043" y="675019"/>
                </a:lnTo>
                <a:lnTo>
                  <a:pt x="2558670" y="643969"/>
                </a:lnTo>
                <a:lnTo>
                  <a:pt x="2597396" y="616187"/>
                </a:lnTo>
                <a:lnTo>
                  <a:pt x="2637219" y="591673"/>
                </a:lnTo>
                <a:lnTo>
                  <a:pt x="2678141" y="570428"/>
                </a:lnTo>
                <a:lnTo>
                  <a:pt x="2720160" y="552451"/>
                </a:lnTo>
                <a:lnTo>
                  <a:pt x="2763277" y="537742"/>
                </a:lnTo>
                <a:lnTo>
                  <a:pt x="2807493" y="526302"/>
                </a:lnTo>
                <a:lnTo>
                  <a:pt x="2852807" y="518131"/>
                </a:lnTo>
                <a:lnTo>
                  <a:pt x="2899219" y="513228"/>
                </a:lnTo>
                <a:lnTo>
                  <a:pt x="2946730" y="511594"/>
                </a:lnTo>
                <a:lnTo>
                  <a:pt x="3537710" y="511594"/>
                </a:lnTo>
                <a:lnTo>
                  <a:pt x="3534368" y="481099"/>
                </a:lnTo>
                <a:lnTo>
                  <a:pt x="3502741" y="412967"/>
                </a:lnTo>
                <a:lnTo>
                  <a:pt x="3475067" y="380906"/>
                </a:lnTo>
                <a:lnTo>
                  <a:pt x="3439487" y="350181"/>
                </a:lnTo>
                <a:lnTo>
                  <a:pt x="3396002" y="320793"/>
                </a:lnTo>
                <a:lnTo>
                  <a:pt x="3344610" y="292741"/>
                </a:lnTo>
                <a:lnTo>
                  <a:pt x="3285312" y="266026"/>
                </a:lnTo>
                <a:lnTo>
                  <a:pt x="3228704" y="243818"/>
                </a:lnTo>
                <a:lnTo>
                  <a:pt x="3173691" y="225025"/>
                </a:lnTo>
                <a:lnTo>
                  <a:pt x="3120273" y="209648"/>
                </a:lnTo>
                <a:lnTo>
                  <a:pt x="3068450" y="197688"/>
                </a:lnTo>
                <a:lnTo>
                  <a:pt x="3018222" y="189144"/>
                </a:lnTo>
                <a:lnTo>
                  <a:pt x="2969588" y="184017"/>
                </a:lnTo>
                <a:lnTo>
                  <a:pt x="2922549" y="182308"/>
                </a:lnTo>
                <a:close/>
              </a:path>
              <a:path w="5633084" h="3201670">
                <a:moveTo>
                  <a:pt x="3537710" y="511594"/>
                </a:moveTo>
                <a:lnTo>
                  <a:pt x="2946730" y="511594"/>
                </a:lnTo>
                <a:lnTo>
                  <a:pt x="2962831" y="512639"/>
                </a:lnTo>
                <a:lnTo>
                  <a:pt x="2981377" y="515777"/>
                </a:lnTo>
                <a:lnTo>
                  <a:pt x="3025787" y="528332"/>
                </a:lnTo>
                <a:lnTo>
                  <a:pt x="3079973" y="549727"/>
                </a:lnTo>
                <a:lnTo>
                  <a:pt x="3143923" y="580428"/>
                </a:lnTo>
                <a:lnTo>
                  <a:pt x="3134331" y="632689"/>
                </a:lnTo>
                <a:lnTo>
                  <a:pt x="3126017" y="683440"/>
                </a:lnTo>
                <a:lnTo>
                  <a:pt x="3118982" y="732682"/>
                </a:lnTo>
                <a:lnTo>
                  <a:pt x="3113227" y="780415"/>
                </a:lnTo>
                <a:lnTo>
                  <a:pt x="3108752" y="826518"/>
                </a:lnTo>
                <a:lnTo>
                  <a:pt x="3105557" y="870875"/>
                </a:lnTo>
                <a:lnTo>
                  <a:pt x="3103642" y="913486"/>
                </a:lnTo>
                <a:lnTo>
                  <a:pt x="3103003" y="954354"/>
                </a:lnTo>
                <a:lnTo>
                  <a:pt x="3103268" y="988196"/>
                </a:lnTo>
                <a:lnTo>
                  <a:pt x="3105384" y="1062480"/>
                </a:lnTo>
                <a:lnTo>
                  <a:pt x="3107235" y="1102921"/>
                </a:lnTo>
                <a:lnTo>
                  <a:pt x="3109616" y="1145561"/>
                </a:lnTo>
                <a:lnTo>
                  <a:pt x="3112526" y="1190400"/>
                </a:lnTo>
                <a:lnTo>
                  <a:pt x="3116055" y="1238553"/>
                </a:lnTo>
                <a:lnTo>
                  <a:pt x="3119933" y="1286676"/>
                </a:lnTo>
                <a:lnTo>
                  <a:pt x="3124430" y="1338114"/>
                </a:lnTo>
                <a:lnTo>
                  <a:pt x="3129457" y="1391750"/>
                </a:lnTo>
                <a:lnTo>
                  <a:pt x="3135013" y="1447586"/>
                </a:lnTo>
                <a:lnTo>
                  <a:pt x="3141098" y="1505621"/>
                </a:lnTo>
                <a:lnTo>
                  <a:pt x="3147712" y="1565855"/>
                </a:lnTo>
                <a:lnTo>
                  <a:pt x="3154855" y="1628289"/>
                </a:lnTo>
                <a:lnTo>
                  <a:pt x="3162528" y="1692922"/>
                </a:lnTo>
                <a:lnTo>
                  <a:pt x="3116316" y="1732508"/>
                </a:lnTo>
                <a:lnTo>
                  <a:pt x="3074421" y="1766439"/>
                </a:lnTo>
                <a:lnTo>
                  <a:pt x="3036843" y="1794715"/>
                </a:lnTo>
                <a:lnTo>
                  <a:pt x="3003580" y="1817335"/>
                </a:lnTo>
                <a:lnTo>
                  <a:pt x="2931585" y="1854194"/>
                </a:lnTo>
                <a:lnTo>
                  <a:pt x="2885541" y="1870472"/>
                </a:lnTo>
                <a:lnTo>
                  <a:pt x="2836500" y="1883133"/>
                </a:lnTo>
                <a:lnTo>
                  <a:pt x="2784462" y="1892177"/>
                </a:lnTo>
                <a:lnTo>
                  <a:pt x="2729426" y="1897603"/>
                </a:lnTo>
                <a:lnTo>
                  <a:pt x="2671394" y="1899412"/>
                </a:lnTo>
                <a:lnTo>
                  <a:pt x="3590540" y="1899412"/>
                </a:lnTo>
                <a:lnTo>
                  <a:pt x="3559202" y="1818964"/>
                </a:lnTo>
                <a:lnTo>
                  <a:pt x="3539194" y="1765508"/>
                </a:lnTo>
                <a:lnTo>
                  <a:pt x="3522450" y="1718733"/>
                </a:lnTo>
                <a:lnTo>
                  <a:pt x="3508972" y="1678640"/>
                </a:lnTo>
                <a:lnTo>
                  <a:pt x="3491814" y="1618500"/>
                </a:lnTo>
                <a:lnTo>
                  <a:pt x="3482967" y="1578257"/>
                </a:lnTo>
                <a:lnTo>
                  <a:pt x="3475563" y="1534066"/>
                </a:lnTo>
                <a:lnTo>
                  <a:pt x="3469602" y="1485925"/>
                </a:lnTo>
                <a:lnTo>
                  <a:pt x="3465085" y="1433836"/>
                </a:lnTo>
                <a:lnTo>
                  <a:pt x="3462010" y="1377797"/>
                </a:lnTo>
                <a:lnTo>
                  <a:pt x="3460379" y="1317809"/>
                </a:lnTo>
                <a:lnTo>
                  <a:pt x="3460191" y="1253871"/>
                </a:lnTo>
                <a:lnTo>
                  <a:pt x="3460784" y="1192044"/>
                </a:lnTo>
                <a:lnTo>
                  <a:pt x="3461640" y="1133065"/>
                </a:lnTo>
                <a:lnTo>
                  <a:pt x="3462759" y="1076935"/>
                </a:lnTo>
                <a:lnTo>
                  <a:pt x="3464140" y="1023653"/>
                </a:lnTo>
                <a:lnTo>
                  <a:pt x="3465783" y="973219"/>
                </a:lnTo>
                <a:lnTo>
                  <a:pt x="3467688" y="925635"/>
                </a:lnTo>
                <a:lnTo>
                  <a:pt x="3469854" y="880899"/>
                </a:lnTo>
                <a:lnTo>
                  <a:pt x="3472281" y="839012"/>
                </a:lnTo>
                <a:lnTo>
                  <a:pt x="3476708" y="777920"/>
                </a:lnTo>
                <a:lnTo>
                  <a:pt x="3481805" y="724120"/>
                </a:lnTo>
                <a:lnTo>
                  <a:pt x="3487572" y="677613"/>
                </a:lnTo>
                <a:lnTo>
                  <a:pt x="3494007" y="638399"/>
                </a:lnTo>
                <a:lnTo>
                  <a:pt x="3517388" y="586242"/>
                </a:lnTo>
                <a:lnTo>
                  <a:pt x="3529017" y="564613"/>
                </a:lnTo>
                <a:lnTo>
                  <a:pt x="3535995" y="541589"/>
                </a:lnTo>
                <a:lnTo>
                  <a:pt x="3538321" y="517169"/>
                </a:lnTo>
                <a:lnTo>
                  <a:pt x="3537710" y="511594"/>
                </a:lnTo>
                <a:close/>
              </a:path>
              <a:path w="5633084" h="3201670">
                <a:moveTo>
                  <a:pt x="3909936" y="193471"/>
                </a:moveTo>
                <a:lnTo>
                  <a:pt x="3840873" y="207891"/>
                </a:lnTo>
                <a:lnTo>
                  <a:pt x="3778783" y="251142"/>
                </a:lnTo>
                <a:lnTo>
                  <a:pt x="3753146" y="281144"/>
                </a:lnTo>
                <a:lnTo>
                  <a:pt x="3723847" y="348115"/>
                </a:lnTo>
                <a:lnTo>
                  <a:pt x="3720185" y="385089"/>
                </a:lnTo>
                <a:lnTo>
                  <a:pt x="3723324" y="415666"/>
                </a:lnTo>
                <a:lnTo>
                  <a:pt x="3732741" y="449733"/>
                </a:lnTo>
                <a:lnTo>
                  <a:pt x="3748437" y="487289"/>
                </a:lnTo>
                <a:lnTo>
                  <a:pt x="3770414" y="528332"/>
                </a:lnTo>
                <a:lnTo>
                  <a:pt x="3854132" y="664146"/>
                </a:lnTo>
                <a:lnTo>
                  <a:pt x="4520133" y="1945919"/>
                </a:lnTo>
                <a:lnTo>
                  <a:pt x="4485950" y="2022075"/>
                </a:lnTo>
                <a:lnTo>
                  <a:pt x="4453286" y="2095565"/>
                </a:lnTo>
                <a:lnTo>
                  <a:pt x="4422141" y="2166389"/>
                </a:lnTo>
                <a:lnTo>
                  <a:pt x="4392516" y="2234547"/>
                </a:lnTo>
                <a:lnTo>
                  <a:pt x="4364410" y="2300040"/>
                </a:lnTo>
                <a:lnTo>
                  <a:pt x="4337823" y="2362867"/>
                </a:lnTo>
                <a:lnTo>
                  <a:pt x="4312756" y="2423028"/>
                </a:lnTo>
                <a:lnTo>
                  <a:pt x="4289207" y="2480523"/>
                </a:lnTo>
                <a:lnTo>
                  <a:pt x="4267178" y="2535353"/>
                </a:lnTo>
                <a:lnTo>
                  <a:pt x="4246668" y="2587516"/>
                </a:lnTo>
                <a:lnTo>
                  <a:pt x="4227678" y="2637014"/>
                </a:lnTo>
                <a:lnTo>
                  <a:pt x="4210206" y="2683847"/>
                </a:lnTo>
                <a:lnTo>
                  <a:pt x="4194254" y="2728013"/>
                </a:lnTo>
                <a:lnTo>
                  <a:pt x="4179821" y="2769514"/>
                </a:lnTo>
                <a:lnTo>
                  <a:pt x="4166908" y="2808350"/>
                </a:lnTo>
                <a:lnTo>
                  <a:pt x="4145638" y="2878023"/>
                </a:lnTo>
                <a:lnTo>
                  <a:pt x="4130446" y="2937034"/>
                </a:lnTo>
                <a:lnTo>
                  <a:pt x="4121330" y="2985383"/>
                </a:lnTo>
                <a:lnTo>
                  <a:pt x="4118292" y="3023069"/>
                </a:lnTo>
                <a:lnTo>
                  <a:pt x="4121840" y="3059638"/>
                </a:lnTo>
                <a:lnTo>
                  <a:pt x="4150214" y="3123355"/>
                </a:lnTo>
                <a:lnTo>
                  <a:pt x="4204746" y="3172885"/>
                </a:lnTo>
                <a:lnTo>
                  <a:pt x="4272183" y="3198461"/>
                </a:lnTo>
                <a:lnTo>
                  <a:pt x="4309910" y="3201657"/>
                </a:lnTo>
                <a:lnTo>
                  <a:pt x="4354707" y="3196300"/>
                </a:lnTo>
                <a:lnTo>
                  <a:pt x="4393851" y="3180229"/>
                </a:lnTo>
                <a:lnTo>
                  <a:pt x="4427339" y="3153442"/>
                </a:lnTo>
                <a:lnTo>
                  <a:pt x="4455171" y="3115941"/>
                </a:lnTo>
                <a:lnTo>
                  <a:pt x="4477346" y="3067723"/>
                </a:lnTo>
                <a:lnTo>
                  <a:pt x="4600130" y="2706814"/>
                </a:lnTo>
                <a:lnTo>
                  <a:pt x="4614529" y="2668269"/>
                </a:lnTo>
                <a:lnTo>
                  <a:pt x="4629618" y="2628701"/>
                </a:lnTo>
                <a:lnTo>
                  <a:pt x="4645396" y="2588111"/>
                </a:lnTo>
                <a:lnTo>
                  <a:pt x="4661863" y="2546500"/>
                </a:lnTo>
                <a:lnTo>
                  <a:pt x="4679019" y="2503866"/>
                </a:lnTo>
                <a:lnTo>
                  <a:pt x="4696865" y="2460210"/>
                </a:lnTo>
                <a:lnTo>
                  <a:pt x="4715400" y="2415532"/>
                </a:lnTo>
                <a:lnTo>
                  <a:pt x="4734624" y="2369832"/>
                </a:lnTo>
                <a:lnTo>
                  <a:pt x="4754537" y="2323110"/>
                </a:lnTo>
                <a:lnTo>
                  <a:pt x="4775139" y="2275367"/>
                </a:lnTo>
                <a:lnTo>
                  <a:pt x="4796430" y="2226601"/>
                </a:lnTo>
                <a:lnTo>
                  <a:pt x="4818410" y="2176813"/>
                </a:lnTo>
                <a:lnTo>
                  <a:pt x="4841079" y="2126003"/>
                </a:lnTo>
                <a:lnTo>
                  <a:pt x="4864438" y="2074171"/>
                </a:lnTo>
                <a:lnTo>
                  <a:pt x="4888485" y="2021318"/>
                </a:lnTo>
                <a:lnTo>
                  <a:pt x="4913221" y="1967442"/>
                </a:lnTo>
                <a:lnTo>
                  <a:pt x="4938646" y="1912545"/>
                </a:lnTo>
                <a:lnTo>
                  <a:pt x="4964760" y="1856625"/>
                </a:lnTo>
                <a:lnTo>
                  <a:pt x="5125675" y="1508747"/>
                </a:lnTo>
                <a:lnTo>
                  <a:pt x="4721047" y="1508747"/>
                </a:lnTo>
                <a:lnTo>
                  <a:pt x="4695194" y="1451285"/>
                </a:lnTo>
                <a:lnTo>
                  <a:pt x="4669460" y="1394772"/>
                </a:lnTo>
                <a:lnTo>
                  <a:pt x="4643844" y="1339208"/>
                </a:lnTo>
                <a:lnTo>
                  <a:pt x="4618348" y="1284594"/>
                </a:lnTo>
                <a:lnTo>
                  <a:pt x="4592970" y="1230928"/>
                </a:lnTo>
                <a:lnTo>
                  <a:pt x="4567710" y="1178212"/>
                </a:lnTo>
                <a:lnTo>
                  <a:pt x="4542570" y="1126444"/>
                </a:lnTo>
                <a:lnTo>
                  <a:pt x="4517548" y="1075626"/>
                </a:lnTo>
                <a:lnTo>
                  <a:pt x="4492644" y="1025757"/>
                </a:lnTo>
                <a:lnTo>
                  <a:pt x="4467860" y="976837"/>
                </a:lnTo>
                <a:lnTo>
                  <a:pt x="4443194" y="928867"/>
                </a:lnTo>
                <a:lnTo>
                  <a:pt x="4418646" y="881845"/>
                </a:lnTo>
                <a:lnTo>
                  <a:pt x="4394218" y="835772"/>
                </a:lnTo>
                <a:lnTo>
                  <a:pt x="4369908" y="790649"/>
                </a:lnTo>
                <a:lnTo>
                  <a:pt x="4345716" y="746475"/>
                </a:lnTo>
                <a:lnTo>
                  <a:pt x="4321644" y="703250"/>
                </a:lnTo>
                <a:lnTo>
                  <a:pt x="4297690" y="660974"/>
                </a:lnTo>
                <a:lnTo>
                  <a:pt x="4273854" y="619647"/>
                </a:lnTo>
                <a:lnTo>
                  <a:pt x="4250138" y="579270"/>
                </a:lnTo>
                <a:lnTo>
                  <a:pt x="4226540" y="539841"/>
                </a:lnTo>
                <a:lnTo>
                  <a:pt x="4203061" y="501362"/>
                </a:lnTo>
                <a:lnTo>
                  <a:pt x="4179700" y="463832"/>
                </a:lnTo>
                <a:lnTo>
                  <a:pt x="4156458" y="427251"/>
                </a:lnTo>
                <a:lnTo>
                  <a:pt x="4133335" y="391619"/>
                </a:lnTo>
                <a:lnTo>
                  <a:pt x="4110330" y="356937"/>
                </a:lnTo>
                <a:lnTo>
                  <a:pt x="4087444" y="323203"/>
                </a:lnTo>
                <a:lnTo>
                  <a:pt x="4064677" y="290419"/>
                </a:lnTo>
                <a:lnTo>
                  <a:pt x="4042029" y="258584"/>
                </a:lnTo>
                <a:lnTo>
                  <a:pt x="4016328" y="230097"/>
                </a:lnTo>
                <a:lnTo>
                  <a:pt x="3950281" y="197541"/>
                </a:lnTo>
                <a:lnTo>
                  <a:pt x="3909936" y="193471"/>
                </a:lnTo>
                <a:close/>
              </a:path>
              <a:path w="5633084" h="3201670">
                <a:moveTo>
                  <a:pt x="5439143" y="189750"/>
                </a:moveTo>
                <a:lnTo>
                  <a:pt x="5393101" y="196263"/>
                </a:lnTo>
                <a:lnTo>
                  <a:pt x="5351711" y="215798"/>
                </a:lnTo>
                <a:lnTo>
                  <a:pt x="5314972" y="248354"/>
                </a:lnTo>
                <a:lnTo>
                  <a:pt x="5282882" y="293928"/>
                </a:lnTo>
                <a:lnTo>
                  <a:pt x="5261635" y="331400"/>
                </a:lnTo>
                <a:lnTo>
                  <a:pt x="5240257" y="369973"/>
                </a:lnTo>
                <a:lnTo>
                  <a:pt x="5218747" y="409647"/>
                </a:lnTo>
                <a:lnTo>
                  <a:pt x="5197105" y="450421"/>
                </a:lnTo>
                <a:lnTo>
                  <a:pt x="5175331" y="492296"/>
                </a:lnTo>
                <a:lnTo>
                  <a:pt x="5153426" y="535272"/>
                </a:lnTo>
                <a:lnTo>
                  <a:pt x="5131388" y="579348"/>
                </a:lnTo>
                <a:lnTo>
                  <a:pt x="5109218" y="624526"/>
                </a:lnTo>
                <a:lnTo>
                  <a:pt x="5086915" y="670804"/>
                </a:lnTo>
                <a:lnTo>
                  <a:pt x="5064481" y="718183"/>
                </a:lnTo>
                <a:lnTo>
                  <a:pt x="5041914" y="766663"/>
                </a:lnTo>
                <a:lnTo>
                  <a:pt x="5019215" y="816245"/>
                </a:lnTo>
                <a:lnTo>
                  <a:pt x="4996383" y="866927"/>
                </a:lnTo>
                <a:lnTo>
                  <a:pt x="4721047" y="1508747"/>
                </a:lnTo>
                <a:lnTo>
                  <a:pt x="5125675" y="1508747"/>
                </a:lnTo>
                <a:lnTo>
                  <a:pt x="5608434" y="465086"/>
                </a:lnTo>
                <a:lnTo>
                  <a:pt x="5626579" y="415788"/>
                </a:lnTo>
                <a:lnTo>
                  <a:pt x="5632627" y="372071"/>
                </a:lnTo>
                <a:lnTo>
                  <a:pt x="5628965" y="336138"/>
                </a:lnTo>
                <a:lnTo>
                  <a:pt x="5599661" y="271954"/>
                </a:lnTo>
                <a:lnTo>
                  <a:pt x="5574017" y="243700"/>
                </a:lnTo>
                <a:lnTo>
                  <a:pt x="5543613" y="220097"/>
                </a:lnTo>
                <a:lnTo>
                  <a:pt x="5476176" y="193122"/>
                </a:lnTo>
                <a:lnTo>
                  <a:pt x="5439143" y="189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7368" y="4165244"/>
            <a:ext cx="5994400" cy="3095625"/>
          </a:xfrm>
          <a:custGeom>
            <a:avLst/>
            <a:gdLst/>
            <a:ahLst/>
            <a:cxnLst/>
            <a:rect l="l" t="t" r="r" b="b"/>
            <a:pathLst>
              <a:path w="5994400" h="3095625">
                <a:moveTo>
                  <a:pt x="191604" y="2533802"/>
                </a:moveTo>
                <a:lnTo>
                  <a:pt x="121148" y="2547754"/>
                </a:lnTo>
                <a:lnTo>
                  <a:pt x="58597" y="2589606"/>
                </a:lnTo>
                <a:lnTo>
                  <a:pt x="32961" y="2618676"/>
                </a:lnTo>
                <a:lnTo>
                  <a:pt x="3662" y="2683789"/>
                </a:lnTo>
                <a:lnTo>
                  <a:pt x="0" y="2719832"/>
                </a:lnTo>
                <a:lnTo>
                  <a:pt x="3536" y="2760163"/>
                </a:lnTo>
                <a:lnTo>
                  <a:pt x="14146" y="2798474"/>
                </a:lnTo>
                <a:lnTo>
                  <a:pt x="31830" y="2834763"/>
                </a:lnTo>
                <a:lnTo>
                  <a:pt x="56588" y="2869030"/>
                </a:lnTo>
                <a:lnTo>
                  <a:pt x="88420" y="2901277"/>
                </a:lnTo>
                <a:lnTo>
                  <a:pt x="127325" y="2931502"/>
                </a:lnTo>
                <a:lnTo>
                  <a:pt x="173305" y="2959706"/>
                </a:lnTo>
                <a:lnTo>
                  <a:pt x="226358" y="2985889"/>
                </a:lnTo>
                <a:lnTo>
                  <a:pt x="286486" y="3010052"/>
                </a:lnTo>
                <a:lnTo>
                  <a:pt x="335957" y="3027232"/>
                </a:lnTo>
                <a:lnTo>
                  <a:pt x="385980" y="3042390"/>
                </a:lnTo>
                <a:lnTo>
                  <a:pt x="436554" y="3055527"/>
                </a:lnTo>
                <a:lnTo>
                  <a:pt x="487679" y="3066642"/>
                </a:lnTo>
                <a:lnTo>
                  <a:pt x="539355" y="3075737"/>
                </a:lnTo>
                <a:lnTo>
                  <a:pt x="591582" y="3082810"/>
                </a:lnTo>
                <a:lnTo>
                  <a:pt x="644361" y="3087862"/>
                </a:lnTo>
                <a:lnTo>
                  <a:pt x="697691" y="3090893"/>
                </a:lnTo>
                <a:lnTo>
                  <a:pt x="751573" y="3091903"/>
                </a:lnTo>
                <a:lnTo>
                  <a:pt x="811167" y="3090858"/>
                </a:lnTo>
                <a:lnTo>
                  <a:pt x="868855" y="3087722"/>
                </a:lnTo>
                <a:lnTo>
                  <a:pt x="924636" y="3082495"/>
                </a:lnTo>
                <a:lnTo>
                  <a:pt x="978510" y="3075177"/>
                </a:lnTo>
                <a:lnTo>
                  <a:pt x="1030477" y="3065767"/>
                </a:lnTo>
                <a:lnTo>
                  <a:pt x="1080538" y="3054267"/>
                </a:lnTo>
                <a:lnTo>
                  <a:pt x="1128692" y="3040676"/>
                </a:lnTo>
                <a:lnTo>
                  <a:pt x="1174940" y="3024994"/>
                </a:lnTo>
                <a:lnTo>
                  <a:pt x="1219281" y="3007220"/>
                </a:lnTo>
                <a:lnTo>
                  <a:pt x="1261716" y="2987355"/>
                </a:lnTo>
                <a:lnTo>
                  <a:pt x="1302245" y="2965399"/>
                </a:lnTo>
                <a:lnTo>
                  <a:pt x="1347768" y="2936096"/>
                </a:lnTo>
                <a:lnTo>
                  <a:pt x="1388956" y="2904332"/>
                </a:lnTo>
                <a:lnTo>
                  <a:pt x="1425809" y="2870109"/>
                </a:lnTo>
                <a:lnTo>
                  <a:pt x="1458326" y="2833425"/>
                </a:lnTo>
                <a:lnTo>
                  <a:pt x="1486507" y="2794281"/>
                </a:lnTo>
                <a:lnTo>
                  <a:pt x="1510354" y="2752676"/>
                </a:lnTo>
                <a:lnTo>
                  <a:pt x="1526544" y="2716110"/>
                </a:lnTo>
                <a:lnTo>
                  <a:pt x="751573" y="2716110"/>
                </a:lnTo>
                <a:lnTo>
                  <a:pt x="706344" y="2714715"/>
                </a:lnTo>
                <a:lnTo>
                  <a:pt x="656231" y="2710529"/>
                </a:lnTo>
                <a:lnTo>
                  <a:pt x="601236" y="2703552"/>
                </a:lnTo>
                <a:lnTo>
                  <a:pt x="541362" y="2693784"/>
                </a:lnTo>
                <a:lnTo>
                  <a:pt x="470198" y="2678906"/>
                </a:lnTo>
                <a:lnTo>
                  <a:pt x="412991" y="2662164"/>
                </a:lnTo>
                <a:lnTo>
                  <a:pt x="369737" y="2643560"/>
                </a:lnTo>
                <a:lnTo>
                  <a:pt x="296951" y="2584026"/>
                </a:lnTo>
                <a:lnTo>
                  <a:pt x="257652" y="2556122"/>
                </a:lnTo>
                <a:lnTo>
                  <a:pt x="222537" y="2539382"/>
                </a:lnTo>
                <a:lnTo>
                  <a:pt x="191604" y="2533802"/>
                </a:lnTo>
                <a:close/>
              </a:path>
              <a:path w="5994400" h="3095625">
                <a:moveTo>
                  <a:pt x="1391538" y="855764"/>
                </a:moveTo>
                <a:lnTo>
                  <a:pt x="1347702" y="857857"/>
                </a:lnTo>
                <a:lnTo>
                  <a:pt x="1305496" y="864136"/>
                </a:lnTo>
                <a:lnTo>
                  <a:pt x="1264919" y="874602"/>
                </a:lnTo>
                <a:lnTo>
                  <a:pt x="1225969" y="889254"/>
                </a:lnTo>
                <a:lnTo>
                  <a:pt x="1192822" y="903509"/>
                </a:lnTo>
                <a:lnTo>
                  <a:pt x="1153981" y="918637"/>
                </a:lnTo>
                <a:lnTo>
                  <a:pt x="1109446" y="934639"/>
                </a:lnTo>
                <a:lnTo>
                  <a:pt x="1059216" y="951513"/>
                </a:lnTo>
                <a:lnTo>
                  <a:pt x="1003292" y="969260"/>
                </a:lnTo>
                <a:lnTo>
                  <a:pt x="941672" y="987881"/>
                </a:lnTo>
                <a:lnTo>
                  <a:pt x="806931" y="1026910"/>
                </a:lnTo>
                <a:lnTo>
                  <a:pt x="744972" y="1045647"/>
                </a:lnTo>
                <a:lnTo>
                  <a:pt x="688479" y="1063587"/>
                </a:lnTo>
                <a:lnTo>
                  <a:pt x="637452" y="1080731"/>
                </a:lnTo>
                <a:lnTo>
                  <a:pt x="591892" y="1097078"/>
                </a:lnTo>
                <a:lnTo>
                  <a:pt x="551797" y="1112627"/>
                </a:lnTo>
                <a:lnTo>
                  <a:pt x="469933" y="1150446"/>
                </a:lnTo>
                <a:lnTo>
                  <a:pt x="425955" y="1175498"/>
                </a:lnTo>
                <a:lnTo>
                  <a:pt x="385235" y="1202534"/>
                </a:lnTo>
                <a:lnTo>
                  <a:pt x="347772" y="1231556"/>
                </a:lnTo>
                <a:lnTo>
                  <a:pt x="313567" y="1262561"/>
                </a:lnTo>
                <a:lnTo>
                  <a:pt x="282619" y="1295551"/>
                </a:lnTo>
                <a:lnTo>
                  <a:pt x="254929" y="1330526"/>
                </a:lnTo>
                <a:lnTo>
                  <a:pt x="230497" y="1367484"/>
                </a:lnTo>
                <a:lnTo>
                  <a:pt x="209322" y="1406428"/>
                </a:lnTo>
                <a:lnTo>
                  <a:pt x="191405" y="1447355"/>
                </a:lnTo>
                <a:lnTo>
                  <a:pt x="176746" y="1490268"/>
                </a:lnTo>
                <a:lnTo>
                  <a:pt x="165344" y="1535164"/>
                </a:lnTo>
                <a:lnTo>
                  <a:pt x="157200" y="1582045"/>
                </a:lnTo>
                <a:lnTo>
                  <a:pt x="152314" y="1630910"/>
                </a:lnTo>
                <a:lnTo>
                  <a:pt x="150685" y="1681759"/>
                </a:lnTo>
                <a:lnTo>
                  <a:pt x="153760" y="1739657"/>
                </a:lnTo>
                <a:lnTo>
                  <a:pt x="162986" y="1793227"/>
                </a:lnTo>
                <a:lnTo>
                  <a:pt x="178362" y="1842469"/>
                </a:lnTo>
                <a:lnTo>
                  <a:pt x="199888" y="1887384"/>
                </a:lnTo>
                <a:lnTo>
                  <a:pt x="227565" y="1927970"/>
                </a:lnTo>
                <a:lnTo>
                  <a:pt x="261393" y="1964229"/>
                </a:lnTo>
                <a:lnTo>
                  <a:pt x="301370" y="1996160"/>
                </a:lnTo>
                <a:lnTo>
                  <a:pt x="334060" y="2016508"/>
                </a:lnTo>
                <a:lnTo>
                  <a:pt x="372596" y="2036098"/>
                </a:lnTo>
                <a:lnTo>
                  <a:pt x="416979" y="2054929"/>
                </a:lnTo>
                <a:lnTo>
                  <a:pt x="467208" y="2073002"/>
                </a:lnTo>
                <a:lnTo>
                  <a:pt x="523285" y="2090316"/>
                </a:lnTo>
                <a:lnTo>
                  <a:pt x="585210" y="2106870"/>
                </a:lnTo>
                <a:lnTo>
                  <a:pt x="652983" y="2122665"/>
                </a:lnTo>
                <a:lnTo>
                  <a:pt x="846454" y="2165451"/>
                </a:lnTo>
                <a:lnTo>
                  <a:pt x="907801" y="2183038"/>
                </a:lnTo>
                <a:lnTo>
                  <a:pt x="963304" y="2203332"/>
                </a:lnTo>
                <a:lnTo>
                  <a:pt x="1012965" y="2226333"/>
                </a:lnTo>
                <a:lnTo>
                  <a:pt x="1056783" y="2252040"/>
                </a:lnTo>
                <a:lnTo>
                  <a:pt x="1094759" y="2280452"/>
                </a:lnTo>
                <a:lnTo>
                  <a:pt x="1126892" y="2311571"/>
                </a:lnTo>
                <a:lnTo>
                  <a:pt x="1153183" y="2345397"/>
                </a:lnTo>
                <a:lnTo>
                  <a:pt x="1173631" y="2381927"/>
                </a:lnTo>
                <a:lnTo>
                  <a:pt x="1188236" y="2421164"/>
                </a:lnTo>
                <a:lnTo>
                  <a:pt x="1197000" y="2463106"/>
                </a:lnTo>
                <a:lnTo>
                  <a:pt x="1199921" y="2507754"/>
                </a:lnTo>
                <a:lnTo>
                  <a:pt x="1195115" y="2545063"/>
                </a:lnTo>
                <a:lnTo>
                  <a:pt x="1156668" y="2609140"/>
                </a:lnTo>
                <a:lnTo>
                  <a:pt x="1123027" y="2635909"/>
                </a:lnTo>
                <a:lnTo>
                  <a:pt x="1079774" y="2659167"/>
                </a:lnTo>
                <a:lnTo>
                  <a:pt x="1026909" y="2678912"/>
                </a:lnTo>
                <a:lnTo>
                  <a:pt x="986187" y="2690280"/>
                </a:lnTo>
                <a:lnTo>
                  <a:pt x="943398" y="2699580"/>
                </a:lnTo>
                <a:lnTo>
                  <a:pt x="898542" y="2706812"/>
                </a:lnTo>
                <a:lnTo>
                  <a:pt x="851619" y="2711978"/>
                </a:lnTo>
                <a:lnTo>
                  <a:pt x="802629" y="2715077"/>
                </a:lnTo>
                <a:lnTo>
                  <a:pt x="751573" y="2716110"/>
                </a:lnTo>
                <a:lnTo>
                  <a:pt x="1526544" y="2716110"/>
                </a:lnTo>
                <a:lnTo>
                  <a:pt x="1545040" y="2662087"/>
                </a:lnTo>
                <a:lnTo>
                  <a:pt x="1555879" y="2613103"/>
                </a:lnTo>
                <a:lnTo>
                  <a:pt x="1562383" y="2561658"/>
                </a:lnTo>
                <a:lnTo>
                  <a:pt x="1564551" y="2507754"/>
                </a:lnTo>
                <a:lnTo>
                  <a:pt x="1563003" y="2455758"/>
                </a:lnTo>
                <a:lnTo>
                  <a:pt x="1558362" y="2405547"/>
                </a:lnTo>
                <a:lnTo>
                  <a:pt x="1550626" y="2357121"/>
                </a:lnTo>
                <a:lnTo>
                  <a:pt x="1539796" y="2310480"/>
                </a:lnTo>
                <a:lnTo>
                  <a:pt x="1525872" y="2265623"/>
                </a:lnTo>
                <a:lnTo>
                  <a:pt x="1508854" y="2222550"/>
                </a:lnTo>
                <a:lnTo>
                  <a:pt x="1488741" y="2181263"/>
                </a:lnTo>
                <a:lnTo>
                  <a:pt x="1465534" y="2141759"/>
                </a:lnTo>
                <a:lnTo>
                  <a:pt x="1439233" y="2104040"/>
                </a:lnTo>
                <a:lnTo>
                  <a:pt x="1409837" y="2068106"/>
                </a:lnTo>
                <a:lnTo>
                  <a:pt x="1377348" y="2033956"/>
                </a:lnTo>
                <a:lnTo>
                  <a:pt x="1341764" y="2001590"/>
                </a:lnTo>
                <a:lnTo>
                  <a:pt x="1303085" y="1971008"/>
                </a:lnTo>
                <a:lnTo>
                  <a:pt x="1261313" y="1942211"/>
                </a:lnTo>
                <a:lnTo>
                  <a:pt x="1227957" y="1921943"/>
                </a:lnTo>
                <a:lnTo>
                  <a:pt x="1192004" y="1902358"/>
                </a:lnTo>
                <a:lnTo>
                  <a:pt x="1153453" y="1883457"/>
                </a:lnTo>
                <a:lnTo>
                  <a:pt x="1112305" y="1865238"/>
                </a:lnTo>
                <a:lnTo>
                  <a:pt x="1068559" y="1847702"/>
                </a:lnTo>
                <a:lnTo>
                  <a:pt x="1022215" y="1830849"/>
                </a:lnTo>
                <a:lnTo>
                  <a:pt x="973273" y="1814678"/>
                </a:lnTo>
                <a:lnTo>
                  <a:pt x="921734" y="1799190"/>
                </a:lnTo>
                <a:lnTo>
                  <a:pt x="867596" y="1784385"/>
                </a:lnTo>
                <a:lnTo>
                  <a:pt x="810861" y="1770262"/>
                </a:lnTo>
                <a:lnTo>
                  <a:pt x="751528" y="1756821"/>
                </a:lnTo>
                <a:lnTo>
                  <a:pt x="689597" y="1744063"/>
                </a:lnTo>
                <a:lnTo>
                  <a:pt x="625068" y="1731987"/>
                </a:lnTo>
                <a:lnTo>
                  <a:pt x="597977" y="1726640"/>
                </a:lnTo>
                <a:lnTo>
                  <a:pt x="570653" y="1719894"/>
                </a:lnTo>
                <a:lnTo>
                  <a:pt x="543099" y="1711753"/>
                </a:lnTo>
                <a:lnTo>
                  <a:pt x="515315" y="1702219"/>
                </a:lnTo>
                <a:lnTo>
                  <a:pt x="519401" y="1664049"/>
                </a:lnTo>
                <a:lnTo>
                  <a:pt x="530837" y="1627258"/>
                </a:lnTo>
                <a:lnTo>
                  <a:pt x="549624" y="1591843"/>
                </a:lnTo>
                <a:lnTo>
                  <a:pt x="575761" y="1557807"/>
                </a:lnTo>
                <a:lnTo>
                  <a:pt x="609248" y="1525147"/>
                </a:lnTo>
                <a:lnTo>
                  <a:pt x="650084" y="1493866"/>
                </a:lnTo>
                <a:lnTo>
                  <a:pt x="698269" y="1463963"/>
                </a:lnTo>
                <a:lnTo>
                  <a:pt x="753803" y="1435437"/>
                </a:lnTo>
                <a:lnTo>
                  <a:pt x="816686" y="1408290"/>
                </a:lnTo>
                <a:lnTo>
                  <a:pt x="993424" y="1351648"/>
                </a:lnTo>
                <a:lnTo>
                  <a:pt x="1092642" y="1321238"/>
                </a:lnTo>
                <a:lnTo>
                  <a:pt x="1176977" y="1296710"/>
                </a:lnTo>
                <a:lnTo>
                  <a:pt x="1246428" y="1278064"/>
                </a:lnTo>
                <a:lnTo>
                  <a:pt x="1611929" y="1278064"/>
                </a:lnTo>
                <a:lnTo>
                  <a:pt x="1607276" y="1250739"/>
                </a:lnTo>
                <a:lnTo>
                  <a:pt x="1586931" y="1152836"/>
                </a:lnTo>
                <a:lnTo>
                  <a:pt x="1579664" y="1110165"/>
                </a:lnTo>
                <a:lnTo>
                  <a:pt x="1575302" y="1073774"/>
                </a:lnTo>
                <a:lnTo>
                  <a:pt x="1573847" y="1043660"/>
                </a:lnTo>
                <a:lnTo>
                  <a:pt x="1570651" y="1003776"/>
                </a:lnTo>
                <a:lnTo>
                  <a:pt x="1545076" y="935872"/>
                </a:lnTo>
                <a:lnTo>
                  <a:pt x="1495307" y="885060"/>
                </a:lnTo>
                <a:lnTo>
                  <a:pt x="1429732" y="859019"/>
                </a:lnTo>
                <a:lnTo>
                  <a:pt x="1391538" y="855764"/>
                </a:lnTo>
                <a:close/>
              </a:path>
              <a:path w="5994400" h="3095625">
                <a:moveTo>
                  <a:pt x="1611929" y="1278064"/>
                </a:moveTo>
                <a:lnTo>
                  <a:pt x="1246428" y="1278064"/>
                </a:lnTo>
                <a:lnTo>
                  <a:pt x="1257125" y="1347828"/>
                </a:lnTo>
                <a:lnTo>
                  <a:pt x="1268753" y="1404567"/>
                </a:lnTo>
                <a:lnTo>
                  <a:pt x="1281313" y="1448283"/>
                </a:lnTo>
                <a:lnTo>
                  <a:pt x="1319101" y="1509091"/>
                </a:lnTo>
                <a:lnTo>
                  <a:pt x="1351075" y="1530602"/>
                </a:lnTo>
                <a:lnTo>
                  <a:pt x="1390724" y="1543509"/>
                </a:lnTo>
                <a:lnTo>
                  <a:pt x="1438046" y="1547812"/>
                </a:lnTo>
                <a:lnTo>
                  <a:pt x="1476241" y="1544557"/>
                </a:lnTo>
                <a:lnTo>
                  <a:pt x="1541820" y="1518510"/>
                </a:lnTo>
                <a:lnTo>
                  <a:pt x="1591583" y="1467699"/>
                </a:lnTo>
                <a:lnTo>
                  <a:pt x="1617158" y="1399799"/>
                </a:lnTo>
                <a:lnTo>
                  <a:pt x="1620354" y="1359916"/>
                </a:lnTo>
                <a:lnTo>
                  <a:pt x="1618902" y="1329802"/>
                </a:lnTo>
                <a:lnTo>
                  <a:pt x="1614543" y="1293410"/>
                </a:lnTo>
                <a:lnTo>
                  <a:pt x="1611929" y="1278064"/>
                </a:lnTo>
                <a:close/>
              </a:path>
              <a:path w="5994400" h="3095625">
                <a:moveTo>
                  <a:pt x="3628598" y="1434325"/>
                </a:moveTo>
                <a:lnTo>
                  <a:pt x="3143923" y="1434325"/>
                </a:lnTo>
                <a:lnTo>
                  <a:pt x="3180626" y="1438643"/>
                </a:lnTo>
                <a:lnTo>
                  <a:pt x="3213011" y="1451597"/>
                </a:lnTo>
                <a:lnTo>
                  <a:pt x="3264827" y="1503413"/>
                </a:lnTo>
                <a:lnTo>
                  <a:pt x="3284258" y="1542275"/>
                </a:lnTo>
                <a:lnTo>
                  <a:pt x="3299371" y="1589773"/>
                </a:lnTo>
                <a:lnTo>
                  <a:pt x="3310166" y="1645907"/>
                </a:lnTo>
                <a:lnTo>
                  <a:pt x="3316643" y="1710677"/>
                </a:lnTo>
                <a:lnTo>
                  <a:pt x="3318802" y="1784083"/>
                </a:lnTo>
                <a:lnTo>
                  <a:pt x="3318511" y="1811405"/>
                </a:lnTo>
                <a:lnTo>
                  <a:pt x="3317640" y="1845006"/>
                </a:lnTo>
                <a:lnTo>
                  <a:pt x="3316187" y="1884886"/>
                </a:lnTo>
                <a:lnTo>
                  <a:pt x="3312112" y="1977208"/>
                </a:lnTo>
                <a:lnTo>
                  <a:pt x="3310656" y="2017088"/>
                </a:lnTo>
                <a:lnTo>
                  <a:pt x="3309783" y="2050689"/>
                </a:lnTo>
                <a:lnTo>
                  <a:pt x="3309492" y="2078012"/>
                </a:lnTo>
                <a:lnTo>
                  <a:pt x="3309906" y="2117653"/>
                </a:lnTo>
                <a:lnTo>
                  <a:pt x="3311146" y="2159683"/>
                </a:lnTo>
                <a:lnTo>
                  <a:pt x="3313214" y="2204101"/>
                </a:lnTo>
                <a:lnTo>
                  <a:pt x="3316108" y="2250908"/>
                </a:lnTo>
                <a:lnTo>
                  <a:pt x="3319829" y="2300104"/>
                </a:lnTo>
                <a:lnTo>
                  <a:pt x="3324377" y="2351688"/>
                </a:lnTo>
                <a:lnTo>
                  <a:pt x="3329752" y="2405661"/>
                </a:lnTo>
                <a:lnTo>
                  <a:pt x="3335954" y="2462022"/>
                </a:lnTo>
                <a:lnTo>
                  <a:pt x="3342982" y="2520772"/>
                </a:lnTo>
                <a:lnTo>
                  <a:pt x="3350927" y="2581612"/>
                </a:lnTo>
                <a:lnTo>
                  <a:pt x="3359057" y="2639282"/>
                </a:lnTo>
                <a:lnTo>
                  <a:pt x="3367370" y="2693784"/>
                </a:lnTo>
                <a:lnTo>
                  <a:pt x="3375868" y="2745116"/>
                </a:lnTo>
                <a:lnTo>
                  <a:pt x="3384549" y="2793278"/>
                </a:lnTo>
                <a:lnTo>
                  <a:pt x="3393415" y="2838272"/>
                </a:lnTo>
                <a:lnTo>
                  <a:pt x="3402464" y="2880096"/>
                </a:lnTo>
                <a:lnTo>
                  <a:pt x="3411696" y="2918750"/>
                </a:lnTo>
                <a:lnTo>
                  <a:pt x="3441134" y="3005135"/>
                </a:lnTo>
                <a:lnTo>
                  <a:pt x="3468445" y="3044724"/>
                </a:lnTo>
                <a:lnTo>
                  <a:pt x="3503048" y="3073002"/>
                </a:lnTo>
                <a:lnTo>
                  <a:pt x="3544941" y="3089969"/>
                </a:lnTo>
                <a:lnTo>
                  <a:pt x="3594125" y="3095625"/>
                </a:lnTo>
                <a:lnTo>
                  <a:pt x="3631801" y="3092427"/>
                </a:lnTo>
                <a:lnTo>
                  <a:pt x="3698775" y="3066848"/>
                </a:lnTo>
                <a:lnTo>
                  <a:pt x="3752492" y="3017316"/>
                </a:lnTo>
                <a:lnTo>
                  <a:pt x="3780400" y="2953599"/>
                </a:lnTo>
                <a:lnTo>
                  <a:pt x="3783888" y="2917037"/>
                </a:lnTo>
                <a:lnTo>
                  <a:pt x="3783422" y="2905293"/>
                </a:lnTo>
                <a:lnTo>
                  <a:pt x="3782025" y="2892385"/>
                </a:lnTo>
                <a:lnTo>
                  <a:pt x="3779698" y="2878313"/>
                </a:lnTo>
                <a:lnTo>
                  <a:pt x="3776446" y="2863075"/>
                </a:lnTo>
                <a:lnTo>
                  <a:pt x="3767319" y="2820870"/>
                </a:lnTo>
                <a:lnTo>
                  <a:pt x="3758541" y="2777036"/>
                </a:lnTo>
                <a:lnTo>
                  <a:pt x="3750112" y="2731574"/>
                </a:lnTo>
                <a:lnTo>
                  <a:pt x="3742031" y="2684484"/>
                </a:lnTo>
                <a:lnTo>
                  <a:pt x="3734298" y="2635767"/>
                </a:lnTo>
                <a:lnTo>
                  <a:pt x="3726913" y="2585422"/>
                </a:lnTo>
                <a:lnTo>
                  <a:pt x="3719876" y="2533451"/>
                </a:lnTo>
                <a:lnTo>
                  <a:pt x="3713187" y="2479852"/>
                </a:lnTo>
                <a:lnTo>
                  <a:pt x="3675989" y="2092896"/>
                </a:lnTo>
                <a:lnTo>
                  <a:pt x="3661105" y="1737563"/>
                </a:lnTo>
                <a:lnTo>
                  <a:pt x="3658143" y="1672213"/>
                </a:lnTo>
                <a:lnTo>
                  <a:pt x="3653811" y="1611357"/>
                </a:lnTo>
                <a:lnTo>
                  <a:pt x="3648043" y="1554059"/>
                </a:lnTo>
                <a:lnTo>
                  <a:pt x="3640862" y="1500629"/>
                </a:lnTo>
                <a:lnTo>
                  <a:pt x="3632266" y="1451070"/>
                </a:lnTo>
                <a:lnTo>
                  <a:pt x="3628598" y="1434325"/>
                </a:lnTo>
                <a:close/>
              </a:path>
              <a:path w="5994400" h="3095625">
                <a:moveTo>
                  <a:pt x="2260257" y="0"/>
                </a:moveTo>
                <a:lnTo>
                  <a:pt x="2188173" y="12790"/>
                </a:lnTo>
                <a:lnTo>
                  <a:pt x="2128177" y="51155"/>
                </a:lnTo>
                <a:lnTo>
                  <a:pt x="2087714" y="109061"/>
                </a:lnTo>
                <a:lnTo>
                  <a:pt x="2074227" y="180454"/>
                </a:lnTo>
                <a:lnTo>
                  <a:pt x="2075332" y="225624"/>
                </a:lnTo>
                <a:lnTo>
                  <a:pt x="2078645" y="269981"/>
                </a:lnTo>
                <a:lnTo>
                  <a:pt x="2084166" y="313526"/>
                </a:lnTo>
                <a:lnTo>
                  <a:pt x="2091893" y="356260"/>
                </a:lnTo>
                <a:lnTo>
                  <a:pt x="2099627" y="399220"/>
                </a:lnTo>
                <a:lnTo>
                  <a:pt x="2105152" y="443460"/>
                </a:lnTo>
                <a:lnTo>
                  <a:pt x="2108466" y="488978"/>
                </a:lnTo>
                <a:lnTo>
                  <a:pt x="2109571" y="535774"/>
                </a:lnTo>
                <a:lnTo>
                  <a:pt x="2109209" y="566629"/>
                </a:lnTo>
                <a:lnTo>
                  <a:pt x="2108124" y="605853"/>
                </a:lnTo>
                <a:lnTo>
                  <a:pt x="2106315" y="653448"/>
                </a:lnTo>
                <a:lnTo>
                  <a:pt x="2103784" y="709413"/>
                </a:lnTo>
                <a:lnTo>
                  <a:pt x="2100530" y="773748"/>
                </a:lnTo>
                <a:lnTo>
                  <a:pt x="2096554" y="846455"/>
                </a:lnTo>
                <a:lnTo>
                  <a:pt x="2090966" y="2213813"/>
                </a:lnTo>
                <a:lnTo>
                  <a:pt x="2085390" y="2489149"/>
                </a:lnTo>
                <a:lnTo>
                  <a:pt x="2082786" y="2572049"/>
                </a:lnTo>
                <a:lnTo>
                  <a:pt x="2079437" y="2640658"/>
                </a:lnTo>
                <a:lnTo>
                  <a:pt x="2075343" y="2694979"/>
                </a:lnTo>
                <a:lnTo>
                  <a:pt x="2070503" y="2735014"/>
                </a:lnTo>
                <a:lnTo>
                  <a:pt x="2057593" y="2786810"/>
                </a:lnTo>
                <a:lnTo>
                  <a:pt x="2052362" y="2809133"/>
                </a:lnTo>
                <a:lnTo>
                  <a:pt x="2049225" y="2827734"/>
                </a:lnTo>
                <a:lnTo>
                  <a:pt x="2048179" y="2842615"/>
                </a:lnTo>
                <a:lnTo>
                  <a:pt x="2051784" y="2878426"/>
                </a:lnTo>
                <a:lnTo>
                  <a:pt x="2080621" y="2941681"/>
                </a:lnTo>
                <a:lnTo>
                  <a:pt x="2135846" y="2991908"/>
                </a:lnTo>
                <a:lnTo>
                  <a:pt x="2202821" y="3017958"/>
                </a:lnTo>
                <a:lnTo>
                  <a:pt x="2239797" y="3021215"/>
                </a:lnTo>
                <a:lnTo>
                  <a:pt x="2291075" y="3014005"/>
                </a:lnTo>
                <a:lnTo>
                  <a:pt x="2335142" y="2992377"/>
                </a:lnTo>
                <a:lnTo>
                  <a:pt x="2371999" y="2956332"/>
                </a:lnTo>
                <a:lnTo>
                  <a:pt x="2401646" y="2905874"/>
                </a:lnTo>
                <a:lnTo>
                  <a:pt x="2414829" y="2867224"/>
                </a:lnTo>
                <a:lnTo>
                  <a:pt x="2426364" y="2812559"/>
                </a:lnTo>
                <a:lnTo>
                  <a:pt x="2436250" y="2741877"/>
                </a:lnTo>
                <a:lnTo>
                  <a:pt x="2440576" y="2700530"/>
                </a:lnTo>
                <a:lnTo>
                  <a:pt x="2444489" y="2655180"/>
                </a:lnTo>
                <a:lnTo>
                  <a:pt x="2447990" y="2605825"/>
                </a:lnTo>
                <a:lnTo>
                  <a:pt x="2451079" y="2552467"/>
                </a:lnTo>
                <a:lnTo>
                  <a:pt x="2453757" y="2495104"/>
                </a:lnTo>
                <a:lnTo>
                  <a:pt x="2456022" y="2433738"/>
                </a:lnTo>
                <a:lnTo>
                  <a:pt x="2457876" y="2368368"/>
                </a:lnTo>
                <a:lnTo>
                  <a:pt x="2459317" y="2298994"/>
                </a:lnTo>
                <a:lnTo>
                  <a:pt x="2460347" y="2225616"/>
                </a:lnTo>
                <a:lnTo>
                  <a:pt x="2460965" y="2148234"/>
                </a:lnTo>
                <a:lnTo>
                  <a:pt x="2461171" y="2066848"/>
                </a:lnTo>
                <a:lnTo>
                  <a:pt x="2493580" y="2007075"/>
                </a:lnTo>
                <a:lnTo>
                  <a:pt x="2524575" y="1951283"/>
                </a:lnTo>
                <a:lnTo>
                  <a:pt x="2554156" y="1899473"/>
                </a:lnTo>
                <a:lnTo>
                  <a:pt x="2582323" y="1851643"/>
                </a:lnTo>
                <a:lnTo>
                  <a:pt x="2609075" y="1807795"/>
                </a:lnTo>
                <a:lnTo>
                  <a:pt x="2634413" y="1767928"/>
                </a:lnTo>
                <a:lnTo>
                  <a:pt x="2658337" y="1732042"/>
                </a:lnTo>
                <a:lnTo>
                  <a:pt x="2680846" y="1700137"/>
                </a:lnTo>
                <a:lnTo>
                  <a:pt x="2721622" y="1648269"/>
                </a:lnTo>
                <a:lnTo>
                  <a:pt x="2759333" y="1607622"/>
                </a:lnTo>
                <a:lnTo>
                  <a:pt x="2798048" y="1571252"/>
                </a:lnTo>
                <a:lnTo>
                  <a:pt x="2837767" y="1539161"/>
                </a:lnTo>
                <a:lnTo>
                  <a:pt x="2878491" y="1511348"/>
                </a:lnTo>
                <a:lnTo>
                  <a:pt x="2920218" y="1487814"/>
                </a:lnTo>
                <a:lnTo>
                  <a:pt x="2962951" y="1468558"/>
                </a:lnTo>
                <a:lnTo>
                  <a:pt x="2965122" y="1467815"/>
                </a:lnTo>
                <a:lnTo>
                  <a:pt x="2448153" y="1467815"/>
                </a:lnTo>
                <a:lnTo>
                  <a:pt x="2446324" y="1306311"/>
                </a:lnTo>
                <a:lnTo>
                  <a:pt x="2446135" y="1272308"/>
                </a:lnTo>
                <a:lnTo>
                  <a:pt x="2446180" y="1201903"/>
                </a:lnTo>
                <a:lnTo>
                  <a:pt x="2446731" y="1150888"/>
                </a:lnTo>
                <a:lnTo>
                  <a:pt x="2447690" y="1099931"/>
                </a:lnTo>
                <a:lnTo>
                  <a:pt x="2449055" y="1049032"/>
                </a:lnTo>
                <a:lnTo>
                  <a:pt x="2450828" y="998191"/>
                </a:lnTo>
                <a:lnTo>
                  <a:pt x="2453008" y="947408"/>
                </a:lnTo>
                <a:lnTo>
                  <a:pt x="2455595" y="896683"/>
                </a:lnTo>
                <a:lnTo>
                  <a:pt x="2458649" y="843928"/>
                </a:lnTo>
                <a:lnTo>
                  <a:pt x="2461294" y="791694"/>
                </a:lnTo>
                <a:lnTo>
                  <a:pt x="2463532" y="739983"/>
                </a:lnTo>
                <a:lnTo>
                  <a:pt x="2465362" y="688794"/>
                </a:lnTo>
                <a:lnTo>
                  <a:pt x="2466784" y="638127"/>
                </a:lnTo>
                <a:lnTo>
                  <a:pt x="2467800" y="587984"/>
                </a:lnTo>
                <a:lnTo>
                  <a:pt x="2468410" y="538364"/>
                </a:lnTo>
                <a:lnTo>
                  <a:pt x="2468608" y="488978"/>
                </a:lnTo>
                <a:lnTo>
                  <a:pt x="2467786" y="439917"/>
                </a:lnTo>
                <a:lnTo>
                  <a:pt x="2465307" y="388603"/>
                </a:lnTo>
                <a:lnTo>
                  <a:pt x="2461174" y="335326"/>
                </a:lnTo>
                <a:lnTo>
                  <a:pt x="2455388" y="280085"/>
                </a:lnTo>
                <a:lnTo>
                  <a:pt x="2447949" y="222881"/>
                </a:lnTo>
                <a:lnTo>
                  <a:pt x="2438857" y="163715"/>
                </a:lnTo>
                <a:lnTo>
                  <a:pt x="2426657" y="113691"/>
                </a:lnTo>
                <a:lnTo>
                  <a:pt x="2407432" y="72762"/>
                </a:lnTo>
                <a:lnTo>
                  <a:pt x="2381180" y="40928"/>
                </a:lnTo>
                <a:lnTo>
                  <a:pt x="2347900" y="18190"/>
                </a:lnTo>
                <a:lnTo>
                  <a:pt x="2307593" y="4547"/>
                </a:lnTo>
                <a:lnTo>
                  <a:pt x="2260257" y="0"/>
                </a:lnTo>
                <a:close/>
              </a:path>
              <a:path w="5994400" h="3095625">
                <a:moveTo>
                  <a:pt x="3143923" y="1060399"/>
                </a:moveTo>
                <a:lnTo>
                  <a:pt x="3095422" y="1061983"/>
                </a:lnTo>
                <a:lnTo>
                  <a:pt x="3047591" y="1066735"/>
                </a:lnTo>
                <a:lnTo>
                  <a:pt x="3000429" y="1074656"/>
                </a:lnTo>
                <a:lnTo>
                  <a:pt x="2953935" y="1085745"/>
                </a:lnTo>
                <a:lnTo>
                  <a:pt x="2908110" y="1100002"/>
                </a:lnTo>
                <a:lnTo>
                  <a:pt x="2862954" y="1117427"/>
                </a:lnTo>
                <a:lnTo>
                  <a:pt x="2818465" y="1138021"/>
                </a:lnTo>
                <a:lnTo>
                  <a:pt x="2774645" y="1161783"/>
                </a:lnTo>
                <a:lnTo>
                  <a:pt x="2736254" y="1185591"/>
                </a:lnTo>
                <a:lnTo>
                  <a:pt x="2698393" y="1211948"/>
                </a:lnTo>
                <a:lnTo>
                  <a:pt x="2661060" y="1240853"/>
                </a:lnTo>
                <a:lnTo>
                  <a:pt x="2624255" y="1272308"/>
                </a:lnTo>
                <a:lnTo>
                  <a:pt x="2587978" y="1306311"/>
                </a:lnTo>
                <a:lnTo>
                  <a:pt x="2552230" y="1342863"/>
                </a:lnTo>
                <a:lnTo>
                  <a:pt x="2517010" y="1381964"/>
                </a:lnTo>
                <a:lnTo>
                  <a:pt x="2482318" y="1423615"/>
                </a:lnTo>
                <a:lnTo>
                  <a:pt x="2448153" y="1467815"/>
                </a:lnTo>
                <a:lnTo>
                  <a:pt x="2965122" y="1467815"/>
                </a:lnTo>
                <a:lnTo>
                  <a:pt x="3006687" y="1453581"/>
                </a:lnTo>
                <a:lnTo>
                  <a:pt x="3051428" y="1442883"/>
                </a:lnTo>
                <a:lnTo>
                  <a:pt x="3097173" y="1436464"/>
                </a:lnTo>
                <a:lnTo>
                  <a:pt x="3143923" y="1434325"/>
                </a:lnTo>
                <a:lnTo>
                  <a:pt x="3628598" y="1434325"/>
                </a:lnTo>
                <a:lnTo>
                  <a:pt x="3622257" y="1405379"/>
                </a:lnTo>
                <a:lnTo>
                  <a:pt x="3610835" y="1363559"/>
                </a:lnTo>
                <a:lnTo>
                  <a:pt x="3598000" y="1325607"/>
                </a:lnTo>
                <a:lnTo>
                  <a:pt x="3568090" y="1261313"/>
                </a:lnTo>
                <a:lnTo>
                  <a:pt x="3543086" y="1223141"/>
                </a:lnTo>
                <a:lnTo>
                  <a:pt x="3514212" y="1188987"/>
                </a:lnTo>
                <a:lnTo>
                  <a:pt x="3481469" y="1158850"/>
                </a:lnTo>
                <a:lnTo>
                  <a:pt x="3444856" y="1132731"/>
                </a:lnTo>
                <a:lnTo>
                  <a:pt x="3404374" y="1110630"/>
                </a:lnTo>
                <a:lnTo>
                  <a:pt x="3360023" y="1092547"/>
                </a:lnTo>
                <a:lnTo>
                  <a:pt x="3311802" y="1078483"/>
                </a:lnTo>
                <a:lnTo>
                  <a:pt x="3259712" y="1068436"/>
                </a:lnTo>
                <a:lnTo>
                  <a:pt x="3203752" y="1062408"/>
                </a:lnTo>
                <a:lnTo>
                  <a:pt x="3143923" y="1060399"/>
                </a:lnTo>
                <a:close/>
              </a:path>
              <a:path w="5994400" h="3095625">
                <a:moveTo>
                  <a:pt x="5056225" y="1036218"/>
                </a:moveTo>
                <a:lnTo>
                  <a:pt x="5003642" y="1037613"/>
                </a:lnTo>
                <a:lnTo>
                  <a:pt x="4952395" y="1041799"/>
                </a:lnTo>
                <a:lnTo>
                  <a:pt x="4902486" y="1048775"/>
                </a:lnTo>
                <a:lnTo>
                  <a:pt x="4853914" y="1058542"/>
                </a:lnTo>
                <a:lnTo>
                  <a:pt x="4806679" y="1071099"/>
                </a:lnTo>
                <a:lnTo>
                  <a:pt x="4760781" y="1086447"/>
                </a:lnTo>
                <a:lnTo>
                  <a:pt x="4716220" y="1104586"/>
                </a:lnTo>
                <a:lnTo>
                  <a:pt x="4672996" y="1125515"/>
                </a:lnTo>
                <a:lnTo>
                  <a:pt x="4631109" y="1149234"/>
                </a:lnTo>
                <a:lnTo>
                  <a:pt x="4590560" y="1175744"/>
                </a:lnTo>
                <a:lnTo>
                  <a:pt x="4551347" y="1205045"/>
                </a:lnTo>
                <a:lnTo>
                  <a:pt x="4513472" y="1237136"/>
                </a:lnTo>
                <a:lnTo>
                  <a:pt x="4476933" y="1272017"/>
                </a:lnTo>
                <a:lnTo>
                  <a:pt x="4441732" y="1309690"/>
                </a:lnTo>
                <a:lnTo>
                  <a:pt x="4407867" y="1350152"/>
                </a:lnTo>
                <a:lnTo>
                  <a:pt x="4375340" y="1393405"/>
                </a:lnTo>
                <a:lnTo>
                  <a:pt x="4348573" y="1432465"/>
                </a:lnTo>
                <a:lnTo>
                  <a:pt x="4323429" y="1472607"/>
                </a:lnTo>
                <a:lnTo>
                  <a:pt x="4299907" y="1513830"/>
                </a:lnTo>
                <a:lnTo>
                  <a:pt x="4278008" y="1556134"/>
                </a:lnTo>
                <a:lnTo>
                  <a:pt x="4257731" y="1599520"/>
                </a:lnTo>
                <a:lnTo>
                  <a:pt x="4239076" y="1643988"/>
                </a:lnTo>
                <a:lnTo>
                  <a:pt x="4222043" y="1689537"/>
                </a:lnTo>
                <a:lnTo>
                  <a:pt x="4206632" y="1736168"/>
                </a:lnTo>
                <a:lnTo>
                  <a:pt x="4192844" y="1783881"/>
                </a:lnTo>
                <a:lnTo>
                  <a:pt x="4180678" y="1832675"/>
                </a:lnTo>
                <a:lnTo>
                  <a:pt x="4170134" y="1882550"/>
                </a:lnTo>
                <a:lnTo>
                  <a:pt x="4161212" y="1933507"/>
                </a:lnTo>
                <a:lnTo>
                  <a:pt x="4153913" y="1985546"/>
                </a:lnTo>
                <a:lnTo>
                  <a:pt x="4148236" y="2038666"/>
                </a:lnTo>
                <a:lnTo>
                  <a:pt x="4144180" y="2092868"/>
                </a:lnTo>
                <a:lnTo>
                  <a:pt x="4141747" y="2148151"/>
                </a:lnTo>
                <a:lnTo>
                  <a:pt x="4140936" y="2204516"/>
                </a:lnTo>
                <a:lnTo>
                  <a:pt x="4142201" y="2259501"/>
                </a:lnTo>
                <a:lnTo>
                  <a:pt x="4145996" y="2312831"/>
                </a:lnTo>
                <a:lnTo>
                  <a:pt x="4152322" y="2364508"/>
                </a:lnTo>
                <a:lnTo>
                  <a:pt x="4161177" y="2414530"/>
                </a:lnTo>
                <a:lnTo>
                  <a:pt x="4172563" y="2462899"/>
                </a:lnTo>
                <a:lnTo>
                  <a:pt x="4186479" y="2509614"/>
                </a:lnTo>
                <a:lnTo>
                  <a:pt x="4202924" y="2554676"/>
                </a:lnTo>
                <a:lnTo>
                  <a:pt x="4221935" y="2598151"/>
                </a:lnTo>
                <a:lnTo>
                  <a:pt x="4243406" y="2639838"/>
                </a:lnTo>
                <a:lnTo>
                  <a:pt x="4267441" y="2679939"/>
                </a:lnTo>
                <a:lnTo>
                  <a:pt x="4294007" y="2718387"/>
                </a:lnTo>
                <a:lnTo>
                  <a:pt x="4323102" y="2755181"/>
                </a:lnTo>
                <a:lnTo>
                  <a:pt x="4354728" y="2790323"/>
                </a:lnTo>
                <a:lnTo>
                  <a:pt x="4388883" y="2823810"/>
                </a:lnTo>
                <a:lnTo>
                  <a:pt x="4425569" y="2855645"/>
                </a:lnTo>
                <a:lnTo>
                  <a:pt x="4461006" y="2882740"/>
                </a:lnTo>
                <a:lnTo>
                  <a:pt x="4497866" y="2907966"/>
                </a:lnTo>
                <a:lnTo>
                  <a:pt x="4536148" y="2931323"/>
                </a:lnTo>
                <a:lnTo>
                  <a:pt x="4575853" y="2952811"/>
                </a:lnTo>
                <a:lnTo>
                  <a:pt x="4616979" y="2972431"/>
                </a:lnTo>
                <a:lnTo>
                  <a:pt x="4659527" y="2990182"/>
                </a:lnTo>
                <a:lnTo>
                  <a:pt x="4703497" y="3006064"/>
                </a:lnTo>
                <a:lnTo>
                  <a:pt x="4748890" y="3020078"/>
                </a:lnTo>
                <a:lnTo>
                  <a:pt x="4795704" y="3032223"/>
                </a:lnTo>
                <a:lnTo>
                  <a:pt x="4843940" y="3042500"/>
                </a:lnTo>
                <a:lnTo>
                  <a:pt x="4893599" y="3050908"/>
                </a:lnTo>
                <a:lnTo>
                  <a:pt x="4944679" y="3057448"/>
                </a:lnTo>
                <a:lnTo>
                  <a:pt x="4997182" y="3062119"/>
                </a:lnTo>
                <a:lnTo>
                  <a:pt x="5051107" y="3064921"/>
                </a:lnTo>
                <a:lnTo>
                  <a:pt x="5106454" y="3065856"/>
                </a:lnTo>
                <a:lnTo>
                  <a:pt x="5155622" y="3064810"/>
                </a:lnTo>
                <a:lnTo>
                  <a:pt x="5205036" y="3061674"/>
                </a:lnTo>
                <a:lnTo>
                  <a:pt x="5254697" y="3056447"/>
                </a:lnTo>
                <a:lnTo>
                  <a:pt x="5304604" y="3049129"/>
                </a:lnTo>
                <a:lnTo>
                  <a:pt x="5354757" y="3039720"/>
                </a:lnTo>
                <a:lnTo>
                  <a:pt x="5405156" y="3028220"/>
                </a:lnTo>
                <a:lnTo>
                  <a:pt x="5455802" y="3014628"/>
                </a:lnTo>
                <a:lnTo>
                  <a:pt x="5506694" y="2998946"/>
                </a:lnTo>
                <a:lnTo>
                  <a:pt x="5557832" y="2981172"/>
                </a:lnTo>
                <a:lnTo>
                  <a:pt x="5609216" y="2961307"/>
                </a:lnTo>
                <a:lnTo>
                  <a:pt x="5660847" y="2939351"/>
                </a:lnTo>
                <a:lnTo>
                  <a:pt x="5718639" y="2911816"/>
                </a:lnTo>
                <a:lnTo>
                  <a:pt x="5770927" y="2883328"/>
                </a:lnTo>
                <a:lnTo>
                  <a:pt x="5817712" y="2853887"/>
                </a:lnTo>
                <a:lnTo>
                  <a:pt x="5858992" y="2823492"/>
                </a:lnTo>
                <a:lnTo>
                  <a:pt x="5894768" y="2792143"/>
                </a:lnTo>
                <a:lnTo>
                  <a:pt x="5925040" y="2759841"/>
                </a:lnTo>
                <a:lnTo>
                  <a:pt x="5947906" y="2729141"/>
                </a:lnTo>
                <a:lnTo>
                  <a:pt x="5106454" y="2729141"/>
                </a:lnTo>
                <a:lnTo>
                  <a:pt x="5048497" y="2727546"/>
                </a:lnTo>
                <a:lnTo>
                  <a:pt x="4992629" y="2722762"/>
                </a:lnTo>
                <a:lnTo>
                  <a:pt x="4938850" y="2714788"/>
                </a:lnTo>
                <a:lnTo>
                  <a:pt x="4887159" y="2703624"/>
                </a:lnTo>
                <a:lnTo>
                  <a:pt x="4837557" y="2689272"/>
                </a:lnTo>
                <a:lnTo>
                  <a:pt x="4790043" y="2671729"/>
                </a:lnTo>
                <a:lnTo>
                  <a:pt x="4744618" y="2650998"/>
                </a:lnTo>
                <a:lnTo>
                  <a:pt x="4701280" y="2627119"/>
                </a:lnTo>
                <a:lnTo>
                  <a:pt x="4660030" y="2600126"/>
                </a:lnTo>
                <a:lnTo>
                  <a:pt x="4620867" y="2570019"/>
                </a:lnTo>
                <a:lnTo>
                  <a:pt x="4583792" y="2536799"/>
                </a:lnTo>
                <a:lnTo>
                  <a:pt x="4548804" y="2500465"/>
                </a:lnTo>
                <a:lnTo>
                  <a:pt x="4515905" y="2461019"/>
                </a:lnTo>
                <a:lnTo>
                  <a:pt x="4485093" y="2418461"/>
                </a:lnTo>
                <a:lnTo>
                  <a:pt x="5207543" y="2076157"/>
                </a:lnTo>
                <a:lnTo>
                  <a:pt x="4453470" y="2076157"/>
                </a:lnTo>
                <a:lnTo>
                  <a:pt x="4466402" y="2018479"/>
                </a:lnTo>
                <a:lnTo>
                  <a:pt x="4480393" y="1963268"/>
                </a:lnTo>
                <a:lnTo>
                  <a:pt x="4495444" y="1910525"/>
                </a:lnTo>
                <a:lnTo>
                  <a:pt x="4511555" y="1860249"/>
                </a:lnTo>
                <a:lnTo>
                  <a:pt x="4528725" y="1812441"/>
                </a:lnTo>
                <a:lnTo>
                  <a:pt x="4546955" y="1767101"/>
                </a:lnTo>
                <a:lnTo>
                  <a:pt x="4566244" y="1724229"/>
                </a:lnTo>
                <a:lnTo>
                  <a:pt x="4586593" y="1683824"/>
                </a:lnTo>
                <a:lnTo>
                  <a:pt x="4608000" y="1645888"/>
                </a:lnTo>
                <a:lnTo>
                  <a:pt x="4630467" y="1610419"/>
                </a:lnTo>
                <a:lnTo>
                  <a:pt x="4653993" y="1577418"/>
                </a:lnTo>
                <a:lnTo>
                  <a:pt x="4678578" y="1546885"/>
                </a:lnTo>
                <a:lnTo>
                  <a:pt x="4713005" y="1509986"/>
                </a:lnTo>
                <a:lnTo>
                  <a:pt x="4749316" y="1477429"/>
                </a:lnTo>
                <a:lnTo>
                  <a:pt x="4787510" y="1449213"/>
                </a:lnTo>
                <a:lnTo>
                  <a:pt x="4827587" y="1425338"/>
                </a:lnTo>
                <a:lnTo>
                  <a:pt x="4869548" y="1405805"/>
                </a:lnTo>
                <a:lnTo>
                  <a:pt x="4913392" y="1390612"/>
                </a:lnTo>
                <a:lnTo>
                  <a:pt x="4959120" y="1379760"/>
                </a:lnTo>
                <a:lnTo>
                  <a:pt x="5006731" y="1373249"/>
                </a:lnTo>
                <a:lnTo>
                  <a:pt x="5056225" y="1371079"/>
                </a:lnTo>
                <a:lnTo>
                  <a:pt x="5772413" y="1371079"/>
                </a:lnTo>
                <a:lnTo>
                  <a:pt x="5761970" y="1343994"/>
                </a:lnTo>
                <a:lnTo>
                  <a:pt x="5740371" y="1303177"/>
                </a:lnTo>
                <a:lnTo>
                  <a:pt x="5713972" y="1265113"/>
                </a:lnTo>
                <a:lnTo>
                  <a:pt x="5682773" y="1229803"/>
                </a:lnTo>
                <a:lnTo>
                  <a:pt x="5646774" y="1197247"/>
                </a:lnTo>
                <a:lnTo>
                  <a:pt x="5605975" y="1167445"/>
                </a:lnTo>
                <a:lnTo>
                  <a:pt x="5560377" y="1140396"/>
                </a:lnTo>
                <a:lnTo>
                  <a:pt x="5520175" y="1120601"/>
                </a:lnTo>
                <a:lnTo>
                  <a:pt x="5477703" y="1102890"/>
                </a:lnTo>
                <a:lnTo>
                  <a:pt x="5432962" y="1087263"/>
                </a:lnTo>
                <a:lnTo>
                  <a:pt x="5385951" y="1073720"/>
                </a:lnTo>
                <a:lnTo>
                  <a:pt x="5336671" y="1062261"/>
                </a:lnTo>
                <a:lnTo>
                  <a:pt x="5285122" y="1052885"/>
                </a:lnTo>
                <a:lnTo>
                  <a:pt x="5231302" y="1045593"/>
                </a:lnTo>
                <a:lnTo>
                  <a:pt x="5175213" y="1040385"/>
                </a:lnTo>
                <a:lnTo>
                  <a:pt x="5116854" y="1037260"/>
                </a:lnTo>
                <a:lnTo>
                  <a:pt x="5056225" y="1036218"/>
                </a:lnTo>
                <a:close/>
              </a:path>
              <a:path w="5994400" h="3095625">
                <a:moveTo>
                  <a:pt x="5826417" y="2420315"/>
                </a:moveTo>
                <a:lnTo>
                  <a:pt x="5790719" y="2426535"/>
                </a:lnTo>
                <a:lnTo>
                  <a:pt x="5756186" y="2445196"/>
                </a:lnTo>
                <a:lnTo>
                  <a:pt x="5722814" y="2476298"/>
                </a:lnTo>
                <a:lnTo>
                  <a:pt x="5690603" y="2519845"/>
                </a:lnTo>
                <a:lnTo>
                  <a:pt x="5669343" y="2547504"/>
                </a:lnTo>
                <a:lnTo>
                  <a:pt x="5607687" y="2598151"/>
                </a:lnTo>
                <a:lnTo>
                  <a:pt x="5567292" y="2621139"/>
                </a:lnTo>
                <a:lnTo>
                  <a:pt x="5520518" y="2642571"/>
                </a:lnTo>
                <a:lnTo>
                  <a:pt x="5467367" y="2662446"/>
                </a:lnTo>
                <a:lnTo>
                  <a:pt x="5407837" y="2680766"/>
                </a:lnTo>
                <a:lnTo>
                  <a:pt x="5351406" y="2695546"/>
                </a:lnTo>
                <a:lnTo>
                  <a:pt x="5297454" y="2707639"/>
                </a:lnTo>
                <a:lnTo>
                  <a:pt x="5245982" y="2717045"/>
                </a:lnTo>
                <a:lnTo>
                  <a:pt x="5196991" y="2723765"/>
                </a:lnTo>
                <a:lnTo>
                  <a:pt x="5150481" y="2727797"/>
                </a:lnTo>
                <a:lnTo>
                  <a:pt x="5106454" y="2729141"/>
                </a:lnTo>
                <a:lnTo>
                  <a:pt x="5947906" y="2729141"/>
                </a:lnTo>
                <a:lnTo>
                  <a:pt x="5969073" y="2692377"/>
                </a:lnTo>
                <a:lnTo>
                  <a:pt x="5991089" y="2621099"/>
                </a:lnTo>
                <a:lnTo>
                  <a:pt x="5993841" y="2584030"/>
                </a:lnTo>
                <a:lnTo>
                  <a:pt x="5990643" y="2552462"/>
                </a:lnTo>
                <a:lnTo>
                  <a:pt x="5965064" y="2495255"/>
                </a:lnTo>
                <a:lnTo>
                  <a:pt x="5916231" y="2448047"/>
                </a:lnTo>
                <a:lnTo>
                  <a:pt x="5858100" y="2423396"/>
                </a:lnTo>
                <a:lnTo>
                  <a:pt x="5826417" y="2420315"/>
                </a:lnTo>
                <a:close/>
              </a:path>
              <a:path w="5994400" h="3095625">
                <a:moveTo>
                  <a:pt x="5772413" y="1371079"/>
                </a:moveTo>
                <a:lnTo>
                  <a:pt x="5056225" y="1371079"/>
                </a:lnTo>
                <a:lnTo>
                  <a:pt x="5112613" y="1372567"/>
                </a:lnTo>
                <a:lnTo>
                  <a:pt x="5166433" y="1377032"/>
                </a:lnTo>
                <a:lnTo>
                  <a:pt x="5217686" y="1384473"/>
                </a:lnTo>
                <a:lnTo>
                  <a:pt x="5266371" y="1394891"/>
                </a:lnTo>
                <a:lnTo>
                  <a:pt x="5312489" y="1408285"/>
                </a:lnTo>
                <a:lnTo>
                  <a:pt x="5356039" y="1424656"/>
                </a:lnTo>
                <a:lnTo>
                  <a:pt x="5397023" y="1444004"/>
                </a:lnTo>
                <a:lnTo>
                  <a:pt x="5435440" y="1466329"/>
                </a:lnTo>
                <a:lnTo>
                  <a:pt x="5471290" y="1491631"/>
                </a:lnTo>
                <a:lnTo>
                  <a:pt x="5504573" y="1519910"/>
                </a:lnTo>
                <a:lnTo>
                  <a:pt x="5476928" y="1542248"/>
                </a:lnTo>
                <a:lnTo>
                  <a:pt x="5446085" y="1565293"/>
                </a:lnTo>
                <a:lnTo>
                  <a:pt x="5412045" y="1589046"/>
                </a:lnTo>
                <a:lnTo>
                  <a:pt x="5374808" y="1613507"/>
                </a:lnTo>
                <a:lnTo>
                  <a:pt x="5334372" y="1638675"/>
                </a:lnTo>
                <a:lnTo>
                  <a:pt x="5290739" y="1664551"/>
                </a:lnTo>
                <a:lnTo>
                  <a:pt x="5243908" y="1691135"/>
                </a:lnTo>
                <a:lnTo>
                  <a:pt x="5193879" y="1718426"/>
                </a:lnTo>
                <a:lnTo>
                  <a:pt x="5140652" y="1746424"/>
                </a:lnTo>
                <a:lnTo>
                  <a:pt x="5084226" y="1775130"/>
                </a:lnTo>
                <a:lnTo>
                  <a:pt x="5024602" y="1804543"/>
                </a:lnTo>
                <a:lnTo>
                  <a:pt x="4453470" y="2076157"/>
                </a:lnTo>
                <a:lnTo>
                  <a:pt x="5207543" y="2076157"/>
                </a:lnTo>
                <a:lnTo>
                  <a:pt x="5319407" y="2022568"/>
                </a:lnTo>
                <a:lnTo>
                  <a:pt x="5373519" y="1995741"/>
                </a:lnTo>
                <a:lnTo>
                  <a:pt x="5422485" y="1970753"/>
                </a:lnTo>
                <a:lnTo>
                  <a:pt x="5466306" y="1947602"/>
                </a:lnTo>
                <a:lnTo>
                  <a:pt x="5504983" y="1926288"/>
                </a:lnTo>
                <a:lnTo>
                  <a:pt x="5538515" y="1906813"/>
                </a:lnTo>
                <a:lnTo>
                  <a:pt x="5590146" y="1873377"/>
                </a:lnTo>
                <a:lnTo>
                  <a:pt x="5639416" y="1834715"/>
                </a:lnTo>
                <a:lnTo>
                  <a:pt x="5682117" y="1795007"/>
                </a:lnTo>
                <a:lnTo>
                  <a:pt x="5718249" y="1754253"/>
                </a:lnTo>
                <a:lnTo>
                  <a:pt x="5747812" y="1712453"/>
                </a:lnTo>
                <a:lnTo>
                  <a:pt x="5770805" y="1669607"/>
                </a:lnTo>
                <a:lnTo>
                  <a:pt x="5787229" y="1625715"/>
                </a:lnTo>
                <a:lnTo>
                  <a:pt x="5797084" y="1580778"/>
                </a:lnTo>
                <a:lnTo>
                  <a:pt x="5800369" y="1534795"/>
                </a:lnTo>
                <a:lnTo>
                  <a:pt x="5797969" y="1482964"/>
                </a:lnTo>
                <a:lnTo>
                  <a:pt x="5790769" y="1433888"/>
                </a:lnTo>
                <a:lnTo>
                  <a:pt x="5778770" y="1387564"/>
                </a:lnTo>
                <a:lnTo>
                  <a:pt x="5772413" y="1371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38878" y="5021008"/>
            <a:ext cx="3581400" cy="2236470"/>
          </a:xfrm>
          <a:custGeom>
            <a:avLst/>
            <a:gdLst/>
            <a:ahLst/>
            <a:cxnLst/>
            <a:rect l="l" t="t" r="r" b="b"/>
            <a:pathLst>
              <a:path w="3581400" h="2236470">
                <a:moveTo>
                  <a:pt x="191604" y="1678038"/>
                </a:moveTo>
                <a:lnTo>
                  <a:pt x="121148" y="1691990"/>
                </a:lnTo>
                <a:lnTo>
                  <a:pt x="58597" y="1733842"/>
                </a:lnTo>
                <a:lnTo>
                  <a:pt x="32961" y="1762912"/>
                </a:lnTo>
                <a:lnTo>
                  <a:pt x="3662" y="1828025"/>
                </a:lnTo>
                <a:lnTo>
                  <a:pt x="0" y="1864067"/>
                </a:lnTo>
                <a:lnTo>
                  <a:pt x="3536" y="1904399"/>
                </a:lnTo>
                <a:lnTo>
                  <a:pt x="14146" y="1942710"/>
                </a:lnTo>
                <a:lnTo>
                  <a:pt x="31830" y="1978999"/>
                </a:lnTo>
                <a:lnTo>
                  <a:pt x="56588" y="2013266"/>
                </a:lnTo>
                <a:lnTo>
                  <a:pt x="88420" y="2045513"/>
                </a:lnTo>
                <a:lnTo>
                  <a:pt x="127325" y="2075738"/>
                </a:lnTo>
                <a:lnTo>
                  <a:pt x="173305" y="2103942"/>
                </a:lnTo>
                <a:lnTo>
                  <a:pt x="226358" y="2130125"/>
                </a:lnTo>
                <a:lnTo>
                  <a:pt x="286486" y="2154288"/>
                </a:lnTo>
                <a:lnTo>
                  <a:pt x="335957" y="2171468"/>
                </a:lnTo>
                <a:lnTo>
                  <a:pt x="385980" y="2186626"/>
                </a:lnTo>
                <a:lnTo>
                  <a:pt x="436554" y="2199763"/>
                </a:lnTo>
                <a:lnTo>
                  <a:pt x="487679" y="2210878"/>
                </a:lnTo>
                <a:lnTo>
                  <a:pt x="539355" y="2219972"/>
                </a:lnTo>
                <a:lnTo>
                  <a:pt x="591582" y="2227046"/>
                </a:lnTo>
                <a:lnTo>
                  <a:pt x="644361" y="2232098"/>
                </a:lnTo>
                <a:lnTo>
                  <a:pt x="697691" y="2235129"/>
                </a:lnTo>
                <a:lnTo>
                  <a:pt x="751573" y="2236139"/>
                </a:lnTo>
                <a:lnTo>
                  <a:pt x="811167" y="2235094"/>
                </a:lnTo>
                <a:lnTo>
                  <a:pt x="868855" y="2231958"/>
                </a:lnTo>
                <a:lnTo>
                  <a:pt x="924636" y="2226731"/>
                </a:lnTo>
                <a:lnTo>
                  <a:pt x="978510" y="2219412"/>
                </a:lnTo>
                <a:lnTo>
                  <a:pt x="1030477" y="2210003"/>
                </a:lnTo>
                <a:lnTo>
                  <a:pt x="1080538" y="2198503"/>
                </a:lnTo>
                <a:lnTo>
                  <a:pt x="1128692" y="2184912"/>
                </a:lnTo>
                <a:lnTo>
                  <a:pt x="1174940" y="2169230"/>
                </a:lnTo>
                <a:lnTo>
                  <a:pt x="1219281" y="2151456"/>
                </a:lnTo>
                <a:lnTo>
                  <a:pt x="1261716" y="2131591"/>
                </a:lnTo>
                <a:lnTo>
                  <a:pt x="1302245" y="2109635"/>
                </a:lnTo>
                <a:lnTo>
                  <a:pt x="1347768" y="2080332"/>
                </a:lnTo>
                <a:lnTo>
                  <a:pt x="1388956" y="2048568"/>
                </a:lnTo>
                <a:lnTo>
                  <a:pt x="1425809" y="2014345"/>
                </a:lnTo>
                <a:lnTo>
                  <a:pt x="1458326" y="1977661"/>
                </a:lnTo>
                <a:lnTo>
                  <a:pt x="1486507" y="1938516"/>
                </a:lnTo>
                <a:lnTo>
                  <a:pt x="1510354" y="1896912"/>
                </a:lnTo>
                <a:lnTo>
                  <a:pt x="1526544" y="1860346"/>
                </a:lnTo>
                <a:lnTo>
                  <a:pt x="751573" y="1860346"/>
                </a:lnTo>
                <a:lnTo>
                  <a:pt x="706344" y="1858951"/>
                </a:lnTo>
                <a:lnTo>
                  <a:pt x="656231" y="1854765"/>
                </a:lnTo>
                <a:lnTo>
                  <a:pt x="601236" y="1847788"/>
                </a:lnTo>
                <a:lnTo>
                  <a:pt x="541362" y="1838020"/>
                </a:lnTo>
                <a:lnTo>
                  <a:pt x="470198" y="1823142"/>
                </a:lnTo>
                <a:lnTo>
                  <a:pt x="412991" y="1806400"/>
                </a:lnTo>
                <a:lnTo>
                  <a:pt x="369737" y="1787796"/>
                </a:lnTo>
                <a:lnTo>
                  <a:pt x="296951" y="1728262"/>
                </a:lnTo>
                <a:lnTo>
                  <a:pt x="257652" y="1700358"/>
                </a:lnTo>
                <a:lnTo>
                  <a:pt x="222537" y="1683617"/>
                </a:lnTo>
                <a:lnTo>
                  <a:pt x="191604" y="1678038"/>
                </a:lnTo>
                <a:close/>
              </a:path>
              <a:path w="3581400" h="2236470">
                <a:moveTo>
                  <a:pt x="1391538" y="0"/>
                </a:moveTo>
                <a:lnTo>
                  <a:pt x="1347702" y="2093"/>
                </a:lnTo>
                <a:lnTo>
                  <a:pt x="1305496" y="8372"/>
                </a:lnTo>
                <a:lnTo>
                  <a:pt x="1264919" y="18838"/>
                </a:lnTo>
                <a:lnTo>
                  <a:pt x="1225969" y="33489"/>
                </a:lnTo>
                <a:lnTo>
                  <a:pt x="1192822" y="47745"/>
                </a:lnTo>
                <a:lnTo>
                  <a:pt x="1153981" y="62873"/>
                </a:lnTo>
                <a:lnTo>
                  <a:pt x="1109446" y="78874"/>
                </a:lnTo>
                <a:lnTo>
                  <a:pt x="1059216" y="95749"/>
                </a:lnTo>
                <a:lnTo>
                  <a:pt x="1003292" y="113496"/>
                </a:lnTo>
                <a:lnTo>
                  <a:pt x="941672" y="132117"/>
                </a:lnTo>
                <a:lnTo>
                  <a:pt x="806931" y="171146"/>
                </a:lnTo>
                <a:lnTo>
                  <a:pt x="744972" y="189883"/>
                </a:lnTo>
                <a:lnTo>
                  <a:pt x="688479" y="207823"/>
                </a:lnTo>
                <a:lnTo>
                  <a:pt x="637452" y="224967"/>
                </a:lnTo>
                <a:lnTo>
                  <a:pt x="591892" y="241314"/>
                </a:lnTo>
                <a:lnTo>
                  <a:pt x="551797" y="256863"/>
                </a:lnTo>
                <a:lnTo>
                  <a:pt x="469933" y="294682"/>
                </a:lnTo>
                <a:lnTo>
                  <a:pt x="425955" y="319734"/>
                </a:lnTo>
                <a:lnTo>
                  <a:pt x="385235" y="346770"/>
                </a:lnTo>
                <a:lnTo>
                  <a:pt x="347772" y="375791"/>
                </a:lnTo>
                <a:lnTo>
                  <a:pt x="313567" y="406797"/>
                </a:lnTo>
                <a:lnTo>
                  <a:pt x="282619" y="439787"/>
                </a:lnTo>
                <a:lnTo>
                  <a:pt x="254929" y="474761"/>
                </a:lnTo>
                <a:lnTo>
                  <a:pt x="230497" y="511720"/>
                </a:lnTo>
                <a:lnTo>
                  <a:pt x="209322" y="550664"/>
                </a:lnTo>
                <a:lnTo>
                  <a:pt x="191405" y="591591"/>
                </a:lnTo>
                <a:lnTo>
                  <a:pt x="176746" y="634503"/>
                </a:lnTo>
                <a:lnTo>
                  <a:pt x="165344" y="679400"/>
                </a:lnTo>
                <a:lnTo>
                  <a:pt x="157200" y="726281"/>
                </a:lnTo>
                <a:lnTo>
                  <a:pt x="152314" y="775146"/>
                </a:lnTo>
                <a:lnTo>
                  <a:pt x="150685" y="825995"/>
                </a:lnTo>
                <a:lnTo>
                  <a:pt x="153760" y="883893"/>
                </a:lnTo>
                <a:lnTo>
                  <a:pt x="162986" y="937463"/>
                </a:lnTo>
                <a:lnTo>
                  <a:pt x="178362" y="986705"/>
                </a:lnTo>
                <a:lnTo>
                  <a:pt x="199888" y="1031620"/>
                </a:lnTo>
                <a:lnTo>
                  <a:pt x="227565" y="1072206"/>
                </a:lnTo>
                <a:lnTo>
                  <a:pt x="261393" y="1108465"/>
                </a:lnTo>
                <a:lnTo>
                  <a:pt x="301370" y="1140396"/>
                </a:lnTo>
                <a:lnTo>
                  <a:pt x="334060" y="1160744"/>
                </a:lnTo>
                <a:lnTo>
                  <a:pt x="372596" y="1180334"/>
                </a:lnTo>
                <a:lnTo>
                  <a:pt x="416979" y="1199165"/>
                </a:lnTo>
                <a:lnTo>
                  <a:pt x="467208" y="1217238"/>
                </a:lnTo>
                <a:lnTo>
                  <a:pt x="523285" y="1234552"/>
                </a:lnTo>
                <a:lnTo>
                  <a:pt x="585210" y="1251106"/>
                </a:lnTo>
                <a:lnTo>
                  <a:pt x="652983" y="1266901"/>
                </a:lnTo>
                <a:lnTo>
                  <a:pt x="846454" y="1309687"/>
                </a:lnTo>
                <a:lnTo>
                  <a:pt x="907801" y="1327274"/>
                </a:lnTo>
                <a:lnTo>
                  <a:pt x="963304" y="1347568"/>
                </a:lnTo>
                <a:lnTo>
                  <a:pt x="1012965" y="1370569"/>
                </a:lnTo>
                <a:lnTo>
                  <a:pt x="1056783" y="1396275"/>
                </a:lnTo>
                <a:lnTo>
                  <a:pt x="1094759" y="1424688"/>
                </a:lnTo>
                <a:lnTo>
                  <a:pt x="1126892" y="1455807"/>
                </a:lnTo>
                <a:lnTo>
                  <a:pt x="1153183" y="1489632"/>
                </a:lnTo>
                <a:lnTo>
                  <a:pt x="1173631" y="1526163"/>
                </a:lnTo>
                <a:lnTo>
                  <a:pt x="1188236" y="1565400"/>
                </a:lnTo>
                <a:lnTo>
                  <a:pt x="1197000" y="1607342"/>
                </a:lnTo>
                <a:lnTo>
                  <a:pt x="1199921" y="1651990"/>
                </a:lnTo>
                <a:lnTo>
                  <a:pt x="1195115" y="1689299"/>
                </a:lnTo>
                <a:lnTo>
                  <a:pt x="1156668" y="1753376"/>
                </a:lnTo>
                <a:lnTo>
                  <a:pt x="1123027" y="1780145"/>
                </a:lnTo>
                <a:lnTo>
                  <a:pt x="1079774" y="1803403"/>
                </a:lnTo>
                <a:lnTo>
                  <a:pt x="1026909" y="1823148"/>
                </a:lnTo>
                <a:lnTo>
                  <a:pt x="986187" y="1834516"/>
                </a:lnTo>
                <a:lnTo>
                  <a:pt x="943398" y="1843816"/>
                </a:lnTo>
                <a:lnTo>
                  <a:pt x="898542" y="1851048"/>
                </a:lnTo>
                <a:lnTo>
                  <a:pt x="851619" y="1856214"/>
                </a:lnTo>
                <a:lnTo>
                  <a:pt x="802629" y="1859313"/>
                </a:lnTo>
                <a:lnTo>
                  <a:pt x="751573" y="1860346"/>
                </a:lnTo>
                <a:lnTo>
                  <a:pt x="1526544" y="1860346"/>
                </a:lnTo>
                <a:lnTo>
                  <a:pt x="1545040" y="1806323"/>
                </a:lnTo>
                <a:lnTo>
                  <a:pt x="1555879" y="1757339"/>
                </a:lnTo>
                <a:lnTo>
                  <a:pt x="1562383" y="1705894"/>
                </a:lnTo>
                <a:lnTo>
                  <a:pt x="1564551" y="1651990"/>
                </a:lnTo>
                <a:lnTo>
                  <a:pt x="1563003" y="1599994"/>
                </a:lnTo>
                <a:lnTo>
                  <a:pt x="1558362" y="1549783"/>
                </a:lnTo>
                <a:lnTo>
                  <a:pt x="1550626" y="1501357"/>
                </a:lnTo>
                <a:lnTo>
                  <a:pt x="1539796" y="1454715"/>
                </a:lnTo>
                <a:lnTo>
                  <a:pt x="1525872" y="1409859"/>
                </a:lnTo>
                <a:lnTo>
                  <a:pt x="1508854" y="1366786"/>
                </a:lnTo>
                <a:lnTo>
                  <a:pt x="1488741" y="1325499"/>
                </a:lnTo>
                <a:lnTo>
                  <a:pt x="1465534" y="1285995"/>
                </a:lnTo>
                <a:lnTo>
                  <a:pt x="1439233" y="1248276"/>
                </a:lnTo>
                <a:lnTo>
                  <a:pt x="1409837" y="1212342"/>
                </a:lnTo>
                <a:lnTo>
                  <a:pt x="1377348" y="1178192"/>
                </a:lnTo>
                <a:lnTo>
                  <a:pt x="1341764" y="1145826"/>
                </a:lnTo>
                <a:lnTo>
                  <a:pt x="1303085" y="1115244"/>
                </a:lnTo>
                <a:lnTo>
                  <a:pt x="1261313" y="1086446"/>
                </a:lnTo>
                <a:lnTo>
                  <a:pt x="1227957" y="1066179"/>
                </a:lnTo>
                <a:lnTo>
                  <a:pt x="1192004" y="1046594"/>
                </a:lnTo>
                <a:lnTo>
                  <a:pt x="1153453" y="1027693"/>
                </a:lnTo>
                <a:lnTo>
                  <a:pt x="1112305" y="1009474"/>
                </a:lnTo>
                <a:lnTo>
                  <a:pt x="1068559" y="991938"/>
                </a:lnTo>
                <a:lnTo>
                  <a:pt x="1022215" y="975085"/>
                </a:lnTo>
                <a:lnTo>
                  <a:pt x="973273" y="958914"/>
                </a:lnTo>
                <a:lnTo>
                  <a:pt x="921734" y="943426"/>
                </a:lnTo>
                <a:lnTo>
                  <a:pt x="867596" y="928621"/>
                </a:lnTo>
                <a:lnTo>
                  <a:pt x="810861" y="914498"/>
                </a:lnTo>
                <a:lnTo>
                  <a:pt x="751528" y="901057"/>
                </a:lnTo>
                <a:lnTo>
                  <a:pt x="689597" y="888299"/>
                </a:lnTo>
                <a:lnTo>
                  <a:pt x="625068" y="876223"/>
                </a:lnTo>
                <a:lnTo>
                  <a:pt x="597977" y="870875"/>
                </a:lnTo>
                <a:lnTo>
                  <a:pt x="570653" y="864130"/>
                </a:lnTo>
                <a:lnTo>
                  <a:pt x="543099" y="855989"/>
                </a:lnTo>
                <a:lnTo>
                  <a:pt x="515315" y="846455"/>
                </a:lnTo>
                <a:lnTo>
                  <a:pt x="519401" y="808285"/>
                </a:lnTo>
                <a:lnTo>
                  <a:pt x="530837" y="771494"/>
                </a:lnTo>
                <a:lnTo>
                  <a:pt x="549624" y="736079"/>
                </a:lnTo>
                <a:lnTo>
                  <a:pt x="575761" y="702043"/>
                </a:lnTo>
                <a:lnTo>
                  <a:pt x="609248" y="669383"/>
                </a:lnTo>
                <a:lnTo>
                  <a:pt x="650084" y="638102"/>
                </a:lnTo>
                <a:lnTo>
                  <a:pt x="698269" y="608199"/>
                </a:lnTo>
                <a:lnTo>
                  <a:pt x="753803" y="579673"/>
                </a:lnTo>
                <a:lnTo>
                  <a:pt x="816686" y="552526"/>
                </a:lnTo>
                <a:lnTo>
                  <a:pt x="993424" y="495884"/>
                </a:lnTo>
                <a:lnTo>
                  <a:pt x="1092642" y="465474"/>
                </a:lnTo>
                <a:lnTo>
                  <a:pt x="1176977" y="440946"/>
                </a:lnTo>
                <a:lnTo>
                  <a:pt x="1246428" y="422300"/>
                </a:lnTo>
                <a:lnTo>
                  <a:pt x="1611929" y="422300"/>
                </a:lnTo>
                <a:lnTo>
                  <a:pt x="1607276" y="394975"/>
                </a:lnTo>
                <a:lnTo>
                  <a:pt x="1586931" y="297072"/>
                </a:lnTo>
                <a:lnTo>
                  <a:pt x="1579664" y="254401"/>
                </a:lnTo>
                <a:lnTo>
                  <a:pt x="1575302" y="218009"/>
                </a:lnTo>
                <a:lnTo>
                  <a:pt x="1573847" y="187896"/>
                </a:lnTo>
                <a:lnTo>
                  <a:pt x="1570651" y="148012"/>
                </a:lnTo>
                <a:lnTo>
                  <a:pt x="1545076" y="80108"/>
                </a:lnTo>
                <a:lnTo>
                  <a:pt x="1495307" y="29296"/>
                </a:lnTo>
                <a:lnTo>
                  <a:pt x="1429732" y="3255"/>
                </a:lnTo>
                <a:lnTo>
                  <a:pt x="1391538" y="0"/>
                </a:lnTo>
                <a:close/>
              </a:path>
              <a:path w="3581400" h="2236470">
                <a:moveTo>
                  <a:pt x="1611929" y="422300"/>
                </a:moveTo>
                <a:lnTo>
                  <a:pt x="1246428" y="422300"/>
                </a:lnTo>
                <a:lnTo>
                  <a:pt x="1257125" y="492064"/>
                </a:lnTo>
                <a:lnTo>
                  <a:pt x="1268753" y="548803"/>
                </a:lnTo>
                <a:lnTo>
                  <a:pt x="1281313" y="592519"/>
                </a:lnTo>
                <a:lnTo>
                  <a:pt x="1319101" y="653327"/>
                </a:lnTo>
                <a:lnTo>
                  <a:pt x="1351075" y="674838"/>
                </a:lnTo>
                <a:lnTo>
                  <a:pt x="1390724" y="687745"/>
                </a:lnTo>
                <a:lnTo>
                  <a:pt x="1438046" y="692048"/>
                </a:lnTo>
                <a:lnTo>
                  <a:pt x="1476241" y="688793"/>
                </a:lnTo>
                <a:lnTo>
                  <a:pt x="1541820" y="662746"/>
                </a:lnTo>
                <a:lnTo>
                  <a:pt x="1591583" y="611935"/>
                </a:lnTo>
                <a:lnTo>
                  <a:pt x="1617158" y="544035"/>
                </a:lnTo>
                <a:lnTo>
                  <a:pt x="1620354" y="504151"/>
                </a:lnTo>
                <a:lnTo>
                  <a:pt x="1618902" y="474038"/>
                </a:lnTo>
                <a:lnTo>
                  <a:pt x="1614543" y="437646"/>
                </a:lnTo>
                <a:lnTo>
                  <a:pt x="1611929" y="422300"/>
                </a:lnTo>
                <a:close/>
              </a:path>
              <a:path w="3581400" h="2236470">
                <a:moveTo>
                  <a:pt x="2870454" y="195338"/>
                </a:moveTo>
                <a:lnTo>
                  <a:pt x="2816445" y="196645"/>
                </a:lnTo>
                <a:lnTo>
                  <a:pt x="2763854" y="200565"/>
                </a:lnTo>
                <a:lnTo>
                  <a:pt x="2712678" y="207099"/>
                </a:lnTo>
                <a:lnTo>
                  <a:pt x="2662918" y="216246"/>
                </a:lnTo>
                <a:lnTo>
                  <a:pt x="2614575" y="228007"/>
                </a:lnTo>
                <a:lnTo>
                  <a:pt x="2567648" y="242381"/>
                </a:lnTo>
                <a:lnTo>
                  <a:pt x="2522137" y="259368"/>
                </a:lnTo>
                <a:lnTo>
                  <a:pt x="2478042" y="278969"/>
                </a:lnTo>
                <a:lnTo>
                  <a:pt x="2435363" y="301184"/>
                </a:lnTo>
                <a:lnTo>
                  <a:pt x="2394101" y="326012"/>
                </a:lnTo>
                <a:lnTo>
                  <a:pt x="2354254" y="353453"/>
                </a:lnTo>
                <a:lnTo>
                  <a:pt x="2315824" y="383508"/>
                </a:lnTo>
                <a:lnTo>
                  <a:pt x="2278810" y="416177"/>
                </a:lnTo>
                <a:lnTo>
                  <a:pt x="2243212" y="451459"/>
                </a:lnTo>
                <a:lnTo>
                  <a:pt x="2209030" y="489354"/>
                </a:lnTo>
                <a:lnTo>
                  <a:pt x="2176265" y="529863"/>
                </a:lnTo>
                <a:lnTo>
                  <a:pt x="2144915" y="572985"/>
                </a:lnTo>
                <a:lnTo>
                  <a:pt x="2117925" y="613376"/>
                </a:lnTo>
                <a:lnTo>
                  <a:pt x="2092766" y="654550"/>
                </a:lnTo>
                <a:lnTo>
                  <a:pt x="2069439" y="696510"/>
                </a:lnTo>
                <a:lnTo>
                  <a:pt x="2047943" y="739254"/>
                </a:lnTo>
                <a:lnTo>
                  <a:pt x="2028279" y="782783"/>
                </a:lnTo>
                <a:lnTo>
                  <a:pt x="2010446" y="827097"/>
                </a:lnTo>
                <a:lnTo>
                  <a:pt x="1994444" y="872196"/>
                </a:lnTo>
                <a:lnTo>
                  <a:pt x="1980274" y="918079"/>
                </a:lnTo>
                <a:lnTo>
                  <a:pt x="1967896" y="964926"/>
                </a:lnTo>
                <a:lnTo>
                  <a:pt x="1957427" y="1012201"/>
                </a:lnTo>
                <a:lnTo>
                  <a:pt x="1948751" y="1060440"/>
                </a:lnTo>
                <a:lnTo>
                  <a:pt x="1941906" y="1109463"/>
                </a:lnTo>
                <a:lnTo>
                  <a:pt x="1936892" y="1159272"/>
                </a:lnTo>
                <a:lnTo>
                  <a:pt x="1933709" y="1209865"/>
                </a:lnTo>
                <a:lnTo>
                  <a:pt x="1932358" y="1261244"/>
                </a:lnTo>
                <a:lnTo>
                  <a:pt x="1932838" y="1313408"/>
                </a:lnTo>
                <a:lnTo>
                  <a:pt x="1935631" y="1370418"/>
                </a:lnTo>
                <a:lnTo>
                  <a:pt x="1940542" y="1425856"/>
                </a:lnTo>
                <a:lnTo>
                  <a:pt x="1947619" y="1480011"/>
                </a:lnTo>
                <a:lnTo>
                  <a:pt x="1956713" y="1532020"/>
                </a:lnTo>
                <a:lnTo>
                  <a:pt x="1967974" y="1582745"/>
                </a:lnTo>
                <a:lnTo>
                  <a:pt x="1981352" y="1631900"/>
                </a:lnTo>
                <a:lnTo>
                  <a:pt x="1996847" y="1679483"/>
                </a:lnTo>
                <a:lnTo>
                  <a:pt x="2014459" y="1725495"/>
                </a:lnTo>
                <a:lnTo>
                  <a:pt x="2034187" y="1769936"/>
                </a:lnTo>
                <a:lnTo>
                  <a:pt x="2056033" y="1812806"/>
                </a:lnTo>
                <a:lnTo>
                  <a:pt x="2079995" y="1854105"/>
                </a:lnTo>
                <a:lnTo>
                  <a:pt x="2106074" y="1893833"/>
                </a:lnTo>
                <a:lnTo>
                  <a:pt x="2134269" y="1931989"/>
                </a:lnTo>
                <a:lnTo>
                  <a:pt x="2164582" y="1968575"/>
                </a:lnTo>
                <a:lnTo>
                  <a:pt x="2197011" y="2003590"/>
                </a:lnTo>
                <a:lnTo>
                  <a:pt x="2235134" y="2040437"/>
                </a:lnTo>
                <a:lnTo>
                  <a:pt x="2274471" y="2074080"/>
                </a:lnTo>
                <a:lnTo>
                  <a:pt x="2315023" y="2104519"/>
                </a:lnTo>
                <a:lnTo>
                  <a:pt x="2356790" y="2131754"/>
                </a:lnTo>
                <a:lnTo>
                  <a:pt x="2399771" y="2155785"/>
                </a:lnTo>
                <a:lnTo>
                  <a:pt x="2443967" y="2176611"/>
                </a:lnTo>
                <a:lnTo>
                  <a:pt x="2489377" y="2194234"/>
                </a:lnTo>
                <a:lnTo>
                  <a:pt x="2536003" y="2208652"/>
                </a:lnTo>
                <a:lnTo>
                  <a:pt x="2583843" y="2219867"/>
                </a:lnTo>
                <a:lnTo>
                  <a:pt x="2632898" y="2227877"/>
                </a:lnTo>
                <a:lnTo>
                  <a:pt x="2683168" y="2232683"/>
                </a:lnTo>
                <a:lnTo>
                  <a:pt x="2734652" y="2234285"/>
                </a:lnTo>
                <a:lnTo>
                  <a:pt x="2786303" y="2232813"/>
                </a:lnTo>
                <a:lnTo>
                  <a:pt x="2836581" y="2228398"/>
                </a:lnTo>
                <a:lnTo>
                  <a:pt x="2885487" y="2221039"/>
                </a:lnTo>
                <a:lnTo>
                  <a:pt x="2933021" y="2210736"/>
                </a:lnTo>
                <a:lnTo>
                  <a:pt x="2979182" y="2197489"/>
                </a:lnTo>
                <a:lnTo>
                  <a:pt x="3023971" y="2181299"/>
                </a:lnTo>
                <a:lnTo>
                  <a:pt x="3067387" y="2162166"/>
                </a:lnTo>
                <a:lnTo>
                  <a:pt x="3109431" y="2140089"/>
                </a:lnTo>
                <a:lnTo>
                  <a:pt x="3150103" y="2115068"/>
                </a:lnTo>
                <a:lnTo>
                  <a:pt x="3189402" y="2087104"/>
                </a:lnTo>
                <a:lnTo>
                  <a:pt x="3227328" y="2056197"/>
                </a:lnTo>
                <a:lnTo>
                  <a:pt x="3263882" y="2022346"/>
                </a:lnTo>
                <a:lnTo>
                  <a:pt x="3299064" y="1985552"/>
                </a:lnTo>
                <a:lnTo>
                  <a:pt x="3332873" y="1945814"/>
                </a:lnTo>
                <a:lnTo>
                  <a:pt x="3365309" y="1903133"/>
                </a:lnTo>
                <a:lnTo>
                  <a:pt x="3392428" y="1863652"/>
                </a:lnTo>
                <a:lnTo>
                  <a:pt x="3395647" y="1858492"/>
                </a:lnTo>
                <a:lnTo>
                  <a:pt x="2734652" y="1858492"/>
                </a:lnTo>
                <a:lnTo>
                  <a:pt x="2688217" y="1855948"/>
                </a:lnTo>
                <a:lnTo>
                  <a:pt x="2643529" y="1848316"/>
                </a:lnTo>
                <a:lnTo>
                  <a:pt x="2600589" y="1835596"/>
                </a:lnTo>
                <a:lnTo>
                  <a:pt x="2559396" y="1817788"/>
                </a:lnTo>
                <a:lnTo>
                  <a:pt x="2519950" y="1794893"/>
                </a:lnTo>
                <a:lnTo>
                  <a:pt x="2482251" y="1766911"/>
                </a:lnTo>
                <a:lnTo>
                  <a:pt x="2446299" y="1733842"/>
                </a:lnTo>
                <a:lnTo>
                  <a:pt x="2415453" y="1698886"/>
                </a:lnTo>
                <a:lnTo>
                  <a:pt x="2388236" y="1660991"/>
                </a:lnTo>
                <a:lnTo>
                  <a:pt x="2364647" y="1620155"/>
                </a:lnTo>
                <a:lnTo>
                  <a:pt x="2344687" y="1576380"/>
                </a:lnTo>
                <a:lnTo>
                  <a:pt x="2328356" y="1529666"/>
                </a:lnTo>
                <a:lnTo>
                  <a:pt x="2315654" y="1480011"/>
                </a:lnTo>
                <a:lnTo>
                  <a:pt x="2306580" y="1427416"/>
                </a:lnTo>
                <a:lnTo>
                  <a:pt x="2301136" y="1371882"/>
                </a:lnTo>
                <a:lnTo>
                  <a:pt x="2299322" y="1313408"/>
                </a:lnTo>
                <a:lnTo>
                  <a:pt x="2300531" y="1260054"/>
                </a:lnTo>
                <a:lnTo>
                  <a:pt x="2304159" y="1207889"/>
                </a:lnTo>
                <a:lnTo>
                  <a:pt x="2310205" y="1156916"/>
                </a:lnTo>
                <a:lnTo>
                  <a:pt x="2318671" y="1107132"/>
                </a:lnTo>
                <a:lnTo>
                  <a:pt x="2329554" y="1058540"/>
                </a:lnTo>
                <a:lnTo>
                  <a:pt x="2342856" y="1011138"/>
                </a:lnTo>
                <a:lnTo>
                  <a:pt x="2358649" y="964748"/>
                </a:lnTo>
                <a:lnTo>
                  <a:pt x="2376717" y="919906"/>
                </a:lnTo>
                <a:lnTo>
                  <a:pt x="2397275" y="876076"/>
                </a:lnTo>
                <a:lnTo>
                  <a:pt x="2420251" y="833437"/>
                </a:lnTo>
                <a:lnTo>
                  <a:pt x="2448987" y="787926"/>
                </a:lnTo>
                <a:lnTo>
                  <a:pt x="2479814" y="746677"/>
                </a:lnTo>
                <a:lnTo>
                  <a:pt x="2512454" y="710004"/>
                </a:lnTo>
                <a:lnTo>
                  <a:pt x="2547185" y="677594"/>
                </a:lnTo>
                <a:lnTo>
                  <a:pt x="2583915" y="649549"/>
                </a:lnTo>
                <a:lnTo>
                  <a:pt x="2622644" y="625872"/>
                </a:lnTo>
                <a:lnTo>
                  <a:pt x="2663371" y="606561"/>
                </a:lnTo>
                <a:lnTo>
                  <a:pt x="2706098" y="591617"/>
                </a:lnTo>
                <a:lnTo>
                  <a:pt x="2750824" y="581040"/>
                </a:lnTo>
                <a:lnTo>
                  <a:pt x="2797548" y="574829"/>
                </a:lnTo>
                <a:lnTo>
                  <a:pt x="2846273" y="572985"/>
                </a:lnTo>
                <a:lnTo>
                  <a:pt x="3453714" y="572985"/>
                </a:lnTo>
                <a:lnTo>
                  <a:pt x="3434143" y="535774"/>
                </a:lnTo>
                <a:lnTo>
                  <a:pt x="3405848" y="488877"/>
                </a:lnTo>
                <a:lnTo>
                  <a:pt x="3375711" y="445453"/>
                </a:lnTo>
                <a:lnTo>
                  <a:pt x="3343733" y="405504"/>
                </a:lnTo>
                <a:lnTo>
                  <a:pt x="3309914" y="369028"/>
                </a:lnTo>
                <a:lnTo>
                  <a:pt x="3274253" y="336027"/>
                </a:lnTo>
                <a:lnTo>
                  <a:pt x="3236752" y="306499"/>
                </a:lnTo>
                <a:lnTo>
                  <a:pt x="3197409" y="280446"/>
                </a:lnTo>
                <a:lnTo>
                  <a:pt x="3156224" y="257866"/>
                </a:lnTo>
                <a:lnTo>
                  <a:pt x="3113199" y="238760"/>
                </a:lnTo>
                <a:lnTo>
                  <a:pt x="3068332" y="223128"/>
                </a:lnTo>
                <a:lnTo>
                  <a:pt x="3021625" y="210970"/>
                </a:lnTo>
                <a:lnTo>
                  <a:pt x="2973075" y="202286"/>
                </a:lnTo>
                <a:lnTo>
                  <a:pt x="2922685" y="197075"/>
                </a:lnTo>
                <a:lnTo>
                  <a:pt x="2870454" y="195338"/>
                </a:lnTo>
                <a:close/>
              </a:path>
              <a:path w="3581400" h="2236470">
                <a:moveTo>
                  <a:pt x="3453714" y="572985"/>
                </a:moveTo>
                <a:lnTo>
                  <a:pt x="2846273" y="572985"/>
                </a:lnTo>
                <a:lnTo>
                  <a:pt x="2886656" y="574967"/>
                </a:lnTo>
                <a:lnTo>
                  <a:pt x="2924834" y="580539"/>
                </a:lnTo>
                <a:lnTo>
                  <a:pt x="2994578" y="602455"/>
                </a:lnTo>
                <a:lnTo>
                  <a:pt x="3055503" y="638732"/>
                </a:lnTo>
                <a:lnTo>
                  <a:pt x="3107611" y="689371"/>
                </a:lnTo>
                <a:lnTo>
                  <a:pt x="3130358" y="720076"/>
                </a:lnTo>
                <a:lnTo>
                  <a:pt x="3150901" y="754372"/>
                </a:lnTo>
                <a:lnTo>
                  <a:pt x="3169246" y="792275"/>
                </a:lnTo>
                <a:lnTo>
                  <a:pt x="3185373" y="833734"/>
                </a:lnTo>
                <a:lnTo>
                  <a:pt x="3199303" y="878801"/>
                </a:lnTo>
                <a:lnTo>
                  <a:pt x="3211028" y="927458"/>
                </a:lnTo>
                <a:lnTo>
                  <a:pt x="3220548" y="979706"/>
                </a:lnTo>
                <a:lnTo>
                  <a:pt x="3227864" y="1035544"/>
                </a:lnTo>
                <a:lnTo>
                  <a:pt x="3232976" y="1094973"/>
                </a:lnTo>
                <a:lnTo>
                  <a:pt x="3235833" y="1156916"/>
                </a:lnTo>
                <a:lnTo>
                  <a:pt x="3236585" y="1224602"/>
                </a:lnTo>
                <a:lnTo>
                  <a:pt x="3235083" y="1294803"/>
                </a:lnTo>
                <a:lnTo>
                  <a:pt x="3231180" y="1352566"/>
                </a:lnTo>
                <a:lnTo>
                  <a:pt x="3223601" y="1407619"/>
                </a:lnTo>
                <a:lnTo>
                  <a:pt x="3212346" y="1459962"/>
                </a:lnTo>
                <a:lnTo>
                  <a:pt x="3197417" y="1509594"/>
                </a:lnTo>
                <a:lnTo>
                  <a:pt x="3178813" y="1556517"/>
                </a:lnTo>
                <a:lnTo>
                  <a:pt x="3156533" y="1600729"/>
                </a:lnTo>
                <a:lnTo>
                  <a:pt x="3130579" y="1642230"/>
                </a:lnTo>
                <a:lnTo>
                  <a:pt x="3100950" y="1681022"/>
                </a:lnTo>
                <a:lnTo>
                  <a:pt x="3067646" y="1717103"/>
                </a:lnTo>
                <a:lnTo>
                  <a:pt x="3031923" y="1750241"/>
                </a:lnTo>
                <a:lnTo>
                  <a:pt x="2994513" y="1778961"/>
                </a:lnTo>
                <a:lnTo>
                  <a:pt x="2955418" y="1803262"/>
                </a:lnTo>
                <a:lnTo>
                  <a:pt x="2914637" y="1823145"/>
                </a:lnTo>
                <a:lnTo>
                  <a:pt x="2872170" y="1838609"/>
                </a:lnTo>
                <a:lnTo>
                  <a:pt x="2828016" y="1849655"/>
                </a:lnTo>
                <a:lnTo>
                  <a:pt x="2782177" y="1856283"/>
                </a:lnTo>
                <a:lnTo>
                  <a:pt x="2734652" y="1858492"/>
                </a:lnTo>
                <a:lnTo>
                  <a:pt x="3395647" y="1858492"/>
                </a:lnTo>
                <a:lnTo>
                  <a:pt x="3417729" y="1823096"/>
                </a:lnTo>
                <a:lnTo>
                  <a:pt x="3441210" y="1781466"/>
                </a:lnTo>
                <a:lnTo>
                  <a:pt x="3462873" y="1738760"/>
                </a:lnTo>
                <a:lnTo>
                  <a:pt x="3482716" y="1694980"/>
                </a:lnTo>
                <a:lnTo>
                  <a:pt x="3500741" y="1650125"/>
                </a:lnTo>
                <a:lnTo>
                  <a:pt x="3516946" y="1604195"/>
                </a:lnTo>
                <a:lnTo>
                  <a:pt x="3531333" y="1557191"/>
                </a:lnTo>
                <a:lnTo>
                  <a:pt x="3543900" y="1509111"/>
                </a:lnTo>
                <a:lnTo>
                  <a:pt x="3554649" y="1459957"/>
                </a:lnTo>
                <a:lnTo>
                  <a:pt x="3563579" y="1409728"/>
                </a:lnTo>
                <a:lnTo>
                  <a:pt x="3570689" y="1358425"/>
                </a:lnTo>
                <a:lnTo>
                  <a:pt x="3575981" y="1306047"/>
                </a:lnTo>
                <a:lnTo>
                  <a:pt x="3579454" y="1252594"/>
                </a:lnTo>
                <a:lnTo>
                  <a:pt x="3581107" y="1198067"/>
                </a:lnTo>
                <a:lnTo>
                  <a:pt x="3581098" y="1143356"/>
                </a:lnTo>
                <a:lnTo>
                  <a:pt x="3579475" y="1089784"/>
                </a:lnTo>
                <a:lnTo>
                  <a:pt x="3576239" y="1037352"/>
                </a:lnTo>
                <a:lnTo>
                  <a:pt x="3571389" y="986058"/>
                </a:lnTo>
                <a:lnTo>
                  <a:pt x="3564926" y="935904"/>
                </a:lnTo>
                <a:lnTo>
                  <a:pt x="3556849" y="886888"/>
                </a:lnTo>
                <a:lnTo>
                  <a:pt x="3547159" y="839012"/>
                </a:lnTo>
                <a:lnTo>
                  <a:pt x="3535850" y="792257"/>
                </a:lnTo>
                <a:lnTo>
                  <a:pt x="3522937" y="746677"/>
                </a:lnTo>
                <a:lnTo>
                  <a:pt x="3508406" y="702219"/>
                </a:lnTo>
                <a:lnTo>
                  <a:pt x="3492261" y="658899"/>
                </a:lnTo>
                <a:lnTo>
                  <a:pt x="3474502" y="616718"/>
                </a:lnTo>
                <a:lnTo>
                  <a:pt x="3455129" y="575677"/>
                </a:lnTo>
                <a:lnTo>
                  <a:pt x="3453714" y="572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9388" y="5021008"/>
            <a:ext cx="7658061" cy="2256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3466" y="4165248"/>
            <a:ext cx="7510145" cy="3103245"/>
          </a:xfrm>
          <a:custGeom>
            <a:avLst/>
            <a:gdLst/>
            <a:ahLst/>
            <a:cxnLst/>
            <a:rect l="l" t="t" r="r" b="b"/>
            <a:pathLst>
              <a:path w="7510145" h="3103245">
                <a:moveTo>
                  <a:pt x="178600" y="1013891"/>
                </a:moveTo>
                <a:lnTo>
                  <a:pt x="107437" y="1027379"/>
                </a:lnTo>
                <a:lnTo>
                  <a:pt x="50228" y="1067841"/>
                </a:lnTo>
                <a:lnTo>
                  <a:pt x="12555" y="1128764"/>
                </a:lnTo>
                <a:lnTo>
                  <a:pt x="0" y="1203642"/>
                </a:lnTo>
                <a:lnTo>
                  <a:pt x="4599" y="1253716"/>
                </a:lnTo>
                <a:lnTo>
                  <a:pt x="18397" y="1296039"/>
                </a:lnTo>
                <a:lnTo>
                  <a:pt x="41394" y="1330610"/>
                </a:lnTo>
                <a:lnTo>
                  <a:pt x="73588" y="1357431"/>
                </a:lnTo>
                <a:lnTo>
                  <a:pt x="114980" y="1376500"/>
                </a:lnTo>
                <a:lnTo>
                  <a:pt x="165569" y="1387817"/>
                </a:lnTo>
                <a:lnTo>
                  <a:pt x="232659" y="1394008"/>
                </a:lnTo>
                <a:lnTo>
                  <a:pt x="456835" y="1412377"/>
                </a:lnTo>
                <a:lnTo>
                  <a:pt x="542412" y="1417725"/>
                </a:lnTo>
                <a:lnTo>
                  <a:pt x="578573" y="1419440"/>
                </a:lnTo>
                <a:lnTo>
                  <a:pt x="615772" y="2505887"/>
                </a:lnTo>
                <a:lnTo>
                  <a:pt x="615424" y="2545654"/>
                </a:lnTo>
                <a:lnTo>
                  <a:pt x="614379" y="2594257"/>
                </a:lnTo>
                <a:lnTo>
                  <a:pt x="612637" y="2651695"/>
                </a:lnTo>
                <a:lnTo>
                  <a:pt x="607755" y="2784242"/>
                </a:lnTo>
                <a:lnTo>
                  <a:pt x="606013" y="2841683"/>
                </a:lnTo>
                <a:lnTo>
                  <a:pt x="604969" y="2890288"/>
                </a:lnTo>
                <a:lnTo>
                  <a:pt x="604621" y="2930055"/>
                </a:lnTo>
                <a:lnTo>
                  <a:pt x="608050" y="2964816"/>
                </a:lnTo>
                <a:lnTo>
                  <a:pt x="635487" y="3025275"/>
                </a:lnTo>
                <a:lnTo>
                  <a:pt x="688159" y="3072133"/>
                </a:lnTo>
                <a:lnTo>
                  <a:pt x="752801" y="3096322"/>
                </a:lnTo>
                <a:lnTo>
                  <a:pt x="788784" y="3099346"/>
                </a:lnTo>
                <a:lnTo>
                  <a:pt x="823917" y="3095978"/>
                </a:lnTo>
                <a:lnTo>
                  <a:pt x="883758" y="3069041"/>
                </a:lnTo>
                <a:lnTo>
                  <a:pt x="929699" y="3015166"/>
                </a:lnTo>
                <a:lnTo>
                  <a:pt x="947457" y="2978127"/>
                </a:lnTo>
                <a:lnTo>
                  <a:pt x="961740" y="2934355"/>
                </a:lnTo>
                <a:lnTo>
                  <a:pt x="972548" y="2883849"/>
                </a:lnTo>
                <a:lnTo>
                  <a:pt x="979881" y="2826609"/>
                </a:lnTo>
                <a:lnTo>
                  <a:pt x="983739" y="2762636"/>
                </a:lnTo>
                <a:lnTo>
                  <a:pt x="984122" y="2691930"/>
                </a:lnTo>
                <a:lnTo>
                  <a:pt x="982205" y="2594257"/>
                </a:lnTo>
                <a:lnTo>
                  <a:pt x="980401" y="2515196"/>
                </a:lnTo>
                <a:lnTo>
                  <a:pt x="945057" y="1415719"/>
                </a:lnTo>
                <a:lnTo>
                  <a:pt x="1086444" y="1397860"/>
                </a:lnTo>
                <a:lnTo>
                  <a:pt x="1137047" y="1392280"/>
                </a:lnTo>
                <a:lnTo>
                  <a:pt x="1174254" y="1388933"/>
                </a:lnTo>
                <a:lnTo>
                  <a:pt x="1198067" y="1387817"/>
                </a:lnTo>
                <a:lnTo>
                  <a:pt x="1434798" y="1387817"/>
                </a:lnTo>
                <a:lnTo>
                  <a:pt x="1455029" y="1382002"/>
                </a:lnTo>
                <a:lnTo>
                  <a:pt x="1513395" y="1342237"/>
                </a:lnTo>
                <a:lnTo>
                  <a:pt x="1551765" y="1282011"/>
                </a:lnTo>
                <a:lnTo>
                  <a:pt x="1564551" y="1207363"/>
                </a:lnTo>
                <a:lnTo>
                  <a:pt x="1560012" y="1156318"/>
                </a:lnTo>
                <a:lnTo>
                  <a:pt x="1546396" y="1113309"/>
                </a:lnTo>
                <a:lnTo>
                  <a:pt x="1523702" y="1078335"/>
                </a:lnTo>
                <a:lnTo>
                  <a:pt x="1491929" y="1051397"/>
                </a:lnTo>
                <a:lnTo>
                  <a:pt x="1479213" y="1045514"/>
                </a:lnTo>
                <a:lnTo>
                  <a:pt x="569264" y="1045514"/>
                </a:lnTo>
                <a:lnTo>
                  <a:pt x="178600" y="1013891"/>
                </a:lnTo>
                <a:close/>
              </a:path>
              <a:path w="7510145" h="3103245">
                <a:moveTo>
                  <a:pt x="1434798" y="1387817"/>
                </a:moveTo>
                <a:lnTo>
                  <a:pt x="1198067" y="1387817"/>
                </a:lnTo>
                <a:lnTo>
                  <a:pt x="1218474" y="1388051"/>
                </a:lnTo>
                <a:lnTo>
                  <a:pt x="1240624" y="1388749"/>
                </a:lnTo>
                <a:lnTo>
                  <a:pt x="1264518" y="1389912"/>
                </a:lnTo>
                <a:lnTo>
                  <a:pt x="1315791" y="1393165"/>
                </a:lnTo>
                <a:lnTo>
                  <a:pt x="1339684" y="1394328"/>
                </a:lnTo>
                <a:lnTo>
                  <a:pt x="1361835" y="1395026"/>
                </a:lnTo>
                <a:lnTo>
                  <a:pt x="1382242" y="1395260"/>
                </a:lnTo>
                <a:lnTo>
                  <a:pt x="1420437" y="1391945"/>
                </a:lnTo>
                <a:lnTo>
                  <a:pt x="1434798" y="1387817"/>
                </a:lnTo>
                <a:close/>
              </a:path>
              <a:path w="7510145" h="3103245">
                <a:moveTo>
                  <a:pt x="738555" y="381368"/>
                </a:moveTo>
                <a:lnTo>
                  <a:pt x="666472" y="394158"/>
                </a:lnTo>
                <a:lnTo>
                  <a:pt x="606475" y="432523"/>
                </a:lnTo>
                <a:lnTo>
                  <a:pt x="566013" y="490429"/>
                </a:lnTo>
                <a:lnTo>
                  <a:pt x="552526" y="561822"/>
                </a:lnTo>
                <a:lnTo>
                  <a:pt x="552861" y="593634"/>
                </a:lnTo>
                <a:lnTo>
                  <a:pt x="553866" y="632515"/>
                </a:lnTo>
                <a:lnTo>
                  <a:pt x="555540" y="678466"/>
                </a:lnTo>
                <a:lnTo>
                  <a:pt x="557884" y="731486"/>
                </a:lnTo>
                <a:lnTo>
                  <a:pt x="560895" y="791578"/>
                </a:lnTo>
                <a:lnTo>
                  <a:pt x="563911" y="852631"/>
                </a:lnTo>
                <a:lnTo>
                  <a:pt x="566255" y="908551"/>
                </a:lnTo>
                <a:lnTo>
                  <a:pt x="567928" y="959338"/>
                </a:lnTo>
                <a:lnTo>
                  <a:pt x="568930" y="1004993"/>
                </a:lnTo>
                <a:lnTo>
                  <a:pt x="569264" y="1045514"/>
                </a:lnTo>
                <a:lnTo>
                  <a:pt x="1479213" y="1045514"/>
                </a:lnTo>
                <a:lnTo>
                  <a:pt x="1475177" y="1043647"/>
                </a:lnTo>
                <a:lnTo>
                  <a:pt x="933894" y="1043647"/>
                </a:lnTo>
                <a:lnTo>
                  <a:pt x="935761" y="928306"/>
                </a:lnTo>
                <a:lnTo>
                  <a:pt x="939482" y="820407"/>
                </a:lnTo>
                <a:lnTo>
                  <a:pt x="939132" y="773782"/>
                </a:lnTo>
                <a:lnTo>
                  <a:pt x="938083" y="730645"/>
                </a:lnTo>
                <a:lnTo>
                  <a:pt x="936337" y="690996"/>
                </a:lnTo>
                <a:lnTo>
                  <a:pt x="924737" y="590744"/>
                </a:lnTo>
                <a:lnTo>
                  <a:pt x="911220" y="535196"/>
                </a:lnTo>
                <a:lnTo>
                  <a:pt x="893343" y="488194"/>
                </a:lnTo>
                <a:lnTo>
                  <a:pt x="871105" y="449737"/>
                </a:lnTo>
                <a:lnTo>
                  <a:pt x="844508" y="419826"/>
                </a:lnTo>
                <a:lnTo>
                  <a:pt x="778233" y="385641"/>
                </a:lnTo>
                <a:lnTo>
                  <a:pt x="738555" y="381368"/>
                </a:lnTo>
                <a:close/>
              </a:path>
              <a:path w="7510145" h="3103245">
                <a:moveTo>
                  <a:pt x="1198067" y="1013891"/>
                </a:moveTo>
                <a:lnTo>
                  <a:pt x="1176784" y="1015082"/>
                </a:lnTo>
                <a:lnTo>
                  <a:pt x="1139726" y="1018652"/>
                </a:lnTo>
                <a:lnTo>
                  <a:pt x="1086893" y="1024603"/>
                </a:lnTo>
                <a:lnTo>
                  <a:pt x="933894" y="1043647"/>
                </a:lnTo>
                <a:lnTo>
                  <a:pt x="1475177" y="1043647"/>
                </a:lnTo>
                <a:lnTo>
                  <a:pt x="1421905" y="1025797"/>
                </a:lnTo>
                <a:lnTo>
                  <a:pt x="1382018" y="1020587"/>
                </a:lnTo>
                <a:lnTo>
                  <a:pt x="1331416" y="1016867"/>
                </a:lnTo>
                <a:lnTo>
                  <a:pt x="1270098" y="1014635"/>
                </a:lnTo>
                <a:lnTo>
                  <a:pt x="1198067" y="1013891"/>
                </a:lnTo>
                <a:close/>
              </a:path>
              <a:path w="7510145" h="3103245">
                <a:moveTo>
                  <a:pt x="3524522" y="1434325"/>
                </a:moveTo>
                <a:lnTo>
                  <a:pt x="3039846" y="1434325"/>
                </a:lnTo>
                <a:lnTo>
                  <a:pt x="3076549" y="1438643"/>
                </a:lnTo>
                <a:lnTo>
                  <a:pt x="3108934" y="1451597"/>
                </a:lnTo>
                <a:lnTo>
                  <a:pt x="3160750" y="1503412"/>
                </a:lnTo>
                <a:lnTo>
                  <a:pt x="3180181" y="1542273"/>
                </a:lnTo>
                <a:lnTo>
                  <a:pt x="3195294" y="1589769"/>
                </a:lnTo>
                <a:lnTo>
                  <a:pt x="3206089" y="1645901"/>
                </a:lnTo>
                <a:lnTo>
                  <a:pt x="3212566" y="1710668"/>
                </a:lnTo>
                <a:lnTo>
                  <a:pt x="3214725" y="1784070"/>
                </a:lnTo>
                <a:lnTo>
                  <a:pt x="3214434" y="1811395"/>
                </a:lnTo>
                <a:lnTo>
                  <a:pt x="3213561" y="1845000"/>
                </a:lnTo>
                <a:lnTo>
                  <a:pt x="3212105" y="1884884"/>
                </a:lnTo>
                <a:lnTo>
                  <a:pt x="3208031" y="1977203"/>
                </a:lnTo>
                <a:lnTo>
                  <a:pt x="3206578" y="2017083"/>
                </a:lnTo>
                <a:lnTo>
                  <a:pt x="3205707" y="2050687"/>
                </a:lnTo>
                <a:lnTo>
                  <a:pt x="3205416" y="2078012"/>
                </a:lnTo>
                <a:lnTo>
                  <a:pt x="3205829" y="2117653"/>
                </a:lnTo>
                <a:lnTo>
                  <a:pt x="3207070" y="2159683"/>
                </a:lnTo>
                <a:lnTo>
                  <a:pt x="3209137" y="2204101"/>
                </a:lnTo>
                <a:lnTo>
                  <a:pt x="3212031" y="2250908"/>
                </a:lnTo>
                <a:lnTo>
                  <a:pt x="3215752" y="2300104"/>
                </a:lnTo>
                <a:lnTo>
                  <a:pt x="3220300" y="2351688"/>
                </a:lnTo>
                <a:lnTo>
                  <a:pt x="3225675" y="2405661"/>
                </a:lnTo>
                <a:lnTo>
                  <a:pt x="3231877" y="2462022"/>
                </a:lnTo>
                <a:lnTo>
                  <a:pt x="3238906" y="2520772"/>
                </a:lnTo>
                <a:lnTo>
                  <a:pt x="3246851" y="2581612"/>
                </a:lnTo>
                <a:lnTo>
                  <a:pt x="3254980" y="2639282"/>
                </a:lnTo>
                <a:lnTo>
                  <a:pt x="3263294" y="2693784"/>
                </a:lnTo>
                <a:lnTo>
                  <a:pt x="3271791" y="2745116"/>
                </a:lnTo>
                <a:lnTo>
                  <a:pt x="3280473" y="2793278"/>
                </a:lnTo>
                <a:lnTo>
                  <a:pt x="3289338" y="2838272"/>
                </a:lnTo>
                <a:lnTo>
                  <a:pt x="3298387" y="2880096"/>
                </a:lnTo>
                <a:lnTo>
                  <a:pt x="3307620" y="2918750"/>
                </a:lnTo>
                <a:lnTo>
                  <a:pt x="3337057" y="3005135"/>
                </a:lnTo>
                <a:lnTo>
                  <a:pt x="3364369" y="3044724"/>
                </a:lnTo>
                <a:lnTo>
                  <a:pt x="3398971" y="3073002"/>
                </a:lnTo>
                <a:lnTo>
                  <a:pt x="3440864" y="3089969"/>
                </a:lnTo>
                <a:lnTo>
                  <a:pt x="3490048" y="3095625"/>
                </a:lnTo>
                <a:lnTo>
                  <a:pt x="3527724" y="3092426"/>
                </a:lnTo>
                <a:lnTo>
                  <a:pt x="3594699" y="3066842"/>
                </a:lnTo>
                <a:lnTo>
                  <a:pt x="3648415" y="3017310"/>
                </a:lnTo>
                <a:lnTo>
                  <a:pt x="3676323" y="2953593"/>
                </a:lnTo>
                <a:lnTo>
                  <a:pt x="3679812" y="2917024"/>
                </a:lnTo>
                <a:lnTo>
                  <a:pt x="3679345" y="2905280"/>
                </a:lnTo>
                <a:lnTo>
                  <a:pt x="3677948" y="2892374"/>
                </a:lnTo>
                <a:lnTo>
                  <a:pt x="3675622" y="2878305"/>
                </a:lnTo>
                <a:lnTo>
                  <a:pt x="3672370" y="2863075"/>
                </a:lnTo>
                <a:lnTo>
                  <a:pt x="3663243" y="2820870"/>
                </a:lnTo>
                <a:lnTo>
                  <a:pt x="3654465" y="2777036"/>
                </a:lnTo>
                <a:lnTo>
                  <a:pt x="3646035" y="2731573"/>
                </a:lnTo>
                <a:lnTo>
                  <a:pt x="3637954" y="2684483"/>
                </a:lnTo>
                <a:lnTo>
                  <a:pt x="3630221" y="2635764"/>
                </a:lnTo>
                <a:lnTo>
                  <a:pt x="3622837" y="2585417"/>
                </a:lnTo>
                <a:lnTo>
                  <a:pt x="3615800" y="2533442"/>
                </a:lnTo>
                <a:lnTo>
                  <a:pt x="3609111" y="2479840"/>
                </a:lnTo>
                <a:lnTo>
                  <a:pt x="3571913" y="2092896"/>
                </a:lnTo>
                <a:lnTo>
                  <a:pt x="3557028" y="1737563"/>
                </a:lnTo>
                <a:lnTo>
                  <a:pt x="3554066" y="1672213"/>
                </a:lnTo>
                <a:lnTo>
                  <a:pt x="3549735" y="1611357"/>
                </a:lnTo>
                <a:lnTo>
                  <a:pt x="3543967" y="1554059"/>
                </a:lnTo>
                <a:lnTo>
                  <a:pt x="3536785" y="1500629"/>
                </a:lnTo>
                <a:lnTo>
                  <a:pt x="3528190" y="1451070"/>
                </a:lnTo>
                <a:lnTo>
                  <a:pt x="3524522" y="1434325"/>
                </a:lnTo>
                <a:close/>
              </a:path>
              <a:path w="7510145" h="3103245">
                <a:moveTo>
                  <a:pt x="2156180" y="0"/>
                </a:moveTo>
                <a:lnTo>
                  <a:pt x="2084096" y="12785"/>
                </a:lnTo>
                <a:lnTo>
                  <a:pt x="2024100" y="51155"/>
                </a:lnTo>
                <a:lnTo>
                  <a:pt x="1983638" y="109061"/>
                </a:lnTo>
                <a:lnTo>
                  <a:pt x="1970150" y="180454"/>
                </a:lnTo>
                <a:lnTo>
                  <a:pt x="1971253" y="225624"/>
                </a:lnTo>
                <a:lnTo>
                  <a:pt x="1974564" y="269979"/>
                </a:lnTo>
                <a:lnTo>
                  <a:pt x="1980084" y="313520"/>
                </a:lnTo>
                <a:lnTo>
                  <a:pt x="1987816" y="356247"/>
                </a:lnTo>
                <a:lnTo>
                  <a:pt x="1995550" y="399214"/>
                </a:lnTo>
                <a:lnTo>
                  <a:pt x="2001075" y="443458"/>
                </a:lnTo>
                <a:lnTo>
                  <a:pt x="2004390" y="488978"/>
                </a:lnTo>
                <a:lnTo>
                  <a:pt x="2005495" y="535774"/>
                </a:lnTo>
                <a:lnTo>
                  <a:pt x="2005133" y="566625"/>
                </a:lnTo>
                <a:lnTo>
                  <a:pt x="2004047" y="605848"/>
                </a:lnTo>
                <a:lnTo>
                  <a:pt x="2002237" y="653443"/>
                </a:lnTo>
                <a:lnTo>
                  <a:pt x="1999703" y="709410"/>
                </a:lnTo>
                <a:lnTo>
                  <a:pt x="1996446" y="773747"/>
                </a:lnTo>
                <a:lnTo>
                  <a:pt x="1992464" y="846455"/>
                </a:lnTo>
                <a:lnTo>
                  <a:pt x="1986889" y="2213813"/>
                </a:lnTo>
                <a:lnTo>
                  <a:pt x="1981314" y="2489149"/>
                </a:lnTo>
                <a:lnTo>
                  <a:pt x="1978708" y="2572044"/>
                </a:lnTo>
                <a:lnTo>
                  <a:pt x="1975357" y="2640653"/>
                </a:lnTo>
                <a:lnTo>
                  <a:pt x="1971261" y="2694976"/>
                </a:lnTo>
                <a:lnTo>
                  <a:pt x="1966422" y="2735013"/>
                </a:lnTo>
                <a:lnTo>
                  <a:pt x="1953516" y="2786805"/>
                </a:lnTo>
                <a:lnTo>
                  <a:pt x="1948286" y="2809128"/>
                </a:lnTo>
                <a:lnTo>
                  <a:pt x="1945148" y="2827733"/>
                </a:lnTo>
                <a:lnTo>
                  <a:pt x="1944103" y="2842615"/>
                </a:lnTo>
                <a:lnTo>
                  <a:pt x="1947708" y="2878425"/>
                </a:lnTo>
                <a:lnTo>
                  <a:pt x="1976544" y="2941676"/>
                </a:lnTo>
                <a:lnTo>
                  <a:pt x="2031770" y="2991906"/>
                </a:lnTo>
                <a:lnTo>
                  <a:pt x="2098745" y="3017947"/>
                </a:lnTo>
                <a:lnTo>
                  <a:pt x="2135720" y="3021203"/>
                </a:lnTo>
                <a:lnTo>
                  <a:pt x="2186993" y="3013994"/>
                </a:lnTo>
                <a:lnTo>
                  <a:pt x="2231061" y="2992369"/>
                </a:lnTo>
                <a:lnTo>
                  <a:pt x="2267921" y="2956325"/>
                </a:lnTo>
                <a:lnTo>
                  <a:pt x="2297569" y="2905861"/>
                </a:lnTo>
                <a:lnTo>
                  <a:pt x="2310752" y="2867212"/>
                </a:lnTo>
                <a:lnTo>
                  <a:pt x="2322287" y="2812548"/>
                </a:lnTo>
                <a:lnTo>
                  <a:pt x="2332174" y="2741868"/>
                </a:lnTo>
                <a:lnTo>
                  <a:pt x="2336499" y="2700522"/>
                </a:lnTo>
                <a:lnTo>
                  <a:pt x="2340412" y="2655173"/>
                </a:lnTo>
                <a:lnTo>
                  <a:pt x="2343914" y="2605819"/>
                </a:lnTo>
                <a:lnTo>
                  <a:pt x="2347003" y="2552462"/>
                </a:lnTo>
                <a:lnTo>
                  <a:pt x="2349680" y="2495101"/>
                </a:lnTo>
                <a:lnTo>
                  <a:pt x="2351946" y="2433735"/>
                </a:lnTo>
                <a:lnTo>
                  <a:pt x="2353799" y="2368366"/>
                </a:lnTo>
                <a:lnTo>
                  <a:pt x="2355241" y="2298992"/>
                </a:lnTo>
                <a:lnTo>
                  <a:pt x="2356270" y="2225615"/>
                </a:lnTo>
                <a:lnTo>
                  <a:pt x="2356888" y="2148234"/>
                </a:lnTo>
                <a:lnTo>
                  <a:pt x="2357094" y="2066848"/>
                </a:lnTo>
                <a:lnTo>
                  <a:pt x="2389503" y="2007075"/>
                </a:lnTo>
                <a:lnTo>
                  <a:pt x="2420499" y="1951283"/>
                </a:lnTo>
                <a:lnTo>
                  <a:pt x="2450079" y="1899473"/>
                </a:lnTo>
                <a:lnTo>
                  <a:pt x="2478246" y="1851643"/>
                </a:lnTo>
                <a:lnTo>
                  <a:pt x="2504998" y="1807795"/>
                </a:lnTo>
                <a:lnTo>
                  <a:pt x="2530336" y="1767928"/>
                </a:lnTo>
                <a:lnTo>
                  <a:pt x="2554260" y="1732042"/>
                </a:lnTo>
                <a:lnTo>
                  <a:pt x="2576770" y="1700137"/>
                </a:lnTo>
                <a:lnTo>
                  <a:pt x="2617546" y="1648269"/>
                </a:lnTo>
                <a:lnTo>
                  <a:pt x="2655256" y="1607619"/>
                </a:lnTo>
                <a:lnTo>
                  <a:pt x="2693971" y="1571247"/>
                </a:lnTo>
                <a:lnTo>
                  <a:pt x="2733691" y="1539156"/>
                </a:lnTo>
                <a:lnTo>
                  <a:pt x="2774414" y="1511343"/>
                </a:lnTo>
                <a:lnTo>
                  <a:pt x="2816142" y="1487809"/>
                </a:lnTo>
                <a:lnTo>
                  <a:pt x="2858874" y="1468555"/>
                </a:lnTo>
                <a:lnTo>
                  <a:pt x="2861035" y="1467815"/>
                </a:lnTo>
                <a:lnTo>
                  <a:pt x="2344077" y="1467815"/>
                </a:lnTo>
                <a:lnTo>
                  <a:pt x="2342247" y="1306307"/>
                </a:lnTo>
                <a:lnTo>
                  <a:pt x="2342059" y="1272303"/>
                </a:lnTo>
                <a:lnTo>
                  <a:pt x="2342103" y="1201898"/>
                </a:lnTo>
                <a:lnTo>
                  <a:pt x="2342655" y="1150885"/>
                </a:lnTo>
                <a:lnTo>
                  <a:pt x="2343613" y="1099929"/>
                </a:lnTo>
                <a:lnTo>
                  <a:pt x="2344979" y="1049031"/>
                </a:lnTo>
                <a:lnTo>
                  <a:pt x="2346752" y="998191"/>
                </a:lnTo>
                <a:lnTo>
                  <a:pt x="2348932" y="947408"/>
                </a:lnTo>
                <a:lnTo>
                  <a:pt x="2351519" y="896683"/>
                </a:lnTo>
                <a:lnTo>
                  <a:pt x="2354572" y="843924"/>
                </a:lnTo>
                <a:lnTo>
                  <a:pt x="2357218" y="791689"/>
                </a:lnTo>
                <a:lnTo>
                  <a:pt x="2359455" y="739977"/>
                </a:lnTo>
                <a:lnTo>
                  <a:pt x="2361285" y="688789"/>
                </a:lnTo>
                <a:lnTo>
                  <a:pt x="2362708" y="638124"/>
                </a:lnTo>
                <a:lnTo>
                  <a:pt x="2363724" y="587982"/>
                </a:lnTo>
                <a:lnTo>
                  <a:pt x="2364333" y="538363"/>
                </a:lnTo>
                <a:lnTo>
                  <a:pt x="2364531" y="488978"/>
                </a:lnTo>
                <a:lnTo>
                  <a:pt x="2363710" y="439917"/>
                </a:lnTo>
                <a:lnTo>
                  <a:pt x="2361230" y="388603"/>
                </a:lnTo>
                <a:lnTo>
                  <a:pt x="2357097" y="335324"/>
                </a:lnTo>
                <a:lnTo>
                  <a:pt x="2351311" y="280081"/>
                </a:lnTo>
                <a:lnTo>
                  <a:pt x="2343872" y="222874"/>
                </a:lnTo>
                <a:lnTo>
                  <a:pt x="2334780" y="163703"/>
                </a:lnTo>
                <a:lnTo>
                  <a:pt x="2322581" y="113684"/>
                </a:lnTo>
                <a:lnTo>
                  <a:pt x="2303355" y="72758"/>
                </a:lnTo>
                <a:lnTo>
                  <a:pt x="2277103" y="40927"/>
                </a:lnTo>
                <a:lnTo>
                  <a:pt x="2243824" y="18190"/>
                </a:lnTo>
                <a:lnTo>
                  <a:pt x="2203516" y="4547"/>
                </a:lnTo>
                <a:lnTo>
                  <a:pt x="2156180" y="0"/>
                </a:lnTo>
                <a:close/>
              </a:path>
              <a:path w="7510145" h="3103245">
                <a:moveTo>
                  <a:pt x="3039846" y="1060399"/>
                </a:moveTo>
                <a:lnTo>
                  <a:pt x="2991346" y="1061983"/>
                </a:lnTo>
                <a:lnTo>
                  <a:pt x="2943515" y="1066735"/>
                </a:lnTo>
                <a:lnTo>
                  <a:pt x="2896352" y="1074656"/>
                </a:lnTo>
                <a:lnTo>
                  <a:pt x="2849859" y="1085745"/>
                </a:lnTo>
                <a:lnTo>
                  <a:pt x="2804034" y="1100002"/>
                </a:lnTo>
                <a:lnTo>
                  <a:pt x="2758877" y="1117427"/>
                </a:lnTo>
                <a:lnTo>
                  <a:pt x="2714389" y="1138021"/>
                </a:lnTo>
                <a:lnTo>
                  <a:pt x="2670568" y="1161783"/>
                </a:lnTo>
                <a:lnTo>
                  <a:pt x="2632178" y="1185588"/>
                </a:lnTo>
                <a:lnTo>
                  <a:pt x="2594316" y="1211943"/>
                </a:lnTo>
                <a:lnTo>
                  <a:pt x="2556983" y="1240848"/>
                </a:lnTo>
                <a:lnTo>
                  <a:pt x="2520178" y="1272303"/>
                </a:lnTo>
                <a:lnTo>
                  <a:pt x="2483902" y="1306307"/>
                </a:lnTo>
                <a:lnTo>
                  <a:pt x="2448154" y="1342860"/>
                </a:lnTo>
                <a:lnTo>
                  <a:pt x="2412933" y="1381963"/>
                </a:lnTo>
                <a:lnTo>
                  <a:pt x="2378241" y="1423615"/>
                </a:lnTo>
                <a:lnTo>
                  <a:pt x="2344077" y="1467815"/>
                </a:lnTo>
                <a:lnTo>
                  <a:pt x="2861035" y="1467815"/>
                </a:lnTo>
                <a:lnTo>
                  <a:pt x="2902611" y="1453579"/>
                </a:lnTo>
                <a:lnTo>
                  <a:pt x="2947351" y="1442882"/>
                </a:lnTo>
                <a:lnTo>
                  <a:pt x="2993097" y="1436464"/>
                </a:lnTo>
                <a:lnTo>
                  <a:pt x="3039846" y="1434325"/>
                </a:lnTo>
                <a:lnTo>
                  <a:pt x="3524522" y="1434325"/>
                </a:lnTo>
                <a:lnTo>
                  <a:pt x="3518181" y="1405379"/>
                </a:lnTo>
                <a:lnTo>
                  <a:pt x="3506759" y="1363559"/>
                </a:lnTo>
                <a:lnTo>
                  <a:pt x="3493923" y="1325607"/>
                </a:lnTo>
                <a:lnTo>
                  <a:pt x="3464013" y="1261313"/>
                </a:lnTo>
                <a:lnTo>
                  <a:pt x="3439009" y="1223138"/>
                </a:lnTo>
                <a:lnTo>
                  <a:pt x="3410135" y="1188982"/>
                </a:lnTo>
                <a:lnTo>
                  <a:pt x="3377392" y="1158845"/>
                </a:lnTo>
                <a:lnTo>
                  <a:pt x="3340780" y="1132726"/>
                </a:lnTo>
                <a:lnTo>
                  <a:pt x="3300298" y="1110626"/>
                </a:lnTo>
                <a:lnTo>
                  <a:pt x="3255946" y="1092544"/>
                </a:lnTo>
                <a:lnTo>
                  <a:pt x="3207725" y="1078480"/>
                </a:lnTo>
                <a:lnTo>
                  <a:pt x="3155635" y="1068435"/>
                </a:lnTo>
                <a:lnTo>
                  <a:pt x="3099675" y="1062408"/>
                </a:lnTo>
                <a:lnTo>
                  <a:pt x="3039846" y="1060399"/>
                </a:lnTo>
                <a:close/>
              </a:path>
              <a:path w="7510145" h="3103245">
                <a:moveTo>
                  <a:pt x="5741642" y="2885401"/>
                </a:moveTo>
                <a:lnTo>
                  <a:pt x="5333517" y="2885401"/>
                </a:lnTo>
                <a:lnTo>
                  <a:pt x="5356658" y="2916213"/>
                </a:lnTo>
                <a:lnTo>
                  <a:pt x="5385146" y="2949116"/>
                </a:lnTo>
                <a:lnTo>
                  <a:pt x="5418981" y="2984112"/>
                </a:lnTo>
                <a:lnTo>
                  <a:pt x="5458167" y="3021203"/>
                </a:lnTo>
                <a:lnTo>
                  <a:pt x="5501073" y="3057016"/>
                </a:lnTo>
                <a:lnTo>
                  <a:pt x="5536768" y="3082599"/>
                </a:lnTo>
                <a:lnTo>
                  <a:pt x="5586526" y="3103067"/>
                </a:lnTo>
                <a:lnTo>
                  <a:pt x="5619900" y="3100043"/>
                </a:lnTo>
                <a:lnTo>
                  <a:pt x="5680361" y="3075854"/>
                </a:lnTo>
                <a:lnTo>
                  <a:pt x="5730242" y="3028880"/>
                </a:lnTo>
                <a:lnTo>
                  <a:pt x="5756283" y="2967487"/>
                </a:lnTo>
                <a:lnTo>
                  <a:pt x="5759538" y="2931909"/>
                </a:lnTo>
                <a:lnTo>
                  <a:pt x="5748375" y="2900286"/>
                </a:lnTo>
                <a:lnTo>
                  <a:pt x="5741642" y="2885401"/>
                </a:lnTo>
                <a:close/>
              </a:path>
              <a:path w="7510145" h="3103245">
                <a:moveTo>
                  <a:pt x="5019128" y="1038072"/>
                </a:moveTo>
                <a:lnTo>
                  <a:pt x="4968985" y="1039179"/>
                </a:lnTo>
                <a:lnTo>
                  <a:pt x="4919672" y="1042501"/>
                </a:lnTo>
                <a:lnTo>
                  <a:pt x="4871190" y="1048036"/>
                </a:lnTo>
                <a:lnTo>
                  <a:pt x="4823538" y="1055787"/>
                </a:lnTo>
                <a:lnTo>
                  <a:pt x="4776716" y="1065751"/>
                </a:lnTo>
                <a:lnTo>
                  <a:pt x="4730726" y="1077930"/>
                </a:lnTo>
                <a:lnTo>
                  <a:pt x="4685565" y="1092323"/>
                </a:lnTo>
                <a:lnTo>
                  <a:pt x="4641235" y="1108930"/>
                </a:lnTo>
                <a:lnTo>
                  <a:pt x="4597736" y="1127752"/>
                </a:lnTo>
                <a:lnTo>
                  <a:pt x="4555066" y="1148789"/>
                </a:lnTo>
                <a:lnTo>
                  <a:pt x="4513228" y="1172040"/>
                </a:lnTo>
                <a:lnTo>
                  <a:pt x="4472219" y="1197505"/>
                </a:lnTo>
                <a:lnTo>
                  <a:pt x="4432041" y="1225185"/>
                </a:lnTo>
                <a:lnTo>
                  <a:pt x="4392694" y="1255079"/>
                </a:lnTo>
                <a:lnTo>
                  <a:pt x="4354176" y="1287188"/>
                </a:lnTo>
                <a:lnTo>
                  <a:pt x="4316489" y="1321511"/>
                </a:lnTo>
                <a:lnTo>
                  <a:pt x="4279633" y="1358049"/>
                </a:lnTo>
                <a:lnTo>
                  <a:pt x="4244263" y="1396144"/>
                </a:lnTo>
                <a:lnTo>
                  <a:pt x="4211037" y="1435141"/>
                </a:lnTo>
                <a:lnTo>
                  <a:pt x="4179954" y="1475039"/>
                </a:lnTo>
                <a:lnTo>
                  <a:pt x="4151016" y="1515838"/>
                </a:lnTo>
                <a:lnTo>
                  <a:pt x="4124220" y="1557539"/>
                </a:lnTo>
                <a:lnTo>
                  <a:pt x="4099569" y="1600141"/>
                </a:lnTo>
                <a:lnTo>
                  <a:pt x="4077061" y="1643644"/>
                </a:lnTo>
                <a:lnTo>
                  <a:pt x="4056696" y="1688048"/>
                </a:lnTo>
                <a:lnTo>
                  <a:pt x="4038476" y="1733353"/>
                </a:lnTo>
                <a:lnTo>
                  <a:pt x="4022398" y="1779560"/>
                </a:lnTo>
                <a:lnTo>
                  <a:pt x="4008465" y="1826668"/>
                </a:lnTo>
                <a:lnTo>
                  <a:pt x="3996675" y="1874677"/>
                </a:lnTo>
                <a:lnTo>
                  <a:pt x="3987029" y="1923587"/>
                </a:lnTo>
                <a:lnTo>
                  <a:pt x="3979526" y="1973398"/>
                </a:lnTo>
                <a:lnTo>
                  <a:pt x="3974167" y="2024111"/>
                </a:lnTo>
                <a:lnTo>
                  <a:pt x="3970952" y="2075725"/>
                </a:lnTo>
                <a:lnTo>
                  <a:pt x="3969880" y="2128240"/>
                </a:lnTo>
                <a:lnTo>
                  <a:pt x="3970715" y="2190649"/>
                </a:lnTo>
                <a:lnTo>
                  <a:pt x="3973220" y="2250875"/>
                </a:lnTo>
                <a:lnTo>
                  <a:pt x="3977396" y="2308918"/>
                </a:lnTo>
                <a:lnTo>
                  <a:pt x="3983242" y="2364778"/>
                </a:lnTo>
                <a:lnTo>
                  <a:pt x="3990758" y="2418456"/>
                </a:lnTo>
                <a:lnTo>
                  <a:pt x="3999944" y="2469951"/>
                </a:lnTo>
                <a:lnTo>
                  <a:pt x="4010801" y="2519262"/>
                </a:lnTo>
                <a:lnTo>
                  <a:pt x="4023328" y="2566392"/>
                </a:lnTo>
                <a:lnTo>
                  <a:pt x="4037524" y="2611338"/>
                </a:lnTo>
                <a:lnTo>
                  <a:pt x="4053391" y="2654101"/>
                </a:lnTo>
                <a:lnTo>
                  <a:pt x="4070928" y="2694681"/>
                </a:lnTo>
                <a:lnTo>
                  <a:pt x="4090135" y="2733079"/>
                </a:lnTo>
                <a:lnTo>
                  <a:pt x="4111012" y="2769293"/>
                </a:lnTo>
                <a:lnTo>
                  <a:pt x="4133559" y="2803325"/>
                </a:lnTo>
                <a:lnTo>
                  <a:pt x="4157776" y="2835173"/>
                </a:lnTo>
                <a:lnTo>
                  <a:pt x="4187418" y="2869002"/>
                </a:lnTo>
                <a:lnTo>
                  <a:pt x="4219471" y="2900325"/>
                </a:lnTo>
                <a:lnTo>
                  <a:pt x="4253935" y="2929142"/>
                </a:lnTo>
                <a:lnTo>
                  <a:pt x="4290810" y="2955453"/>
                </a:lnTo>
                <a:lnTo>
                  <a:pt x="4330096" y="2979258"/>
                </a:lnTo>
                <a:lnTo>
                  <a:pt x="4371793" y="3000557"/>
                </a:lnTo>
                <a:lnTo>
                  <a:pt x="4415901" y="3019350"/>
                </a:lnTo>
                <a:lnTo>
                  <a:pt x="4462419" y="3035637"/>
                </a:lnTo>
                <a:lnTo>
                  <a:pt x="4511348" y="3049419"/>
                </a:lnTo>
                <a:lnTo>
                  <a:pt x="4562688" y="3060695"/>
                </a:lnTo>
                <a:lnTo>
                  <a:pt x="4616439" y="3069465"/>
                </a:lnTo>
                <a:lnTo>
                  <a:pt x="4672600" y="3075729"/>
                </a:lnTo>
                <a:lnTo>
                  <a:pt x="4731172" y="3079487"/>
                </a:lnTo>
                <a:lnTo>
                  <a:pt x="4792154" y="3080740"/>
                </a:lnTo>
                <a:lnTo>
                  <a:pt x="4830408" y="3078768"/>
                </a:lnTo>
                <a:lnTo>
                  <a:pt x="4872232" y="3072852"/>
                </a:lnTo>
                <a:lnTo>
                  <a:pt x="4917626" y="3062992"/>
                </a:lnTo>
                <a:lnTo>
                  <a:pt x="4966591" y="3049187"/>
                </a:lnTo>
                <a:lnTo>
                  <a:pt x="5019128" y="3031439"/>
                </a:lnTo>
                <a:lnTo>
                  <a:pt x="5058799" y="3016385"/>
                </a:lnTo>
                <a:lnTo>
                  <a:pt x="5100217" y="2999394"/>
                </a:lnTo>
                <a:lnTo>
                  <a:pt x="5143383" y="2980468"/>
                </a:lnTo>
                <a:lnTo>
                  <a:pt x="5188296" y="2959605"/>
                </a:lnTo>
                <a:lnTo>
                  <a:pt x="5234956" y="2936807"/>
                </a:lnTo>
                <a:lnTo>
                  <a:pt x="5283363" y="2912072"/>
                </a:lnTo>
                <a:lnTo>
                  <a:pt x="5333517" y="2885401"/>
                </a:lnTo>
                <a:lnTo>
                  <a:pt x="5741642" y="2885401"/>
                </a:lnTo>
                <a:lnTo>
                  <a:pt x="5722800" y="2843079"/>
                </a:lnTo>
                <a:lnTo>
                  <a:pt x="5705589" y="2801683"/>
                </a:lnTo>
                <a:lnTo>
                  <a:pt x="5687117" y="2755176"/>
                </a:lnTo>
                <a:lnTo>
                  <a:pt x="4767973" y="2755176"/>
                </a:lnTo>
                <a:lnTo>
                  <a:pt x="4715710" y="2752792"/>
                </a:lnTo>
                <a:lnTo>
                  <a:pt x="4666818" y="2745641"/>
                </a:lnTo>
                <a:lnTo>
                  <a:pt x="4621298" y="2733723"/>
                </a:lnTo>
                <a:lnTo>
                  <a:pt x="4579150" y="2717038"/>
                </a:lnTo>
                <a:lnTo>
                  <a:pt x="4540373" y="2695585"/>
                </a:lnTo>
                <a:lnTo>
                  <a:pt x="4504969" y="2669365"/>
                </a:lnTo>
                <a:lnTo>
                  <a:pt x="4472936" y="2638378"/>
                </a:lnTo>
                <a:lnTo>
                  <a:pt x="4444276" y="2602623"/>
                </a:lnTo>
                <a:lnTo>
                  <a:pt x="4405432" y="2535506"/>
                </a:lnTo>
                <a:lnTo>
                  <a:pt x="4389247" y="2497370"/>
                </a:lnTo>
                <a:lnTo>
                  <a:pt x="4375220" y="2456183"/>
                </a:lnTo>
                <a:lnTo>
                  <a:pt x="4363351" y="2411944"/>
                </a:lnTo>
                <a:lnTo>
                  <a:pt x="4353640" y="2364653"/>
                </a:lnTo>
                <a:lnTo>
                  <a:pt x="4346087" y="2314312"/>
                </a:lnTo>
                <a:lnTo>
                  <a:pt x="4340692" y="2260918"/>
                </a:lnTo>
                <a:lnTo>
                  <a:pt x="4337455" y="2204474"/>
                </a:lnTo>
                <a:lnTo>
                  <a:pt x="4336376" y="2144979"/>
                </a:lnTo>
                <a:lnTo>
                  <a:pt x="4337830" y="2094317"/>
                </a:lnTo>
                <a:lnTo>
                  <a:pt x="4342190" y="2044651"/>
                </a:lnTo>
                <a:lnTo>
                  <a:pt x="4349457" y="1995979"/>
                </a:lnTo>
                <a:lnTo>
                  <a:pt x="4359630" y="1948302"/>
                </a:lnTo>
                <a:lnTo>
                  <a:pt x="4372710" y="1901619"/>
                </a:lnTo>
                <a:lnTo>
                  <a:pt x="4388697" y="1855931"/>
                </a:lnTo>
                <a:lnTo>
                  <a:pt x="4407591" y="1811238"/>
                </a:lnTo>
                <a:lnTo>
                  <a:pt x="4429391" y="1767539"/>
                </a:lnTo>
                <a:lnTo>
                  <a:pt x="4454098" y="1724835"/>
                </a:lnTo>
                <a:lnTo>
                  <a:pt x="4481712" y="1683125"/>
                </a:lnTo>
                <a:lnTo>
                  <a:pt x="4512233" y="1642410"/>
                </a:lnTo>
                <a:lnTo>
                  <a:pt x="4545660" y="1602689"/>
                </a:lnTo>
                <a:lnTo>
                  <a:pt x="4581092" y="1565099"/>
                </a:lnTo>
                <a:lnTo>
                  <a:pt x="4617622" y="1530779"/>
                </a:lnTo>
                <a:lnTo>
                  <a:pt x="4655250" y="1499728"/>
                </a:lnTo>
                <a:lnTo>
                  <a:pt x="4693975" y="1471945"/>
                </a:lnTo>
                <a:lnTo>
                  <a:pt x="4733799" y="1447432"/>
                </a:lnTo>
                <a:lnTo>
                  <a:pt x="4774720" y="1426187"/>
                </a:lnTo>
                <a:lnTo>
                  <a:pt x="4816739" y="1408211"/>
                </a:lnTo>
                <a:lnTo>
                  <a:pt x="4859857" y="1393504"/>
                </a:lnTo>
                <a:lnTo>
                  <a:pt x="4904072" y="1382065"/>
                </a:lnTo>
                <a:lnTo>
                  <a:pt x="4949386" y="1373894"/>
                </a:lnTo>
                <a:lnTo>
                  <a:pt x="4995798" y="1368992"/>
                </a:lnTo>
                <a:lnTo>
                  <a:pt x="5043309" y="1367358"/>
                </a:lnTo>
                <a:lnTo>
                  <a:pt x="5634290" y="1367358"/>
                </a:lnTo>
                <a:lnTo>
                  <a:pt x="5630947" y="1336859"/>
                </a:lnTo>
                <a:lnTo>
                  <a:pt x="5599320" y="1268726"/>
                </a:lnTo>
                <a:lnTo>
                  <a:pt x="5571647" y="1236665"/>
                </a:lnTo>
                <a:lnTo>
                  <a:pt x="5536067" y="1205942"/>
                </a:lnTo>
                <a:lnTo>
                  <a:pt x="5492581" y="1176555"/>
                </a:lnTo>
                <a:lnTo>
                  <a:pt x="5441189" y="1148505"/>
                </a:lnTo>
                <a:lnTo>
                  <a:pt x="5381891" y="1121791"/>
                </a:lnTo>
                <a:lnTo>
                  <a:pt x="5325283" y="1099578"/>
                </a:lnTo>
                <a:lnTo>
                  <a:pt x="5270270" y="1080784"/>
                </a:lnTo>
                <a:lnTo>
                  <a:pt x="5216853" y="1065407"/>
                </a:lnTo>
                <a:lnTo>
                  <a:pt x="5165030" y="1053448"/>
                </a:lnTo>
                <a:lnTo>
                  <a:pt x="5114802" y="1044906"/>
                </a:lnTo>
                <a:lnTo>
                  <a:pt x="5066168" y="1039780"/>
                </a:lnTo>
                <a:lnTo>
                  <a:pt x="5019128" y="1038072"/>
                </a:lnTo>
                <a:close/>
              </a:path>
              <a:path w="7510145" h="3103245">
                <a:moveTo>
                  <a:pt x="5634290" y="1367358"/>
                </a:moveTo>
                <a:lnTo>
                  <a:pt x="5043309" y="1367358"/>
                </a:lnTo>
                <a:lnTo>
                  <a:pt x="5059411" y="1368403"/>
                </a:lnTo>
                <a:lnTo>
                  <a:pt x="5077956" y="1371541"/>
                </a:lnTo>
                <a:lnTo>
                  <a:pt x="5122367" y="1384096"/>
                </a:lnTo>
                <a:lnTo>
                  <a:pt x="5176553" y="1405491"/>
                </a:lnTo>
                <a:lnTo>
                  <a:pt x="5240502" y="1436192"/>
                </a:lnTo>
                <a:lnTo>
                  <a:pt x="5230911" y="1488453"/>
                </a:lnTo>
                <a:lnTo>
                  <a:pt x="5222597" y="1539205"/>
                </a:lnTo>
                <a:lnTo>
                  <a:pt x="5215561" y="1588446"/>
                </a:lnTo>
                <a:lnTo>
                  <a:pt x="5209806" y="1636179"/>
                </a:lnTo>
                <a:lnTo>
                  <a:pt x="5205332" y="1682277"/>
                </a:lnTo>
                <a:lnTo>
                  <a:pt x="5202137" y="1726634"/>
                </a:lnTo>
                <a:lnTo>
                  <a:pt x="5200221" y="1769249"/>
                </a:lnTo>
                <a:lnTo>
                  <a:pt x="5199583" y="1810118"/>
                </a:lnTo>
                <a:lnTo>
                  <a:pt x="5199847" y="1843960"/>
                </a:lnTo>
                <a:lnTo>
                  <a:pt x="5201963" y="1918243"/>
                </a:lnTo>
                <a:lnTo>
                  <a:pt x="5203815" y="1958683"/>
                </a:lnTo>
                <a:lnTo>
                  <a:pt x="5206196" y="2001321"/>
                </a:lnTo>
                <a:lnTo>
                  <a:pt x="5209105" y="2046160"/>
                </a:lnTo>
                <a:lnTo>
                  <a:pt x="5212635" y="2094317"/>
                </a:lnTo>
                <a:lnTo>
                  <a:pt x="5216513" y="2142434"/>
                </a:lnTo>
                <a:lnTo>
                  <a:pt x="5221010" y="2193870"/>
                </a:lnTo>
                <a:lnTo>
                  <a:pt x="5226036" y="2247505"/>
                </a:lnTo>
                <a:lnTo>
                  <a:pt x="5231592" y="2303340"/>
                </a:lnTo>
                <a:lnTo>
                  <a:pt x="5237677" y="2361374"/>
                </a:lnTo>
                <a:lnTo>
                  <a:pt x="5244291" y="2421607"/>
                </a:lnTo>
                <a:lnTo>
                  <a:pt x="5251435" y="2484041"/>
                </a:lnTo>
                <a:lnTo>
                  <a:pt x="5259108" y="2548674"/>
                </a:lnTo>
                <a:lnTo>
                  <a:pt x="5212895" y="2588266"/>
                </a:lnTo>
                <a:lnTo>
                  <a:pt x="5171000" y="2622201"/>
                </a:lnTo>
                <a:lnTo>
                  <a:pt x="5133422" y="2650478"/>
                </a:lnTo>
                <a:lnTo>
                  <a:pt x="5100160" y="2673099"/>
                </a:lnTo>
                <a:lnTo>
                  <a:pt x="5028164" y="2709958"/>
                </a:lnTo>
                <a:lnTo>
                  <a:pt x="4982121" y="2726237"/>
                </a:lnTo>
                <a:lnTo>
                  <a:pt x="4933080" y="2738897"/>
                </a:lnTo>
                <a:lnTo>
                  <a:pt x="4881041" y="2747941"/>
                </a:lnTo>
                <a:lnTo>
                  <a:pt x="4826006" y="2753367"/>
                </a:lnTo>
                <a:lnTo>
                  <a:pt x="4767973" y="2755176"/>
                </a:lnTo>
                <a:lnTo>
                  <a:pt x="5687117" y="2755176"/>
                </a:lnTo>
                <a:lnTo>
                  <a:pt x="5655776" y="2674728"/>
                </a:lnTo>
                <a:lnTo>
                  <a:pt x="5635768" y="2621272"/>
                </a:lnTo>
                <a:lnTo>
                  <a:pt x="5619026" y="2574497"/>
                </a:lnTo>
                <a:lnTo>
                  <a:pt x="5605549" y="2534404"/>
                </a:lnTo>
                <a:lnTo>
                  <a:pt x="5588393" y="2474264"/>
                </a:lnTo>
                <a:lnTo>
                  <a:pt x="5579546" y="2434021"/>
                </a:lnTo>
                <a:lnTo>
                  <a:pt x="5572142" y="2389828"/>
                </a:lnTo>
                <a:lnTo>
                  <a:pt x="5566182" y="2341685"/>
                </a:lnTo>
                <a:lnTo>
                  <a:pt x="5561664" y="2289594"/>
                </a:lnTo>
                <a:lnTo>
                  <a:pt x="5558590" y="2233555"/>
                </a:lnTo>
                <a:lnTo>
                  <a:pt x="5556958" y="2173569"/>
                </a:lnTo>
                <a:lnTo>
                  <a:pt x="5556770" y="2109635"/>
                </a:lnTo>
                <a:lnTo>
                  <a:pt x="5557364" y="2047808"/>
                </a:lnTo>
                <a:lnTo>
                  <a:pt x="5558220" y="1988829"/>
                </a:lnTo>
                <a:lnTo>
                  <a:pt x="5559339" y="1932699"/>
                </a:lnTo>
                <a:lnTo>
                  <a:pt x="5560720" y="1879417"/>
                </a:lnTo>
                <a:lnTo>
                  <a:pt x="5562363" y="1828984"/>
                </a:lnTo>
                <a:lnTo>
                  <a:pt x="5564268" y="1781399"/>
                </a:lnTo>
                <a:lnTo>
                  <a:pt x="5566434" y="1736663"/>
                </a:lnTo>
                <a:lnTo>
                  <a:pt x="5568861" y="1694776"/>
                </a:lnTo>
                <a:lnTo>
                  <a:pt x="5573288" y="1633682"/>
                </a:lnTo>
                <a:lnTo>
                  <a:pt x="5578385" y="1579880"/>
                </a:lnTo>
                <a:lnTo>
                  <a:pt x="5584151" y="1533369"/>
                </a:lnTo>
                <a:lnTo>
                  <a:pt x="5590586" y="1494151"/>
                </a:lnTo>
                <a:lnTo>
                  <a:pt x="5613968" y="1442001"/>
                </a:lnTo>
                <a:lnTo>
                  <a:pt x="5625596" y="1420375"/>
                </a:lnTo>
                <a:lnTo>
                  <a:pt x="5632574" y="1397353"/>
                </a:lnTo>
                <a:lnTo>
                  <a:pt x="5634901" y="1372933"/>
                </a:lnTo>
                <a:lnTo>
                  <a:pt x="5634290" y="1367358"/>
                </a:lnTo>
                <a:close/>
              </a:path>
              <a:path w="7510145" h="3103245">
                <a:moveTo>
                  <a:pt x="6123724" y="1013891"/>
                </a:moveTo>
                <a:lnTo>
                  <a:pt x="6052561" y="1027379"/>
                </a:lnTo>
                <a:lnTo>
                  <a:pt x="5995352" y="1067841"/>
                </a:lnTo>
                <a:lnTo>
                  <a:pt x="5957679" y="1128764"/>
                </a:lnTo>
                <a:lnTo>
                  <a:pt x="5945123" y="1203642"/>
                </a:lnTo>
                <a:lnTo>
                  <a:pt x="5949723" y="1253716"/>
                </a:lnTo>
                <a:lnTo>
                  <a:pt x="5963521" y="1296039"/>
                </a:lnTo>
                <a:lnTo>
                  <a:pt x="5986518" y="1330610"/>
                </a:lnTo>
                <a:lnTo>
                  <a:pt x="6018712" y="1357431"/>
                </a:lnTo>
                <a:lnTo>
                  <a:pt x="6060104" y="1376500"/>
                </a:lnTo>
                <a:lnTo>
                  <a:pt x="6110693" y="1387817"/>
                </a:lnTo>
                <a:lnTo>
                  <a:pt x="6177783" y="1394008"/>
                </a:lnTo>
                <a:lnTo>
                  <a:pt x="6401959" y="1412377"/>
                </a:lnTo>
                <a:lnTo>
                  <a:pt x="6487536" y="1417725"/>
                </a:lnTo>
                <a:lnTo>
                  <a:pt x="6523697" y="1419440"/>
                </a:lnTo>
                <a:lnTo>
                  <a:pt x="6560896" y="2505887"/>
                </a:lnTo>
                <a:lnTo>
                  <a:pt x="6560548" y="2545654"/>
                </a:lnTo>
                <a:lnTo>
                  <a:pt x="6559503" y="2594257"/>
                </a:lnTo>
                <a:lnTo>
                  <a:pt x="6557761" y="2651695"/>
                </a:lnTo>
                <a:lnTo>
                  <a:pt x="6552879" y="2784242"/>
                </a:lnTo>
                <a:lnTo>
                  <a:pt x="6551137" y="2841683"/>
                </a:lnTo>
                <a:lnTo>
                  <a:pt x="6550093" y="2890288"/>
                </a:lnTo>
                <a:lnTo>
                  <a:pt x="6549745" y="2930055"/>
                </a:lnTo>
                <a:lnTo>
                  <a:pt x="6553174" y="2964816"/>
                </a:lnTo>
                <a:lnTo>
                  <a:pt x="6580611" y="3025275"/>
                </a:lnTo>
                <a:lnTo>
                  <a:pt x="6633283" y="3072133"/>
                </a:lnTo>
                <a:lnTo>
                  <a:pt x="6697925" y="3096322"/>
                </a:lnTo>
                <a:lnTo>
                  <a:pt x="6733908" y="3099346"/>
                </a:lnTo>
                <a:lnTo>
                  <a:pt x="6769041" y="3095978"/>
                </a:lnTo>
                <a:lnTo>
                  <a:pt x="6828882" y="3069041"/>
                </a:lnTo>
                <a:lnTo>
                  <a:pt x="6874823" y="3015166"/>
                </a:lnTo>
                <a:lnTo>
                  <a:pt x="6892581" y="2978127"/>
                </a:lnTo>
                <a:lnTo>
                  <a:pt x="6906864" y="2934355"/>
                </a:lnTo>
                <a:lnTo>
                  <a:pt x="6917672" y="2883849"/>
                </a:lnTo>
                <a:lnTo>
                  <a:pt x="6925005" y="2826609"/>
                </a:lnTo>
                <a:lnTo>
                  <a:pt x="6928863" y="2762636"/>
                </a:lnTo>
                <a:lnTo>
                  <a:pt x="6929246" y="2691930"/>
                </a:lnTo>
                <a:lnTo>
                  <a:pt x="6927329" y="2594257"/>
                </a:lnTo>
                <a:lnTo>
                  <a:pt x="6925525" y="2515196"/>
                </a:lnTo>
                <a:lnTo>
                  <a:pt x="6890181" y="1415719"/>
                </a:lnTo>
                <a:lnTo>
                  <a:pt x="7031568" y="1397860"/>
                </a:lnTo>
                <a:lnTo>
                  <a:pt x="7082171" y="1392280"/>
                </a:lnTo>
                <a:lnTo>
                  <a:pt x="7119378" y="1388933"/>
                </a:lnTo>
                <a:lnTo>
                  <a:pt x="7143191" y="1387817"/>
                </a:lnTo>
                <a:lnTo>
                  <a:pt x="7379922" y="1387817"/>
                </a:lnTo>
                <a:lnTo>
                  <a:pt x="7400153" y="1382002"/>
                </a:lnTo>
                <a:lnTo>
                  <a:pt x="7458519" y="1342237"/>
                </a:lnTo>
                <a:lnTo>
                  <a:pt x="7496889" y="1282011"/>
                </a:lnTo>
                <a:lnTo>
                  <a:pt x="7509675" y="1207363"/>
                </a:lnTo>
                <a:lnTo>
                  <a:pt x="7505136" y="1156318"/>
                </a:lnTo>
                <a:lnTo>
                  <a:pt x="7491520" y="1113309"/>
                </a:lnTo>
                <a:lnTo>
                  <a:pt x="7468826" y="1078335"/>
                </a:lnTo>
                <a:lnTo>
                  <a:pt x="7437053" y="1051397"/>
                </a:lnTo>
                <a:lnTo>
                  <a:pt x="7424337" y="1045514"/>
                </a:lnTo>
                <a:lnTo>
                  <a:pt x="6514388" y="1045514"/>
                </a:lnTo>
                <a:lnTo>
                  <a:pt x="6123724" y="1013891"/>
                </a:lnTo>
                <a:close/>
              </a:path>
              <a:path w="7510145" h="3103245">
                <a:moveTo>
                  <a:pt x="7379922" y="1387817"/>
                </a:moveTo>
                <a:lnTo>
                  <a:pt x="7143191" y="1387817"/>
                </a:lnTo>
                <a:lnTo>
                  <a:pt x="7163598" y="1388051"/>
                </a:lnTo>
                <a:lnTo>
                  <a:pt x="7185748" y="1388749"/>
                </a:lnTo>
                <a:lnTo>
                  <a:pt x="7209642" y="1389912"/>
                </a:lnTo>
                <a:lnTo>
                  <a:pt x="7260915" y="1393165"/>
                </a:lnTo>
                <a:lnTo>
                  <a:pt x="7284808" y="1394328"/>
                </a:lnTo>
                <a:lnTo>
                  <a:pt x="7306959" y="1395026"/>
                </a:lnTo>
                <a:lnTo>
                  <a:pt x="7327366" y="1395260"/>
                </a:lnTo>
                <a:lnTo>
                  <a:pt x="7365561" y="1391945"/>
                </a:lnTo>
                <a:lnTo>
                  <a:pt x="7379922" y="1387817"/>
                </a:lnTo>
                <a:close/>
              </a:path>
              <a:path w="7510145" h="3103245">
                <a:moveTo>
                  <a:pt x="6683679" y="381368"/>
                </a:moveTo>
                <a:lnTo>
                  <a:pt x="6611596" y="394158"/>
                </a:lnTo>
                <a:lnTo>
                  <a:pt x="6551599" y="432523"/>
                </a:lnTo>
                <a:lnTo>
                  <a:pt x="6511137" y="490429"/>
                </a:lnTo>
                <a:lnTo>
                  <a:pt x="6497650" y="561822"/>
                </a:lnTo>
                <a:lnTo>
                  <a:pt x="6497985" y="593634"/>
                </a:lnTo>
                <a:lnTo>
                  <a:pt x="6498990" y="632515"/>
                </a:lnTo>
                <a:lnTo>
                  <a:pt x="6500664" y="678466"/>
                </a:lnTo>
                <a:lnTo>
                  <a:pt x="6503008" y="731486"/>
                </a:lnTo>
                <a:lnTo>
                  <a:pt x="6506019" y="791578"/>
                </a:lnTo>
                <a:lnTo>
                  <a:pt x="6509035" y="852631"/>
                </a:lnTo>
                <a:lnTo>
                  <a:pt x="6511379" y="908551"/>
                </a:lnTo>
                <a:lnTo>
                  <a:pt x="6513052" y="959338"/>
                </a:lnTo>
                <a:lnTo>
                  <a:pt x="6514054" y="1004993"/>
                </a:lnTo>
                <a:lnTo>
                  <a:pt x="6514388" y="1045514"/>
                </a:lnTo>
                <a:lnTo>
                  <a:pt x="7424337" y="1045514"/>
                </a:lnTo>
                <a:lnTo>
                  <a:pt x="7420301" y="1043647"/>
                </a:lnTo>
                <a:lnTo>
                  <a:pt x="6879018" y="1043647"/>
                </a:lnTo>
                <a:lnTo>
                  <a:pt x="6880885" y="928306"/>
                </a:lnTo>
                <a:lnTo>
                  <a:pt x="6884606" y="820407"/>
                </a:lnTo>
                <a:lnTo>
                  <a:pt x="6884256" y="773782"/>
                </a:lnTo>
                <a:lnTo>
                  <a:pt x="6883207" y="730645"/>
                </a:lnTo>
                <a:lnTo>
                  <a:pt x="6881461" y="690996"/>
                </a:lnTo>
                <a:lnTo>
                  <a:pt x="6869861" y="590744"/>
                </a:lnTo>
                <a:lnTo>
                  <a:pt x="6856344" y="535196"/>
                </a:lnTo>
                <a:lnTo>
                  <a:pt x="6838467" y="488194"/>
                </a:lnTo>
                <a:lnTo>
                  <a:pt x="6816229" y="449737"/>
                </a:lnTo>
                <a:lnTo>
                  <a:pt x="6789632" y="419826"/>
                </a:lnTo>
                <a:lnTo>
                  <a:pt x="6723357" y="385641"/>
                </a:lnTo>
                <a:lnTo>
                  <a:pt x="6683679" y="381368"/>
                </a:lnTo>
                <a:close/>
              </a:path>
              <a:path w="7510145" h="3103245">
                <a:moveTo>
                  <a:pt x="7143191" y="1013891"/>
                </a:moveTo>
                <a:lnTo>
                  <a:pt x="7121908" y="1015082"/>
                </a:lnTo>
                <a:lnTo>
                  <a:pt x="7084850" y="1018652"/>
                </a:lnTo>
                <a:lnTo>
                  <a:pt x="7032017" y="1024603"/>
                </a:lnTo>
                <a:lnTo>
                  <a:pt x="6879018" y="1043647"/>
                </a:lnTo>
                <a:lnTo>
                  <a:pt x="7420301" y="1043647"/>
                </a:lnTo>
                <a:lnTo>
                  <a:pt x="7367029" y="1025797"/>
                </a:lnTo>
                <a:lnTo>
                  <a:pt x="7327142" y="1020587"/>
                </a:lnTo>
                <a:lnTo>
                  <a:pt x="7276540" y="1016867"/>
                </a:lnTo>
                <a:lnTo>
                  <a:pt x="7215222" y="1014635"/>
                </a:lnTo>
                <a:lnTo>
                  <a:pt x="7143191" y="1013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2658" y="4165248"/>
            <a:ext cx="9807968" cy="31049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53157" y="5203315"/>
            <a:ext cx="1790064" cy="2065020"/>
          </a:xfrm>
          <a:custGeom>
            <a:avLst/>
            <a:gdLst/>
            <a:ahLst/>
            <a:cxnLst/>
            <a:rect l="l" t="t" r="r" b="b"/>
            <a:pathLst>
              <a:path w="1790065" h="2065020">
                <a:moveTo>
                  <a:pt x="1771762" y="1847329"/>
                </a:moveTo>
                <a:lnTo>
                  <a:pt x="1363637" y="1847329"/>
                </a:lnTo>
                <a:lnTo>
                  <a:pt x="1386778" y="1878142"/>
                </a:lnTo>
                <a:lnTo>
                  <a:pt x="1415265" y="1911049"/>
                </a:lnTo>
                <a:lnTo>
                  <a:pt x="1449101" y="1946050"/>
                </a:lnTo>
                <a:lnTo>
                  <a:pt x="1488287" y="1983143"/>
                </a:lnTo>
                <a:lnTo>
                  <a:pt x="1531187" y="2018954"/>
                </a:lnTo>
                <a:lnTo>
                  <a:pt x="1566883" y="2044533"/>
                </a:lnTo>
                <a:lnTo>
                  <a:pt x="1616646" y="2064994"/>
                </a:lnTo>
                <a:lnTo>
                  <a:pt x="1650014" y="2061970"/>
                </a:lnTo>
                <a:lnTo>
                  <a:pt x="1710474" y="2037782"/>
                </a:lnTo>
                <a:lnTo>
                  <a:pt x="1760356" y="1990809"/>
                </a:lnTo>
                <a:lnTo>
                  <a:pt x="1786403" y="1929420"/>
                </a:lnTo>
                <a:lnTo>
                  <a:pt x="1789658" y="1893836"/>
                </a:lnTo>
                <a:lnTo>
                  <a:pt x="1778495" y="1862213"/>
                </a:lnTo>
                <a:lnTo>
                  <a:pt x="1771762" y="1847329"/>
                </a:lnTo>
                <a:close/>
              </a:path>
              <a:path w="1790065" h="2065020">
                <a:moveTo>
                  <a:pt x="1049235" y="0"/>
                </a:moveTo>
                <a:lnTo>
                  <a:pt x="999094" y="1107"/>
                </a:lnTo>
                <a:lnTo>
                  <a:pt x="949783" y="4429"/>
                </a:lnTo>
                <a:lnTo>
                  <a:pt x="901301" y="9965"/>
                </a:lnTo>
                <a:lnTo>
                  <a:pt x="853650" y="17716"/>
                </a:lnTo>
                <a:lnTo>
                  <a:pt x="806829" y="27681"/>
                </a:lnTo>
                <a:lnTo>
                  <a:pt x="760839" y="39861"/>
                </a:lnTo>
                <a:lnTo>
                  <a:pt x="715678" y="54255"/>
                </a:lnTo>
                <a:lnTo>
                  <a:pt x="671349" y="70864"/>
                </a:lnTo>
                <a:lnTo>
                  <a:pt x="627849" y="89687"/>
                </a:lnTo>
                <a:lnTo>
                  <a:pt x="585180" y="110724"/>
                </a:lnTo>
                <a:lnTo>
                  <a:pt x="543341" y="133976"/>
                </a:lnTo>
                <a:lnTo>
                  <a:pt x="502333" y="159442"/>
                </a:lnTo>
                <a:lnTo>
                  <a:pt x="462156" y="187123"/>
                </a:lnTo>
                <a:lnTo>
                  <a:pt x="422809" y="217018"/>
                </a:lnTo>
                <a:lnTo>
                  <a:pt x="384293" y="249127"/>
                </a:lnTo>
                <a:lnTo>
                  <a:pt x="346607" y="283451"/>
                </a:lnTo>
                <a:lnTo>
                  <a:pt x="309753" y="319989"/>
                </a:lnTo>
                <a:lnTo>
                  <a:pt x="274383" y="358084"/>
                </a:lnTo>
                <a:lnTo>
                  <a:pt x="241157" y="397081"/>
                </a:lnTo>
                <a:lnTo>
                  <a:pt x="210074" y="436978"/>
                </a:lnTo>
                <a:lnTo>
                  <a:pt x="181135" y="477777"/>
                </a:lnTo>
                <a:lnTo>
                  <a:pt x="154340" y="519476"/>
                </a:lnTo>
                <a:lnTo>
                  <a:pt x="129688" y="562077"/>
                </a:lnTo>
                <a:lnTo>
                  <a:pt x="107180" y="605579"/>
                </a:lnTo>
                <a:lnTo>
                  <a:pt x="86816" y="649982"/>
                </a:lnTo>
                <a:lnTo>
                  <a:pt x="68595" y="695286"/>
                </a:lnTo>
                <a:lnTo>
                  <a:pt x="52518" y="741492"/>
                </a:lnTo>
                <a:lnTo>
                  <a:pt x="38585" y="788599"/>
                </a:lnTo>
                <a:lnTo>
                  <a:pt x="26795" y="836607"/>
                </a:lnTo>
                <a:lnTo>
                  <a:pt x="17148" y="885516"/>
                </a:lnTo>
                <a:lnTo>
                  <a:pt x="9646" y="935327"/>
                </a:lnTo>
                <a:lnTo>
                  <a:pt x="4287" y="986039"/>
                </a:lnTo>
                <a:lnTo>
                  <a:pt x="1071" y="1037653"/>
                </a:lnTo>
                <a:lnTo>
                  <a:pt x="0" y="1090168"/>
                </a:lnTo>
                <a:lnTo>
                  <a:pt x="835" y="1152576"/>
                </a:lnTo>
                <a:lnTo>
                  <a:pt x="3340" y="1212802"/>
                </a:lnTo>
                <a:lnTo>
                  <a:pt x="7516" y="1270845"/>
                </a:lnTo>
                <a:lnTo>
                  <a:pt x="13362" y="1326706"/>
                </a:lnTo>
                <a:lnTo>
                  <a:pt x="20878" y="1380383"/>
                </a:lnTo>
                <a:lnTo>
                  <a:pt x="30064" y="1431878"/>
                </a:lnTo>
                <a:lnTo>
                  <a:pt x="40921" y="1481190"/>
                </a:lnTo>
                <a:lnTo>
                  <a:pt x="53447" y="1528319"/>
                </a:lnTo>
                <a:lnTo>
                  <a:pt x="67644" y="1573265"/>
                </a:lnTo>
                <a:lnTo>
                  <a:pt x="83511" y="1616028"/>
                </a:lnTo>
                <a:lnTo>
                  <a:pt x="101048" y="1656609"/>
                </a:lnTo>
                <a:lnTo>
                  <a:pt x="120255" y="1695006"/>
                </a:lnTo>
                <a:lnTo>
                  <a:pt x="141132" y="1731221"/>
                </a:lnTo>
                <a:lnTo>
                  <a:pt x="163679" y="1765252"/>
                </a:lnTo>
                <a:lnTo>
                  <a:pt x="187896" y="1797100"/>
                </a:lnTo>
                <a:lnTo>
                  <a:pt x="217538" y="1830929"/>
                </a:lnTo>
                <a:lnTo>
                  <a:pt x="249591" y="1862252"/>
                </a:lnTo>
                <a:lnTo>
                  <a:pt x="284055" y="1891069"/>
                </a:lnTo>
                <a:lnTo>
                  <a:pt x="320930" y="1917380"/>
                </a:lnTo>
                <a:lnTo>
                  <a:pt x="360216" y="1941185"/>
                </a:lnTo>
                <a:lnTo>
                  <a:pt x="401913" y="1962484"/>
                </a:lnTo>
                <a:lnTo>
                  <a:pt x="446020" y="1981277"/>
                </a:lnTo>
                <a:lnTo>
                  <a:pt x="492539" y="1997565"/>
                </a:lnTo>
                <a:lnTo>
                  <a:pt x="541468" y="2011346"/>
                </a:lnTo>
                <a:lnTo>
                  <a:pt x="592808" y="2022622"/>
                </a:lnTo>
                <a:lnTo>
                  <a:pt x="646559" y="2031392"/>
                </a:lnTo>
                <a:lnTo>
                  <a:pt x="702720" y="2037656"/>
                </a:lnTo>
                <a:lnTo>
                  <a:pt x="761292" y="2041415"/>
                </a:lnTo>
                <a:lnTo>
                  <a:pt x="822274" y="2042668"/>
                </a:lnTo>
                <a:lnTo>
                  <a:pt x="860522" y="2040695"/>
                </a:lnTo>
                <a:lnTo>
                  <a:pt x="902342" y="2034779"/>
                </a:lnTo>
                <a:lnTo>
                  <a:pt x="947734" y="2024919"/>
                </a:lnTo>
                <a:lnTo>
                  <a:pt x="996699" y="2011115"/>
                </a:lnTo>
                <a:lnTo>
                  <a:pt x="1049235" y="1993366"/>
                </a:lnTo>
                <a:lnTo>
                  <a:pt x="1088911" y="1978312"/>
                </a:lnTo>
                <a:lnTo>
                  <a:pt x="1130332" y="1961322"/>
                </a:lnTo>
                <a:lnTo>
                  <a:pt x="1173500" y="1942395"/>
                </a:lnTo>
                <a:lnTo>
                  <a:pt x="1218415" y="1921533"/>
                </a:lnTo>
                <a:lnTo>
                  <a:pt x="1265076" y="1898734"/>
                </a:lnTo>
                <a:lnTo>
                  <a:pt x="1313483" y="1874000"/>
                </a:lnTo>
                <a:lnTo>
                  <a:pt x="1363637" y="1847329"/>
                </a:lnTo>
                <a:lnTo>
                  <a:pt x="1771762" y="1847329"/>
                </a:lnTo>
                <a:lnTo>
                  <a:pt x="1752920" y="1805008"/>
                </a:lnTo>
                <a:lnTo>
                  <a:pt x="1735709" y="1763623"/>
                </a:lnTo>
                <a:lnTo>
                  <a:pt x="1717233" y="1717103"/>
                </a:lnTo>
                <a:lnTo>
                  <a:pt x="798093" y="1717103"/>
                </a:lnTo>
                <a:lnTo>
                  <a:pt x="745829" y="1714720"/>
                </a:lnTo>
                <a:lnTo>
                  <a:pt x="696937" y="1707570"/>
                </a:lnTo>
                <a:lnTo>
                  <a:pt x="651417" y="1695654"/>
                </a:lnTo>
                <a:lnTo>
                  <a:pt x="609269" y="1678971"/>
                </a:lnTo>
                <a:lnTo>
                  <a:pt x="570493" y="1657521"/>
                </a:lnTo>
                <a:lnTo>
                  <a:pt x="535089" y="1631303"/>
                </a:lnTo>
                <a:lnTo>
                  <a:pt x="503056" y="1600317"/>
                </a:lnTo>
                <a:lnTo>
                  <a:pt x="474395" y="1564563"/>
                </a:lnTo>
                <a:lnTo>
                  <a:pt x="435550" y="1497440"/>
                </a:lnTo>
                <a:lnTo>
                  <a:pt x="419364" y="1459302"/>
                </a:lnTo>
                <a:lnTo>
                  <a:pt x="405335" y="1418114"/>
                </a:lnTo>
                <a:lnTo>
                  <a:pt x="393465" y="1373874"/>
                </a:lnTo>
                <a:lnTo>
                  <a:pt x="383752" y="1326584"/>
                </a:lnTo>
                <a:lnTo>
                  <a:pt x="376197" y="1276244"/>
                </a:lnTo>
                <a:lnTo>
                  <a:pt x="370801" y="1222852"/>
                </a:lnTo>
                <a:lnTo>
                  <a:pt x="367563" y="1166411"/>
                </a:lnTo>
                <a:lnTo>
                  <a:pt x="366483" y="1106919"/>
                </a:lnTo>
                <a:lnTo>
                  <a:pt x="367937" y="1056255"/>
                </a:lnTo>
                <a:lnTo>
                  <a:pt x="372298" y="1006586"/>
                </a:lnTo>
                <a:lnTo>
                  <a:pt x="379566" y="957912"/>
                </a:lnTo>
                <a:lnTo>
                  <a:pt x="389740" y="910233"/>
                </a:lnTo>
                <a:lnTo>
                  <a:pt x="402822" y="863549"/>
                </a:lnTo>
                <a:lnTo>
                  <a:pt x="418811" y="817860"/>
                </a:lnTo>
                <a:lnTo>
                  <a:pt x="437706" y="773166"/>
                </a:lnTo>
                <a:lnTo>
                  <a:pt x="459508" y="729467"/>
                </a:lnTo>
                <a:lnTo>
                  <a:pt x="484216" y="686763"/>
                </a:lnTo>
                <a:lnTo>
                  <a:pt x="511831" y="645053"/>
                </a:lnTo>
                <a:lnTo>
                  <a:pt x="542352" y="604337"/>
                </a:lnTo>
                <a:lnTo>
                  <a:pt x="575779" y="564616"/>
                </a:lnTo>
                <a:lnTo>
                  <a:pt x="611209" y="527029"/>
                </a:lnTo>
                <a:lnTo>
                  <a:pt x="647738" y="492711"/>
                </a:lnTo>
                <a:lnTo>
                  <a:pt x="685364" y="461661"/>
                </a:lnTo>
                <a:lnTo>
                  <a:pt x="724090" y="433879"/>
                </a:lnTo>
                <a:lnTo>
                  <a:pt x="763913" y="409365"/>
                </a:lnTo>
                <a:lnTo>
                  <a:pt x="804835" y="388119"/>
                </a:lnTo>
                <a:lnTo>
                  <a:pt x="846855" y="370142"/>
                </a:lnTo>
                <a:lnTo>
                  <a:pt x="889974" y="355434"/>
                </a:lnTo>
                <a:lnTo>
                  <a:pt x="934190" y="343994"/>
                </a:lnTo>
                <a:lnTo>
                  <a:pt x="979505" y="335822"/>
                </a:lnTo>
                <a:lnTo>
                  <a:pt x="1025918" y="330919"/>
                </a:lnTo>
                <a:lnTo>
                  <a:pt x="1073429" y="329285"/>
                </a:lnTo>
                <a:lnTo>
                  <a:pt x="1664408" y="329285"/>
                </a:lnTo>
                <a:lnTo>
                  <a:pt x="1661067" y="298799"/>
                </a:lnTo>
                <a:lnTo>
                  <a:pt x="1629440" y="230662"/>
                </a:lnTo>
                <a:lnTo>
                  <a:pt x="1601766" y="198599"/>
                </a:lnTo>
                <a:lnTo>
                  <a:pt x="1566187" y="167873"/>
                </a:lnTo>
                <a:lnTo>
                  <a:pt x="1522701" y="138484"/>
                </a:lnTo>
                <a:lnTo>
                  <a:pt x="1471309" y="110433"/>
                </a:lnTo>
                <a:lnTo>
                  <a:pt x="1412011" y="83718"/>
                </a:lnTo>
                <a:lnTo>
                  <a:pt x="1355402" y="61510"/>
                </a:lnTo>
                <a:lnTo>
                  <a:pt x="1300388" y="42717"/>
                </a:lnTo>
                <a:lnTo>
                  <a:pt x="1246967" y="27340"/>
                </a:lnTo>
                <a:lnTo>
                  <a:pt x="1195142" y="15379"/>
                </a:lnTo>
                <a:lnTo>
                  <a:pt x="1144911" y="6835"/>
                </a:lnTo>
                <a:lnTo>
                  <a:pt x="1096276" y="1708"/>
                </a:lnTo>
                <a:lnTo>
                  <a:pt x="1049235" y="0"/>
                </a:lnTo>
                <a:close/>
              </a:path>
              <a:path w="1790065" h="2065020">
                <a:moveTo>
                  <a:pt x="1664408" y="329285"/>
                </a:moveTo>
                <a:lnTo>
                  <a:pt x="1073429" y="329285"/>
                </a:lnTo>
                <a:lnTo>
                  <a:pt x="1089529" y="330332"/>
                </a:lnTo>
                <a:lnTo>
                  <a:pt x="1108071" y="333473"/>
                </a:lnTo>
                <a:lnTo>
                  <a:pt x="1152486" y="346024"/>
                </a:lnTo>
                <a:lnTo>
                  <a:pt x="1206673" y="367423"/>
                </a:lnTo>
                <a:lnTo>
                  <a:pt x="1270622" y="398119"/>
                </a:lnTo>
                <a:lnTo>
                  <a:pt x="1261030" y="450380"/>
                </a:lnTo>
                <a:lnTo>
                  <a:pt x="1252716" y="501132"/>
                </a:lnTo>
                <a:lnTo>
                  <a:pt x="1245681" y="550374"/>
                </a:lnTo>
                <a:lnTo>
                  <a:pt x="1239926" y="598106"/>
                </a:lnTo>
                <a:lnTo>
                  <a:pt x="1235449" y="644210"/>
                </a:lnTo>
                <a:lnTo>
                  <a:pt x="1232250" y="688567"/>
                </a:lnTo>
                <a:lnTo>
                  <a:pt x="1230330" y="731178"/>
                </a:lnTo>
                <a:lnTo>
                  <a:pt x="1229690" y="772045"/>
                </a:lnTo>
                <a:lnTo>
                  <a:pt x="1229954" y="805888"/>
                </a:lnTo>
                <a:lnTo>
                  <a:pt x="1232072" y="880171"/>
                </a:lnTo>
                <a:lnTo>
                  <a:pt x="1233924" y="920612"/>
                </a:lnTo>
                <a:lnTo>
                  <a:pt x="1236306" y="963252"/>
                </a:lnTo>
                <a:lnTo>
                  <a:pt x="1239217" y="1008091"/>
                </a:lnTo>
                <a:lnTo>
                  <a:pt x="1242748" y="1056255"/>
                </a:lnTo>
                <a:lnTo>
                  <a:pt x="1246627" y="1104368"/>
                </a:lnTo>
                <a:lnTo>
                  <a:pt x="1251125" y="1155805"/>
                </a:lnTo>
                <a:lnTo>
                  <a:pt x="1256153" y="1209442"/>
                </a:lnTo>
                <a:lnTo>
                  <a:pt x="1261710" y="1265277"/>
                </a:lnTo>
                <a:lnTo>
                  <a:pt x="1267795" y="1323313"/>
                </a:lnTo>
                <a:lnTo>
                  <a:pt x="1274410" y="1383547"/>
                </a:lnTo>
                <a:lnTo>
                  <a:pt x="1281554" y="1445981"/>
                </a:lnTo>
                <a:lnTo>
                  <a:pt x="1289227" y="1510614"/>
                </a:lnTo>
                <a:lnTo>
                  <a:pt x="1243014" y="1550199"/>
                </a:lnTo>
                <a:lnTo>
                  <a:pt x="1201117" y="1584131"/>
                </a:lnTo>
                <a:lnTo>
                  <a:pt x="1163537" y="1612407"/>
                </a:lnTo>
                <a:lnTo>
                  <a:pt x="1130275" y="1635027"/>
                </a:lnTo>
                <a:lnTo>
                  <a:pt x="1058284" y="1671886"/>
                </a:lnTo>
                <a:lnTo>
                  <a:pt x="1012240" y="1688164"/>
                </a:lnTo>
                <a:lnTo>
                  <a:pt x="963199" y="1700825"/>
                </a:lnTo>
                <a:lnTo>
                  <a:pt x="911161" y="1709868"/>
                </a:lnTo>
                <a:lnTo>
                  <a:pt x="856126" y="1715294"/>
                </a:lnTo>
                <a:lnTo>
                  <a:pt x="798093" y="1717103"/>
                </a:lnTo>
                <a:lnTo>
                  <a:pt x="1717233" y="1717103"/>
                </a:lnTo>
                <a:lnTo>
                  <a:pt x="1685895" y="1636660"/>
                </a:lnTo>
                <a:lnTo>
                  <a:pt x="1665887" y="1583202"/>
                </a:lnTo>
                <a:lnTo>
                  <a:pt x="1649143" y="1536426"/>
                </a:lnTo>
                <a:lnTo>
                  <a:pt x="1635664" y="1496332"/>
                </a:lnTo>
                <a:lnTo>
                  <a:pt x="1618500" y="1436192"/>
                </a:lnTo>
                <a:lnTo>
                  <a:pt x="1609658" y="1395949"/>
                </a:lnTo>
                <a:lnTo>
                  <a:pt x="1602257" y="1351757"/>
                </a:lnTo>
                <a:lnTo>
                  <a:pt x="1596298" y="1303617"/>
                </a:lnTo>
                <a:lnTo>
                  <a:pt x="1591780" y="1251527"/>
                </a:lnTo>
                <a:lnTo>
                  <a:pt x="1588704" y="1195488"/>
                </a:lnTo>
                <a:lnTo>
                  <a:pt x="1587070" y="1135500"/>
                </a:lnTo>
                <a:lnTo>
                  <a:pt x="1586877" y="1071562"/>
                </a:lnTo>
                <a:lnTo>
                  <a:pt x="1587474" y="1009735"/>
                </a:lnTo>
                <a:lnTo>
                  <a:pt x="1588332" y="950757"/>
                </a:lnTo>
                <a:lnTo>
                  <a:pt x="1589451" y="894626"/>
                </a:lnTo>
                <a:lnTo>
                  <a:pt x="1590832" y="841344"/>
                </a:lnTo>
                <a:lnTo>
                  <a:pt x="1592473" y="790911"/>
                </a:lnTo>
                <a:lnTo>
                  <a:pt x="1594376" y="743326"/>
                </a:lnTo>
                <a:lnTo>
                  <a:pt x="1596541" y="698591"/>
                </a:lnTo>
                <a:lnTo>
                  <a:pt x="1598968" y="656704"/>
                </a:lnTo>
                <a:lnTo>
                  <a:pt x="1603400" y="595611"/>
                </a:lnTo>
                <a:lnTo>
                  <a:pt x="1608498" y="541812"/>
                </a:lnTo>
                <a:lnTo>
                  <a:pt x="1614265" y="495305"/>
                </a:lnTo>
                <a:lnTo>
                  <a:pt x="1620701" y="456090"/>
                </a:lnTo>
                <a:lnTo>
                  <a:pt x="1644087" y="403934"/>
                </a:lnTo>
                <a:lnTo>
                  <a:pt x="1655716" y="382306"/>
                </a:lnTo>
                <a:lnTo>
                  <a:pt x="1662694" y="359285"/>
                </a:lnTo>
                <a:lnTo>
                  <a:pt x="1665020" y="334873"/>
                </a:lnTo>
                <a:lnTo>
                  <a:pt x="1664408" y="329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66062" y="5184711"/>
            <a:ext cx="3587115" cy="2085975"/>
          </a:xfrm>
          <a:custGeom>
            <a:avLst/>
            <a:gdLst/>
            <a:ahLst/>
            <a:cxnLst/>
            <a:rect l="l" t="t" r="r" b="b"/>
            <a:pathLst>
              <a:path w="3587115" h="2085975">
                <a:moveTo>
                  <a:pt x="173012" y="35356"/>
                </a:moveTo>
                <a:lnTo>
                  <a:pt x="122988" y="40575"/>
                </a:lnTo>
                <a:lnTo>
                  <a:pt x="82062" y="56232"/>
                </a:lnTo>
                <a:lnTo>
                  <a:pt x="50231" y="82327"/>
                </a:lnTo>
                <a:lnTo>
                  <a:pt x="27496" y="118862"/>
                </a:lnTo>
                <a:lnTo>
                  <a:pt x="13855" y="165837"/>
                </a:lnTo>
                <a:lnTo>
                  <a:pt x="9309" y="223253"/>
                </a:lnTo>
                <a:lnTo>
                  <a:pt x="9018" y="257781"/>
                </a:lnTo>
                <a:lnTo>
                  <a:pt x="8145" y="299985"/>
                </a:lnTo>
                <a:lnTo>
                  <a:pt x="6689" y="349863"/>
                </a:lnTo>
                <a:lnTo>
                  <a:pt x="2609" y="465165"/>
                </a:lnTo>
                <a:lnTo>
                  <a:pt x="1162" y="514857"/>
                </a:lnTo>
                <a:lnTo>
                  <a:pt x="290" y="557063"/>
                </a:lnTo>
                <a:lnTo>
                  <a:pt x="62" y="584155"/>
                </a:lnTo>
                <a:lnTo>
                  <a:pt x="0" y="1897557"/>
                </a:lnTo>
                <a:lnTo>
                  <a:pt x="4547" y="1954973"/>
                </a:lnTo>
                <a:lnTo>
                  <a:pt x="18190" y="2001948"/>
                </a:lnTo>
                <a:lnTo>
                  <a:pt x="40928" y="2038483"/>
                </a:lnTo>
                <a:lnTo>
                  <a:pt x="72762" y="2064578"/>
                </a:lnTo>
                <a:lnTo>
                  <a:pt x="113691" y="2080235"/>
                </a:lnTo>
                <a:lnTo>
                  <a:pt x="163715" y="2085454"/>
                </a:lnTo>
                <a:lnTo>
                  <a:pt x="212578" y="2081620"/>
                </a:lnTo>
                <a:lnTo>
                  <a:pt x="253924" y="2070117"/>
                </a:lnTo>
                <a:lnTo>
                  <a:pt x="287752" y="2050945"/>
                </a:lnTo>
                <a:lnTo>
                  <a:pt x="332856" y="1989592"/>
                </a:lnTo>
                <a:lnTo>
                  <a:pt x="344132" y="1947410"/>
                </a:lnTo>
                <a:lnTo>
                  <a:pt x="347891" y="1897557"/>
                </a:lnTo>
                <a:lnTo>
                  <a:pt x="344170" y="878090"/>
                </a:lnTo>
                <a:lnTo>
                  <a:pt x="369247" y="825449"/>
                </a:lnTo>
                <a:lnTo>
                  <a:pt x="395704" y="775840"/>
                </a:lnTo>
                <a:lnTo>
                  <a:pt x="423539" y="729263"/>
                </a:lnTo>
                <a:lnTo>
                  <a:pt x="452753" y="685717"/>
                </a:lnTo>
                <a:lnTo>
                  <a:pt x="483345" y="645203"/>
                </a:lnTo>
                <a:lnTo>
                  <a:pt x="515316" y="607720"/>
                </a:lnTo>
                <a:lnTo>
                  <a:pt x="548664" y="573269"/>
                </a:lnTo>
                <a:lnTo>
                  <a:pt x="583390" y="541849"/>
                </a:lnTo>
                <a:lnTo>
                  <a:pt x="619493" y="513460"/>
                </a:lnTo>
                <a:lnTo>
                  <a:pt x="656014" y="488364"/>
                </a:lnTo>
                <a:lnTo>
                  <a:pt x="694878" y="465165"/>
                </a:lnTo>
                <a:lnTo>
                  <a:pt x="736085" y="443864"/>
                </a:lnTo>
                <a:lnTo>
                  <a:pt x="779636" y="424460"/>
                </a:lnTo>
                <a:lnTo>
                  <a:pt x="825531" y="406954"/>
                </a:lnTo>
                <a:lnTo>
                  <a:pt x="873770" y="391345"/>
                </a:lnTo>
                <a:lnTo>
                  <a:pt x="924353" y="377635"/>
                </a:lnTo>
                <a:lnTo>
                  <a:pt x="977280" y="365822"/>
                </a:lnTo>
                <a:lnTo>
                  <a:pt x="1032552" y="355907"/>
                </a:lnTo>
                <a:lnTo>
                  <a:pt x="1090168" y="347891"/>
                </a:lnTo>
                <a:lnTo>
                  <a:pt x="1444185" y="347891"/>
                </a:lnTo>
                <a:lnTo>
                  <a:pt x="1443894" y="344169"/>
                </a:lnTo>
                <a:lnTo>
                  <a:pt x="357187" y="344169"/>
                </a:lnTo>
                <a:lnTo>
                  <a:pt x="354545" y="279356"/>
                </a:lnTo>
                <a:lnTo>
                  <a:pt x="347448" y="222168"/>
                </a:lnTo>
                <a:lnTo>
                  <a:pt x="335896" y="172605"/>
                </a:lnTo>
                <a:lnTo>
                  <a:pt x="319889" y="130667"/>
                </a:lnTo>
                <a:lnTo>
                  <a:pt x="299426" y="96355"/>
                </a:lnTo>
                <a:lnTo>
                  <a:pt x="245132" y="50606"/>
                </a:lnTo>
                <a:lnTo>
                  <a:pt x="211300" y="39169"/>
                </a:lnTo>
                <a:lnTo>
                  <a:pt x="173012" y="35356"/>
                </a:lnTo>
                <a:close/>
              </a:path>
              <a:path w="3587115" h="2085975">
                <a:moveTo>
                  <a:pt x="1444185" y="347891"/>
                </a:moveTo>
                <a:lnTo>
                  <a:pt x="1090168" y="347891"/>
                </a:lnTo>
                <a:lnTo>
                  <a:pt x="1095743" y="504164"/>
                </a:lnTo>
                <a:lnTo>
                  <a:pt x="1098186" y="547879"/>
                </a:lnTo>
                <a:lnTo>
                  <a:pt x="1099932" y="584155"/>
                </a:lnTo>
                <a:lnTo>
                  <a:pt x="1100981" y="612992"/>
                </a:lnTo>
                <a:lnTo>
                  <a:pt x="1101331" y="634390"/>
                </a:lnTo>
                <a:lnTo>
                  <a:pt x="1105775" y="690666"/>
                </a:lnTo>
                <a:lnTo>
                  <a:pt x="1119107" y="736710"/>
                </a:lnTo>
                <a:lnTo>
                  <a:pt x="1141328" y="772521"/>
                </a:lnTo>
                <a:lnTo>
                  <a:pt x="1172438" y="798101"/>
                </a:lnTo>
                <a:lnTo>
                  <a:pt x="1212437" y="813449"/>
                </a:lnTo>
                <a:lnTo>
                  <a:pt x="1261325" y="818565"/>
                </a:lnTo>
                <a:lnTo>
                  <a:pt x="1307492" y="813819"/>
                </a:lnTo>
                <a:lnTo>
                  <a:pt x="1347127" y="799581"/>
                </a:lnTo>
                <a:lnTo>
                  <a:pt x="1380241" y="775840"/>
                </a:lnTo>
                <a:lnTo>
                  <a:pt x="1406807" y="742629"/>
                </a:lnTo>
                <a:lnTo>
                  <a:pt x="1426852" y="699916"/>
                </a:lnTo>
                <a:lnTo>
                  <a:pt x="1440368" y="647711"/>
                </a:lnTo>
                <a:lnTo>
                  <a:pt x="1447355" y="586016"/>
                </a:lnTo>
                <a:lnTo>
                  <a:pt x="1448749" y="536714"/>
                </a:lnTo>
                <a:lnTo>
                  <a:pt x="1449125" y="488364"/>
                </a:lnTo>
                <a:lnTo>
                  <a:pt x="1449209" y="455790"/>
                </a:lnTo>
                <a:lnTo>
                  <a:pt x="1447691" y="392765"/>
                </a:lnTo>
                <a:lnTo>
                  <a:pt x="1444185" y="347891"/>
                </a:lnTo>
                <a:close/>
              </a:path>
              <a:path w="3587115" h="2085975">
                <a:moveTo>
                  <a:pt x="1149705" y="0"/>
                </a:moveTo>
                <a:lnTo>
                  <a:pt x="1101576" y="1062"/>
                </a:lnTo>
                <a:lnTo>
                  <a:pt x="1053930" y="4249"/>
                </a:lnTo>
                <a:lnTo>
                  <a:pt x="1006766" y="9560"/>
                </a:lnTo>
                <a:lnTo>
                  <a:pt x="960084" y="16997"/>
                </a:lnTo>
                <a:lnTo>
                  <a:pt x="913884" y="26557"/>
                </a:lnTo>
                <a:lnTo>
                  <a:pt x="868167" y="38242"/>
                </a:lnTo>
                <a:lnTo>
                  <a:pt x="822933" y="52052"/>
                </a:lnTo>
                <a:lnTo>
                  <a:pt x="778180" y="67986"/>
                </a:lnTo>
                <a:lnTo>
                  <a:pt x="733910" y="86045"/>
                </a:lnTo>
                <a:lnTo>
                  <a:pt x="690123" y="106228"/>
                </a:lnTo>
                <a:lnTo>
                  <a:pt x="646817" y="128536"/>
                </a:lnTo>
                <a:lnTo>
                  <a:pt x="603995" y="152968"/>
                </a:lnTo>
                <a:lnTo>
                  <a:pt x="561654" y="179524"/>
                </a:lnTo>
                <a:lnTo>
                  <a:pt x="519796" y="208205"/>
                </a:lnTo>
                <a:lnTo>
                  <a:pt x="478420" y="239009"/>
                </a:lnTo>
                <a:lnTo>
                  <a:pt x="437527" y="271939"/>
                </a:lnTo>
                <a:lnTo>
                  <a:pt x="397116" y="306992"/>
                </a:lnTo>
                <a:lnTo>
                  <a:pt x="357187" y="344169"/>
                </a:lnTo>
                <a:lnTo>
                  <a:pt x="1443894" y="344169"/>
                </a:lnTo>
                <a:lnTo>
                  <a:pt x="1435542" y="280840"/>
                </a:lnTo>
                <a:lnTo>
                  <a:pt x="1424912" y="231940"/>
                </a:lnTo>
                <a:lnTo>
                  <a:pt x="1411245" y="187748"/>
                </a:lnTo>
                <a:lnTo>
                  <a:pt x="1394541" y="148263"/>
                </a:lnTo>
                <a:lnTo>
                  <a:pt x="1374800" y="113487"/>
                </a:lnTo>
                <a:lnTo>
                  <a:pt x="1341985" y="72633"/>
                </a:lnTo>
                <a:lnTo>
                  <a:pt x="1303068" y="40857"/>
                </a:lnTo>
                <a:lnTo>
                  <a:pt x="1258049" y="18159"/>
                </a:lnTo>
                <a:lnTo>
                  <a:pt x="1206928" y="4539"/>
                </a:lnTo>
                <a:lnTo>
                  <a:pt x="1149705" y="0"/>
                </a:lnTo>
                <a:close/>
              </a:path>
              <a:path w="3587115" h="2085975">
                <a:moveTo>
                  <a:pt x="2648877" y="16751"/>
                </a:moveTo>
                <a:lnTo>
                  <a:pt x="2596293" y="18146"/>
                </a:lnTo>
                <a:lnTo>
                  <a:pt x="2545047" y="22332"/>
                </a:lnTo>
                <a:lnTo>
                  <a:pt x="2495138" y="29308"/>
                </a:lnTo>
                <a:lnTo>
                  <a:pt x="2446566" y="39075"/>
                </a:lnTo>
                <a:lnTo>
                  <a:pt x="2399331" y="51632"/>
                </a:lnTo>
                <a:lnTo>
                  <a:pt x="2353433" y="66980"/>
                </a:lnTo>
                <a:lnTo>
                  <a:pt x="2308872" y="85119"/>
                </a:lnTo>
                <a:lnTo>
                  <a:pt x="2265648" y="106048"/>
                </a:lnTo>
                <a:lnTo>
                  <a:pt x="2223761" y="129767"/>
                </a:lnTo>
                <a:lnTo>
                  <a:pt x="2183211" y="156277"/>
                </a:lnTo>
                <a:lnTo>
                  <a:pt x="2143999" y="185578"/>
                </a:lnTo>
                <a:lnTo>
                  <a:pt x="2106123" y="217669"/>
                </a:lnTo>
                <a:lnTo>
                  <a:pt x="2069585" y="252550"/>
                </a:lnTo>
                <a:lnTo>
                  <a:pt x="2034383" y="290222"/>
                </a:lnTo>
                <a:lnTo>
                  <a:pt x="2000519" y="330685"/>
                </a:lnTo>
                <a:lnTo>
                  <a:pt x="1967992" y="373938"/>
                </a:lnTo>
                <a:lnTo>
                  <a:pt x="1941225" y="412998"/>
                </a:lnTo>
                <a:lnTo>
                  <a:pt x="1916081" y="453140"/>
                </a:lnTo>
                <a:lnTo>
                  <a:pt x="1892559" y="494363"/>
                </a:lnTo>
                <a:lnTo>
                  <a:pt x="1870659" y="536667"/>
                </a:lnTo>
                <a:lnTo>
                  <a:pt x="1850382" y="580053"/>
                </a:lnTo>
                <a:lnTo>
                  <a:pt x="1831727" y="624521"/>
                </a:lnTo>
                <a:lnTo>
                  <a:pt x="1814694" y="670070"/>
                </a:lnTo>
                <a:lnTo>
                  <a:pt x="1799284" y="716701"/>
                </a:lnTo>
                <a:lnTo>
                  <a:pt x="1785496" y="764414"/>
                </a:lnTo>
                <a:lnTo>
                  <a:pt x="1773330" y="813208"/>
                </a:lnTo>
                <a:lnTo>
                  <a:pt x="1762786" y="863083"/>
                </a:lnTo>
                <a:lnTo>
                  <a:pt x="1753864" y="914040"/>
                </a:lnTo>
                <a:lnTo>
                  <a:pt x="1746564" y="966079"/>
                </a:lnTo>
                <a:lnTo>
                  <a:pt x="1740887" y="1019199"/>
                </a:lnTo>
                <a:lnTo>
                  <a:pt x="1736832" y="1073401"/>
                </a:lnTo>
                <a:lnTo>
                  <a:pt x="1734399" y="1128684"/>
                </a:lnTo>
                <a:lnTo>
                  <a:pt x="1733588" y="1185049"/>
                </a:lnTo>
                <a:lnTo>
                  <a:pt x="1734853" y="1240034"/>
                </a:lnTo>
                <a:lnTo>
                  <a:pt x="1738648" y="1293364"/>
                </a:lnTo>
                <a:lnTo>
                  <a:pt x="1744973" y="1345041"/>
                </a:lnTo>
                <a:lnTo>
                  <a:pt x="1753829" y="1395063"/>
                </a:lnTo>
                <a:lnTo>
                  <a:pt x="1765214" y="1443432"/>
                </a:lnTo>
                <a:lnTo>
                  <a:pt x="1779130" y="1490147"/>
                </a:lnTo>
                <a:lnTo>
                  <a:pt x="1795576" y="1535209"/>
                </a:lnTo>
                <a:lnTo>
                  <a:pt x="1814586" y="1578684"/>
                </a:lnTo>
                <a:lnTo>
                  <a:pt x="1836057" y="1620371"/>
                </a:lnTo>
                <a:lnTo>
                  <a:pt x="1860093" y="1660472"/>
                </a:lnTo>
                <a:lnTo>
                  <a:pt x="1886658" y="1698920"/>
                </a:lnTo>
                <a:lnTo>
                  <a:pt x="1915754" y="1735714"/>
                </a:lnTo>
                <a:lnTo>
                  <a:pt x="1947379" y="1770855"/>
                </a:lnTo>
                <a:lnTo>
                  <a:pt x="1981535" y="1804343"/>
                </a:lnTo>
                <a:lnTo>
                  <a:pt x="2018220" y="1836178"/>
                </a:lnTo>
                <a:lnTo>
                  <a:pt x="2053658" y="1863273"/>
                </a:lnTo>
                <a:lnTo>
                  <a:pt x="2090518" y="1888499"/>
                </a:lnTo>
                <a:lnTo>
                  <a:pt x="2128800" y="1911856"/>
                </a:lnTo>
                <a:lnTo>
                  <a:pt x="2168504" y="1933344"/>
                </a:lnTo>
                <a:lnTo>
                  <a:pt x="2209630" y="1952964"/>
                </a:lnTo>
                <a:lnTo>
                  <a:pt x="2252178" y="1970715"/>
                </a:lnTo>
                <a:lnTo>
                  <a:pt x="2296149" y="1986597"/>
                </a:lnTo>
                <a:lnTo>
                  <a:pt x="2341541" y="2000611"/>
                </a:lnTo>
                <a:lnTo>
                  <a:pt x="2388355" y="2012756"/>
                </a:lnTo>
                <a:lnTo>
                  <a:pt x="2436592" y="2023033"/>
                </a:lnTo>
                <a:lnTo>
                  <a:pt x="2486250" y="2031441"/>
                </a:lnTo>
                <a:lnTo>
                  <a:pt x="2537331" y="2037981"/>
                </a:lnTo>
                <a:lnTo>
                  <a:pt x="2589834" y="2042652"/>
                </a:lnTo>
                <a:lnTo>
                  <a:pt x="2643758" y="2045454"/>
                </a:lnTo>
                <a:lnTo>
                  <a:pt x="2699105" y="2046389"/>
                </a:lnTo>
                <a:lnTo>
                  <a:pt x="2748276" y="2045343"/>
                </a:lnTo>
                <a:lnTo>
                  <a:pt x="2797692" y="2042207"/>
                </a:lnTo>
                <a:lnTo>
                  <a:pt x="2847354" y="2036980"/>
                </a:lnTo>
                <a:lnTo>
                  <a:pt x="2897261" y="2029662"/>
                </a:lnTo>
                <a:lnTo>
                  <a:pt x="2947414" y="2020253"/>
                </a:lnTo>
                <a:lnTo>
                  <a:pt x="2997812" y="2008753"/>
                </a:lnTo>
                <a:lnTo>
                  <a:pt x="3048457" y="1995161"/>
                </a:lnTo>
                <a:lnTo>
                  <a:pt x="3099347" y="1979479"/>
                </a:lnTo>
                <a:lnTo>
                  <a:pt x="3150484" y="1961705"/>
                </a:lnTo>
                <a:lnTo>
                  <a:pt x="3201868" y="1941840"/>
                </a:lnTo>
                <a:lnTo>
                  <a:pt x="3253498" y="1919884"/>
                </a:lnTo>
                <a:lnTo>
                  <a:pt x="3311291" y="1892349"/>
                </a:lnTo>
                <a:lnTo>
                  <a:pt x="3363579" y="1863861"/>
                </a:lnTo>
                <a:lnTo>
                  <a:pt x="3410363" y="1834420"/>
                </a:lnTo>
                <a:lnTo>
                  <a:pt x="3451643" y="1804025"/>
                </a:lnTo>
                <a:lnTo>
                  <a:pt x="3487420" y="1772676"/>
                </a:lnTo>
                <a:lnTo>
                  <a:pt x="3517692" y="1740374"/>
                </a:lnTo>
                <a:lnTo>
                  <a:pt x="3540557" y="1709673"/>
                </a:lnTo>
                <a:lnTo>
                  <a:pt x="2699105" y="1709673"/>
                </a:lnTo>
                <a:lnTo>
                  <a:pt x="2641153" y="1708079"/>
                </a:lnTo>
                <a:lnTo>
                  <a:pt x="2585287" y="1703294"/>
                </a:lnTo>
                <a:lnTo>
                  <a:pt x="2531507" y="1695321"/>
                </a:lnTo>
                <a:lnTo>
                  <a:pt x="2479815" y="1684157"/>
                </a:lnTo>
                <a:lnTo>
                  <a:pt x="2430211" y="1669805"/>
                </a:lnTo>
                <a:lnTo>
                  <a:pt x="2382695" y="1652262"/>
                </a:lnTo>
                <a:lnTo>
                  <a:pt x="2337269" y="1631530"/>
                </a:lnTo>
                <a:lnTo>
                  <a:pt x="2293932" y="1607652"/>
                </a:lnTo>
                <a:lnTo>
                  <a:pt x="2252682" y="1580659"/>
                </a:lnTo>
                <a:lnTo>
                  <a:pt x="2213519" y="1550552"/>
                </a:lnTo>
                <a:lnTo>
                  <a:pt x="2176445" y="1517332"/>
                </a:lnTo>
                <a:lnTo>
                  <a:pt x="2141460" y="1480998"/>
                </a:lnTo>
                <a:lnTo>
                  <a:pt x="2108564" y="1441552"/>
                </a:lnTo>
                <a:lnTo>
                  <a:pt x="2077758" y="1398993"/>
                </a:lnTo>
                <a:lnTo>
                  <a:pt x="2800203" y="1056690"/>
                </a:lnTo>
                <a:lnTo>
                  <a:pt x="2046122" y="1056690"/>
                </a:lnTo>
                <a:lnTo>
                  <a:pt x="2059056" y="999012"/>
                </a:lnTo>
                <a:lnTo>
                  <a:pt x="2073049" y="943801"/>
                </a:lnTo>
                <a:lnTo>
                  <a:pt x="2088101" y="891058"/>
                </a:lnTo>
                <a:lnTo>
                  <a:pt x="2104212" y="840782"/>
                </a:lnTo>
                <a:lnTo>
                  <a:pt x="2121382" y="792974"/>
                </a:lnTo>
                <a:lnTo>
                  <a:pt x="2139611" y="747634"/>
                </a:lnTo>
                <a:lnTo>
                  <a:pt x="2158900" y="704762"/>
                </a:lnTo>
                <a:lnTo>
                  <a:pt x="2179247" y="664357"/>
                </a:lnTo>
                <a:lnTo>
                  <a:pt x="2200654" y="626420"/>
                </a:lnTo>
                <a:lnTo>
                  <a:pt x="2223120" y="590952"/>
                </a:lnTo>
                <a:lnTo>
                  <a:pt x="2246645" y="557951"/>
                </a:lnTo>
                <a:lnTo>
                  <a:pt x="2271229" y="527418"/>
                </a:lnTo>
                <a:lnTo>
                  <a:pt x="2305657" y="490519"/>
                </a:lnTo>
                <a:lnTo>
                  <a:pt x="2341967" y="457962"/>
                </a:lnTo>
                <a:lnTo>
                  <a:pt x="2380162" y="429746"/>
                </a:lnTo>
                <a:lnTo>
                  <a:pt x="2420239" y="405871"/>
                </a:lnTo>
                <a:lnTo>
                  <a:pt x="2462200" y="386337"/>
                </a:lnTo>
                <a:lnTo>
                  <a:pt x="2506044" y="371145"/>
                </a:lnTo>
                <a:lnTo>
                  <a:pt x="2551771" y="360293"/>
                </a:lnTo>
                <a:lnTo>
                  <a:pt x="2599382" y="353782"/>
                </a:lnTo>
                <a:lnTo>
                  <a:pt x="2648877" y="351612"/>
                </a:lnTo>
                <a:lnTo>
                  <a:pt x="3365065" y="351612"/>
                </a:lnTo>
                <a:lnTo>
                  <a:pt x="3354623" y="324526"/>
                </a:lnTo>
                <a:lnTo>
                  <a:pt x="3333024" y="283710"/>
                </a:lnTo>
                <a:lnTo>
                  <a:pt x="3306626" y="245646"/>
                </a:lnTo>
                <a:lnTo>
                  <a:pt x="3275429" y="210336"/>
                </a:lnTo>
                <a:lnTo>
                  <a:pt x="3239432" y="177780"/>
                </a:lnTo>
                <a:lnTo>
                  <a:pt x="3198636" y="147978"/>
                </a:lnTo>
                <a:lnTo>
                  <a:pt x="3153041" y="120929"/>
                </a:lnTo>
                <a:lnTo>
                  <a:pt x="3112838" y="101134"/>
                </a:lnTo>
                <a:lnTo>
                  <a:pt x="3070366" y="83423"/>
                </a:lnTo>
                <a:lnTo>
                  <a:pt x="3025623" y="67796"/>
                </a:lnTo>
                <a:lnTo>
                  <a:pt x="2978611" y="54253"/>
                </a:lnTo>
                <a:lnTo>
                  <a:pt x="2929329" y="42794"/>
                </a:lnTo>
                <a:lnTo>
                  <a:pt x="2877778" y="33418"/>
                </a:lnTo>
                <a:lnTo>
                  <a:pt x="2823956" y="26126"/>
                </a:lnTo>
                <a:lnTo>
                  <a:pt x="2767866" y="20918"/>
                </a:lnTo>
                <a:lnTo>
                  <a:pt x="2709506" y="17792"/>
                </a:lnTo>
                <a:lnTo>
                  <a:pt x="2648877" y="16751"/>
                </a:lnTo>
                <a:close/>
              </a:path>
              <a:path w="3587115" h="2085975">
                <a:moveTo>
                  <a:pt x="3419068" y="1400848"/>
                </a:moveTo>
                <a:lnTo>
                  <a:pt x="3383370" y="1407068"/>
                </a:lnTo>
                <a:lnTo>
                  <a:pt x="3348837" y="1425728"/>
                </a:lnTo>
                <a:lnTo>
                  <a:pt x="3315466" y="1456831"/>
                </a:lnTo>
                <a:lnTo>
                  <a:pt x="3283254" y="1500377"/>
                </a:lnTo>
                <a:lnTo>
                  <a:pt x="3261995" y="1528037"/>
                </a:lnTo>
                <a:lnTo>
                  <a:pt x="3200339" y="1578684"/>
                </a:lnTo>
                <a:lnTo>
                  <a:pt x="3159943" y="1601672"/>
                </a:lnTo>
                <a:lnTo>
                  <a:pt x="3113170" y="1623104"/>
                </a:lnTo>
                <a:lnTo>
                  <a:pt x="3060018" y="1642979"/>
                </a:lnTo>
                <a:lnTo>
                  <a:pt x="3000489" y="1661299"/>
                </a:lnTo>
                <a:lnTo>
                  <a:pt x="2944058" y="1676079"/>
                </a:lnTo>
                <a:lnTo>
                  <a:pt x="2890108" y="1688172"/>
                </a:lnTo>
                <a:lnTo>
                  <a:pt x="2838638" y="1697578"/>
                </a:lnTo>
                <a:lnTo>
                  <a:pt x="2789648" y="1704298"/>
                </a:lnTo>
                <a:lnTo>
                  <a:pt x="2743137" y="1708329"/>
                </a:lnTo>
                <a:lnTo>
                  <a:pt x="2699105" y="1709673"/>
                </a:lnTo>
                <a:lnTo>
                  <a:pt x="3540557" y="1709673"/>
                </a:lnTo>
                <a:lnTo>
                  <a:pt x="3561724" y="1672910"/>
                </a:lnTo>
                <a:lnTo>
                  <a:pt x="3583740" y="1601632"/>
                </a:lnTo>
                <a:lnTo>
                  <a:pt x="3586492" y="1564563"/>
                </a:lnTo>
                <a:lnTo>
                  <a:pt x="3583296" y="1532995"/>
                </a:lnTo>
                <a:lnTo>
                  <a:pt x="3557721" y="1475788"/>
                </a:lnTo>
                <a:lnTo>
                  <a:pt x="3508888" y="1428580"/>
                </a:lnTo>
                <a:lnTo>
                  <a:pt x="3450753" y="1403929"/>
                </a:lnTo>
                <a:lnTo>
                  <a:pt x="3419068" y="1400848"/>
                </a:lnTo>
                <a:close/>
              </a:path>
              <a:path w="3587115" h="2085975">
                <a:moveTo>
                  <a:pt x="3365065" y="351612"/>
                </a:moveTo>
                <a:lnTo>
                  <a:pt x="2648877" y="351612"/>
                </a:lnTo>
                <a:lnTo>
                  <a:pt x="2705265" y="353100"/>
                </a:lnTo>
                <a:lnTo>
                  <a:pt x="2759086" y="357565"/>
                </a:lnTo>
                <a:lnTo>
                  <a:pt x="2810340" y="365006"/>
                </a:lnTo>
                <a:lnTo>
                  <a:pt x="2859026" y="375423"/>
                </a:lnTo>
                <a:lnTo>
                  <a:pt x="2905145" y="388818"/>
                </a:lnTo>
                <a:lnTo>
                  <a:pt x="2948696" y="405189"/>
                </a:lnTo>
                <a:lnTo>
                  <a:pt x="2989680" y="424537"/>
                </a:lnTo>
                <a:lnTo>
                  <a:pt x="3028096" y="446862"/>
                </a:lnTo>
                <a:lnTo>
                  <a:pt x="3063944" y="472164"/>
                </a:lnTo>
                <a:lnTo>
                  <a:pt x="3097225" y="500443"/>
                </a:lnTo>
                <a:lnTo>
                  <a:pt x="3069580" y="522781"/>
                </a:lnTo>
                <a:lnTo>
                  <a:pt x="3038737" y="545826"/>
                </a:lnTo>
                <a:lnTo>
                  <a:pt x="3004697" y="569579"/>
                </a:lnTo>
                <a:lnTo>
                  <a:pt x="2967459" y="594040"/>
                </a:lnTo>
                <a:lnTo>
                  <a:pt x="2927024" y="619208"/>
                </a:lnTo>
                <a:lnTo>
                  <a:pt x="2883391" y="645084"/>
                </a:lnTo>
                <a:lnTo>
                  <a:pt x="2836560" y="671668"/>
                </a:lnTo>
                <a:lnTo>
                  <a:pt x="2786531" y="698959"/>
                </a:lnTo>
                <a:lnTo>
                  <a:pt x="2733303" y="726957"/>
                </a:lnTo>
                <a:lnTo>
                  <a:pt x="2676878" y="755663"/>
                </a:lnTo>
                <a:lnTo>
                  <a:pt x="2617254" y="785075"/>
                </a:lnTo>
                <a:lnTo>
                  <a:pt x="2046122" y="1056690"/>
                </a:lnTo>
                <a:lnTo>
                  <a:pt x="2800203" y="1056690"/>
                </a:lnTo>
                <a:lnTo>
                  <a:pt x="2912064" y="1003101"/>
                </a:lnTo>
                <a:lnTo>
                  <a:pt x="2966174" y="976274"/>
                </a:lnTo>
                <a:lnTo>
                  <a:pt x="3015139" y="951286"/>
                </a:lnTo>
                <a:lnTo>
                  <a:pt x="3058959" y="928135"/>
                </a:lnTo>
                <a:lnTo>
                  <a:pt x="3097635" y="906821"/>
                </a:lnTo>
                <a:lnTo>
                  <a:pt x="3131166" y="887346"/>
                </a:lnTo>
                <a:lnTo>
                  <a:pt x="3182797" y="853909"/>
                </a:lnTo>
                <a:lnTo>
                  <a:pt x="3232067" y="815248"/>
                </a:lnTo>
                <a:lnTo>
                  <a:pt x="3274768" y="775540"/>
                </a:lnTo>
                <a:lnTo>
                  <a:pt x="3310900" y="734786"/>
                </a:lnTo>
                <a:lnTo>
                  <a:pt x="3340463" y="692986"/>
                </a:lnTo>
                <a:lnTo>
                  <a:pt x="3363457" y="650140"/>
                </a:lnTo>
                <a:lnTo>
                  <a:pt x="3379881" y="606248"/>
                </a:lnTo>
                <a:lnTo>
                  <a:pt x="3389735" y="561311"/>
                </a:lnTo>
                <a:lnTo>
                  <a:pt x="3393020" y="515327"/>
                </a:lnTo>
                <a:lnTo>
                  <a:pt x="3390620" y="463497"/>
                </a:lnTo>
                <a:lnTo>
                  <a:pt x="3383421" y="414420"/>
                </a:lnTo>
                <a:lnTo>
                  <a:pt x="3371421" y="368097"/>
                </a:lnTo>
                <a:lnTo>
                  <a:pt x="3365065" y="3516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0366" y="4165248"/>
            <a:ext cx="7868284" cy="4057650"/>
          </a:xfrm>
          <a:custGeom>
            <a:avLst/>
            <a:gdLst/>
            <a:ahLst/>
            <a:cxnLst/>
            <a:rect l="l" t="t" r="r" b="b"/>
            <a:pathLst>
              <a:path w="7868284" h="4057650">
                <a:moveTo>
                  <a:pt x="178600" y="1013891"/>
                </a:moveTo>
                <a:lnTo>
                  <a:pt x="107437" y="1027379"/>
                </a:lnTo>
                <a:lnTo>
                  <a:pt x="50228" y="1067841"/>
                </a:lnTo>
                <a:lnTo>
                  <a:pt x="12555" y="1128764"/>
                </a:lnTo>
                <a:lnTo>
                  <a:pt x="0" y="1203642"/>
                </a:lnTo>
                <a:lnTo>
                  <a:pt x="4599" y="1253716"/>
                </a:lnTo>
                <a:lnTo>
                  <a:pt x="18397" y="1296039"/>
                </a:lnTo>
                <a:lnTo>
                  <a:pt x="41394" y="1330610"/>
                </a:lnTo>
                <a:lnTo>
                  <a:pt x="73588" y="1357431"/>
                </a:lnTo>
                <a:lnTo>
                  <a:pt x="114980" y="1376500"/>
                </a:lnTo>
                <a:lnTo>
                  <a:pt x="165569" y="1387817"/>
                </a:lnTo>
                <a:lnTo>
                  <a:pt x="232659" y="1394008"/>
                </a:lnTo>
                <a:lnTo>
                  <a:pt x="456835" y="1412377"/>
                </a:lnTo>
                <a:lnTo>
                  <a:pt x="542412" y="1417725"/>
                </a:lnTo>
                <a:lnTo>
                  <a:pt x="578573" y="1419440"/>
                </a:lnTo>
                <a:lnTo>
                  <a:pt x="615772" y="2505887"/>
                </a:lnTo>
                <a:lnTo>
                  <a:pt x="615424" y="2545654"/>
                </a:lnTo>
                <a:lnTo>
                  <a:pt x="614379" y="2594257"/>
                </a:lnTo>
                <a:lnTo>
                  <a:pt x="612637" y="2651695"/>
                </a:lnTo>
                <a:lnTo>
                  <a:pt x="607755" y="2784242"/>
                </a:lnTo>
                <a:lnTo>
                  <a:pt x="606013" y="2841683"/>
                </a:lnTo>
                <a:lnTo>
                  <a:pt x="604969" y="2890288"/>
                </a:lnTo>
                <a:lnTo>
                  <a:pt x="604621" y="2930055"/>
                </a:lnTo>
                <a:lnTo>
                  <a:pt x="608050" y="2964816"/>
                </a:lnTo>
                <a:lnTo>
                  <a:pt x="635487" y="3025275"/>
                </a:lnTo>
                <a:lnTo>
                  <a:pt x="688159" y="3072133"/>
                </a:lnTo>
                <a:lnTo>
                  <a:pt x="752801" y="3096322"/>
                </a:lnTo>
                <a:lnTo>
                  <a:pt x="788784" y="3099346"/>
                </a:lnTo>
                <a:lnTo>
                  <a:pt x="823917" y="3095978"/>
                </a:lnTo>
                <a:lnTo>
                  <a:pt x="883758" y="3069041"/>
                </a:lnTo>
                <a:lnTo>
                  <a:pt x="929699" y="3015166"/>
                </a:lnTo>
                <a:lnTo>
                  <a:pt x="947457" y="2978127"/>
                </a:lnTo>
                <a:lnTo>
                  <a:pt x="961740" y="2934355"/>
                </a:lnTo>
                <a:lnTo>
                  <a:pt x="972548" y="2883849"/>
                </a:lnTo>
                <a:lnTo>
                  <a:pt x="979881" y="2826609"/>
                </a:lnTo>
                <a:lnTo>
                  <a:pt x="983739" y="2762636"/>
                </a:lnTo>
                <a:lnTo>
                  <a:pt x="984122" y="2691930"/>
                </a:lnTo>
                <a:lnTo>
                  <a:pt x="982205" y="2594257"/>
                </a:lnTo>
                <a:lnTo>
                  <a:pt x="980401" y="2515196"/>
                </a:lnTo>
                <a:lnTo>
                  <a:pt x="945057" y="1415719"/>
                </a:lnTo>
                <a:lnTo>
                  <a:pt x="1086444" y="1397860"/>
                </a:lnTo>
                <a:lnTo>
                  <a:pt x="1137047" y="1392280"/>
                </a:lnTo>
                <a:lnTo>
                  <a:pt x="1174254" y="1388933"/>
                </a:lnTo>
                <a:lnTo>
                  <a:pt x="1198067" y="1387817"/>
                </a:lnTo>
                <a:lnTo>
                  <a:pt x="1434798" y="1387817"/>
                </a:lnTo>
                <a:lnTo>
                  <a:pt x="1455029" y="1382002"/>
                </a:lnTo>
                <a:lnTo>
                  <a:pt x="1513395" y="1342237"/>
                </a:lnTo>
                <a:lnTo>
                  <a:pt x="1551765" y="1282011"/>
                </a:lnTo>
                <a:lnTo>
                  <a:pt x="1564551" y="1207363"/>
                </a:lnTo>
                <a:lnTo>
                  <a:pt x="1560012" y="1156318"/>
                </a:lnTo>
                <a:lnTo>
                  <a:pt x="1546396" y="1113309"/>
                </a:lnTo>
                <a:lnTo>
                  <a:pt x="1523702" y="1078335"/>
                </a:lnTo>
                <a:lnTo>
                  <a:pt x="1491929" y="1051397"/>
                </a:lnTo>
                <a:lnTo>
                  <a:pt x="1479213" y="1045514"/>
                </a:lnTo>
                <a:lnTo>
                  <a:pt x="569264" y="1045514"/>
                </a:lnTo>
                <a:lnTo>
                  <a:pt x="178600" y="1013891"/>
                </a:lnTo>
                <a:close/>
              </a:path>
              <a:path w="7868284" h="4057650">
                <a:moveTo>
                  <a:pt x="1434798" y="1387817"/>
                </a:moveTo>
                <a:lnTo>
                  <a:pt x="1198067" y="1387817"/>
                </a:lnTo>
                <a:lnTo>
                  <a:pt x="1218474" y="1388051"/>
                </a:lnTo>
                <a:lnTo>
                  <a:pt x="1240624" y="1388749"/>
                </a:lnTo>
                <a:lnTo>
                  <a:pt x="1264518" y="1389912"/>
                </a:lnTo>
                <a:lnTo>
                  <a:pt x="1315791" y="1393165"/>
                </a:lnTo>
                <a:lnTo>
                  <a:pt x="1339684" y="1394328"/>
                </a:lnTo>
                <a:lnTo>
                  <a:pt x="1361835" y="1395026"/>
                </a:lnTo>
                <a:lnTo>
                  <a:pt x="1382242" y="1395260"/>
                </a:lnTo>
                <a:lnTo>
                  <a:pt x="1420437" y="1391945"/>
                </a:lnTo>
                <a:lnTo>
                  <a:pt x="1434798" y="1387817"/>
                </a:lnTo>
                <a:close/>
              </a:path>
              <a:path w="7868284" h="4057650">
                <a:moveTo>
                  <a:pt x="738555" y="381368"/>
                </a:moveTo>
                <a:lnTo>
                  <a:pt x="666472" y="394158"/>
                </a:lnTo>
                <a:lnTo>
                  <a:pt x="606475" y="432523"/>
                </a:lnTo>
                <a:lnTo>
                  <a:pt x="566013" y="490429"/>
                </a:lnTo>
                <a:lnTo>
                  <a:pt x="552526" y="561822"/>
                </a:lnTo>
                <a:lnTo>
                  <a:pt x="552861" y="593634"/>
                </a:lnTo>
                <a:lnTo>
                  <a:pt x="553866" y="632515"/>
                </a:lnTo>
                <a:lnTo>
                  <a:pt x="555540" y="678466"/>
                </a:lnTo>
                <a:lnTo>
                  <a:pt x="557884" y="731486"/>
                </a:lnTo>
                <a:lnTo>
                  <a:pt x="560895" y="791578"/>
                </a:lnTo>
                <a:lnTo>
                  <a:pt x="563911" y="852631"/>
                </a:lnTo>
                <a:lnTo>
                  <a:pt x="566255" y="908551"/>
                </a:lnTo>
                <a:lnTo>
                  <a:pt x="567928" y="959338"/>
                </a:lnTo>
                <a:lnTo>
                  <a:pt x="568930" y="1004993"/>
                </a:lnTo>
                <a:lnTo>
                  <a:pt x="569264" y="1045514"/>
                </a:lnTo>
                <a:lnTo>
                  <a:pt x="1479213" y="1045514"/>
                </a:lnTo>
                <a:lnTo>
                  <a:pt x="1475177" y="1043647"/>
                </a:lnTo>
                <a:lnTo>
                  <a:pt x="933894" y="1043647"/>
                </a:lnTo>
                <a:lnTo>
                  <a:pt x="935761" y="928306"/>
                </a:lnTo>
                <a:lnTo>
                  <a:pt x="939482" y="820407"/>
                </a:lnTo>
                <a:lnTo>
                  <a:pt x="939132" y="773782"/>
                </a:lnTo>
                <a:lnTo>
                  <a:pt x="938083" y="730645"/>
                </a:lnTo>
                <a:lnTo>
                  <a:pt x="936337" y="690996"/>
                </a:lnTo>
                <a:lnTo>
                  <a:pt x="924737" y="590744"/>
                </a:lnTo>
                <a:lnTo>
                  <a:pt x="911220" y="535196"/>
                </a:lnTo>
                <a:lnTo>
                  <a:pt x="893343" y="488194"/>
                </a:lnTo>
                <a:lnTo>
                  <a:pt x="871105" y="449737"/>
                </a:lnTo>
                <a:lnTo>
                  <a:pt x="844508" y="419826"/>
                </a:lnTo>
                <a:lnTo>
                  <a:pt x="778233" y="385641"/>
                </a:lnTo>
                <a:lnTo>
                  <a:pt x="738555" y="381368"/>
                </a:lnTo>
                <a:close/>
              </a:path>
              <a:path w="7868284" h="4057650">
                <a:moveTo>
                  <a:pt x="1198067" y="1013891"/>
                </a:moveTo>
                <a:lnTo>
                  <a:pt x="1176784" y="1015082"/>
                </a:lnTo>
                <a:lnTo>
                  <a:pt x="1139726" y="1018652"/>
                </a:lnTo>
                <a:lnTo>
                  <a:pt x="1086893" y="1024603"/>
                </a:lnTo>
                <a:lnTo>
                  <a:pt x="933894" y="1043647"/>
                </a:lnTo>
                <a:lnTo>
                  <a:pt x="1475177" y="1043647"/>
                </a:lnTo>
                <a:lnTo>
                  <a:pt x="1421905" y="1025797"/>
                </a:lnTo>
                <a:lnTo>
                  <a:pt x="1382018" y="1020587"/>
                </a:lnTo>
                <a:lnTo>
                  <a:pt x="1331416" y="1016867"/>
                </a:lnTo>
                <a:lnTo>
                  <a:pt x="1270098" y="1014635"/>
                </a:lnTo>
                <a:lnTo>
                  <a:pt x="1198067" y="1013891"/>
                </a:lnTo>
                <a:close/>
              </a:path>
              <a:path w="7868284" h="4057650">
                <a:moveTo>
                  <a:pt x="3524527" y="1434325"/>
                </a:moveTo>
                <a:lnTo>
                  <a:pt x="3039846" y="1434325"/>
                </a:lnTo>
                <a:lnTo>
                  <a:pt x="3076549" y="1438643"/>
                </a:lnTo>
                <a:lnTo>
                  <a:pt x="3108934" y="1451597"/>
                </a:lnTo>
                <a:lnTo>
                  <a:pt x="3160750" y="1503412"/>
                </a:lnTo>
                <a:lnTo>
                  <a:pt x="3180181" y="1542273"/>
                </a:lnTo>
                <a:lnTo>
                  <a:pt x="3195294" y="1589769"/>
                </a:lnTo>
                <a:lnTo>
                  <a:pt x="3206089" y="1645901"/>
                </a:lnTo>
                <a:lnTo>
                  <a:pt x="3212566" y="1710668"/>
                </a:lnTo>
                <a:lnTo>
                  <a:pt x="3214725" y="1784070"/>
                </a:lnTo>
                <a:lnTo>
                  <a:pt x="3214434" y="1811395"/>
                </a:lnTo>
                <a:lnTo>
                  <a:pt x="3213561" y="1845000"/>
                </a:lnTo>
                <a:lnTo>
                  <a:pt x="3212105" y="1884884"/>
                </a:lnTo>
                <a:lnTo>
                  <a:pt x="3208031" y="1977203"/>
                </a:lnTo>
                <a:lnTo>
                  <a:pt x="3206578" y="2017083"/>
                </a:lnTo>
                <a:lnTo>
                  <a:pt x="3205707" y="2050687"/>
                </a:lnTo>
                <a:lnTo>
                  <a:pt x="3205416" y="2078012"/>
                </a:lnTo>
                <a:lnTo>
                  <a:pt x="3205829" y="2117653"/>
                </a:lnTo>
                <a:lnTo>
                  <a:pt x="3207070" y="2159683"/>
                </a:lnTo>
                <a:lnTo>
                  <a:pt x="3209137" y="2204101"/>
                </a:lnTo>
                <a:lnTo>
                  <a:pt x="3212031" y="2250908"/>
                </a:lnTo>
                <a:lnTo>
                  <a:pt x="3215752" y="2300104"/>
                </a:lnTo>
                <a:lnTo>
                  <a:pt x="3220300" y="2351688"/>
                </a:lnTo>
                <a:lnTo>
                  <a:pt x="3225675" y="2405661"/>
                </a:lnTo>
                <a:lnTo>
                  <a:pt x="3231877" y="2462022"/>
                </a:lnTo>
                <a:lnTo>
                  <a:pt x="3238906" y="2520772"/>
                </a:lnTo>
                <a:lnTo>
                  <a:pt x="3246851" y="2581612"/>
                </a:lnTo>
                <a:lnTo>
                  <a:pt x="3254980" y="2639282"/>
                </a:lnTo>
                <a:lnTo>
                  <a:pt x="3263294" y="2693784"/>
                </a:lnTo>
                <a:lnTo>
                  <a:pt x="3271791" y="2745116"/>
                </a:lnTo>
                <a:lnTo>
                  <a:pt x="3280473" y="2793278"/>
                </a:lnTo>
                <a:lnTo>
                  <a:pt x="3289338" y="2838272"/>
                </a:lnTo>
                <a:lnTo>
                  <a:pt x="3298387" y="2880096"/>
                </a:lnTo>
                <a:lnTo>
                  <a:pt x="3307620" y="2918750"/>
                </a:lnTo>
                <a:lnTo>
                  <a:pt x="3337057" y="3005135"/>
                </a:lnTo>
                <a:lnTo>
                  <a:pt x="3364369" y="3044724"/>
                </a:lnTo>
                <a:lnTo>
                  <a:pt x="3398971" y="3073002"/>
                </a:lnTo>
                <a:lnTo>
                  <a:pt x="3440864" y="3089969"/>
                </a:lnTo>
                <a:lnTo>
                  <a:pt x="3490048" y="3095625"/>
                </a:lnTo>
                <a:lnTo>
                  <a:pt x="3527724" y="3092426"/>
                </a:lnTo>
                <a:lnTo>
                  <a:pt x="3594699" y="3066842"/>
                </a:lnTo>
                <a:lnTo>
                  <a:pt x="3648415" y="3017310"/>
                </a:lnTo>
                <a:lnTo>
                  <a:pt x="3676323" y="2953593"/>
                </a:lnTo>
                <a:lnTo>
                  <a:pt x="3679812" y="2917024"/>
                </a:lnTo>
                <a:lnTo>
                  <a:pt x="3679345" y="2905280"/>
                </a:lnTo>
                <a:lnTo>
                  <a:pt x="3677948" y="2892374"/>
                </a:lnTo>
                <a:lnTo>
                  <a:pt x="3675622" y="2878305"/>
                </a:lnTo>
                <a:lnTo>
                  <a:pt x="3672370" y="2863075"/>
                </a:lnTo>
                <a:lnTo>
                  <a:pt x="3663243" y="2820870"/>
                </a:lnTo>
                <a:lnTo>
                  <a:pt x="3654465" y="2777036"/>
                </a:lnTo>
                <a:lnTo>
                  <a:pt x="3646035" y="2731573"/>
                </a:lnTo>
                <a:lnTo>
                  <a:pt x="3637954" y="2684483"/>
                </a:lnTo>
                <a:lnTo>
                  <a:pt x="3630221" y="2635764"/>
                </a:lnTo>
                <a:lnTo>
                  <a:pt x="3622837" y="2585417"/>
                </a:lnTo>
                <a:lnTo>
                  <a:pt x="3615800" y="2533442"/>
                </a:lnTo>
                <a:lnTo>
                  <a:pt x="3609111" y="2479840"/>
                </a:lnTo>
                <a:lnTo>
                  <a:pt x="3571913" y="2092896"/>
                </a:lnTo>
                <a:lnTo>
                  <a:pt x="3557028" y="1737563"/>
                </a:lnTo>
                <a:lnTo>
                  <a:pt x="3554067" y="1672213"/>
                </a:lnTo>
                <a:lnTo>
                  <a:pt x="3549736" y="1611357"/>
                </a:lnTo>
                <a:lnTo>
                  <a:pt x="3543969" y="1554059"/>
                </a:lnTo>
                <a:lnTo>
                  <a:pt x="3536789" y="1500629"/>
                </a:lnTo>
                <a:lnTo>
                  <a:pt x="3528194" y="1451070"/>
                </a:lnTo>
                <a:lnTo>
                  <a:pt x="3524527" y="1434325"/>
                </a:lnTo>
                <a:close/>
              </a:path>
              <a:path w="7868284" h="4057650">
                <a:moveTo>
                  <a:pt x="2156180" y="0"/>
                </a:moveTo>
                <a:lnTo>
                  <a:pt x="2084096" y="12785"/>
                </a:lnTo>
                <a:lnTo>
                  <a:pt x="2024100" y="51155"/>
                </a:lnTo>
                <a:lnTo>
                  <a:pt x="1983638" y="109061"/>
                </a:lnTo>
                <a:lnTo>
                  <a:pt x="1970150" y="180454"/>
                </a:lnTo>
                <a:lnTo>
                  <a:pt x="1971253" y="225624"/>
                </a:lnTo>
                <a:lnTo>
                  <a:pt x="1974564" y="269979"/>
                </a:lnTo>
                <a:lnTo>
                  <a:pt x="1980084" y="313520"/>
                </a:lnTo>
                <a:lnTo>
                  <a:pt x="1987816" y="356247"/>
                </a:lnTo>
                <a:lnTo>
                  <a:pt x="1995550" y="399214"/>
                </a:lnTo>
                <a:lnTo>
                  <a:pt x="2001075" y="443458"/>
                </a:lnTo>
                <a:lnTo>
                  <a:pt x="2004390" y="488978"/>
                </a:lnTo>
                <a:lnTo>
                  <a:pt x="2005495" y="535774"/>
                </a:lnTo>
                <a:lnTo>
                  <a:pt x="2005133" y="566625"/>
                </a:lnTo>
                <a:lnTo>
                  <a:pt x="2004047" y="605848"/>
                </a:lnTo>
                <a:lnTo>
                  <a:pt x="2002237" y="653443"/>
                </a:lnTo>
                <a:lnTo>
                  <a:pt x="1999703" y="709410"/>
                </a:lnTo>
                <a:lnTo>
                  <a:pt x="1996446" y="773747"/>
                </a:lnTo>
                <a:lnTo>
                  <a:pt x="1992464" y="846455"/>
                </a:lnTo>
                <a:lnTo>
                  <a:pt x="1986889" y="2213813"/>
                </a:lnTo>
                <a:lnTo>
                  <a:pt x="1981314" y="2489149"/>
                </a:lnTo>
                <a:lnTo>
                  <a:pt x="1978708" y="2572044"/>
                </a:lnTo>
                <a:lnTo>
                  <a:pt x="1975357" y="2640653"/>
                </a:lnTo>
                <a:lnTo>
                  <a:pt x="1971261" y="2694976"/>
                </a:lnTo>
                <a:lnTo>
                  <a:pt x="1966422" y="2735013"/>
                </a:lnTo>
                <a:lnTo>
                  <a:pt x="1953516" y="2786805"/>
                </a:lnTo>
                <a:lnTo>
                  <a:pt x="1948286" y="2809128"/>
                </a:lnTo>
                <a:lnTo>
                  <a:pt x="1945148" y="2827733"/>
                </a:lnTo>
                <a:lnTo>
                  <a:pt x="1944103" y="2842615"/>
                </a:lnTo>
                <a:lnTo>
                  <a:pt x="1947708" y="2878425"/>
                </a:lnTo>
                <a:lnTo>
                  <a:pt x="1976544" y="2941676"/>
                </a:lnTo>
                <a:lnTo>
                  <a:pt x="2031770" y="2991906"/>
                </a:lnTo>
                <a:lnTo>
                  <a:pt x="2098745" y="3017947"/>
                </a:lnTo>
                <a:lnTo>
                  <a:pt x="2135720" y="3021203"/>
                </a:lnTo>
                <a:lnTo>
                  <a:pt x="2186993" y="3013994"/>
                </a:lnTo>
                <a:lnTo>
                  <a:pt x="2231061" y="2992369"/>
                </a:lnTo>
                <a:lnTo>
                  <a:pt x="2267921" y="2956325"/>
                </a:lnTo>
                <a:lnTo>
                  <a:pt x="2297569" y="2905861"/>
                </a:lnTo>
                <a:lnTo>
                  <a:pt x="2310752" y="2867212"/>
                </a:lnTo>
                <a:lnTo>
                  <a:pt x="2322287" y="2812548"/>
                </a:lnTo>
                <a:lnTo>
                  <a:pt x="2332174" y="2741868"/>
                </a:lnTo>
                <a:lnTo>
                  <a:pt x="2336499" y="2700522"/>
                </a:lnTo>
                <a:lnTo>
                  <a:pt x="2340412" y="2655173"/>
                </a:lnTo>
                <a:lnTo>
                  <a:pt x="2343914" y="2605819"/>
                </a:lnTo>
                <a:lnTo>
                  <a:pt x="2347003" y="2552462"/>
                </a:lnTo>
                <a:lnTo>
                  <a:pt x="2349680" y="2495101"/>
                </a:lnTo>
                <a:lnTo>
                  <a:pt x="2351946" y="2433735"/>
                </a:lnTo>
                <a:lnTo>
                  <a:pt x="2353799" y="2368366"/>
                </a:lnTo>
                <a:lnTo>
                  <a:pt x="2355241" y="2298992"/>
                </a:lnTo>
                <a:lnTo>
                  <a:pt x="2356270" y="2225615"/>
                </a:lnTo>
                <a:lnTo>
                  <a:pt x="2356888" y="2148234"/>
                </a:lnTo>
                <a:lnTo>
                  <a:pt x="2357094" y="2066848"/>
                </a:lnTo>
                <a:lnTo>
                  <a:pt x="2389503" y="2007075"/>
                </a:lnTo>
                <a:lnTo>
                  <a:pt x="2420499" y="1951283"/>
                </a:lnTo>
                <a:lnTo>
                  <a:pt x="2450079" y="1899473"/>
                </a:lnTo>
                <a:lnTo>
                  <a:pt x="2478246" y="1851643"/>
                </a:lnTo>
                <a:lnTo>
                  <a:pt x="2504998" y="1807795"/>
                </a:lnTo>
                <a:lnTo>
                  <a:pt x="2530336" y="1767928"/>
                </a:lnTo>
                <a:lnTo>
                  <a:pt x="2554260" y="1732042"/>
                </a:lnTo>
                <a:lnTo>
                  <a:pt x="2576770" y="1700137"/>
                </a:lnTo>
                <a:lnTo>
                  <a:pt x="2617546" y="1648269"/>
                </a:lnTo>
                <a:lnTo>
                  <a:pt x="2655256" y="1607619"/>
                </a:lnTo>
                <a:lnTo>
                  <a:pt x="2693971" y="1571247"/>
                </a:lnTo>
                <a:lnTo>
                  <a:pt x="2733691" y="1539156"/>
                </a:lnTo>
                <a:lnTo>
                  <a:pt x="2774414" y="1511343"/>
                </a:lnTo>
                <a:lnTo>
                  <a:pt x="2816142" y="1487809"/>
                </a:lnTo>
                <a:lnTo>
                  <a:pt x="2858874" y="1468555"/>
                </a:lnTo>
                <a:lnTo>
                  <a:pt x="2861035" y="1467815"/>
                </a:lnTo>
                <a:lnTo>
                  <a:pt x="2344077" y="1467815"/>
                </a:lnTo>
                <a:lnTo>
                  <a:pt x="2342247" y="1306307"/>
                </a:lnTo>
                <a:lnTo>
                  <a:pt x="2342059" y="1272303"/>
                </a:lnTo>
                <a:lnTo>
                  <a:pt x="2342103" y="1201898"/>
                </a:lnTo>
                <a:lnTo>
                  <a:pt x="2342655" y="1150885"/>
                </a:lnTo>
                <a:lnTo>
                  <a:pt x="2343613" y="1099929"/>
                </a:lnTo>
                <a:lnTo>
                  <a:pt x="2344979" y="1049031"/>
                </a:lnTo>
                <a:lnTo>
                  <a:pt x="2346752" y="998191"/>
                </a:lnTo>
                <a:lnTo>
                  <a:pt x="2348932" y="947408"/>
                </a:lnTo>
                <a:lnTo>
                  <a:pt x="2351519" y="896683"/>
                </a:lnTo>
                <a:lnTo>
                  <a:pt x="2354572" y="843924"/>
                </a:lnTo>
                <a:lnTo>
                  <a:pt x="2357218" y="791689"/>
                </a:lnTo>
                <a:lnTo>
                  <a:pt x="2359455" y="739977"/>
                </a:lnTo>
                <a:lnTo>
                  <a:pt x="2361285" y="688789"/>
                </a:lnTo>
                <a:lnTo>
                  <a:pt x="2362708" y="638124"/>
                </a:lnTo>
                <a:lnTo>
                  <a:pt x="2363724" y="587982"/>
                </a:lnTo>
                <a:lnTo>
                  <a:pt x="2364333" y="538363"/>
                </a:lnTo>
                <a:lnTo>
                  <a:pt x="2364531" y="488978"/>
                </a:lnTo>
                <a:lnTo>
                  <a:pt x="2363710" y="439917"/>
                </a:lnTo>
                <a:lnTo>
                  <a:pt x="2361230" y="388603"/>
                </a:lnTo>
                <a:lnTo>
                  <a:pt x="2357097" y="335324"/>
                </a:lnTo>
                <a:lnTo>
                  <a:pt x="2351311" y="280081"/>
                </a:lnTo>
                <a:lnTo>
                  <a:pt x="2343872" y="222874"/>
                </a:lnTo>
                <a:lnTo>
                  <a:pt x="2334780" y="163703"/>
                </a:lnTo>
                <a:lnTo>
                  <a:pt x="2322581" y="113684"/>
                </a:lnTo>
                <a:lnTo>
                  <a:pt x="2303355" y="72758"/>
                </a:lnTo>
                <a:lnTo>
                  <a:pt x="2277103" y="40927"/>
                </a:lnTo>
                <a:lnTo>
                  <a:pt x="2243824" y="18190"/>
                </a:lnTo>
                <a:lnTo>
                  <a:pt x="2203516" y="4547"/>
                </a:lnTo>
                <a:lnTo>
                  <a:pt x="2156180" y="0"/>
                </a:lnTo>
                <a:close/>
              </a:path>
              <a:path w="7868284" h="4057650">
                <a:moveTo>
                  <a:pt x="3039846" y="1060399"/>
                </a:moveTo>
                <a:lnTo>
                  <a:pt x="2991346" y="1061983"/>
                </a:lnTo>
                <a:lnTo>
                  <a:pt x="2943515" y="1066735"/>
                </a:lnTo>
                <a:lnTo>
                  <a:pt x="2896352" y="1074656"/>
                </a:lnTo>
                <a:lnTo>
                  <a:pt x="2849859" y="1085745"/>
                </a:lnTo>
                <a:lnTo>
                  <a:pt x="2804034" y="1100002"/>
                </a:lnTo>
                <a:lnTo>
                  <a:pt x="2758877" y="1117427"/>
                </a:lnTo>
                <a:lnTo>
                  <a:pt x="2714389" y="1138021"/>
                </a:lnTo>
                <a:lnTo>
                  <a:pt x="2670568" y="1161783"/>
                </a:lnTo>
                <a:lnTo>
                  <a:pt x="2632178" y="1185588"/>
                </a:lnTo>
                <a:lnTo>
                  <a:pt x="2594316" y="1211943"/>
                </a:lnTo>
                <a:lnTo>
                  <a:pt x="2556983" y="1240848"/>
                </a:lnTo>
                <a:lnTo>
                  <a:pt x="2520178" y="1272303"/>
                </a:lnTo>
                <a:lnTo>
                  <a:pt x="2483902" y="1306307"/>
                </a:lnTo>
                <a:lnTo>
                  <a:pt x="2448154" y="1342860"/>
                </a:lnTo>
                <a:lnTo>
                  <a:pt x="2412933" y="1381963"/>
                </a:lnTo>
                <a:lnTo>
                  <a:pt x="2378241" y="1423615"/>
                </a:lnTo>
                <a:lnTo>
                  <a:pt x="2344077" y="1467815"/>
                </a:lnTo>
                <a:lnTo>
                  <a:pt x="2861035" y="1467815"/>
                </a:lnTo>
                <a:lnTo>
                  <a:pt x="2902611" y="1453579"/>
                </a:lnTo>
                <a:lnTo>
                  <a:pt x="2947351" y="1442882"/>
                </a:lnTo>
                <a:lnTo>
                  <a:pt x="2993097" y="1436464"/>
                </a:lnTo>
                <a:lnTo>
                  <a:pt x="3039846" y="1434325"/>
                </a:lnTo>
                <a:lnTo>
                  <a:pt x="3524527" y="1434325"/>
                </a:lnTo>
                <a:lnTo>
                  <a:pt x="3518186" y="1405379"/>
                </a:lnTo>
                <a:lnTo>
                  <a:pt x="3506764" y="1363559"/>
                </a:lnTo>
                <a:lnTo>
                  <a:pt x="3493928" y="1325607"/>
                </a:lnTo>
                <a:lnTo>
                  <a:pt x="3464013" y="1261313"/>
                </a:lnTo>
                <a:lnTo>
                  <a:pt x="3439009" y="1223138"/>
                </a:lnTo>
                <a:lnTo>
                  <a:pt x="3410135" y="1188982"/>
                </a:lnTo>
                <a:lnTo>
                  <a:pt x="3377392" y="1158845"/>
                </a:lnTo>
                <a:lnTo>
                  <a:pt x="3340780" y="1132726"/>
                </a:lnTo>
                <a:lnTo>
                  <a:pt x="3300298" y="1110626"/>
                </a:lnTo>
                <a:lnTo>
                  <a:pt x="3255946" y="1092544"/>
                </a:lnTo>
                <a:lnTo>
                  <a:pt x="3207725" y="1078480"/>
                </a:lnTo>
                <a:lnTo>
                  <a:pt x="3155635" y="1068435"/>
                </a:lnTo>
                <a:lnTo>
                  <a:pt x="3099675" y="1062408"/>
                </a:lnTo>
                <a:lnTo>
                  <a:pt x="3039846" y="1060399"/>
                </a:lnTo>
                <a:close/>
              </a:path>
              <a:path w="7868284" h="4057650">
                <a:moveTo>
                  <a:pt x="4952149" y="1036218"/>
                </a:moveTo>
                <a:lnTo>
                  <a:pt x="4899565" y="1037613"/>
                </a:lnTo>
                <a:lnTo>
                  <a:pt x="4848319" y="1041799"/>
                </a:lnTo>
                <a:lnTo>
                  <a:pt x="4798410" y="1048775"/>
                </a:lnTo>
                <a:lnTo>
                  <a:pt x="4749838" y="1058542"/>
                </a:lnTo>
                <a:lnTo>
                  <a:pt x="4702603" y="1071099"/>
                </a:lnTo>
                <a:lnTo>
                  <a:pt x="4656705" y="1086447"/>
                </a:lnTo>
                <a:lnTo>
                  <a:pt x="4612144" y="1104586"/>
                </a:lnTo>
                <a:lnTo>
                  <a:pt x="4568920" y="1125515"/>
                </a:lnTo>
                <a:lnTo>
                  <a:pt x="4527033" y="1149234"/>
                </a:lnTo>
                <a:lnTo>
                  <a:pt x="4486483" y="1175744"/>
                </a:lnTo>
                <a:lnTo>
                  <a:pt x="4447271" y="1205045"/>
                </a:lnTo>
                <a:lnTo>
                  <a:pt x="4409395" y="1237136"/>
                </a:lnTo>
                <a:lnTo>
                  <a:pt x="4372857" y="1272017"/>
                </a:lnTo>
                <a:lnTo>
                  <a:pt x="4337655" y="1309690"/>
                </a:lnTo>
                <a:lnTo>
                  <a:pt x="4303791" y="1350152"/>
                </a:lnTo>
                <a:lnTo>
                  <a:pt x="4271263" y="1393405"/>
                </a:lnTo>
                <a:lnTo>
                  <a:pt x="4244497" y="1432465"/>
                </a:lnTo>
                <a:lnTo>
                  <a:pt x="4219353" y="1472607"/>
                </a:lnTo>
                <a:lnTo>
                  <a:pt x="4195831" y="1513830"/>
                </a:lnTo>
                <a:lnTo>
                  <a:pt x="4173931" y="1556134"/>
                </a:lnTo>
                <a:lnTo>
                  <a:pt x="4153654" y="1599520"/>
                </a:lnTo>
                <a:lnTo>
                  <a:pt x="4134999" y="1643988"/>
                </a:lnTo>
                <a:lnTo>
                  <a:pt x="4117966" y="1689537"/>
                </a:lnTo>
                <a:lnTo>
                  <a:pt x="4102556" y="1736168"/>
                </a:lnTo>
                <a:lnTo>
                  <a:pt x="4088768" y="1783881"/>
                </a:lnTo>
                <a:lnTo>
                  <a:pt x="4076602" y="1832675"/>
                </a:lnTo>
                <a:lnTo>
                  <a:pt x="4066058" y="1882550"/>
                </a:lnTo>
                <a:lnTo>
                  <a:pt x="4057136" y="1933507"/>
                </a:lnTo>
                <a:lnTo>
                  <a:pt x="4049836" y="1985546"/>
                </a:lnTo>
                <a:lnTo>
                  <a:pt x="4044159" y="2038666"/>
                </a:lnTo>
                <a:lnTo>
                  <a:pt x="4040104" y="2092868"/>
                </a:lnTo>
                <a:lnTo>
                  <a:pt x="4037671" y="2148151"/>
                </a:lnTo>
                <a:lnTo>
                  <a:pt x="4036860" y="2204516"/>
                </a:lnTo>
                <a:lnTo>
                  <a:pt x="4038125" y="2259498"/>
                </a:lnTo>
                <a:lnTo>
                  <a:pt x="4041919" y="2312827"/>
                </a:lnTo>
                <a:lnTo>
                  <a:pt x="4048244" y="2364503"/>
                </a:lnTo>
                <a:lnTo>
                  <a:pt x="4057099" y="2414525"/>
                </a:lnTo>
                <a:lnTo>
                  <a:pt x="4068484" y="2462893"/>
                </a:lnTo>
                <a:lnTo>
                  <a:pt x="4082398" y="2509608"/>
                </a:lnTo>
                <a:lnTo>
                  <a:pt x="4098843" y="2554670"/>
                </a:lnTo>
                <a:lnTo>
                  <a:pt x="4117854" y="2598146"/>
                </a:lnTo>
                <a:lnTo>
                  <a:pt x="4139324" y="2639832"/>
                </a:lnTo>
                <a:lnTo>
                  <a:pt x="4163359" y="2679933"/>
                </a:lnTo>
                <a:lnTo>
                  <a:pt x="4189925" y="2718380"/>
                </a:lnTo>
                <a:lnTo>
                  <a:pt x="4219021" y="2755174"/>
                </a:lnTo>
                <a:lnTo>
                  <a:pt x="4250648" y="2790314"/>
                </a:lnTo>
                <a:lnTo>
                  <a:pt x="4284805" y="2823800"/>
                </a:lnTo>
                <a:lnTo>
                  <a:pt x="4321492" y="2855633"/>
                </a:lnTo>
                <a:lnTo>
                  <a:pt x="4356930" y="2882727"/>
                </a:lnTo>
                <a:lnTo>
                  <a:pt x="4393790" y="2907954"/>
                </a:lnTo>
                <a:lnTo>
                  <a:pt x="4432072" y="2931311"/>
                </a:lnTo>
                <a:lnTo>
                  <a:pt x="4471776" y="2952801"/>
                </a:lnTo>
                <a:lnTo>
                  <a:pt x="4512902" y="2972421"/>
                </a:lnTo>
                <a:lnTo>
                  <a:pt x="4555450" y="2990174"/>
                </a:lnTo>
                <a:lnTo>
                  <a:pt x="4599421" y="3006057"/>
                </a:lnTo>
                <a:lnTo>
                  <a:pt x="4644813" y="3020072"/>
                </a:lnTo>
                <a:lnTo>
                  <a:pt x="4691627" y="3032219"/>
                </a:lnTo>
                <a:lnTo>
                  <a:pt x="4739864" y="3042497"/>
                </a:lnTo>
                <a:lnTo>
                  <a:pt x="4789522" y="3050906"/>
                </a:lnTo>
                <a:lnTo>
                  <a:pt x="4840603" y="3057446"/>
                </a:lnTo>
                <a:lnTo>
                  <a:pt x="4893106" y="3062118"/>
                </a:lnTo>
                <a:lnTo>
                  <a:pt x="4947030" y="3064921"/>
                </a:lnTo>
                <a:lnTo>
                  <a:pt x="5002377" y="3065856"/>
                </a:lnTo>
                <a:lnTo>
                  <a:pt x="5051545" y="3064810"/>
                </a:lnTo>
                <a:lnTo>
                  <a:pt x="5100960" y="3061674"/>
                </a:lnTo>
                <a:lnTo>
                  <a:pt x="5150620" y="3056447"/>
                </a:lnTo>
                <a:lnTo>
                  <a:pt x="5200527" y="3049129"/>
                </a:lnTo>
                <a:lnTo>
                  <a:pt x="5250679" y="3039720"/>
                </a:lnTo>
                <a:lnTo>
                  <a:pt x="5301078" y="3028220"/>
                </a:lnTo>
                <a:lnTo>
                  <a:pt x="5351722" y="3014628"/>
                </a:lnTo>
                <a:lnTo>
                  <a:pt x="5402612" y="2998946"/>
                </a:lnTo>
                <a:lnTo>
                  <a:pt x="5453748" y="2981172"/>
                </a:lnTo>
                <a:lnTo>
                  <a:pt x="5505130" y="2961307"/>
                </a:lnTo>
                <a:lnTo>
                  <a:pt x="5556758" y="2939351"/>
                </a:lnTo>
                <a:lnTo>
                  <a:pt x="5614553" y="2911816"/>
                </a:lnTo>
                <a:lnTo>
                  <a:pt x="5666844" y="2883327"/>
                </a:lnTo>
                <a:lnTo>
                  <a:pt x="5713630" y="2853885"/>
                </a:lnTo>
                <a:lnTo>
                  <a:pt x="5754912" y="2823489"/>
                </a:lnTo>
                <a:lnTo>
                  <a:pt x="5790690" y="2792139"/>
                </a:lnTo>
                <a:lnTo>
                  <a:pt x="5820963" y="2759836"/>
                </a:lnTo>
                <a:lnTo>
                  <a:pt x="5843834" y="2729128"/>
                </a:lnTo>
                <a:lnTo>
                  <a:pt x="5002377" y="2729128"/>
                </a:lnTo>
                <a:lnTo>
                  <a:pt x="4944421" y="2727534"/>
                </a:lnTo>
                <a:lnTo>
                  <a:pt x="4888553" y="2722751"/>
                </a:lnTo>
                <a:lnTo>
                  <a:pt x="4834774" y="2714780"/>
                </a:lnTo>
                <a:lnTo>
                  <a:pt x="4783083" y="2703619"/>
                </a:lnTo>
                <a:lnTo>
                  <a:pt x="4733481" y="2689269"/>
                </a:lnTo>
                <a:lnTo>
                  <a:pt x="4685967" y="2671729"/>
                </a:lnTo>
                <a:lnTo>
                  <a:pt x="4640541" y="2650998"/>
                </a:lnTo>
                <a:lnTo>
                  <a:pt x="4597204" y="2627115"/>
                </a:lnTo>
                <a:lnTo>
                  <a:pt x="4555953" y="2600120"/>
                </a:lnTo>
                <a:lnTo>
                  <a:pt x="4516790" y="2570013"/>
                </a:lnTo>
                <a:lnTo>
                  <a:pt x="4479715" y="2536792"/>
                </a:lnTo>
                <a:lnTo>
                  <a:pt x="4444728" y="2500458"/>
                </a:lnTo>
                <a:lnTo>
                  <a:pt x="4411828" y="2461010"/>
                </a:lnTo>
                <a:lnTo>
                  <a:pt x="4381017" y="2418448"/>
                </a:lnTo>
                <a:lnTo>
                  <a:pt x="5103491" y="2076145"/>
                </a:lnTo>
                <a:lnTo>
                  <a:pt x="4349394" y="2076145"/>
                </a:lnTo>
                <a:lnTo>
                  <a:pt x="4362325" y="2018469"/>
                </a:lnTo>
                <a:lnTo>
                  <a:pt x="4376317" y="1963261"/>
                </a:lnTo>
                <a:lnTo>
                  <a:pt x="4391368" y="1910519"/>
                </a:lnTo>
                <a:lnTo>
                  <a:pt x="4407479" y="1860245"/>
                </a:lnTo>
                <a:lnTo>
                  <a:pt x="4424649" y="1812438"/>
                </a:lnTo>
                <a:lnTo>
                  <a:pt x="4442879" y="1767098"/>
                </a:lnTo>
                <a:lnTo>
                  <a:pt x="4462168" y="1724225"/>
                </a:lnTo>
                <a:lnTo>
                  <a:pt x="4482516" y="1683820"/>
                </a:lnTo>
                <a:lnTo>
                  <a:pt x="4503924" y="1645882"/>
                </a:lnTo>
                <a:lnTo>
                  <a:pt x="4526391" y="1610411"/>
                </a:lnTo>
                <a:lnTo>
                  <a:pt x="4549917" y="1577408"/>
                </a:lnTo>
                <a:lnTo>
                  <a:pt x="4574501" y="1546872"/>
                </a:lnTo>
                <a:lnTo>
                  <a:pt x="4608929" y="1509977"/>
                </a:lnTo>
                <a:lnTo>
                  <a:pt x="4645239" y="1477423"/>
                </a:lnTo>
                <a:lnTo>
                  <a:pt x="4683434" y="1449209"/>
                </a:lnTo>
                <a:lnTo>
                  <a:pt x="4723511" y="1425336"/>
                </a:lnTo>
                <a:lnTo>
                  <a:pt x="4765472" y="1405803"/>
                </a:lnTo>
                <a:lnTo>
                  <a:pt x="4809316" y="1390611"/>
                </a:lnTo>
                <a:lnTo>
                  <a:pt x="4855043" y="1379760"/>
                </a:lnTo>
                <a:lnTo>
                  <a:pt x="4902654" y="1373249"/>
                </a:lnTo>
                <a:lnTo>
                  <a:pt x="4952149" y="1371079"/>
                </a:lnTo>
                <a:lnTo>
                  <a:pt x="5668341" y="1371079"/>
                </a:lnTo>
                <a:lnTo>
                  <a:pt x="5657894" y="1343985"/>
                </a:lnTo>
                <a:lnTo>
                  <a:pt x="5636294" y="1303170"/>
                </a:lnTo>
                <a:lnTo>
                  <a:pt x="5609895" y="1265109"/>
                </a:lnTo>
                <a:lnTo>
                  <a:pt x="5578696" y="1229801"/>
                </a:lnTo>
                <a:lnTo>
                  <a:pt x="5542698" y="1197246"/>
                </a:lnTo>
                <a:lnTo>
                  <a:pt x="5501899" y="1167444"/>
                </a:lnTo>
                <a:lnTo>
                  <a:pt x="5456300" y="1140396"/>
                </a:lnTo>
                <a:lnTo>
                  <a:pt x="5416098" y="1120601"/>
                </a:lnTo>
                <a:lnTo>
                  <a:pt x="5373626" y="1102890"/>
                </a:lnTo>
                <a:lnTo>
                  <a:pt x="5328885" y="1087263"/>
                </a:lnTo>
                <a:lnTo>
                  <a:pt x="5281875" y="1073720"/>
                </a:lnTo>
                <a:lnTo>
                  <a:pt x="5232595" y="1062261"/>
                </a:lnTo>
                <a:lnTo>
                  <a:pt x="5181045" y="1052885"/>
                </a:lnTo>
                <a:lnTo>
                  <a:pt x="5127226" y="1045593"/>
                </a:lnTo>
                <a:lnTo>
                  <a:pt x="5071137" y="1040385"/>
                </a:lnTo>
                <a:lnTo>
                  <a:pt x="5012778" y="1037260"/>
                </a:lnTo>
                <a:lnTo>
                  <a:pt x="4952149" y="1036218"/>
                </a:lnTo>
                <a:close/>
              </a:path>
              <a:path w="7868284" h="4057650">
                <a:moveTo>
                  <a:pt x="5722340" y="2420315"/>
                </a:moveTo>
                <a:lnTo>
                  <a:pt x="5686642" y="2426535"/>
                </a:lnTo>
                <a:lnTo>
                  <a:pt x="5652109" y="2445196"/>
                </a:lnTo>
                <a:lnTo>
                  <a:pt x="5618738" y="2476298"/>
                </a:lnTo>
                <a:lnTo>
                  <a:pt x="5586526" y="2519845"/>
                </a:lnTo>
                <a:lnTo>
                  <a:pt x="5565267" y="2547500"/>
                </a:lnTo>
                <a:lnTo>
                  <a:pt x="5503611" y="2598146"/>
                </a:lnTo>
                <a:lnTo>
                  <a:pt x="5463215" y="2621135"/>
                </a:lnTo>
                <a:lnTo>
                  <a:pt x="5416442" y="2642569"/>
                </a:lnTo>
                <a:lnTo>
                  <a:pt x="5363290" y="2662446"/>
                </a:lnTo>
                <a:lnTo>
                  <a:pt x="5303761" y="2680766"/>
                </a:lnTo>
                <a:lnTo>
                  <a:pt x="5247330" y="2695545"/>
                </a:lnTo>
                <a:lnTo>
                  <a:pt x="5193378" y="2707636"/>
                </a:lnTo>
                <a:lnTo>
                  <a:pt x="5141906" y="2717039"/>
                </a:lnTo>
                <a:lnTo>
                  <a:pt x="5092914" y="2723755"/>
                </a:lnTo>
                <a:lnTo>
                  <a:pt x="5046405" y="2727785"/>
                </a:lnTo>
                <a:lnTo>
                  <a:pt x="5002377" y="2729128"/>
                </a:lnTo>
                <a:lnTo>
                  <a:pt x="5843834" y="2729128"/>
                </a:lnTo>
                <a:lnTo>
                  <a:pt x="5864996" y="2692372"/>
                </a:lnTo>
                <a:lnTo>
                  <a:pt x="5887012" y="2621097"/>
                </a:lnTo>
                <a:lnTo>
                  <a:pt x="5889764" y="2584030"/>
                </a:lnTo>
                <a:lnTo>
                  <a:pt x="5886566" y="2552462"/>
                </a:lnTo>
                <a:lnTo>
                  <a:pt x="5860987" y="2495255"/>
                </a:lnTo>
                <a:lnTo>
                  <a:pt x="5812155" y="2448047"/>
                </a:lnTo>
                <a:lnTo>
                  <a:pt x="5754023" y="2423396"/>
                </a:lnTo>
                <a:lnTo>
                  <a:pt x="5722340" y="2420315"/>
                </a:lnTo>
                <a:close/>
              </a:path>
              <a:path w="7868284" h="4057650">
                <a:moveTo>
                  <a:pt x="5668341" y="1371079"/>
                </a:moveTo>
                <a:lnTo>
                  <a:pt x="4952149" y="1371079"/>
                </a:lnTo>
                <a:lnTo>
                  <a:pt x="5008537" y="1372567"/>
                </a:lnTo>
                <a:lnTo>
                  <a:pt x="5062357" y="1377032"/>
                </a:lnTo>
                <a:lnTo>
                  <a:pt x="5113609" y="1384472"/>
                </a:lnTo>
                <a:lnTo>
                  <a:pt x="5162295" y="1394890"/>
                </a:lnTo>
                <a:lnTo>
                  <a:pt x="5208412" y="1408283"/>
                </a:lnTo>
                <a:lnTo>
                  <a:pt x="5251963" y="1424653"/>
                </a:lnTo>
                <a:lnTo>
                  <a:pt x="5292947" y="1444000"/>
                </a:lnTo>
                <a:lnTo>
                  <a:pt x="5331363" y="1466323"/>
                </a:lnTo>
                <a:lnTo>
                  <a:pt x="5367213" y="1491622"/>
                </a:lnTo>
                <a:lnTo>
                  <a:pt x="5400497" y="1519897"/>
                </a:lnTo>
                <a:lnTo>
                  <a:pt x="5372852" y="1542238"/>
                </a:lnTo>
                <a:lnTo>
                  <a:pt x="5342009" y="1565286"/>
                </a:lnTo>
                <a:lnTo>
                  <a:pt x="5307969" y="1589041"/>
                </a:lnTo>
                <a:lnTo>
                  <a:pt x="5270731" y="1613504"/>
                </a:lnTo>
                <a:lnTo>
                  <a:pt x="5230296" y="1638673"/>
                </a:lnTo>
                <a:lnTo>
                  <a:pt x="5186663" y="1664550"/>
                </a:lnTo>
                <a:lnTo>
                  <a:pt x="5139832" y="1691134"/>
                </a:lnTo>
                <a:lnTo>
                  <a:pt x="5089803" y="1718425"/>
                </a:lnTo>
                <a:lnTo>
                  <a:pt x="5036575" y="1746424"/>
                </a:lnTo>
                <a:lnTo>
                  <a:pt x="4980150" y="1775130"/>
                </a:lnTo>
                <a:lnTo>
                  <a:pt x="4920526" y="1804543"/>
                </a:lnTo>
                <a:lnTo>
                  <a:pt x="4349394" y="2076145"/>
                </a:lnTo>
                <a:lnTo>
                  <a:pt x="5103491" y="2076145"/>
                </a:lnTo>
                <a:lnTo>
                  <a:pt x="5215331" y="2022568"/>
                </a:lnTo>
                <a:lnTo>
                  <a:pt x="5269442" y="1995741"/>
                </a:lnTo>
                <a:lnTo>
                  <a:pt x="5318408" y="1970752"/>
                </a:lnTo>
                <a:lnTo>
                  <a:pt x="5362230" y="1947600"/>
                </a:lnTo>
                <a:lnTo>
                  <a:pt x="5400906" y="1926285"/>
                </a:lnTo>
                <a:lnTo>
                  <a:pt x="5434438" y="1906807"/>
                </a:lnTo>
                <a:lnTo>
                  <a:pt x="5486069" y="1873364"/>
                </a:lnTo>
                <a:lnTo>
                  <a:pt x="5535339" y="1834707"/>
                </a:lnTo>
                <a:lnTo>
                  <a:pt x="5578040" y="1795002"/>
                </a:lnTo>
                <a:lnTo>
                  <a:pt x="5614172" y="1754250"/>
                </a:lnTo>
                <a:lnTo>
                  <a:pt x="5643735" y="1712450"/>
                </a:lnTo>
                <a:lnTo>
                  <a:pt x="5666729" y="1669603"/>
                </a:lnTo>
                <a:lnTo>
                  <a:pt x="5683153" y="1625710"/>
                </a:lnTo>
                <a:lnTo>
                  <a:pt x="5693007" y="1580769"/>
                </a:lnTo>
                <a:lnTo>
                  <a:pt x="5696292" y="1534782"/>
                </a:lnTo>
                <a:lnTo>
                  <a:pt x="5693892" y="1482952"/>
                </a:lnTo>
                <a:lnTo>
                  <a:pt x="5686693" y="1433876"/>
                </a:lnTo>
                <a:lnTo>
                  <a:pt x="5674693" y="1387554"/>
                </a:lnTo>
                <a:lnTo>
                  <a:pt x="5668341" y="1371079"/>
                </a:lnTo>
                <a:close/>
              </a:path>
              <a:path w="7868284" h="4057650">
                <a:moveTo>
                  <a:pt x="6145199" y="1049235"/>
                </a:moveTo>
                <a:lnTo>
                  <a:pt x="6076132" y="1063655"/>
                </a:lnTo>
                <a:lnTo>
                  <a:pt x="6014046" y="1106906"/>
                </a:lnTo>
                <a:lnTo>
                  <a:pt x="5988410" y="1136903"/>
                </a:lnTo>
                <a:lnTo>
                  <a:pt x="5959111" y="1203877"/>
                </a:lnTo>
                <a:lnTo>
                  <a:pt x="5955449" y="1240853"/>
                </a:lnTo>
                <a:lnTo>
                  <a:pt x="5958587" y="1271430"/>
                </a:lnTo>
                <a:lnTo>
                  <a:pt x="5968004" y="1305498"/>
                </a:lnTo>
                <a:lnTo>
                  <a:pt x="5983700" y="1343053"/>
                </a:lnTo>
                <a:lnTo>
                  <a:pt x="6005677" y="1384096"/>
                </a:lnTo>
                <a:lnTo>
                  <a:pt x="6089395" y="1519897"/>
                </a:lnTo>
                <a:lnTo>
                  <a:pt x="6755396" y="2801683"/>
                </a:lnTo>
                <a:lnTo>
                  <a:pt x="6721213" y="2877839"/>
                </a:lnTo>
                <a:lnTo>
                  <a:pt x="6688549" y="2951329"/>
                </a:lnTo>
                <a:lnTo>
                  <a:pt x="6657405" y="3022153"/>
                </a:lnTo>
                <a:lnTo>
                  <a:pt x="6627779" y="3090311"/>
                </a:lnTo>
                <a:lnTo>
                  <a:pt x="6599673" y="3155804"/>
                </a:lnTo>
                <a:lnTo>
                  <a:pt x="6573087" y="3218631"/>
                </a:lnTo>
                <a:lnTo>
                  <a:pt x="6548019" y="3278792"/>
                </a:lnTo>
                <a:lnTo>
                  <a:pt x="6524471" y="3336287"/>
                </a:lnTo>
                <a:lnTo>
                  <a:pt x="6502442" y="3391117"/>
                </a:lnTo>
                <a:lnTo>
                  <a:pt x="6481932" y="3443280"/>
                </a:lnTo>
                <a:lnTo>
                  <a:pt x="6462941" y="3492779"/>
                </a:lnTo>
                <a:lnTo>
                  <a:pt x="6445470" y="3539611"/>
                </a:lnTo>
                <a:lnTo>
                  <a:pt x="6429518" y="3583778"/>
                </a:lnTo>
                <a:lnTo>
                  <a:pt x="6415085" y="3625278"/>
                </a:lnTo>
                <a:lnTo>
                  <a:pt x="6402171" y="3664114"/>
                </a:lnTo>
                <a:lnTo>
                  <a:pt x="6380902" y="3733787"/>
                </a:lnTo>
                <a:lnTo>
                  <a:pt x="6365709" y="3792799"/>
                </a:lnTo>
                <a:lnTo>
                  <a:pt x="6356594" y="3841147"/>
                </a:lnTo>
                <a:lnTo>
                  <a:pt x="6353556" y="3878834"/>
                </a:lnTo>
                <a:lnTo>
                  <a:pt x="6357103" y="3915400"/>
                </a:lnTo>
                <a:lnTo>
                  <a:pt x="6385477" y="3979114"/>
                </a:lnTo>
                <a:lnTo>
                  <a:pt x="6440010" y="4028644"/>
                </a:lnTo>
                <a:lnTo>
                  <a:pt x="6507447" y="4054223"/>
                </a:lnTo>
                <a:lnTo>
                  <a:pt x="6545173" y="4057421"/>
                </a:lnTo>
                <a:lnTo>
                  <a:pt x="6589971" y="4052064"/>
                </a:lnTo>
                <a:lnTo>
                  <a:pt x="6629114" y="4035992"/>
                </a:lnTo>
                <a:lnTo>
                  <a:pt x="6662602" y="4009204"/>
                </a:lnTo>
                <a:lnTo>
                  <a:pt x="6690434" y="3971698"/>
                </a:lnTo>
                <a:lnTo>
                  <a:pt x="6712610" y="3923474"/>
                </a:lnTo>
                <a:lnTo>
                  <a:pt x="6835394" y="3562565"/>
                </a:lnTo>
                <a:lnTo>
                  <a:pt x="6849793" y="3524022"/>
                </a:lnTo>
                <a:lnTo>
                  <a:pt x="6864881" y="3484456"/>
                </a:lnTo>
                <a:lnTo>
                  <a:pt x="6880659" y="3443868"/>
                </a:lnTo>
                <a:lnTo>
                  <a:pt x="6897127" y="3402258"/>
                </a:lnTo>
                <a:lnTo>
                  <a:pt x="6914283" y="3359625"/>
                </a:lnTo>
                <a:lnTo>
                  <a:pt x="6932128" y="3315970"/>
                </a:lnTo>
                <a:lnTo>
                  <a:pt x="6950663" y="3271293"/>
                </a:lnTo>
                <a:lnTo>
                  <a:pt x="6969887" y="3225594"/>
                </a:lnTo>
                <a:lnTo>
                  <a:pt x="6989800" y="3178873"/>
                </a:lnTo>
                <a:lnTo>
                  <a:pt x="7010402" y="3131130"/>
                </a:lnTo>
                <a:lnTo>
                  <a:pt x="7031693" y="3082364"/>
                </a:lnTo>
                <a:lnTo>
                  <a:pt x="7053674" y="3032577"/>
                </a:lnTo>
                <a:lnTo>
                  <a:pt x="7076343" y="2981767"/>
                </a:lnTo>
                <a:lnTo>
                  <a:pt x="7099701" y="2929935"/>
                </a:lnTo>
                <a:lnTo>
                  <a:pt x="7123748" y="2877082"/>
                </a:lnTo>
                <a:lnTo>
                  <a:pt x="7148484" y="2823206"/>
                </a:lnTo>
                <a:lnTo>
                  <a:pt x="7173909" y="2768309"/>
                </a:lnTo>
                <a:lnTo>
                  <a:pt x="7200023" y="2712389"/>
                </a:lnTo>
                <a:lnTo>
                  <a:pt x="7360945" y="2364498"/>
                </a:lnTo>
                <a:lnTo>
                  <a:pt x="6956310" y="2364498"/>
                </a:lnTo>
                <a:lnTo>
                  <a:pt x="6930457" y="2307036"/>
                </a:lnTo>
                <a:lnTo>
                  <a:pt x="6904723" y="2250524"/>
                </a:lnTo>
                <a:lnTo>
                  <a:pt x="6879108" y="2194960"/>
                </a:lnTo>
                <a:lnTo>
                  <a:pt x="6853611" y="2140346"/>
                </a:lnTo>
                <a:lnTo>
                  <a:pt x="6828233" y="2086681"/>
                </a:lnTo>
                <a:lnTo>
                  <a:pt x="6802974" y="2033965"/>
                </a:lnTo>
                <a:lnTo>
                  <a:pt x="6777833" y="1982198"/>
                </a:lnTo>
                <a:lnTo>
                  <a:pt x="6752811" y="1931380"/>
                </a:lnTo>
                <a:lnTo>
                  <a:pt x="6727907" y="1881512"/>
                </a:lnTo>
                <a:lnTo>
                  <a:pt x="6703122" y="1832592"/>
                </a:lnTo>
                <a:lnTo>
                  <a:pt x="6678456" y="1784622"/>
                </a:lnTo>
                <a:lnTo>
                  <a:pt x="6653909" y="1737601"/>
                </a:lnTo>
                <a:lnTo>
                  <a:pt x="6629480" y="1691530"/>
                </a:lnTo>
                <a:lnTo>
                  <a:pt x="6605169" y="1646407"/>
                </a:lnTo>
                <a:lnTo>
                  <a:pt x="6580978" y="1602233"/>
                </a:lnTo>
                <a:lnTo>
                  <a:pt x="6556905" y="1559009"/>
                </a:lnTo>
                <a:lnTo>
                  <a:pt x="6532950" y="1516734"/>
                </a:lnTo>
                <a:lnTo>
                  <a:pt x="6509114" y="1475408"/>
                </a:lnTo>
                <a:lnTo>
                  <a:pt x="6485397" y="1435031"/>
                </a:lnTo>
                <a:lnTo>
                  <a:pt x="6461799" y="1395603"/>
                </a:lnTo>
                <a:lnTo>
                  <a:pt x="6438319" y="1357124"/>
                </a:lnTo>
                <a:lnTo>
                  <a:pt x="6414957" y="1319594"/>
                </a:lnTo>
                <a:lnTo>
                  <a:pt x="6391714" y="1283014"/>
                </a:lnTo>
                <a:lnTo>
                  <a:pt x="6368590" y="1247383"/>
                </a:lnTo>
                <a:lnTo>
                  <a:pt x="6345585" y="1212700"/>
                </a:lnTo>
                <a:lnTo>
                  <a:pt x="6322698" y="1178967"/>
                </a:lnTo>
                <a:lnTo>
                  <a:pt x="6299929" y="1146183"/>
                </a:lnTo>
                <a:lnTo>
                  <a:pt x="6277279" y="1114348"/>
                </a:lnTo>
                <a:lnTo>
                  <a:pt x="6251586" y="1085861"/>
                </a:lnTo>
                <a:lnTo>
                  <a:pt x="6185545" y="1053305"/>
                </a:lnTo>
                <a:lnTo>
                  <a:pt x="6145199" y="1049235"/>
                </a:lnTo>
                <a:close/>
              </a:path>
              <a:path w="7868284" h="4057650">
                <a:moveTo>
                  <a:pt x="7674406" y="1045514"/>
                </a:moveTo>
                <a:lnTo>
                  <a:pt x="7628365" y="1052025"/>
                </a:lnTo>
                <a:lnTo>
                  <a:pt x="7586975" y="1071557"/>
                </a:lnTo>
                <a:lnTo>
                  <a:pt x="7550235" y="1104113"/>
                </a:lnTo>
                <a:lnTo>
                  <a:pt x="7518146" y="1149692"/>
                </a:lnTo>
                <a:lnTo>
                  <a:pt x="7496899" y="1187165"/>
                </a:lnTo>
                <a:lnTo>
                  <a:pt x="7475521" y="1225737"/>
                </a:lnTo>
                <a:lnTo>
                  <a:pt x="7454011" y="1265411"/>
                </a:lnTo>
                <a:lnTo>
                  <a:pt x="7432369" y="1306185"/>
                </a:lnTo>
                <a:lnTo>
                  <a:pt x="7410595" y="1348059"/>
                </a:lnTo>
                <a:lnTo>
                  <a:pt x="7388689" y="1391034"/>
                </a:lnTo>
                <a:lnTo>
                  <a:pt x="7366651" y="1435110"/>
                </a:lnTo>
                <a:lnTo>
                  <a:pt x="7344481" y="1480287"/>
                </a:lnTo>
                <a:lnTo>
                  <a:pt x="7322179" y="1526564"/>
                </a:lnTo>
                <a:lnTo>
                  <a:pt x="7299744" y="1573942"/>
                </a:lnTo>
                <a:lnTo>
                  <a:pt x="7277177" y="1622420"/>
                </a:lnTo>
                <a:lnTo>
                  <a:pt x="7254478" y="1671999"/>
                </a:lnTo>
                <a:lnTo>
                  <a:pt x="7231646" y="1722678"/>
                </a:lnTo>
                <a:lnTo>
                  <a:pt x="6956310" y="2364498"/>
                </a:lnTo>
                <a:lnTo>
                  <a:pt x="7360945" y="2364498"/>
                </a:lnTo>
                <a:lnTo>
                  <a:pt x="7843697" y="1320850"/>
                </a:lnTo>
                <a:lnTo>
                  <a:pt x="7861866" y="1271430"/>
                </a:lnTo>
                <a:lnTo>
                  <a:pt x="7867891" y="1227823"/>
                </a:lnTo>
                <a:lnTo>
                  <a:pt x="7864228" y="1191897"/>
                </a:lnTo>
                <a:lnTo>
                  <a:pt x="7834924" y="1127717"/>
                </a:lnTo>
                <a:lnTo>
                  <a:pt x="7809280" y="1099464"/>
                </a:lnTo>
                <a:lnTo>
                  <a:pt x="7778877" y="1075861"/>
                </a:lnTo>
                <a:lnTo>
                  <a:pt x="7711440" y="1048886"/>
                </a:lnTo>
                <a:lnTo>
                  <a:pt x="7674406" y="1045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3422" y="4165248"/>
            <a:ext cx="6640195" cy="3099435"/>
          </a:xfrm>
          <a:custGeom>
            <a:avLst/>
            <a:gdLst/>
            <a:ahLst/>
            <a:cxnLst/>
            <a:rect l="l" t="t" r="r" b="b"/>
            <a:pathLst>
              <a:path w="6640195" h="3099434">
                <a:moveTo>
                  <a:pt x="178600" y="1013891"/>
                </a:moveTo>
                <a:lnTo>
                  <a:pt x="107437" y="1027379"/>
                </a:lnTo>
                <a:lnTo>
                  <a:pt x="50228" y="1067841"/>
                </a:lnTo>
                <a:lnTo>
                  <a:pt x="12555" y="1128764"/>
                </a:lnTo>
                <a:lnTo>
                  <a:pt x="0" y="1203642"/>
                </a:lnTo>
                <a:lnTo>
                  <a:pt x="4599" y="1253716"/>
                </a:lnTo>
                <a:lnTo>
                  <a:pt x="18397" y="1296039"/>
                </a:lnTo>
                <a:lnTo>
                  <a:pt x="41394" y="1330610"/>
                </a:lnTo>
                <a:lnTo>
                  <a:pt x="73588" y="1357431"/>
                </a:lnTo>
                <a:lnTo>
                  <a:pt x="114980" y="1376500"/>
                </a:lnTo>
                <a:lnTo>
                  <a:pt x="165569" y="1387817"/>
                </a:lnTo>
                <a:lnTo>
                  <a:pt x="232659" y="1394008"/>
                </a:lnTo>
                <a:lnTo>
                  <a:pt x="456835" y="1412377"/>
                </a:lnTo>
                <a:lnTo>
                  <a:pt x="542412" y="1417725"/>
                </a:lnTo>
                <a:lnTo>
                  <a:pt x="578573" y="1419440"/>
                </a:lnTo>
                <a:lnTo>
                  <a:pt x="615772" y="2505887"/>
                </a:lnTo>
                <a:lnTo>
                  <a:pt x="615424" y="2545654"/>
                </a:lnTo>
                <a:lnTo>
                  <a:pt x="614379" y="2594257"/>
                </a:lnTo>
                <a:lnTo>
                  <a:pt x="612637" y="2651695"/>
                </a:lnTo>
                <a:lnTo>
                  <a:pt x="607755" y="2784242"/>
                </a:lnTo>
                <a:lnTo>
                  <a:pt x="606013" y="2841683"/>
                </a:lnTo>
                <a:lnTo>
                  <a:pt x="604969" y="2890288"/>
                </a:lnTo>
                <a:lnTo>
                  <a:pt x="604621" y="2930055"/>
                </a:lnTo>
                <a:lnTo>
                  <a:pt x="608050" y="2964816"/>
                </a:lnTo>
                <a:lnTo>
                  <a:pt x="635487" y="3025275"/>
                </a:lnTo>
                <a:lnTo>
                  <a:pt x="688159" y="3072133"/>
                </a:lnTo>
                <a:lnTo>
                  <a:pt x="752801" y="3096322"/>
                </a:lnTo>
                <a:lnTo>
                  <a:pt x="788784" y="3099346"/>
                </a:lnTo>
                <a:lnTo>
                  <a:pt x="823917" y="3095978"/>
                </a:lnTo>
                <a:lnTo>
                  <a:pt x="883758" y="3069041"/>
                </a:lnTo>
                <a:lnTo>
                  <a:pt x="929699" y="3015166"/>
                </a:lnTo>
                <a:lnTo>
                  <a:pt x="947457" y="2978127"/>
                </a:lnTo>
                <a:lnTo>
                  <a:pt x="961740" y="2934355"/>
                </a:lnTo>
                <a:lnTo>
                  <a:pt x="972548" y="2883849"/>
                </a:lnTo>
                <a:lnTo>
                  <a:pt x="979881" y="2826609"/>
                </a:lnTo>
                <a:lnTo>
                  <a:pt x="983739" y="2762636"/>
                </a:lnTo>
                <a:lnTo>
                  <a:pt x="984122" y="2691930"/>
                </a:lnTo>
                <a:lnTo>
                  <a:pt x="982205" y="2594257"/>
                </a:lnTo>
                <a:lnTo>
                  <a:pt x="980401" y="2515196"/>
                </a:lnTo>
                <a:lnTo>
                  <a:pt x="945057" y="1415719"/>
                </a:lnTo>
                <a:lnTo>
                  <a:pt x="1086444" y="1397860"/>
                </a:lnTo>
                <a:lnTo>
                  <a:pt x="1137047" y="1392280"/>
                </a:lnTo>
                <a:lnTo>
                  <a:pt x="1174254" y="1388933"/>
                </a:lnTo>
                <a:lnTo>
                  <a:pt x="1198067" y="1387817"/>
                </a:lnTo>
                <a:lnTo>
                  <a:pt x="1434798" y="1387817"/>
                </a:lnTo>
                <a:lnTo>
                  <a:pt x="1455029" y="1382002"/>
                </a:lnTo>
                <a:lnTo>
                  <a:pt x="1513395" y="1342237"/>
                </a:lnTo>
                <a:lnTo>
                  <a:pt x="1551765" y="1282011"/>
                </a:lnTo>
                <a:lnTo>
                  <a:pt x="1564551" y="1207363"/>
                </a:lnTo>
                <a:lnTo>
                  <a:pt x="1560012" y="1156318"/>
                </a:lnTo>
                <a:lnTo>
                  <a:pt x="1546396" y="1113309"/>
                </a:lnTo>
                <a:lnTo>
                  <a:pt x="1523702" y="1078335"/>
                </a:lnTo>
                <a:lnTo>
                  <a:pt x="1491929" y="1051397"/>
                </a:lnTo>
                <a:lnTo>
                  <a:pt x="1479213" y="1045514"/>
                </a:lnTo>
                <a:lnTo>
                  <a:pt x="569264" y="1045514"/>
                </a:lnTo>
                <a:lnTo>
                  <a:pt x="178600" y="1013891"/>
                </a:lnTo>
                <a:close/>
              </a:path>
              <a:path w="6640195" h="3099434">
                <a:moveTo>
                  <a:pt x="1434798" y="1387817"/>
                </a:moveTo>
                <a:lnTo>
                  <a:pt x="1198067" y="1387817"/>
                </a:lnTo>
                <a:lnTo>
                  <a:pt x="1218474" y="1388051"/>
                </a:lnTo>
                <a:lnTo>
                  <a:pt x="1240624" y="1388749"/>
                </a:lnTo>
                <a:lnTo>
                  <a:pt x="1264518" y="1389912"/>
                </a:lnTo>
                <a:lnTo>
                  <a:pt x="1315791" y="1393165"/>
                </a:lnTo>
                <a:lnTo>
                  <a:pt x="1339684" y="1394328"/>
                </a:lnTo>
                <a:lnTo>
                  <a:pt x="1361835" y="1395026"/>
                </a:lnTo>
                <a:lnTo>
                  <a:pt x="1382242" y="1395260"/>
                </a:lnTo>
                <a:lnTo>
                  <a:pt x="1420437" y="1391945"/>
                </a:lnTo>
                <a:lnTo>
                  <a:pt x="1434798" y="1387817"/>
                </a:lnTo>
                <a:close/>
              </a:path>
              <a:path w="6640195" h="3099434">
                <a:moveTo>
                  <a:pt x="738555" y="381368"/>
                </a:moveTo>
                <a:lnTo>
                  <a:pt x="666472" y="394158"/>
                </a:lnTo>
                <a:lnTo>
                  <a:pt x="606475" y="432523"/>
                </a:lnTo>
                <a:lnTo>
                  <a:pt x="566013" y="490429"/>
                </a:lnTo>
                <a:lnTo>
                  <a:pt x="552526" y="561822"/>
                </a:lnTo>
                <a:lnTo>
                  <a:pt x="552861" y="593634"/>
                </a:lnTo>
                <a:lnTo>
                  <a:pt x="553866" y="632515"/>
                </a:lnTo>
                <a:lnTo>
                  <a:pt x="555540" y="678466"/>
                </a:lnTo>
                <a:lnTo>
                  <a:pt x="557884" y="731486"/>
                </a:lnTo>
                <a:lnTo>
                  <a:pt x="560895" y="791578"/>
                </a:lnTo>
                <a:lnTo>
                  <a:pt x="563911" y="852631"/>
                </a:lnTo>
                <a:lnTo>
                  <a:pt x="566255" y="908551"/>
                </a:lnTo>
                <a:lnTo>
                  <a:pt x="567928" y="959338"/>
                </a:lnTo>
                <a:lnTo>
                  <a:pt x="568930" y="1004993"/>
                </a:lnTo>
                <a:lnTo>
                  <a:pt x="569264" y="1045514"/>
                </a:lnTo>
                <a:lnTo>
                  <a:pt x="1479213" y="1045514"/>
                </a:lnTo>
                <a:lnTo>
                  <a:pt x="1475177" y="1043647"/>
                </a:lnTo>
                <a:lnTo>
                  <a:pt x="933894" y="1043647"/>
                </a:lnTo>
                <a:lnTo>
                  <a:pt x="935761" y="928306"/>
                </a:lnTo>
                <a:lnTo>
                  <a:pt x="939482" y="820407"/>
                </a:lnTo>
                <a:lnTo>
                  <a:pt x="939132" y="773782"/>
                </a:lnTo>
                <a:lnTo>
                  <a:pt x="938083" y="730645"/>
                </a:lnTo>
                <a:lnTo>
                  <a:pt x="936337" y="690996"/>
                </a:lnTo>
                <a:lnTo>
                  <a:pt x="924737" y="590744"/>
                </a:lnTo>
                <a:lnTo>
                  <a:pt x="911220" y="535196"/>
                </a:lnTo>
                <a:lnTo>
                  <a:pt x="893343" y="488194"/>
                </a:lnTo>
                <a:lnTo>
                  <a:pt x="871105" y="449737"/>
                </a:lnTo>
                <a:lnTo>
                  <a:pt x="844508" y="419826"/>
                </a:lnTo>
                <a:lnTo>
                  <a:pt x="778233" y="385641"/>
                </a:lnTo>
                <a:lnTo>
                  <a:pt x="738555" y="381368"/>
                </a:lnTo>
                <a:close/>
              </a:path>
              <a:path w="6640195" h="3099434">
                <a:moveTo>
                  <a:pt x="1198067" y="1013891"/>
                </a:moveTo>
                <a:lnTo>
                  <a:pt x="1176784" y="1015082"/>
                </a:lnTo>
                <a:lnTo>
                  <a:pt x="1139726" y="1018652"/>
                </a:lnTo>
                <a:lnTo>
                  <a:pt x="1086893" y="1024603"/>
                </a:lnTo>
                <a:lnTo>
                  <a:pt x="933894" y="1043647"/>
                </a:lnTo>
                <a:lnTo>
                  <a:pt x="1475177" y="1043647"/>
                </a:lnTo>
                <a:lnTo>
                  <a:pt x="1421905" y="1025797"/>
                </a:lnTo>
                <a:lnTo>
                  <a:pt x="1382018" y="1020587"/>
                </a:lnTo>
                <a:lnTo>
                  <a:pt x="1331416" y="1016867"/>
                </a:lnTo>
                <a:lnTo>
                  <a:pt x="1270098" y="1014635"/>
                </a:lnTo>
                <a:lnTo>
                  <a:pt x="1198067" y="1013891"/>
                </a:lnTo>
                <a:close/>
              </a:path>
              <a:path w="6640195" h="3099434">
                <a:moveTo>
                  <a:pt x="3524527" y="1434325"/>
                </a:moveTo>
                <a:lnTo>
                  <a:pt x="3039846" y="1434325"/>
                </a:lnTo>
                <a:lnTo>
                  <a:pt x="3076549" y="1438643"/>
                </a:lnTo>
                <a:lnTo>
                  <a:pt x="3108934" y="1451597"/>
                </a:lnTo>
                <a:lnTo>
                  <a:pt x="3160750" y="1503412"/>
                </a:lnTo>
                <a:lnTo>
                  <a:pt x="3180181" y="1542273"/>
                </a:lnTo>
                <a:lnTo>
                  <a:pt x="3195294" y="1589769"/>
                </a:lnTo>
                <a:lnTo>
                  <a:pt x="3206089" y="1645901"/>
                </a:lnTo>
                <a:lnTo>
                  <a:pt x="3212566" y="1710668"/>
                </a:lnTo>
                <a:lnTo>
                  <a:pt x="3214725" y="1784070"/>
                </a:lnTo>
                <a:lnTo>
                  <a:pt x="3214434" y="1811395"/>
                </a:lnTo>
                <a:lnTo>
                  <a:pt x="3213561" y="1845000"/>
                </a:lnTo>
                <a:lnTo>
                  <a:pt x="3212105" y="1884884"/>
                </a:lnTo>
                <a:lnTo>
                  <a:pt x="3208031" y="1977203"/>
                </a:lnTo>
                <a:lnTo>
                  <a:pt x="3206578" y="2017083"/>
                </a:lnTo>
                <a:lnTo>
                  <a:pt x="3205707" y="2050687"/>
                </a:lnTo>
                <a:lnTo>
                  <a:pt x="3205416" y="2078012"/>
                </a:lnTo>
                <a:lnTo>
                  <a:pt x="3205829" y="2117653"/>
                </a:lnTo>
                <a:lnTo>
                  <a:pt x="3207070" y="2159683"/>
                </a:lnTo>
                <a:lnTo>
                  <a:pt x="3209137" y="2204101"/>
                </a:lnTo>
                <a:lnTo>
                  <a:pt x="3212031" y="2250908"/>
                </a:lnTo>
                <a:lnTo>
                  <a:pt x="3215752" y="2300104"/>
                </a:lnTo>
                <a:lnTo>
                  <a:pt x="3220300" y="2351688"/>
                </a:lnTo>
                <a:lnTo>
                  <a:pt x="3225675" y="2405661"/>
                </a:lnTo>
                <a:lnTo>
                  <a:pt x="3231877" y="2462022"/>
                </a:lnTo>
                <a:lnTo>
                  <a:pt x="3238906" y="2520772"/>
                </a:lnTo>
                <a:lnTo>
                  <a:pt x="3246851" y="2581612"/>
                </a:lnTo>
                <a:lnTo>
                  <a:pt x="3254980" y="2639282"/>
                </a:lnTo>
                <a:lnTo>
                  <a:pt x="3263294" y="2693784"/>
                </a:lnTo>
                <a:lnTo>
                  <a:pt x="3271791" y="2745116"/>
                </a:lnTo>
                <a:lnTo>
                  <a:pt x="3280473" y="2793278"/>
                </a:lnTo>
                <a:lnTo>
                  <a:pt x="3289338" y="2838272"/>
                </a:lnTo>
                <a:lnTo>
                  <a:pt x="3298387" y="2880096"/>
                </a:lnTo>
                <a:lnTo>
                  <a:pt x="3307620" y="2918750"/>
                </a:lnTo>
                <a:lnTo>
                  <a:pt x="3337057" y="3005135"/>
                </a:lnTo>
                <a:lnTo>
                  <a:pt x="3364369" y="3044724"/>
                </a:lnTo>
                <a:lnTo>
                  <a:pt x="3398971" y="3073002"/>
                </a:lnTo>
                <a:lnTo>
                  <a:pt x="3440864" y="3089969"/>
                </a:lnTo>
                <a:lnTo>
                  <a:pt x="3490048" y="3095625"/>
                </a:lnTo>
                <a:lnTo>
                  <a:pt x="3527724" y="3092426"/>
                </a:lnTo>
                <a:lnTo>
                  <a:pt x="3594699" y="3066842"/>
                </a:lnTo>
                <a:lnTo>
                  <a:pt x="3648415" y="3017310"/>
                </a:lnTo>
                <a:lnTo>
                  <a:pt x="3676323" y="2953593"/>
                </a:lnTo>
                <a:lnTo>
                  <a:pt x="3679812" y="2917024"/>
                </a:lnTo>
                <a:lnTo>
                  <a:pt x="3679345" y="2905280"/>
                </a:lnTo>
                <a:lnTo>
                  <a:pt x="3677948" y="2892374"/>
                </a:lnTo>
                <a:lnTo>
                  <a:pt x="3675622" y="2878305"/>
                </a:lnTo>
                <a:lnTo>
                  <a:pt x="3672370" y="2863075"/>
                </a:lnTo>
                <a:lnTo>
                  <a:pt x="3663243" y="2820870"/>
                </a:lnTo>
                <a:lnTo>
                  <a:pt x="3654465" y="2777036"/>
                </a:lnTo>
                <a:lnTo>
                  <a:pt x="3646035" y="2731573"/>
                </a:lnTo>
                <a:lnTo>
                  <a:pt x="3637954" y="2684483"/>
                </a:lnTo>
                <a:lnTo>
                  <a:pt x="3630221" y="2635764"/>
                </a:lnTo>
                <a:lnTo>
                  <a:pt x="3622837" y="2585417"/>
                </a:lnTo>
                <a:lnTo>
                  <a:pt x="3615800" y="2533442"/>
                </a:lnTo>
                <a:lnTo>
                  <a:pt x="3609111" y="2479840"/>
                </a:lnTo>
                <a:lnTo>
                  <a:pt x="3571913" y="2092896"/>
                </a:lnTo>
                <a:lnTo>
                  <a:pt x="3557028" y="1737563"/>
                </a:lnTo>
                <a:lnTo>
                  <a:pt x="3554067" y="1672213"/>
                </a:lnTo>
                <a:lnTo>
                  <a:pt x="3549736" y="1611357"/>
                </a:lnTo>
                <a:lnTo>
                  <a:pt x="3543969" y="1554059"/>
                </a:lnTo>
                <a:lnTo>
                  <a:pt x="3536789" y="1500629"/>
                </a:lnTo>
                <a:lnTo>
                  <a:pt x="3528194" y="1451070"/>
                </a:lnTo>
                <a:lnTo>
                  <a:pt x="3524527" y="1434325"/>
                </a:lnTo>
                <a:close/>
              </a:path>
              <a:path w="6640195" h="3099434">
                <a:moveTo>
                  <a:pt x="2156180" y="0"/>
                </a:moveTo>
                <a:lnTo>
                  <a:pt x="2084096" y="12785"/>
                </a:lnTo>
                <a:lnTo>
                  <a:pt x="2024100" y="51155"/>
                </a:lnTo>
                <a:lnTo>
                  <a:pt x="1983638" y="109061"/>
                </a:lnTo>
                <a:lnTo>
                  <a:pt x="1970150" y="180454"/>
                </a:lnTo>
                <a:lnTo>
                  <a:pt x="1971253" y="225624"/>
                </a:lnTo>
                <a:lnTo>
                  <a:pt x="1974564" y="269979"/>
                </a:lnTo>
                <a:lnTo>
                  <a:pt x="1980084" y="313520"/>
                </a:lnTo>
                <a:lnTo>
                  <a:pt x="1987816" y="356247"/>
                </a:lnTo>
                <a:lnTo>
                  <a:pt x="1995550" y="399214"/>
                </a:lnTo>
                <a:lnTo>
                  <a:pt x="2001075" y="443458"/>
                </a:lnTo>
                <a:lnTo>
                  <a:pt x="2004390" y="488978"/>
                </a:lnTo>
                <a:lnTo>
                  <a:pt x="2005495" y="535774"/>
                </a:lnTo>
                <a:lnTo>
                  <a:pt x="2005133" y="566625"/>
                </a:lnTo>
                <a:lnTo>
                  <a:pt x="2004047" y="605848"/>
                </a:lnTo>
                <a:lnTo>
                  <a:pt x="2002237" y="653443"/>
                </a:lnTo>
                <a:lnTo>
                  <a:pt x="1999703" y="709410"/>
                </a:lnTo>
                <a:lnTo>
                  <a:pt x="1996446" y="773747"/>
                </a:lnTo>
                <a:lnTo>
                  <a:pt x="1992464" y="846455"/>
                </a:lnTo>
                <a:lnTo>
                  <a:pt x="1986889" y="2213813"/>
                </a:lnTo>
                <a:lnTo>
                  <a:pt x="1981314" y="2489149"/>
                </a:lnTo>
                <a:lnTo>
                  <a:pt x="1978709" y="2572044"/>
                </a:lnTo>
                <a:lnTo>
                  <a:pt x="1975360" y="2640653"/>
                </a:lnTo>
                <a:lnTo>
                  <a:pt x="1971266" y="2694976"/>
                </a:lnTo>
                <a:lnTo>
                  <a:pt x="1966427" y="2735013"/>
                </a:lnTo>
                <a:lnTo>
                  <a:pt x="1953516" y="2786805"/>
                </a:lnTo>
                <a:lnTo>
                  <a:pt x="1948286" y="2809128"/>
                </a:lnTo>
                <a:lnTo>
                  <a:pt x="1945148" y="2827733"/>
                </a:lnTo>
                <a:lnTo>
                  <a:pt x="1944103" y="2842615"/>
                </a:lnTo>
                <a:lnTo>
                  <a:pt x="1947708" y="2878425"/>
                </a:lnTo>
                <a:lnTo>
                  <a:pt x="1976544" y="2941676"/>
                </a:lnTo>
                <a:lnTo>
                  <a:pt x="2031770" y="2991906"/>
                </a:lnTo>
                <a:lnTo>
                  <a:pt x="2098745" y="3017947"/>
                </a:lnTo>
                <a:lnTo>
                  <a:pt x="2135720" y="3021203"/>
                </a:lnTo>
                <a:lnTo>
                  <a:pt x="2186998" y="3013994"/>
                </a:lnTo>
                <a:lnTo>
                  <a:pt x="2231066" y="2992369"/>
                </a:lnTo>
                <a:lnTo>
                  <a:pt x="2267923" y="2956325"/>
                </a:lnTo>
                <a:lnTo>
                  <a:pt x="2297569" y="2905861"/>
                </a:lnTo>
                <a:lnTo>
                  <a:pt x="2310752" y="2867212"/>
                </a:lnTo>
                <a:lnTo>
                  <a:pt x="2322287" y="2812548"/>
                </a:lnTo>
                <a:lnTo>
                  <a:pt x="2332174" y="2741868"/>
                </a:lnTo>
                <a:lnTo>
                  <a:pt x="2336499" y="2700522"/>
                </a:lnTo>
                <a:lnTo>
                  <a:pt x="2340412" y="2655173"/>
                </a:lnTo>
                <a:lnTo>
                  <a:pt x="2343914" y="2605819"/>
                </a:lnTo>
                <a:lnTo>
                  <a:pt x="2347003" y="2552462"/>
                </a:lnTo>
                <a:lnTo>
                  <a:pt x="2349680" y="2495101"/>
                </a:lnTo>
                <a:lnTo>
                  <a:pt x="2351946" y="2433735"/>
                </a:lnTo>
                <a:lnTo>
                  <a:pt x="2353799" y="2368366"/>
                </a:lnTo>
                <a:lnTo>
                  <a:pt x="2355241" y="2298992"/>
                </a:lnTo>
                <a:lnTo>
                  <a:pt x="2356270" y="2225615"/>
                </a:lnTo>
                <a:lnTo>
                  <a:pt x="2356888" y="2148234"/>
                </a:lnTo>
                <a:lnTo>
                  <a:pt x="2357094" y="2066848"/>
                </a:lnTo>
                <a:lnTo>
                  <a:pt x="2389503" y="2007075"/>
                </a:lnTo>
                <a:lnTo>
                  <a:pt x="2420499" y="1951283"/>
                </a:lnTo>
                <a:lnTo>
                  <a:pt x="2450079" y="1899473"/>
                </a:lnTo>
                <a:lnTo>
                  <a:pt x="2478246" y="1851643"/>
                </a:lnTo>
                <a:lnTo>
                  <a:pt x="2504998" y="1807795"/>
                </a:lnTo>
                <a:lnTo>
                  <a:pt x="2530336" y="1767928"/>
                </a:lnTo>
                <a:lnTo>
                  <a:pt x="2554260" y="1732042"/>
                </a:lnTo>
                <a:lnTo>
                  <a:pt x="2576770" y="1700137"/>
                </a:lnTo>
                <a:lnTo>
                  <a:pt x="2617546" y="1648269"/>
                </a:lnTo>
                <a:lnTo>
                  <a:pt x="2655256" y="1607619"/>
                </a:lnTo>
                <a:lnTo>
                  <a:pt x="2693971" y="1571247"/>
                </a:lnTo>
                <a:lnTo>
                  <a:pt x="2733691" y="1539156"/>
                </a:lnTo>
                <a:lnTo>
                  <a:pt x="2774414" y="1511343"/>
                </a:lnTo>
                <a:lnTo>
                  <a:pt x="2816142" y="1487809"/>
                </a:lnTo>
                <a:lnTo>
                  <a:pt x="2858874" y="1468555"/>
                </a:lnTo>
                <a:lnTo>
                  <a:pt x="2861035" y="1467815"/>
                </a:lnTo>
                <a:lnTo>
                  <a:pt x="2344077" y="1467815"/>
                </a:lnTo>
                <a:lnTo>
                  <a:pt x="2342247" y="1306307"/>
                </a:lnTo>
                <a:lnTo>
                  <a:pt x="2342059" y="1272303"/>
                </a:lnTo>
                <a:lnTo>
                  <a:pt x="2342103" y="1201898"/>
                </a:lnTo>
                <a:lnTo>
                  <a:pt x="2342655" y="1150885"/>
                </a:lnTo>
                <a:lnTo>
                  <a:pt x="2343613" y="1099929"/>
                </a:lnTo>
                <a:lnTo>
                  <a:pt x="2344979" y="1049031"/>
                </a:lnTo>
                <a:lnTo>
                  <a:pt x="2346752" y="998191"/>
                </a:lnTo>
                <a:lnTo>
                  <a:pt x="2348932" y="947408"/>
                </a:lnTo>
                <a:lnTo>
                  <a:pt x="2351519" y="896683"/>
                </a:lnTo>
                <a:lnTo>
                  <a:pt x="2354572" y="843924"/>
                </a:lnTo>
                <a:lnTo>
                  <a:pt x="2357218" y="791689"/>
                </a:lnTo>
                <a:lnTo>
                  <a:pt x="2359455" y="739977"/>
                </a:lnTo>
                <a:lnTo>
                  <a:pt x="2361285" y="688789"/>
                </a:lnTo>
                <a:lnTo>
                  <a:pt x="2362708" y="638124"/>
                </a:lnTo>
                <a:lnTo>
                  <a:pt x="2363724" y="587982"/>
                </a:lnTo>
                <a:lnTo>
                  <a:pt x="2364333" y="538363"/>
                </a:lnTo>
                <a:lnTo>
                  <a:pt x="2364531" y="488978"/>
                </a:lnTo>
                <a:lnTo>
                  <a:pt x="2363710" y="439917"/>
                </a:lnTo>
                <a:lnTo>
                  <a:pt x="2361230" y="388603"/>
                </a:lnTo>
                <a:lnTo>
                  <a:pt x="2357097" y="335324"/>
                </a:lnTo>
                <a:lnTo>
                  <a:pt x="2351311" y="280081"/>
                </a:lnTo>
                <a:lnTo>
                  <a:pt x="2343872" y="222874"/>
                </a:lnTo>
                <a:lnTo>
                  <a:pt x="2334780" y="163703"/>
                </a:lnTo>
                <a:lnTo>
                  <a:pt x="2322581" y="113684"/>
                </a:lnTo>
                <a:lnTo>
                  <a:pt x="2303355" y="72758"/>
                </a:lnTo>
                <a:lnTo>
                  <a:pt x="2277103" y="40927"/>
                </a:lnTo>
                <a:lnTo>
                  <a:pt x="2243824" y="18190"/>
                </a:lnTo>
                <a:lnTo>
                  <a:pt x="2203516" y="4547"/>
                </a:lnTo>
                <a:lnTo>
                  <a:pt x="2156180" y="0"/>
                </a:lnTo>
                <a:close/>
              </a:path>
              <a:path w="6640195" h="3099434">
                <a:moveTo>
                  <a:pt x="3039846" y="1060399"/>
                </a:moveTo>
                <a:lnTo>
                  <a:pt x="2991346" y="1061983"/>
                </a:lnTo>
                <a:lnTo>
                  <a:pt x="2943515" y="1066735"/>
                </a:lnTo>
                <a:lnTo>
                  <a:pt x="2896352" y="1074656"/>
                </a:lnTo>
                <a:lnTo>
                  <a:pt x="2849859" y="1085745"/>
                </a:lnTo>
                <a:lnTo>
                  <a:pt x="2804034" y="1100002"/>
                </a:lnTo>
                <a:lnTo>
                  <a:pt x="2758877" y="1117427"/>
                </a:lnTo>
                <a:lnTo>
                  <a:pt x="2714389" y="1138021"/>
                </a:lnTo>
                <a:lnTo>
                  <a:pt x="2670568" y="1161783"/>
                </a:lnTo>
                <a:lnTo>
                  <a:pt x="2632178" y="1185588"/>
                </a:lnTo>
                <a:lnTo>
                  <a:pt x="2594316" y="1211943"/>
                </a:lnTo>
                <a:lnTo>
                  <a:pt x="2556983" y="1240848"/>
                </a:lnTo>
                <a:lnTo>
                  <a:pt x="2520178" y="1272303"/>
                </a:lnTo>
                <a:lnTo>
                  <a:pt x="2483902" y="1306307"/>
                </a:lnTo>
                <a:lnTo>
                  <a:pt x="2448154" y="1342860"/>
                </a:lnTo>
                <a:lnTo>
                  <a:pt x="2412933" y="1381963"/>
                </a:lnTo>
                <a:lnTo>
                  <a:pt x="2378241" y="1423615"/>
                </a:lnTo>
                <a:lnTo>
                  <a:pt x="2344077" y="1467815"/>
                </a:lnTo>
                <a:lnTo>
                  <a:pt x="2861035" y="1467815"/>
                </a:lnTo>
                <a:lnTo>
                  <a:pt x="2902611" y="1453579"/>
                </a:lnTo>
                <a:lnTo>
                  <a:pt x="2947351" y="1442882"/>
                </a:lnTo>
                <a:lnTo>
                  <a:pt x="2993097" y="1436464"/>
                </a:lnTo>
                <a:lnTo>
                  <a:pt x="3039846" y="1434325"/>
                </a:lnTo>
                <a:lnTo>
                  <a:pt x="3524527" y="1434325"/>
                </a:lnTo>
                <a:lnTo>
                  <a:pt x="3518186" y="1405379"/>
                </a:lnTo>
                <a:lnTo>
                  <a:pt x="3506764" y="1363559"/>
                </a:lnTo>
                <a:lnTo>
                  <a:pt x="3493928" y="1325607"/>
                </a:lnTo>
                <a:lnTo>
                  <a:pt x="3464013" y="1261313"/>
                </a:lnTo>
                <a:lnTo>
                  <a:pt x="3439009" y="1223138"/>
                </a:lnTo>
                <a:lnTo>
                  <a:pt x="3410135" y="1188982"/>
                </a:lnTo>
                <a:lnTo>
                  <a:pt x="3377392" y="1158845"/>
                </a:lnTo>
                <a:lnTo>
                  <a:pt x="3340780" y="1132726"/>
                </a:lnTo>
                <a:lnTo>
                  <a:pt x="3300298" y="1110626"/>
                </a:lnTo>
                <a:lnTo>
                  <a:pt x="3255946" y="1092544"/>
                </a:lnTo>
                <a:lnTo>
                  <a:pt x="3207725" y="1078480"/>
                </a:lnTo>
                <a:lnTo>
                  <a:pt x="3155635" y="1068435"/>
                </a:lnTo>
                <a:lnTo>
                  <a:pt x="3099675" y="1062408"/>
                </a:lnTo>
                <a:lnTo>
                  <a:pt x="3039846" y="1060399"/>
                </a:lnTo>
                <a:close/>
              </a:path>
              <a:path w="6640195" h="3099434">
                <a:moveTo>
                  <a:pt x="4488916" y="193471"/>
                </a:moveTo>
                <a:lnTo>
                  <a:pt x="4445782" y="197424"/>
                </a:lnTo>
                <a:lnTo>
                  <a:pt x="4405669" y="209284"/>
                </a:lnTo>
                <a:lnTo>
                  <a:pt x="4368578" y="229053"/>
                </a:lnTo>
                <a:lnTo>
                  <a:pt x="4334509" y="256730"/>
                </a:lnTo>
                <a:lnTo>
                  <a:pt x="4306023" y="289982"/>
                </a:lnTo>
                <a:lnTo>
                  <a:pt x="4285675" y="326490"/>
                </a:lnTo>
                <a:lnTo>
                  <a:pt x="4273466" y="366253"/>
                </a:lnTo>
                <a:lnTo>
                  <a:pt x="4269397" y="409270"/>
                </a:lnTo>
                <a:lnTo>
                  <a:pt x="4273466" y="452294"/>
                </a:lnTo>
                <a:lnTo>
                  <a:pt x="4285675" y="492061"/>
                </a:lnTo>
                <a:lnTo>
                  <a:pt x="4306023" y="528570"/>
                </a:lnTo>
                <a:lnTo>
                  <a:pt x="4334509" y="561822"/>
                </a:lnTo>
                <a:lnTo>
                  <a:pt x="4368578" y="589492"/>
                </a:lnTo>
                <a:lnTo>
                  <a:pt x="4405669" y="609257"/>
                </a:lnTo>
                <a:lnTo>
                  <a:pt x="4445782" y="621115"/>
                </a:lnTo>
                <a:lnTo>
                  <a:pt x="4488916" y="625068"/>
                </a:lnTo>
                <a:lnTo>
                  <a:pt x="4531998" y="621115"/>
                </a:lnTo>
                <a:lnTo>
                  <a:pt x="4571938" y="609257"/>
                </a:lnTo>
                <a:lnTo>
                  <a:pt x="4608736" y="589492"/>
                </a:lnTo>
                <a:lnTo>
                  <a:pt x="4642396" y="561822"/>
                </a:lnTo>
                <a:lnTo>
                  <a:pt x="4670480" y="528570"/>
                </a:lnTo>
                <a:lnTo>
                  <a:pt x="4690538" y="492061"/>
                </a:lnTo>
                <a:lnTo>
                  <a:pt x="4702571" y="452294"/>
                </a:lnTo>
                <a:lnTo>
                  <a:pt x="4706581" y="409270"/>
                </a:lnTo>
                <a:lnTo>
                  <a:pt x="4702571" y="366253"/>
                </a:lnTo>
                <a:lnTo>
                  <a:pt x="4690538" y="326490"/>
                </a:lnTo>
                <a:lnTo>
                  <a:pt x="4670480" y="289982"/>
                </a:lnTo>
                <a:lnTo>
                  <a:pt x="4642396" y="256730"/>
                </a:lnTo>
                <a:lnTo>
                  <a:pt x="4608736" y="229053"/>
                </a:lnTo>
                <a:lnTo>
                  <a:pt x="4571938" y="209284"/>
                </a:lnTo>
                <a:lnTo>
                  <a:pt x="4531998" y="197424"/>
                </a:lnTo>
                <a:lnTo>
                  <a:pt x="4488916" y="193471"/>
                </a:lnTo>
                <a:close/>
              </a:path>
              <a:path w="6640195" h="3099434">
                <a:moveTo>
                  <a:pt x="4427524" y="1075283"/>
                </a:moveTo>
                <a:lnTo>
                  <a:pt x="4389331" y="1078538"/>
                </a:lnTo>
                <a:lnTo>
                  <a:pt x="4323756" y="1104580"/>
                </a:lnTo>
                <a:lnTo>
                  <a:pt x="4273993" y="1155391"/>
                </a:lnTo>
                <a:lnTo>
                  <a:pt x="4248414" y="1223296"/>
                </a:lnTo>
                <a:lnTo>
                  <a:pt x="4245216" y="1263180"/>
                </a:lnTo>
                <a:lnTo>
                  <a:pt x="4244986" y="1303106"/>
                </a:lnTo>
                <a:lnTo>
                  <a:pt x="4244297" y="1345168"/>
                </a:lnTo>
                <a:lnTo>
                  <a:pt x="4243149" y="1389367"/>
                </a:lnTo>
                <a:lnTo>
                  <a:pt x="4241542" y="1435702"/>
                </a:lnTo>
                <a:lnTo>
                  <a:pt x="4239475" y="1484174"/>
                </a:lnTo>
                <a:lnTo>
                  <a:pt x="4236949" y="1534782"/>
                </a:lnTo>
                <a:lnTo>
                  <a:pt x="4233962" y="1587526"/>
                </a:lnTo>
                <a:lnTo>
                  <a:pt x="4230516" y="1642407"/>
                </a:lnTo>
                <a:lnTo>
                  <a:pt x="4222708" y="1756442"/>
                </a:lnTo>
                <a:lnTo>
                  <a:pt x="4219263" y="1811323"/>
                </a:lnTo>
                <a:lnTo>
                  <a:pt x="4216278" y="1864068"/>
                </a:lnTo>
                <a:lnTo>
                  <a:pt x="4213751" y="1914677"/>
                </a:lnTo>
                <a:lnTo>
                  <a:pt x="4211683" y="1963149"/>
                </a:lnTo>
                <a:lnTo>
                  <a:pt x="4210074" y="2009486"/>
                </a:lnTo>
                <a:lnTo>
                  <a:pt x="4208925" y="2053687"/>
                </a:lnTo>
                <a:lnTo>
                  <a:pt x="4208235" y="2095753"/>
                </a:lnTo>
                <a:lnTo>
                  <a:pt x="4208005" y="2135682"/>
                </a:lnTo>
                <a:lnTo>
                  <a:pt x="4208138" y="2169832"/>
                </a:lnTo>
                <a:lnTo>
                  <a:pt x="4208537" y="2208500"/>
                </a:lnTo>
                <a:lnTo>
                  <a:pt x="4209201" y="2251686"/>
                </a:lnTo>
                <a:lnTo>
                  <a:pt x="4210132" y="2299392"/>
                </a:lnTo>
                <a:lnTo>
                  <a:pt x="4211329" y="2351615"/>
                </a:lnTo>
                <a:lnTo>
                  <a:pt x="4212791" y="2408357"/>
                </a:lnTo>
                <a:lnTo>
                  <a:pt x="4216248" y="2530875"/>
                </a:lnTo>
                <a:lnTo>
                  <a:pt x="4217711" y="2587615"/>
                </a:lnTo>
                <a:lnTo>
                  <a:pt x="4218908" y="2639836"/>
                </a:lnTo>
                <a:lnTo>
                  <a:pt x="4219838" y="2687540"/>
                </a:lnTo>
                <a:lnTo>
                  <a:pt x="4220503" y="2730727"/>
                </a:lnTo>
                <a:lnTo>
                  <a:pt x="4220902" y="2769397"/>
                </a:lnTo>
                <a:lnTo>
                  <a:pt x="4221035" y="2803550"/>
                </a:lnTo>
                <a:lnTo>
                  <a:pt x="4224233" y="2842617"/>
                </a:lnTo>
                <a:lnTo>
                  <a:pt x="4249812" y="2909588"/>
                </a:lnTo>
                <a:lnTo>
                  <a:pt x="4299575" y="2960283"/>
                </a:lnTo>
                <a:lnTo>
                  <a:pt x="4365150" y="2986324"/>
                </a:lnTo>
                <a:lnTo>
                  <a:pt x="4403344" y="2989580"/>
                </a:lnTo>
                <a:lnTo>
                  <a:pt x="4442296" y="2986324"/>
                </a:lnTo>
                <a:lnTo>
                  <a:pt x="4508342" y="2960283"/>
                </a:lnTo>
                <a:lnTo>
                  <a:pt x="4557408" y="2909588"/>
                </a:lnTo>
                <a:lnTo>
                  <a:pt x="4582524" y="2842617"/>
                </a:lnTo>
                <a:lnTo>
                  <a:pt x="4585665" y="2803550"/>
                </a:lnTo>
                <a:lnTo>
                  <a:pt x="4585532" y="2769397"/>
                </a:lnTo>
                <a:lnTo>
                  <a:pt x="4585133" y="2730727"/>
                </a:lnTo>
                <a:lnTo>
                  <a:pt x="4584468" y="2687540"/>
                </a:lnTo>
                <a:lnTo>
                  <a:pt x="4583537" y="2639836"/>
                </a:lnTo>
                <a:lnTo>
                  <a:pt x="4582341" y="2587615"/>
                </a:lnTo>
                <a:lnTo>
                  <a:pt x="4580878" y="2530875"/>
                </a:lnTo>
                <a:lnTo>
                  <a:pt x="4577421" y="2408357"/>
                </a:lnTo>
                <a:lnTo>
                  <a:pt x="4575959" y="2351615"/>
                </a:lnTo>
                <a:lnTo>
                  <a:pt x="4574762" y="2299392"/>
                </a:lnTo>
                <a:lnTo>
                  <a:pt x="4573831" y="2251686"/>
                </a:lnTo>
                <a:lnTo>
                  <a:pt x="4573166" y="2208500"/>
                </a:lnTo>
                <a:lnTo>
                  <a:pt x="4572767" y="2169832"/>
                </a:lnTo>
                <a:lnTo>
                  <a:pt x="4572634" y="2135682"/>
                </a:lnTo>
                <a:lnTo>
                  <a:pt x="4572864" y="2095753"/>
                </a:lnTo>
                <a:lnTo>
                  <a:pt x="4573554" y="2053687"/>
                </a:lnTo>
                <a:lnTo>
                  <a:pt x="4574704" y="2009486"/>
                </a:lnTo>
                <a:lnTo>
                  <a:pt x="4576312" y="1963149"/>
                </a:lnTo>
                <a:lnTo>
                  <a:pt x="4578380" y="1914677"/>
                </a:lnTo>
                <a:lnTo>
                  <a:pt x="4580907" y="1864068"/>
                </a:lnTo>
                <a:lnTo>
                  <a:pt x="4583893" y="1811323"/>
                </a:lnTo>
                <a:lnTo>
                  <a:pt x="4587337" y="1756442"/>
                </a:lnTo>
                <a:lnTo>
                  <a:pt x="4595146" y="1642407"/>
                </a:lnTo>
                <a:lnTo>
                  <a:pt x="4598592" y="1587526"/>
                </a:lnTo>
                <a:lnTo>
                  <a:pt x="4601578" y="1534782"/>
                </a:lnTo>
                <a:lnTo>
                  <a:pt x="4604105" y="1484174"/>
                </a:lnTo>
                <a:lnTo>
                  <a:pt x="4606172" y="1435702"/>
                </a:lnTo>
                <a:lnTo>
                  <a:pt x="4607779" y="1389367"/>
                </a:lnTo>
                <a:lnTo>
                  <a:pt x="4608927" y="1345168"/>
                </a:lnTo>
                <a:lnTo>
                  <a:pt x="4609616" y="1303106"/>
                </a:lnTo>
                <a:lnTo>
                  <a:pt x="4609845" y="1263180"/>
                </a:lnTo>
                <a:lnTo>
                  <a:pt x="4606648" y="1223296"/>
                </a:lnTo>
                <a:lnTo>
                  <a:pt x="4581069" y="1155391"/>
                </a:lnTo>
                <a:lnTo>
                  <a:pt x="4531305" y="1104580"/>
                </a:lnTo>
                <a:lnTo>
                  <a:pt x="4465725" y="1078538"/>
                </a:lnTo>
                <a:lnTo>
                  <a:pt x="4427524" y="1075283"/>
                </a:lnTo>
                <a:close/>
              </a:path>
              <a:path w="6640195" h="3099434">
                <a:moveTo>
                  <a:pt x="5211216" y="2533789"/>
                </a:moveTo>
                <a:lnTo>
                  <a:pt x="5140759" y="2547743"/>
                </a:lnTo>
                <a:lnTo>
                  <a:pt x="5078209" y="2589606"/>
                </a:lnTo>
                <a:lnTo>
                  <a:pt x="5052570" y="2618676"/>
                </a:lnTo>
                <a:lnTo>
                  <a:pt x="5023263" y="2683789"/>
                </a:lnTo>
                <a:lnTo>
                  <a:pt x="5019598" y="2719832"/>
                </a:lnTo>
                <a:lnTo>
                  <a:pt x="5023135" y="2760163"/>
                </a:lnTo>
                <a:lnTo>
                  <a:pt x="5033747" y="2798474"/>
                </a:lnTo>
                <a:lnTo>
                  <a:pt x="5051432" y="2834762"/>
                </a:lnTo>
                <a:lnTo>
                  <a:pt x="5076192" y="2869029"/>
                </a:lnTo>
                <a:lnTo>
                  <a:pt x="5108026" y="2901275"/>
                </a:lnTo>
                <a:lnTo>
                  <a:pt x="5146933" y="2931498"/>
                </a:lnTo>
                <a:lnTo>
                  <a:pt x="5192914" y="2959700"/>
                </a:lnTo>
                <a:lnTo>
                  <a:pt x="5245969" y="2985881"/>
                </a:lnTo>
                <a:lnTo>
                  <a:pt x="5306098" y="3010039"/>
                </a:lnTo>
                <a:lnTo>
                  <a:pt x="5355569" y="3027219"/>
                </a:lnTo>
                <a:lnTo>
                  <a:pt x="5405591" y="3042379"/>
                </a:lnTo>
                <a:lnTo>
                  <a:pt x="5456165" y="3055517"/>
                </a:lnTo>
                <a:lnTo>
                  <a:pt x="5507290" y="3066635"/>
                </a:lnTo>
                <a:lnTo>
                  <a:pt x="5558966" y="3075731"/>
                </a:lnTo>
                <a:lnTo>
                  <a:pt x="5611194" y="3082806"/>
                </a:lnTo>
                <a:lnTo>
                  <a:pt x="5663973" y="3087860"/>
                </a:lnTo>
                <a:lnTo>
                  <a:pt x="5717303" y="3090893"/>
                </a:lnTo>
                <a:lnTo>
                  <a:pt x="5771184" y="3091903"/>
                </a:lnTo>
                <a:lnTo>
                  <a:pt x="5830779" y="3090858"/>
                </a:lnTo>
                <a:lnTo>
                  <a:pt x="5888466" y="3087721"/>
                </a:lnTo>
                <a:lnTo>
                  <a:pt x="5944247" y="3082493"/>
                </a:lnTo>
                <a:lnTo>
                  <a:pt x="5998121" y="3075173"/>
                </a:lnTo>
                <a:lnTo>
                  <a:pt x="6050089" y="3065763"/>
                </a:lnTo>
                <a:lnTo>
                  <a:pt x="6100149" y="3054262"/>
                </a:lnTo>
                <a:lnTo>
                  <a:pt x="6148304" y="3040670"/>
                </a:lnTo>
                <a:lnTo>
                  <a:pt x="6194551" y="3024988"/>
                </a:lnTo>
                <a:lnTo>
                  <a:pt x="6238893" y="3007215"/>
                </a:lnTo>
                <a:lnTo>
                  <a:pt x="6281328" y="2987352"/>
                </a:lnTo>
                <a:lnTo>
                  <a:pt x="6321856" y="2965399"/>
                </a:lnTo>
                <a:lnTo>
                  <a:pt x="6367379" y="2936093"/>
                </a:lnTo>
                <a:lnTo>
                  <a:pt x="6408567" y="2904328"/>
                </a:lnTo>
                <a:lnTo>
                  <a:pt x="6445420" y="2870103"/>
                </a:lnTo>
                <a:lnTo>
                  <a:pt x="6477937" y="2833419"/>
                </a:lnTo>
                <a:lnTo>
                  <a:pt x="6506119" y="2794275"/>
                </a:lnTo>
                <a:lnTo>
                  <a:pt x="6529965" y="2752672"/>
                </a:lnTo>
                <a:lnTo>
                  <a:pt x="6546154" y="2716110"/>
                </a:lnTo>
                <a:lnTo>
                  <a:pt x="5771184" y="2716110"/>
                </a:lnTo>
                <a:lnTo>
                  <a:pt x="5725955" y="2714715"/>
                </a:lnTo>
                <a:lnTo>
                  <a:pt x="5675841" y="2710529"/>
                </a:lnTo>
                <a:lnTo>
                  <a:pt x="5620842" y="2703552"/>
                </a:lnTo>
                <a:lnTo>
                  <a:pt x="5560961" y="2693784"/>
                </a:lnTo>
                <a:lnTo>
                  <a:pt x="5489800" y="2678899"/>
                </a:lnTo>
                <a:lnTo>
                  <a:pt x="5432601" y="2662159"/>
                </a:lnTo>
                <a:lnTo>
                  <a:pt x="5389349" y="2643558"/>
                </a:lnTo>
                <a:lnTo>
                  <a:pt x="5316563" y="2584024"/>
                </a:lnTo>
                <a:lnTo>
                  <a:pt x="5277264" y="2556116"/>
                </a:lnTo>
                <a:lnTo>
                  <a:pt x="5242149" y="2539371"/>
                </a:lnTo>
                <a:lnTo>
                  <a:pt x="5211216" y="2533789"/>
                </a:lnTo>
                <a:close/>
              </a:path>
              <a:path w="6640195" h="3099434">
                <a:moveTo>
                  <a:pt x="6411150" y="855764"/>
                </a:moveTo>
                <a:lnTo>
                  <a:pt x="6367313" y="857855"/>
                </a:lnTo>
                <a:lnTo>
                  <a:pt x="6325108" y="864130"/>
                </a:lnTo>
                <a:lnTo>
                  <a:pt x="6284531" y="874591"/>
                </a:lnTo>
                <a:lnTo>
                  <a:pt x="6245580" y="889241"/>
                </a:lnTo>
                <a:lnTo>
                  <a:pt x="6212433" y="903497"/>
                </a:lnTo>
                <a:lnTo>
                  <a:pt x="6173592" y="918627"/>
                </a:lnTo>
                <a:lnTo>
                  <a:pt x="6129057" y="934631"/>
                </a:lnTo>
                <a:lnTo>
                  <a:pt x="6078828" y="951508"/>
                </a:lnTo>
                <a:lnTo>
                  <a:pt x="6022904" y="969258"/>
                </a:lnTo>
                <a:lnTo>
                  <a:pt x="5961284" y="987881"/>
                </a:lnTo>
                <a:lnTo>
                  <a:pt x="5826543" y="1026910"/>
                </a:lnTo>
                <a:lnTo>
                  <a:pt x="5764583" y="1045647"/>
                </a:lnTo>
                <a:lnTo>
                  <a:pt x="5708090" y="1063586"/>
                </a:lnTo>
                <a:lnTo>
                  <a:pt x="5657064" y="1080729"/>
                </a:lnTo>
                <a:lnTo>
                  <a:pt x="5611503" y="1097073"/>
                </a:lnTo>
                <a:lnTo>
                  <a:pt x="5571409" y="1112619"/>
                </a:lnTo>
                <a:lnTo>
                  <a:pt x="5489545" y="1150435"/>
                </a:lnTo>
                <a:lnTo>
                  <a:pt x="5445567" y="1175489"/>
                </a:lnTo>
                <a:lnTo>
                  <a:pt x="5404846" y="1202527"/>
                </a:lnTo>
                <a:lnTo>
                  <a:pt x="5367383" y="1231549"/>
                </a:lnTo>
                <a:lnTo>
                  <a:pt x="5333178" y="1262554"/>
                </a:lnTo>
                <a:lnTo>
                  <a:pt x="5302231" y="1295545"/>
                </a:lnTo>
                <a:lnTo>
                  <a:pt x="5274541" y="1330519"/>
                </a:lnTo>
                <a:lnTo>
                  <a:pt x="5250109" y="1367478"/>
                </a:lnTo>
                <a:lnTo>
                  <a:pt x="5228934" y="1406421"/>
                </a:lnTo>
                <a:lnTo>
                  <a:pt x="5211017" y="1447349"/>
                </a:lnTo>
                <a:lnTo>
                  <a:pt x="5196358" y="1490262"/>
                </a:lnTo>
                <a:lnTo>
                  <a:pt x="5184956" y="1535159"/>
                </a:lnTo>
                <a:lnTo>
                  <a:pt x="5176812" y="1582041"/>
                </a:lnTo>
                <a:lnTo>
                  <a:pt x="5171925" y="1630907"/>
                </a:lnTo>
                <a:lnTo>
                  <a:pt x="5170296" y="1681759"/>
                </a:lnTo>
                <a:lnTo>
                  <a:pt x="5173372" y="1739657"/>
                </a:lnTo>
                <a:lnTo>
                  <a:pt x="5182597" y="1793227"/>
                </a:lnTo>
                <a:lnTo>
                  <a:pt x="5197973" y="1842468"/>
                </a:lnTo>
                <a:lnTo>
                  <a:pt x="5219500" y="1887381"/>
                </a:lnTo>
                <a:lnTo>
                  <a:pt x="5247177" y="1927966"/>
                </a:lnTo>
                <a:lnTo>
                  <a:pt x="5281004" y="1964221"/>
                </a:lnTo>
                <a:lnTo>
                  <a:pt x="5320982" y="1996147"/>
                </a:lnTo>
                <a:lnTo>
                  <a:pt x="5353672" y="2016499"/>
                </a:lnTo>
                <a:lnTo>
                  <a:pt x="5392208" y="2036090"/>
                </a:lnTo>
                <a:lnTo>
                  <a:pt x="5436590" y="2054922"/>
                </a:lnTo>
                <a:lnTo>
                  <a:pt x="5486820" y="2072994"/>
                </a:lnTo>
                <a:lnTo>
                  <a:pt x="5542897" y="2090306"/>
                </a:lnTo>
                <a:lnTo>
                  <a:pt x="5604821" y="2106858"/>
                </a:lnTo>
                <a:lnTo>
                  <a:pt x="5672594" y="2122652"/>
                </a:lnTo>
                <a:lnTo>
                  <a:pt x="5866066" y="2165451"/>
                </a:lnTo>
                <a:lnTo>
                  <a:pt x="5927412" y="2183038"/>
                </a:lnTo>
                <a:lnTo>
                  <a:pt x="5982916" y="2203331"/>
                </a:lnTo>
                <a:lnTo>
                  <a:pt x="6032577" y="2226331"/>
                </a:lnTo>
                <a:lnTo>
                  <a:pt x="6076395" y="2252036"/>
                </a:lnTo>
                <a:lnTo>
                  <a:pt x="6114371" y="2280448"/>
                </a:lnTo>
                <a:lnTo>
                  <a:pt x="6146504" y="2311566"/>
                </a:lnTo>
                <a:lnTo>
                  <a:pt x="6172794" y="2345391"/>
                </a:lnTo>
                <a:lnTo>
                  <a:pt x="6193242" y="2381922"/>
                </a:lnTo>
                <a:lnTo>
                  <a:pt x="6207848" y="2421159"/>
                </a:lnTo>
                <a:lnTo>
                  <a:pt x="6216611" y="2463104"/>
                </a:lnTo>
                <a:lnTo>
                  <a:pt x="6219532" y="2507754"/>
                </a:lnTo>
                <a:lnTo>
                  <a:pt x="6214727" y="2545063"/>
                </a:lnTo>
                <a:lnTo>
                  <a:pt x="6176279" y="2609138"/>
                </a:lnTo>
                <a:lnTo>
                  <a:pt x="6142638" y="2635906"/>
                </a:lnTo>
                <a:lnTo>
                  <a:pt x="6099385" y="2659159"/>
                </a:lnTo>
                <a:lnTo>
                  <a:pt x="6046515" y="2678901"/>
                </a:lnTo>
                <a:lnTo>
                  <a:pt x="6005799" y="2690268"/>
                </a:lnTo>
                <a:lnTo>
                  <a:pt x="5963010" y="2699570"/>
                </a:lnTo>
                <a:lnTo>
                  <a:pt x="5918153" y="2706806"/>
                </a:lnTo>
                <a:lnTo>
                  <a:pt x="5871230" y="2711975"/>
                </a:lnTo>
                <a:lnTo>
                  <a:pt x="5822240" y="2715076"/>
                </a:lnTo>
                <a:lnTo>
                  <a:pt x="5771184" y="2716110"/>
                </a:lnTo>
                <a:lnTo>
                  <a:pt x="6546154" y="2716110"/>
                </a:lnTo>
                <a:lnTo>
                  <a:pt x="6564651" y="2662085"/>
                </a:lnTo>
                <a:lnTo>
                  <a:pt x="6575490" y="2613102"/>
                </a:lnTo>
                <a:lnTo>
                  <a:pt x="6581994" y="2561658"/>
                </a:lnTo>
                <a:lnTo>
                  <a:pt x="6584162" y="2507754"/>
                </a:lnTo>
                <a:lnTo>
                  <a:pt x="6582615" y="2455758"/>
                </a:lnTo>
                <a:lnTo>
                  <a:pt x="6577974" y="2405547"/>
                </a:lnTo>
                <a:lnTo>
                  <a:pt x="6570238" y="2357120"/>
                </a:lnTo>
                <a:lnTo>
                  <a:pt x="6559408" y="2310477"/>
                </a:lnTo>
                <a:lnTo>
                  <a:pt x="6545484" y="2265619"/>
                </a:lnTo>
                <a:lnTo>
                  <a:pt x="6528465" y="2222545"/>
                </a:lnTo>
                <a:lnTo>
                  <a:pt x="6508353" y="2181256"/>
                </a:lnTo>
                <a:lnTo>
                  <a:pt x="6485146" y="2141752"/>
                </a:lnTo>
                <a:lnTo>
                  <a:pt x="6458844" y="2104031"/>
                </a:lnTo>
                <a:lnTo>
                  <a:pt x="6429449" y="2068096"/>
                </a:lnTo>
                <a:lnTo>
                  <a:pt x="6396959" y="2033945"/>
                </a:lnTo>
                <a:lnTo>
                  <a:pt x="6361375" y="2001578"/>
                </a:lnTo>
                <a:lnTo>
                  <a:pt x="6322697" y="1970996"/>
                </a:lnTo>
                <a:lnTo>
                  <a:pt x="6280924" y="1942198"/>
                </a:lnTo>
                <a:lnTo>
                  <a:pt x="6247569" y="1921933"/>
                </a:lnTo>
                <a:lnTo>
                  <a:pt x="6211616" y="1902351"/>
                </a:lnTo>
                <a:lnTo>
                  <a:pt x="6173065" y="1883451"/>
                </a:lnTo>
                <a:lnTo>
                  <a:pt x="6131916" y="1865234"/>
                </a:lnTo>
                <a:lnTo>
                  <a:pt x="6088170" y="1847699"/>
                </a:lnTo>
                <a:lnTo>
                  <a:pt x="6041826" y="1830847"/>
                </a:lnTo>
                <a:lnTo>
                  <a:pt x="5992885" y="1814677"/>
                </a:lnTo>
                <a:lnTo>
                  <a:pt x="5941345" y="1799190"/>
                </a:lnTo>
                <a:lnTo>
                  <a:pt x="5887208" y="1784385"/>
                </a:lnTo>
                <a:lnTo>
                  <a:pt x="5830473" y="1770262"/>
                </a:lnTo>
                <a:lnTo>
                  <a:pt x="5771140" y="1756821"/>
                </a:lnTo>
                <a:lnTo>
                  <a:pt x="5709209" y="1744063"/>
                </a:lnTo>
                <a:lnTo>
                  <a:pt x="5644680" y="1731987"/>
                </a:lnTo>
                <a:lnTo>
                  <a:pt x="5617588" y="1726634"/>
                </a:lnTo>
                <a:lnTo>
                  <a:pt x="5590265" y="1719889"/>
                </a:lnTo>
                <a:lnTo>
                  <a:pt x="5562710" y="1711751"/>
                </a:lnTo>
                <a:lnTo>
                  <a:pt x="5534926" y="1702219"/>
                </a:lnTo>
                <a:lnTo>
                  <a:pt x="5539012" y="1664046"/>
                </a:lnTo>
                <a:lnTo>
                  <a:pt x="5550447" y="1627251"/>
                </a:lnTo>
                <a:lnTo>
                  <a:pt x="5569233" y="1591834"/>
                </a:lnTo>
                <a:lnTo>
                  <a:pt x="5595369" y="1557796"/>
                </a:lnTo>
                <a:lnTo>
                  <a:pt x="5628854" y="1525136"/>
                </a:lnTo>
                <a:lnTo>
                  <a:pt x="5669690" y="1493854"/>
                </a:lnTo>
                <a:lnTo>
                  <a:pt x="5717876" y="1463950"/>
                </a:lnTo>
                <a:lnTo>
                  <a:pt x="5773412" y="1435425"/>
                </a:lnTo>
                <a:lnTo>
                  <a:pt x="5836297" y="1408277"/>
                </a:lnTo>
                <a:lnTo>
                  <a:pt x="6013035" y="1351644"/>
                </a:lnTo>
                <a:lnTo>
                  <a:pt x="6112254" y="1321235"/>
                </a:lnTo>
                <a:lnTo>
                  <a:pt x="6196589" y="1296704"/>
                </a:lnTo>
                <a:lnTo>
                  <a:pt x="6266040" y="1278051"/>
                </a:lnTo>
                <a:lnTo>
                  <a:pt x="6631539" y="1278051"/>
                </a:lnTo>
                <a:lnTo>
                  <a:pt x="6626887" y="1250734"/>
                </a:lnTo>
                <a:lnTo>
                  <a:pt x="6606542" y="1152834"/>
                </a:lnTo>
                <a:lnTo>
                  <a:pt x="6599275" y="1110159"/>
                </a:lnTo>
                <a:lnTo>
                  <a:pt x="6594913" y="1073763"/>
                </a:lnTo>
                <a:lnTo>
                  <a:pt x="6593458" y="1043647"/>
                </a:lnTo>
                <a:lnTo>
                  <a:pt x="6590262" y="1003769"/>
                </a:lnTo>
                <a:lnTo>
                  <a:pt x="6564687" y="935866"/>
                </a:lnTo>
                <a:lnTo>
                  <a:pt x="6514918" y="885060"/>
                </a:lnTo>
                <a:lnTo>
                  <a:pt x="6449343" y="859019"/>
                </a:lnTo>
                <a:lnTo>
                  <a:pt x="6411150" y="855764"/>
                </a:lnTo>
                <a:close/>
              </a:path>
              <a:path w="6640195" h="3099434">
                <a:moveTo>
                  <a:pt x="6631539" y="1278051"/>
                </a:moveTo>
                <a:lnTo>
                  <a:pt x="6266040" y="1278051"/>
                </a:lnTo>
                <a:lnTo>
                  <a:pt x="6276736" y="1347817"/>
                </a:lnTo>
                <a:lnTo>
                  <a:pt x="6288365" y="1404561"/>
                </a:lnTo>
                <a:lnTo>
                  <a:pt x="6300925" y="1448282"/>
                </a:lnTo>
                <a:lnTo>
                  <a:pt x="6338712" y="1509091"/>
                </a:lnTo>
                <a:lnTo>
                  <a:pt x="6370686" y="1530602"/>
                </a:lnTo>
                <a:lnTo>
                  <a:pt x="6410335" y="1543509"/>
                </a:lnTo>
                <a:lnTo>
                  <a:pt x="6457657" y="1547812"/>
                </a:lnTo>
                <a:lnTo>
                  <a:pt x="6495852" y="1544557"/>
                </a:lnTo>
                <a:lnTo>
                  <a:pt x="6561431" y="1518510"/>
                </a:lnTo>
                <a:lnTo>
                  <a:pt x="6611194" y="1467697"/>
                </a:lnTo>
                <a:lnTo>
                  <a:pt x="6636770" y="1399794"/>
                </a:lnTo>
                <a:lnTo>
                  <a:pt x="6639966" y="1359916"/>
                </a:lnTo>
                <a:lnTo>
                  <a:pt x="6638513" y="1329800"/>
                </a:lnTo>
                <a:lnTo>
                  <a:pt x="6634154" y="1293406"/>
                </a:lnTo>
                <a:lnTo>
                  <a:pt x="6631539" y="12780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11174" y="4546616"/>
            <a:ext cx="5481320" cy="2718435"/>
          </a:xfrm>
          <a:custGeom>
            <a:avLst/>
            <a:gdLst/>
            <a:ahLst/>
            <a:cxnLst/>
            <a:rect l="l" t="t" r="r" b="b"/>
            <a:pathLst>
              <a:path w="5481320" h="2718434">
                <a:moveTo>
                  <a:pt x="178600" y="632523"/>
                </a:moveTo>
                <a:lnTo>
                  <a:pt x="107437" y="646010"/>
                </a:lnTo>
                <a:lnTo>
                  <a:pt x="50228" y="686473"/>
                </a:lnTo>
                <a:lnTo>
                  <a:pt x="12555" y="747396"/>
                </a:lnTo>
                <a:lnTo>
                  <a:pt x="0" y="822274"/>
                </a:lnTo>
                <a:lnTo>
                  <a:pt x="4599" y="872348"/>
                </a:lnTo>
                <a:lnTo>
                  <a:pt x="18397" y="914670"/>
                </a:lnTo>
                <a:lnTo>
                  <a:pt x="41394" y="949242"/>
                </a:lnTo>
                <a:lnTo>
                  <a:pt x="73588" y="976062"/>
                </a:lnTo>
                <a:lnTo>
                  <a:pt x="114980" y="995131"/>
                </a:lnTo>
                <a:lnTo>
                  <a:pt x="165569" y="1006449"/>
                </a:lnTo>
                <a:lnTo>
                  <a:pt x="232659" y="1012640"/>
                </a:lnTo>
                <a:lnTo>
                  <a:pt x="456835" y="1031009"/>
                </a:lnTo>
                <a:lnTo>
                  <a:pt x="542412" y="1036357"/>
                </a:lnTo>
                <a:lnTo>
                  <a:pt x="578573" y="1038072"/>
                </a:lnTo>
                <a:lnTo>
                  <a:pt x="615772" y="2124519"/>
                </a:lnTo>
                <a:lnTo>
                  <a:pt x="615424" y="2164285"/>
                </a:lnTo>
                <a:lnTo>
                  <a:pt x="614379" y="2212889"/>
                </a:lnTo>
                <a:lnTo>
                  <a:pt x="612637" y="2270327"/>
                </a:lnTo>
                <a:lnTo>
                  <a:pt x="607755" y="2402873"/>
                </a:lnTo>
                <a:lnTo>
                  <a:pt x="606013" y="2460315"/>
                </a:lnTo>
                <a:lnTo>
                  <a:pt x="604969" y="2508920"/>
                </a:lnTo>
                <a:lnTo>
                  <a:pt x="604621" y="2548686"/>
                </a:lnTo>
                <a:lnTo>
                  <a:pt x="608050" y="2583448"/>
                </a:lnTo>
                <a:lnTo>
                  <a:pt x="635487" y="2643907"/>
                </a:lnTo>
                <a:lnTo>
                  <a:pt x="688159" y="2690765"/>
                </a:lnTo>
                <a:lnTo>
                  <a:pt x="752801" y="2714953"/>
                </a:lnTo>
                <a:lnTo>
                  <a:pt x="788784" y="2717977"/>
                </a:lnTo>
                <a:lnTo>
                  <a:pt x="823917" y="2714610"/>
                </a:lnTo>
                <a:lnTo>
                  <a:pt x="883758" y="2687672"/>
                </a:lnTo>
                <a:lnTo>
                  <a:pt x="929699" y="2633798"/>
                </a:lnTo>
                <a:lnTo>
                  <a:pt x="947457" y="2596759"/>
                </a:lnTo>
                <a:lnTo>
                  <a:pt x="961740" y="2552987"/>
                </a:lnTo>
                <a:lnTo>
                  <a:pt x="972548" y="2502481"/>
                </a:lnTo>
                <a:lnTo>
                  <a:pt x="979881" y="2445241"/>
                </a:lnTo>
                <a:lnTo>
                  <a:pt x="983739" y="2381268"/>
                </a:lnTo>
                <a:lnTo>
                  <a:pt x="984122" y="2310561"/>
                </a:lnTo>
                <a:lnTo>
                  <a:pt x="982205" y="2212889"/>
                </a:lnTo>
                <a:lnTo>
                  <a:pt x="980401" y="2133828"/>
                </a:lnTo>
                <a:lnTo>
                  <a:pt x="945057" y="1034351"/>
                </a:lnTo>
                <a:lnTo>
                  <a:pt x="1086444" y="1016492"/>
                </a:lnTo>
                <a:lnTo>
                  <a:pt x="1137047" y="1010912"/>
                </a:lnTo>
                <a:lnTo>
                  <a:pt x="1174254" y="1007565"/>
                </a:lnTo>
                <a:lnTo>
                  <a:pt x="1198067" y="1006449"/>
                </a:lnTo>
                <a:lnTo>
                  <a:pt x="1434798" y="1006449"/>
                </a:lnTo>
                <a:lnTo>
                  <a:pt x="1455029" y="1000634"/>
                </a:lnTo>
                <a:lnTo>
                  <a:pt x="1513395" y="960869"/>
                </a:lnTo>
                <a:lnTo>
                  <a:pt x="1551765" y="900642"/>
                </a:lnTo>
                <a:lnTo>
                  <a:pt x="1564551" y="825995"/>
                </a:lnTo>
                <a:lnTo>
                  <a:pt x="1560012" y="774950"/>
                </a:lnTo>
                <a:lnTo>
                  <a:pt x="1546396" y="731940"/>
                </a:lnTo>
                <a:lnTo>
                  <a:pt x="1523702" y="696967"/>
                </a:lnTo>
                <a:lnTo>
                  <a:pt x="1491929" y="670029"/>
                </a:lnTo>
                <a:lnTo>
                  <a:pt x="1479213" y="664146"/>
                </a:lnTo>
                <a:lnTo>
                  <a:pt x="569264" y="664146"/>
                </a:lnTo>
                <a:lnTo>
                  <a:pt x="178600" y="632523"/>
                </a:lnTo>
                <a:close/>
              </a:path>
              <a:path w="5481320" h="2718434">
                <a:moveTo>
                  <a:pt x="1434798" y="1006449"/>
                </a:moveTo>
                <a:lnTo>
                  <a:pt x="1198067" y="1006449"/>
                </a:lnTo>
                <a:lnTo>
                  <a:pt x="1218474" y="1006682"/>
                </a:lnTo>
                <a:lnTo>
                  <a:pt x="1240624" y="1007381"/>
                </a:lnTo>
                <a:lnTo>
                  <a:pt x="1264518" y="1008544"/>
                </a:lnTo>
                <a:lnTo>
                  <a:pt x="1315791" y="1011796"/>
                </a:lnTo>
                <a:lnTo>
                  <a:pt x="1339684" y="1012959"/>
                </a:lnTo>
                <a:lnTo>
                  <a:pt x="1361835" y="1013658"/>
                </a:lnTo>
                <a:lnTo>
                  <a:pt x="1382242" y="1013891"/>
                </a:lnTo>
                <a:lnTo>
                  <a:pt x="1420437" y="1010577"/>
                </a:lnTo>
                <a:lnTo>
                  <a:pt x="1434798" y="1006449"/>
                </a:lnTo>
                <a:close/>
              </a:path>
              <a:path w="5481320" h="2718434">
                <a:moveTo>
                  <a:pt x="738555" y="0"/>
                </a:moveTo>
                <a:lnTo>
                  <a:pt x="666472" y="12790"/>
                </a:lnTo>
                <a:lnTo>
                  <a:pt x="606475" y="51155"/>
                </a:lnTo>
                <a:lnTo>
                  <a:pt x="566013" y="109061"/>
                </a:lnTo>
                <a:lnTo>
                  <a:pt x="552526" y="180454"/>
                </a:lnTo>
                <a:lnTo>
                  <a:pt x="552861" y="212266"/>
                </a:lnTo>
                <a:lnTo>
                  <a:pt x="553866" y="251147"/>
                </a:lnTo>
                <a:lnTo>
                  <a:pt x="555540" y="297097"/>
                </a:lnTo>
                <a:lnTo>
                  <a:pt x="557884" y="350118"/>
                </a:lnTo>
                <a:lnTo>
                  <a:pt x="560895" y="410210"/>
                </a:lnTo>
                <a:lnTo>
                  <a:pt x="563911" y="471262"/>
                </a:lnTo>
                <a:lnTo>
                  <a:pt x="566255" y="527183"/>
                </a:lnTo>
                <a:lnTo>
                  <a:pt x="567928" y="577970"/>
                </a:lnTo>
                <a:lnTo>
                  <a:pt x="568930" y="623624"/>
                </a:lnTo>
                <a:lnTo>
                  <a:pt x="569264" y="664146"/>
                </a:lnTo>
                <a:lnTo>
                  <a:pt x="1479213" y="664146"/>
                </a:lnTo>
                <a:lnTo>
                  <a:pt x="1475177" y="662279"/>
                </a:lnTo>
                <a:lnTo>
                  <a:pt x="933894" y="662279"/>
                </a:lnTo>
                <a:lnTo>
                  <a:pt x="935761" y="546938"/>
                </a:lnTo>
                <a:lnTo>
                  <a:pt x="939482" y="439039"/>
                </a:lnTo>
                <a:lnTo>
                  <a:pt x="939132" y="392414"/>
                </a:lnTo>
                <a:lnTo>
                  <a:pt x="938083" y="349276"/>
                </a:lnTo>
                <a:lnTo>
                  <a:pt x="936337" y="309628"/>
                </a:lnTo>
                <a:lnTo>
                  <a:pt x="924737" y="209375"/>
                </a:lnTo>
                <a:lnTo>
                  <a:pt x="911220" y="153828"/>
                </a:lnTo>
                <a:lnTo>
                  <a:pt x="893343" y="106825"/>
                </a:lnTo>
                <a:lnTo>
                  <a:pt x="871105" y="68368"/>
                </a:lnTo>
                <a:lnTo>
                  <a:pt x="844508" y="38457"/>
                </a:lnTo>
                <a:lnTo>
                  <a:pt x="778233" y="4273"/>
                </a:lnTo>
                <a:lnTo>
                  <a:pt x="738555" y="0"/>
                </a:lnTo>
                <a:close/>
              </a:path>
              <a:path w="5481320" h="2718434">
                <a:moveTo>
                  <a:pt x="1198067" y="632523"/>
                </a:moveTo>
                <a:lnTo>
                  <a:pt x="1176784" y="633713"/>
                </a:lnTo>
                <a:lnTo>
                  <a:pt x="1139726" y="637284"/>
                </a:lnTo>
                <a:lnTo>
                  <a:pt x="1086893" y="643235"/>
                </a:lnTo>
                <a:lnTo>
                  <a:pt x="933894" y="662279"/>
                </a:lnTo>
                <a:lnTo>
                  <a:pt x="1475177" y="662279"/>
                </a:lnTo>
                <a:lnTo>
                  <a:pt x="1421905" y="644429"/>
                </a:lnTo>
                <a:lnTo>
                  <a:pt x="1382018" y="639219"/>
                </a:lnTo>
                <a:lnTo>
                  <a:pt x="1331416" y="635499"/>
                </a:lnTo>
                <a:lnTo>
                  <a:pt x="1270098" y="633267"/>
                </a:lnTo>
                <a:lnTo>
                  <a:pt x="1198067" y="632523"/>
                </a:lnTo>
                <a:close/>
              </a:path>
              <a:path w="5481320" h="2718434">
                <a:moveTo>
                  <a:pt x="2766377" y="669721"/>
                </a:moveTo>
                <a:lnTo>
                  <a:pt x="2712369" y="671028"/>
                </a:lnTo>
                <a:lnTo>
                  <a:pt x="2659777" y="674949"/>
                </a:lnTo>
                <a:lnTo>
                  <a:pt x="2608601" y="681483"/>
                </a:lnTo>
                <a:lnTo>
                  <a:pt x="2558842" y="690631"/>
                </a:lnTo>
                <a:lnTo>
                  <a:pt x="2510499" y="702392"/>
                </a:lnTo>
                <a:lnTo>
                  <a:pt x="2463571" y="716767"/>
                </a:lnTo>
                <a:lnTo>
                  <a:pt x="2418060" y="733756"/>
                </a:lnTo>
                <a:lnTo>
                  <a:pt x="2373965" y="753358"/>
                </a:lnTo>
                <a:lnTo>
                  <a:pt x="2331287" y="775574"/>
                </a:lnTo>
                <a:lnTo>
                  <a:pt x="2290024" y="800403"/>
                </a:lnTo>
                <a:lnTo>
                  <a:pt x="2250178" y="827846"/>
                </a:lnTo>
                <a:lnTo>
                  <a:pt x="2211748" y="857902"/>
                </a:lnTo>
                <a:lnTo>
                  <a:pt x="2174733" y="890571"/>
                </a:lnTo>
                <a:lnTo>
                  <a:pt x="2139136" y="925854"/>
                </a:lnTo>
                <a:lnTo>
                  <a:pt x="2104954" y="963750"/>
                </a:lnTo>
                <a:lnTo>
                  <a:pt x="2072188" y="1004259"/>
                </a:lnTo>
                <a:lnTo>
                  <a:pt x="2040839" y="1047381"/>
                </a:lnTo>
                <a:lnTo>
                  <a:pt x="2013849" y="1087771"/>
                </a:lnTo>
                <a:lnTo>
                  <a:pt x="1988690" y="1128946"/>
                </a:lnTo>
                <a:lnTo>
                  <a:pt x="1965363" y="1170906"/>
                </a:lnTo>
                <a:lnTo>
                  <a:pt x="1943867" y="1213650"/>
                </a:lnTo>
                <a:lnTo>
                  <a:pt x="1924202" y="1257179"/>
                </a:lnTo>
                <a:lnTo>
                  <a:pt x="1906369" y="1301493"/>
                </a:lnTo>
                <a:lnTo>
                  <a:pt x="1890368" y="1346592"/>
                </a:lnTo>
                <a:lnTo>
                  <a:pt x="1876197" y="1392475"/>
                </a:lnTo>
                <a:lnTo>
                  <a:pt x="1863820" y="1439320"/>
                </a:lnTo>
                <a:lnTo>
                  <a:pt x="1853351" y="1486597"/>
                </a:lnTo>
                <a:lnTo>
                  <a:pt x="1844674" y="1534835"/>
                </a:lnTo>
                <a:lnTo>
                  <a:pt x="1837829" y="1583859"/>
                </a:lnTo>
                <a:lnTo>
                  <a:pt x="1832816" y="1633668"/>
                </a:lnTo>
                <a:lnTo>
                  <a:pt x="1829633" y="1684261"/>
                </a:lnTo>
                <a:lnTo>
                  <a:pt x="1828282" y="1735640"/>
                </a:lnTo>
                <a:lnTo>
                  <a:pt x="1828761" y="1787804"/>
                </a:lnTo>
                <a:lnTo>
                  <a:pt x="1831555" y="1844811"/>
                </a:lnTo>
                <a:lnTo>
                  <a:pt x="1836465" y="1900248"/>
                </a:lnTo>
                <a:lnTo>
                  <a:pt x="1843492" y="1954115"/>
                </a:lnTo>
                <a:lnTo>
                  <a:pt x="1852636" y="2006410"/>
                </a:lnTo>
                <a:lnTo>
                  <a:pt x="1863898" y="2057136"/>
                </a:lnTo>
                <a:lnTo>
                  <a:pt x="1877276" y="2106290"/>
                </a:lnTo>
                <a:lnTo>
                  <a:pt x="1892770" y="2153874"/>
                </a:lnTo>
                <a:lnTo>
                  <a:pt x="1910382" y="2199886"/>
                </a:lnTo>
                <a:lnTo>
                  <a:pt x="1930111" y="2244328"/>
                </a:lnTo>
                <a:lnTo>
                  <a:pt x="1951956" y="2287199"/>
                </a:lnTo>
                <a:lnTo>
                  <a:pt x="1975918" y="2328499"/>
                </a:lnTo>
                <a:lnTo>
                  <a:pt x="2001997" y="2368227"/>
                </a:lnTo>
                <a:lnTo>
                  <a:pt x="2030193" y="2406385"/>
                </a:lnTo>
                <a:lnTo>
                  <a:pt x="2060505" y="2442971"/>
                </a:lnTo>
                <a:lnTo>
                  <a:pt x="2092934" y="2477985"/>
                </a:lnTo>
                <a:lnTo>
                  <a:pt x="2131057" y="2514832"/>
                </a:lnTo>
                <a:lnTo>
                  <a:pt x="2170395" y="2548475"/>
                </a:lnTo>
                <a:lnTo>
                  <a:pt x="2210947" y="2578913"/>
                </a:lnTo>
                <a:lnTo>
                  <a:pt x="2252713" y="2606146"/>
                </a:lnTo>
                <a:lnTo>
                  <a:pt x="2295694" y="2630176"/>
                </a:lnTo>
                <a:lnTo>
                  <a:pt x="2339890" y="2651001"/>
                </a:lnTo>
                <a:lnTo>
                  <a:pt x="2385301" y="2668622"/>
                </a:lnTo>
                <a:lnTo>
                  <a:pt x="2431926" y="2683039"/>
                </a:lnTo>
                <a:lnTo>
                  <a:pt x="2479766" y="2694252"/>
                </a:lnTo>
                <a:lnTo>
                  <a:pt x="2528821" y="2702261"/>
                </a:lnTo>
                <a:lnTo>
                  <a:pt x="2579091" y="2707066"/>
                </a:lnTo>
                <a:lnTo>
                  <a:pt x="2630576" y="2708668"/>
                </a:lnTo>
                <a:lnTo>
                  <a:pt x="2682226" y="2707197"/>
                </a:lnTo>
                <a:lnTo>
                  <a:pt x="2732505" y="2702781"/>
                </a:lnTo>
                <a:lnTo>
                  <a:pt x="2781411" y="2695423"/>
                </a:lnTo>
                <a:lnTo>
                  <a:pt x="2828944" y="2685121"/>
                </a:lnTo>
                <a:lnTo>
                  <a:pt x="2875105" y="2671876"/>
                </a:lnTo>
                <a:lnTo>
                  <a:pt x="2919894" y="2655687"/>
                </a:lnTo>
                <a:lnTo>
                  <a:pt x="2963311" y="2636555"/>
                </a:lnTo>
                <a:lnTo>
                  <a:pt x="3005355" y="2614479"/>
                </a:lnTo>
                <a:lnTo>
                  <a:pt x="3046026" y="2589460"/>
                </a:lnTo>
                <a:lnTo>
                  <a:pt x="3085325" y="2561497"/>
                </a:lnTo>
                <a:lnTo>
                  <a:pt x="3123252" y="2530590"/>
                </a:lnTo>
                <a:lnTo>
                  <a:pt x="3159806" y="2496740"/>
                </a:lnTo>
                <a:lnTo>
                  <a:pt x="3194987" y="2459947"/>
                </a:lnTo>
                <a:lnTo>
                  <a:pt x="3228796" y="2420209"/>
                </a:lnTo>
                <a:lnTo>
                  <a:pt x="3261232" y="2377528"/>
                </a:lnTo>
                <a:lnTo>
                  <a:pt x="3288352" y="2338048"/>
                </a:lnTo>
                <a:lnTo>
                  <a:pt x="3291579" y="2332875"/>
                </a:lnTo>
                <a:lnTo>
                  <a:pt x="2630576" y="2332875"/>
                </a:lnTo>
                <a:lnTo>
                  <a:pt x="2584141" y="2330332"/>
                </a:lnTo>
                <a:lnTo>
                  <a:pt x="2539453" y="2322701"/>
                </a:lnTo>
                <a:lnTo>
                  <a:pt x="2496513" y="2309984"/>
                </a:lnTo>
                <a:lnTo>
                  <a:pt x="2455320" y="2292179"/>
                </a:lnTo>
                <a:lnTo>
                  <a:pt x="2415874" y="2269286"/>
                </a:lnTo>
                <a:lnTo>
                  <a:pt x="2378175" y="2241306"/>
                </a:lnTo>
                <a:lnTo>
                  <a:pt x="2342222" y="2208237"/>
                </a:lnTo>
                <a:lnTo>
                  <a:pt x="2311376" y="2173282"/>
                </a:lnTo>
                <a:lnTo>
                  <a:pt x="2284159" y="2135386"/>
                </a:lnTo>
                <a:lnTo>
                  <a:pt x="2260570" y="2094551"/>
                </a:lnTo>
                <a:lnTo>
                  <a:pt x="2240610" y="2050776"/>
                </a:lnTo>
                <a:lnTo>
                  <a:pt x="2224279" y="2004061"/>
                </a:lnTo>
                <a:lnTo>
                  <a:pt x="2211577" y="1954407"/>
                </a:lnTo>
                <a:lnTo>
                  <a:pt x="2202504" y="1901812"/>
                </a:lnTo>
                <a:lnTo>
                  <a:pt x="2197060" y="1846278"/>
                </a:lnTo>
                <a:lnTo>
                  <a:pt x="2195245" y="1787804"/>
                </a:lnTo>
                <a:lnTo>
                  <a:pt x="2196455" y="1734446"/>
                </a:lnTo>
                <a:lnTo>
                  <a:pt x="2200082" y="1682280"/>
                </a:lnTo>
                <a:lnTo>
                  <a:pt x="2206129" y="1631306"/>
                </a:lnTo>
                <a:lnTo>
                  <a:pt x="2214594" y="1581523"/>
                </a:lnTo>
                <a:lnTo>
                  <a:pt x="2225478" y="1532931"/>
                </a:lnTo>
                <a:lnTo>
                  <a:pt x="2238780" y="1485530"/>
                </a:lnTo>
                <a:lnTo>
                  <a:pt x="2254572" y="1439144"/>
                </a:lnTo>
                <a:lnTo>
                  <a:pt x="2272640" y="1394300"/>
                </a:lnTo>
                <a:lnTo>
                  <a:pt x="2293198" y="1350471"/>
                </a:lnTo>
                <a:lnTo>
                  <a:pt x="2316175" y="1307833"/>
                </a:lnTo>
                <a:lnTo>
                  <a:pt x="2344911" y="1262322"/>
                </a:lnTo>
                <a:lnTo>
                  <a:pt x="2375738" y="1221073"/>
                </a:lnTo>
                <a:lnTo>
                  <a:pt x="2408378" y="1184400"/>
                </a:lnTo>
                <a:lnTo>
                  <a:pt x="2443109" y="1151989"/>
                </a:lnTo>
                <a:lnTo>
                  <a:pt x="2479839" y="1123945"/>
                </a:lnTo>
                <a:lnTo>
                  <a:pt x="2518567" y="1100268"/>
                </a:lnTo>
                <a:lnTo>
                  <a:pt x="2559295" y="1080957"/>
                </a:lnTo>
                <a:lnTo>
                  <a:pt x="2602021" y="1066013"/>
                </a:lnTo>
                <a:lnTo>
                  <a:pt x="2646747" y="1055436"/>
                </a:lnTo>
                <a:lnTo>
                  <a:pt x="2693472" y="1049225"/>
                </a:lnTo>
                <a:lnTo>
                  <a:pt x="2742196" y="1047381"/>
                </a:lnTo>
                <a:lnTo>
                  <a:pt x="3349637" y="1047381"/>
                </a:lnTo>
                <a:lnTo>
                  <a:pt x="3330066" y="1010170"/>
                </a:lnTo>
                <a:lnTo>
                  <a:pt x="3301771" y="963272"/>
                </a:lnTo>
                <a:lnTo>
                  <a:pt x="3271634" y="919848"/>
                </a:lnTo>
                <a:lnTo>
                  <a:pt x="3239656" y="879898"/>
                </a:lnTo>
                <a:lnTo>
                  <a:pt x="3205837" y="843422"/>
                </a:lnTo>
                <a:lnTo>
                  <a:pt x="3170177" y="810419"/>
                </a:lnTo>
                <a:lnTo>
                  <a:pt x="3132675" y="780890"/>
                </a:lnTo>
                <a:lnTo>
                  <a:pt x="3093332" y="754835"/>
                </a:lnTo>
                <a:lnTo>
                  <a:pt x="3052148" y="732254"/>
                </a:lnTo>
                <a:lnTo>
                  <a:pt x="3009123" y="713147"/>
                </a:lnTo>
                <a:lnTo>
                  <a:pt x="2964256" y="697514"/>
                </a:lnTo>
                <a:lnTo>
                  <a:pt x="2917548" y="685355"/>
                </a:lnTo>
                <a:lnTo>
                  <a:pt x="2868999" y="676669"/>
                </a:lnTo>
                <a:lnTo>
                  <a:pt x="2818609" y="671458"/>
                </a:lnTo>
                <a:lnTo>
                  <a:pt x="2766377" y="669721"/>
                </a:lnTo>
                <a:close/>
              </a:path>
              <a:path w="5481320" h="2718434">
                <a:moveTo>
                  <a:pt x="3349637" y="1047381"/>
                </a:moveTo>
                <a:lnTo>
                  <a:pt x="2742196" y="1047381"/>
                </a:lnTo>
                <a:lnTo>
                  <a:pt x="2782579" y="1049361"/>
                </a:lnTo>
                <a:lnTo>
                  <a:pt x="2820758" y="1054932"/>
                </a:lnTo>
                <a:lnTo>
                  <a:pt x="2890501" y="1076846"/>
                </a:lnTo>
                <a:lnTo>
                  <a:pt x="2951427" y="1113122"/>
                </a:lnTo>
                <a:lnTo>
                  <a:pt x="3003535" y="1163761"/>
                </a:lnTo>
                <a:lnTo>
                  <a:pt x="3026282" y="1194467"/>
                </a:lnTo>
                <a:lnTo>
                  <a:pt x="3046825" y="1228763"/>
                </a:lnTo>
                <a:lnTo>
                  <a:pt x="3065171" y="1266670"/>
                </a:lnTo>
                <a:lnTo>
                  <a:pt x="3081297" y="1308126"/>
                </a:lnTo>
                <a:lnTo>
                  <a:pt x="3095226" y="1353193"/>
                </a:lnTo>
                <a:lnTo>
                  <a:pt x="3106951" y="1401851"/>
                </a:lnTo>
                <a:lnTo>
                  <a:pt x="3116472" y="1454100"/>
                </a:lnTo>
                <a:lnTo>
                  <a:pt x="3123788" y="1509939"/>
                </a:lnTo>
                <a:lnTo>
                  <a:pt x="3128899" y="1569368"/>
                </a:lnTo>
                <a:lnTo>
                  <a:pt x="3131756" y="1631306"/>
                </a:lnTo>
                <a:lnTo>
                  <a:pt x="3132509" y="1698998"/>
                </a:lnTo>
                <a:lnTo>
                  <a:pt x="3131007" y="1769198"/>
                </a:lnTo>
                <a:lnTo>
                  <a:pt x="3127103" y="1826961"/>
                </a:lnTo>
                <a:lnTo>
                  <a:pt x="3119524" y="1882013"/>
                </a:lnTo>
                <a:lnTo>
                  <a:pt x="3108270" y="1934355"/>
                </a:lnTo>
                <a:lnTo>
                  <a:pt x="3093341" y="1983986"/>
                </a:lnTo>
                <a:lnTo>
                  <a:pt x="3074736" y="2030907"/>
                </a:lnTo>
                <a:lnTo>
                  <a:pt x="3052457" y="2075119"/>
                </a:lnTo>
                <a:lnTo>
                  <a:pt x="3026502" y="2116621"/>
                </a:lnTo>
                <a:lnTo>
                  <a:pt x="2996874" y="2155414"/>
                </a:lnTo>
                <a:lnTo>
                  <a:pt x="2963570" y="2191499"/>
                </a:lnTo>
                <a:lnTo>
                  <a:pt x="2927846" y="2224633"/>
                </a:lnTo>
                <a:lnTo>
                  <a:pt x="2890437" y="2253349"/>
                </a:lnTo>
                <a:lnTo>
                  <a:pt x="2851342" y="2277648"/>
                </a:lnTo>
                <a:lnTo>
                  <a:pt x="2810560" y="2297530"/>
                </a:lnTo>
                <a:lnTo>
                  <a:pt x="2768093" y="2312993"/>
                </a:lnTo>
                <a:lnTo>
                  <a:pt x="2723940" y="2324039"/>
                </a:lnTo>
                <a:lnTo>
                  <a:pt x="2678101" y="2330666"/>
                </a:lnTo>
                <a:lnTo>
                  <a:pt x="2630576" y="2332875"/>
                </a:lnTo>
                <a:lnTo>
                  <a:pt x="3291579" y="2332875"/>
                </a:lnTo>
                <a:lnTo>
                  <a:pt x="3313652" y="2297492"/>
                </a:lnTo>
                <a:lnTo>
                  <a:pt x="3337134" y="2255861"/>
                </a:lnTo>
                <a:lnTo>
                  <a:pt x="3358796" y="2213156"/>
                </a:lnTo>
                <a:lnTo>
                  <a:pt x="3378640" y="2169375"/>
                </a:lnTo>
                <a:lnTo>
                  <a:pt x="3396664" y="2124520"/>
                </a:lnTo>
                <a:lnTo>
                  <a:pt x="3412870" y="2078590"/>
                </a:lnTo>
                <a:lnTo>
                  <a:pt x="3427256" y="2031584"/>
                </a:lnTo>
                <a:lnTo>
                  <a:pt x="3439824" y="1983504"/>
                </a:lnTo>
                <a:lnTo>
                  <a:pt x="3450573" y="1934349"/>
                </a:lnTo>
                <a:lnTo>
                  <a:pt x="3459502" y="1884119"/>
                </a:lnTo>
                <a:lnTo>
                  <a:pt x="3466613" y="1832814"/>
                </a:lnTo>
                <a:lnTo>
                  <a:pt x="3471905" y="1780434"/>
                </a:lnTo>
                <a:lnTo>
                  <a:pt x="3475377" y="1726980"/>
                </a:lnTo>
                <a:lnTo>
                  <a:pt x="3477031" y="1672450"/>
                </a:lnTo>
                <a:lnTo>
                  <a:pt x="3477022" y="1617742"/>
                </a:lnTo>
                <a:lnTo>
                  <a:pt x="3475399" y="1564172"/>
                </a:lnTo>
                <a:lnTo>
                  <a:pt x="3472163" y="1511741"/>
                </a:lnTo>
                <a:lnTo>
                  <a:pt x="3467313" y="1460449"/>
                </a:lnTo>
                <a:lnTo>
                  <a:pt x="3460849" y="1410296"/>
                </a:lnTo>
                <a:lnTo>
                  <a:pt x="3452773" y="1361282"/>
                </a:lnTo>
                <a:lnTo>
                  <a:pt x="3443082" y="1313407"/>
                </a:lnTo>
                <a:lnTo>
                  <a:pt x="3431772" y="1266649"/>
                </a:lnTo>
                <a:lnTo>
                  <a:pt x="3418860" y="1221073"/>
                </a:lnTo>
                <a:lnTo>
                  <a:pt x="3404329" y="1176614"/>
                </a:lnTo>
                <a:lnTo>
                  <a:pt x="3388184" y="1133295"/>
                </a:lnTo>
                <a:lnTo>
                  <a:pt x="3370425" y="1091114"/>
                </a:lnTo>
                <a:lnTo>
                  <a:pt x="3351053" y="1050073"/>
                </a:lnTo>
                <a:lnTo>
                  <a:pt x="3349637" y="1047381"/>
                </a:lnTo>
                <a:close/>
              </a:path>
              <a:path w="5481320" h="2718434">
                <a:moveTo>
                  <a:pt x="4770437" y="669721"/>
                </a:moveTo>
                <a:lnTo>
                  <a:pt x="4716429" y="671028"/>
                </a:lnTo>
                <a:lnTo>
                  <a:pt x="4663837" y="674949"/>
                </a:lnTo>
                <a:lnTo>
                  <a:pt x="4612661" y="681483"/>
                </a:lnTo>
                <a:lnTo>
                  <a:pt x="4562902" y="690631"/>
                </a:lnTo>
                <a:lnTo>
                  <a:pt x="4514559" y="702392"/>
                </a:lnTo>
                <a:lnTo>
                  <a:pt x="4467631" y="716767"/>
                </a:lnTo>
                <a:lnTo>
                  <a:pt x="4422120" y="733756"/>
                </a:lnTo>
                <a:lnTo>
                  <a:pt x="4378025" y="753358"/>
                </a:lnTo>
                <a:lnTo>
                  <a:pt x="4335347" y="775574"/>
                </a:lnTo>
                <a:lnTo>
                  <a:pt x="4294084" y="800403"/>
                </a:lnTo>
                <a:lnTo>
                  <a:pt x="4254238" y="827846"/>
                </a:lnTo>
                <a:lnTo>
                  <a:pt x="4215808" y="857902"/>
                </a:lnTo>
                <a:lnTo>
                  <a:pt x="4178793" y="890571"/>
                </a:lnTo>
                <a:lnTo>
                  <a:pt x="4143196" y="925854"/>
                </a:lnTo>
                <a:lnTo>
                  <a:pt x="4109014" y="963750"/>
                </a:lnTo>
                <a:lnTo>
                  <a:pt x="4076248" y="1004259"/>
                </a:lnTo>
                <a:lnTo>
                  <a:pt x="4044899" y="1047381"/>
                </a:lnTo>
                <a:lnTo>
                  <a:pt x="4017909" y="1087771"/>
                </a:lnTo>
                <a:lnTo>
                  <a:pt x="3992750" y="1128946"/>
                </a:lnTo>
                <a:lnTo>
                  <a:pt x="3969423" y="1170906"/>
                </a:lnTo>
                <a:lnTo>
                  <a:pt x="3947927" y="1213650"/>
                </a:lnTo>
                <a:lnTo>
                  <a:pt x="3928262" y="1257179"/>
                </a:lnTo>
                <a:lnTo>
                  <a:pt x="3910429" y="1301493"/>
                </a:lnTo>
                <a:lnTo>
                  <a:pt x="3894428" y="1346592"/>
                </a:lnTo>
                <a:lnTo>
                  <a:pt x="3880257" y="1392475"/>
                </a:lnTo>
                <a:lnTo>
                  <a:pt x="3867880" y="1439320"/>
                </a:lnTo>
                <a:lnTo>
                  <a:pt x="3857411" y="1486597"/>
                </a:lnTo>
                <a:lnTo>
                  <a:pt x="3848734" y="1534835"/>
                </a:lnTo>
                <a:lnTo>
                  <a:pt x="3841889" y="1583859"/>
                </a:lnTo>
                <a:lnTo>
                  <a:pt x="3836876" y="1633668"/>
                </a:lnTo>
                <a:lnTo>
                  <a:pt x="3833693" y="1684261"/>
                </a:lnTo>
                <a:lnTo>
                  <a:pt x="3832342" y="1735640"/>
                </a:lnTo>
                <a:lnTo>
                  <a:pt x="3832821" y="1787804"/>
                </a:lnTo>
                <a:lnTo>
                  <a:pt x="3835615" y="1844811"/>
                </a:lnTo>
                <a:lnTo>
                  <a:pt x="3840525" y="1900248"/>
                </a:lnTo>
                <a:lnTo>
                  <a:pt x="3847552" y="1954115"/>
                </a:lnTo>
                <a:lnTo>
                  <a:pt x="3856696" y="2006410"/>
                </a:lnTo>
                <a:lnTo>
                  <a:pt x="3867958" y="2057136"/>
                </a:lnTo>
                <a:lnTo>
                  <a:pt x="3881336" y="2106290"/>
                </a:lnTo>
                <a:lnTo>
                  <a:pt x="3896830" y="2153874"/>
                </a:lnTo>
                <a:lnTo>
                  <a:pt x="3914442" y="2199886"/>
                </a:lnTo>
                <a:lnTo>
                  <a:pt x="3934171" y="2244328"/>
                </a:lnTo>
                <a:lnTo>
                  <a:pt x="3956016" y="2287199"/>
                </a:lnTo>
                <a:lnTo>
                  <a:pt x="3979978" y="2328499"/>
                </a:lnTo>
                <a:lnTo>
                  <a:pt x="4006057" y="2368227"/>
                </a:lnTo>
                <a:lnTo>
                  <a:pt x="4034253" y="2406385"/>
                </a:lnTo>
                <a:lnTo>
                  <a:pt x="4064565" y="2442971"/>
                </a:lnTo>
                <a:lnTo>
                  <a:pt x="4096994" y="2477985"/>
                </a:lnTo>
                <a:lnTo>
                  <a:pt x="4135117" y="2514832"/>
                </a:lnTo>
                <a:lnTo>
                  <a:pt x="4174455" y="2548475"/>
                </a:lnTo>
                <a:lnTo>
                  <a:pt x="4215007" y="2578913"/>
                </a:lnTo>
                <a:lnTo>
                  <a:pt x="4256773" y="2606146"/>
                </a:lnTo>
                <a:lnTo>
                  <a:pt x="4299754" y="2630176"/>
                </a:lnTo>
                <a:lnTo>
                  <a:pt x="4343950" y="2651001"/>
                </a:lnTo>
                <a:lnTo>
                  <a:pt x="4389361" y="2668622"/>
                </a:lnTo>
                <a:lnTo>
                  <a:pt x="4435986" y="2683039"/>
                </a:lnTo>
                <a:lnTo>
                  <a:pt x="4483826" y="2694252"/>
                </a:lnTo>
                <a:lnTo>
                  <a:pt x="4532881" y="2702261"/>
                </a:lnTo>
                <a:lnTo>
                  <a:pt x="4583151" y="2707066"/>
                </a:lnTo>
                <a:lnTo>
                  <a:pt x="4634636" y="2708668"/>
                </a:lnTo>
                <a:lnTo>
                  <a:pt x="4686286" y="2707197"/>
                </a:lnTo>
                <a:lnTo>
                  <a:pt x="4736565" y="2702781"/>
                </a:lnTo>
                <a:lnTo>
                  <a:pt x="4785471" y="2695423"/>
                </a:lnTo>
                <a:lnTo>
                  <a:pt x="4833004" y="2685121"/>
                </a:lnTo>
                <a:lnTo>
                  <a:pt x="4879165" y="2671876"/>
                </a:lnTo>
                <a:lnTo>
                  <a:pt x="4923954" y="2655687"/>
                </a:lnTo>
                <a:lnTo>
                  <a:pt x="4967371" y="2636555"/>
                </a:lnTo>
                <a:lnTo>
                  <a:pt x="5009415" y="2614479"/>
                </a:lnTo>
                <a:lnTo>
                  <a:pt x="5050086" y="2589460"/>
                </a:lnTo>
                <a:lnTo>
                  <a:pt x="5089385" y="2561497"/>
                </a:lnTo>
                <a:lnTo>
                  <a:pt x="5127312" y="2530590"/>
                </a:lnTo>
                <a:lnTo>
                  <a:pt x="5163866" y="2496740"/>
                </a:lnTo>
                <a:lnTo>
                  <a:pt x="5199047" y="2459947"/>
                </a:lnTo>
                <a:lnTo>
                  <a:pt x="5232856" y="2420209"/>
                </a:lnTo>
                <a:lnTo>
                  <a:pt x="5265293" y="2377528"/>
                </a:lnTo>
                <a:lnTo>
                  <a:pt x="5292412" y="2338048"/>
                </a:lnTo>
                <a:lnTo>
                  <a:pt x="5295639" y="2332875"/>
                </a:lnTo>
                <a:lnTo>
                  <a:pt x="4634636" y="2332875"/>
                </a:lnTo>
                <a:lnTo>
                  <a:pt x="4588201" y="2330332"/>
                </a:lnTo>
                <a:lnTo>
                  <a:pt x="4543513" y="2322701"/>
                </a:lnTo>
                <a:lnTo>
                  <a:pt x="4500573" y="2309984"/>
                </a:lnTo>
                <a:lnTo>
                  <a:pt x="4459380" y="2292179"/>
                </a:lnTo>
                <a:lnTo>
                  <a:pt x="4419934" y="2269286"/>
                </a:lnTo>
                <a:lnTo>
                  <a:pt x="4382235" y="2241306"/>
                </a:lnTo>
                <a:lnTo>
                  <a:pt x="4346282" y="2208237"/>
                </a:lnTo>
                <a:lnTo>
                  <a:pt x="4315436" y="2173282"/>
                </a:lnTo>
                <a:lnTo>
                  <a:pt x="4288219" y="2135386"/>
                </a:lnTo>
                <a:lnTo>
                  <a:pt x="4264630" y="2094551"/>
                </a:lnTo>
                <a:lnTo>
                  <a:pt x="4244670" y="2050776"/>
                </a:lnTo>
                <a:lnTo>
                  <a:pt x="4228339" y="2004061"/>
                </a:lnTo>
                <a:lnTo>
                  <a:pt x="4215637" y="1954407"/>
                </a:lnTo>
                <a:lnTo>
                  <a:pt x="4206564" y="1901812"/>
                </a:lnTo>
                <a:lnTo>
                  <a:pt x="4201120" y="1846278"/>
                </a:lnTo>
                <a:lnTo>
                  <a:pt x="4199305" y="1787804"/>
                </a:lnTo>
                <a:lnTo>
                  <a:pt x="4200515" y="1734446"/>
                </a:lnTo>
                <a:lnTo>
                  <a:pt x="4204142" y="1682280"/>
                </a:lnTo>
                <a:lnTo>
                  <a:pt x="4210189" y="1631306"/>
                </a:lnTo>
                <a:lnTo>
                  <a:pt x="4218654" y="1581523"/>
                </a:lnTo>
                <a:lnTo>
                  <a:pt x="4229538" y="1532931"/>
                </a:lnTo>
                <a:lnTo>
                  <a:pt x="4242840" y="1485530"/>
                </a:lnTo>
                <a:lnTo>
                  <a:pt x="4258632" y="1439144"/>
                </a:lnTo>
                <a:lnTo>
                  <a:pt x="4276700" y="1394300"/>
                </a:lnTo>
                <a:lnTo>
                  <a:pt x="4297258" y="1350471"/>
                </a:lnTo>
                <a:lnTo>
                  <a:pt x="4320235" y="1307833"/>
                </a:lnTo>
                <a:lnTo>
                  <a:pt x="4348971" y="1262322"/>
                </a:lnTo>
                <a:lnTo>
                  <a:pt x="4379798" y="1221073"/>
                </a:lnTo>
                <a:lnTo>
                  <a:pt x="4412438" y="1184400"/>
                </a:lnTo>
                <a:lnTo>
                  <a:pt x="4447169" y="1151989"/>
                </a:lnTo>
                <a:lnTo>
                  <a:pt x="4483899" y="1123945"/>
                </a:lnTo>
                <a:lnTo>
                  <a:pt x="4522627" y="1100268"/>
                </a:lnTo>
                <a:lnTo>
                  <a:pt x="4563355" y="1080957"/>
                </a:lnTo>
                <a:lnTo>
                  <a:pt x="4606081" y="1066013"/>
                </a:lnTo>
                <a:lnTo>
                  <a:pt x="4650807" y="1055436"/>
                </a:lnTo>
                <a:lnTo>
                  <a:pt x="4697532" y="1049225"/>
                </a:lnTo>
                <a:lnTo>
                  <a:pt x="4746256" y="1047381"/>
                </a:lnTo>
                <a:lnTo>
                  <a:pt x="5353697" y="1047381"/>
                </a:lnTo>
                <a:lnTo>
                  <a:pt x="5334127" y="1010170"/>
                </a:lnTo>
                <a:lnTo>
                  <a:pt x="5305831" y="963272"/>
                </a:lnTo>
                <a:lnTo>
                  <a:pt x="5275694" y="919848"/>
                </a:lnTo>
                <a:lnTo>
                  <a:pt x="5243716" y="879898"/>
                </a:lnTo>
                <a:lnTo>
                  <a:pt x="5209897" y="843422"/>
                </a:lnTo>
                <a:lnTo>
                  <a:pt x="5174237" y="810419"/>
                </a:lnTo>
                <a:lnTo>
                  <a:pt x="5136735" y="780890"/>
                </a:lnTo>
                <a:lnTo>
                  <a:pt x="5097392" y="754835"/>
                </a:lnTo>
                <a:lnTo>
                  <a:pt x="5056208" y="732254"/>
                </a:lnTo>
                <a:lnTo>
                  <a:pt x="5013183" y="713147"/>
                </a:lnTo>
                <a:lnTo>
                  <a:pt x="4968316" y="697514"/>
                </a:lnTo>
                <a:lnTo>
                  <a:pt x="4921608" y="685355"/>
                </a:lnTo>
                <a:lnTo>
                  <a:pt x="4873059" y="676669"/>
                </a:lnTo>
                <a:lnTo>
                  <a:pt x="4822669" y="671458"/>
                </a:lnTo>
                <a:lnTo>
                  <a:pt x="4770437" y="669721"/>
                </a:lnTo>
                <a:close/>
              </a:path>
              <a:path w="5481320" h="2718434">
                <a:moveTo>
                  <a:pt x="5353697" y="1047381"/>
                </a:moveTo>
                <a:lnTo>
                  <a:pt x="4746256" y="1047381"/>
                </a:lnTo>
                <a:lnTo>
                  <a:pt x="4786639" y="1049361"/>
                </a:lnTo>
                <a:lnTo>
                  <a:pt x="4824818" y="1054932"/>
                </a:lnTo>
                <a:lnTo>
                  <a:pt x="4894561" y="1076846"/>
                </a:lnTo>
                <a:lnTo>
                  <a:pt x="4955487" y="1113122"/>
                </a:lnTo>
                <a:lnTo>
                  <a:pt x="5007595" y="1163761"/>
                </a:lnTo>
                <a:lnTo>
                  <a:pt x="5030342" y="1194467"/>
                </a:lnTo>
                <a:lnTo>
                  <a:pt x="5050885" y="1228763"/>
                </a:lnTo>
                <a:lnTo>
                  <a:pt x="5069231" y="1266670"/>
                </a:lnTo>
                <a:lnTo>
                  <a:pt x="5085357" y="1308126"/>
                </a:lnTo>
                <a:lnTo>
                  <a:pt x="5099286" y="1353193"/>
                </a:lnTo>
                <a:lnTo>
                  <a:pt x="5111011" y="1401851"/>
                </a:lnTo>
                <a:lnTo>
                  <a:pt x="5120532" y="1454100"/>
                </a:lnTo>
                <a:lnTo>
                  <a:pt x="5127848" y="1509939"/>
                </a:lnTo>
                <a:lnTo>
                  <a:pt x="5132959" y="1569368"/>
                </a:lnTo>
                <a:lnTo>
                  <a:pt x="5135816" y="1631306"/>
                </a:lnTo>
                <a:lnTo>
                  <a:pt x="5136569" y="1698998"/>
                </a:lnTo>
                <a:lnTo>
                  <a:pt x="5135067" y="1769198"/>
                </a:lnTo>
                <a:lnTo>
                  <a:pt x="5131163" y="1826961"/>
                </a:lnTo>
                <a:lnTo>
                  <a:pt x="5123584" y="1882013"/>
                </a:lnTo>
                <a:lnTo>
                  <a:pt x="5112330" y="1934355"/>
                </a:lnTo>
                <a:lnTo>
                  <a:pt x="5097401" y="1983986"/>
                </a:lnTo>
                <a:lnTo>
                  <a:pt x="5078796" y="2030907"/>
                </a:lnTo>
                <a:lnTo>
                  <a:pt x="5056517" y="2075119"/>
                </a:lnTo>
                <a:lnTo>
                  <a:pt x="5030562" y="2116621"/>
                </a:lnTo>
                <a:lnTo>
                  <a:pt x="5000934" y="2155414"/>
                </a:lnTo>
                <a:lnTo>
                  <a:pt x="4967630" y="2191499"/>
                </a:lnTo>
                <a:lnTo>
                  <a:pt x="4931906" y="2224633"/>
                </a:lnTo>
                <a:lnTo>
                  <a:pt x="4894497" y="2253349"/>
                </a:lnTo>
                <a:lnTo>
                  <a:pt x="4855402" y="2277648"/>
                </a:lnTo>
                <a:lnTo>
                  <a:pt x="4814620" y="2297530"/>
                </a:lnTo>
                <a:lnTo>
                  <a:pt x="4772153" y="2312993"/>
                </a:lnTo>
                <a:lnTo>
                  <a:pt x="4728000" y="2324039"/>
                </a:lnTo>
                <a:lnTo>
                  <a:pt x="4682161" y="2330666"/>
                </a:lnTo>
                <a:lnTo>
                  <a:pt x="4634636" y="2332875"/>
                </a:lnTo>
                <a:lnTo>
                  <a:pt x="5295639" y="2332875"/>
                </a:lnTo>
                <a:lnTo>
                  <a:pt x="5317712" y="2297492"/>
                </a:lnTo>
                <a:lnTo>
                  <a:pt x="5341194" y="2255861"/>
                </a:lnTo>
                <a:lnTo>
                  <a:pt x="5362856" y="2213156"/>
                </a:lnTo>
                <a:lnTo>
                  <a:pt x="5382700" y="2169375"/>
                </a:lnTo>
                <a:lnTo>
                  <a:pt x="5400724" y="2124520"/>
                </a:lnTo>
                <a:lnTo>
                  <a:pt x="5416930" y="2078590"/>
                </a:lnTo>
                <a:lnTo>
                  <a:pt x="5431316" y="2031584"/>
                </a:lnTo>
                <a:lnTo>
                  <a:pt x="5443884" y="1983504"/>
                </a:lnTo>
                <a:lnTo>
                  <a:pt x="5454633" y="1934349"/>
                </a:lnTo>
                <a:lnTo>
                  <a:pt x="5463562" y="1884119"/>
                </a:lnTo>
                <a:lnTo>
                  <a:pt x="5470673" y="1832814"/>
                </a:lnTo>
                <a:lnTo>
                  <a:pt x="5475965" y="1780434"/>
                </a:lnTo>
                <a:lnTo>
                  <a:pt x="5479437" y="1726980"/>
                </a:lnTo>
                <a:lnTo>
                  <a:pt x="5481091" y="1672450"/>
                </a:lnTo>
                <a:lnTo>
                  <a:pt x="5481082" y="1617742"/>
                </a:lnTo>
                <a:lnTo>
                  <a:pt x="5479459" y="1564172"/>
                </a:lnTo>
                <a:lnTo>
                  <a:pt x="5476223" y="1511741"/>
                </a:lnTo>
                <a:lnTo>
                  <a:pt x="5471373" y="1460449"/>
                </a:lnTo>
                <a:lnTo>
                  <a:pt x="5464909" y="1410296"/>
                </a:lnTo>
                <a:lnTo>
                  <a:pt x="5456833" y="1361282"/>
                </a:lnTo>
                <a:lnTo>
                  <a:pt x="5447142" y="1313407"/>
                </a:lnTo>
                <a:lnTo>
                  <a:pt x="5435832" y="1266649"/>
                </a:lnTo>
                <a:lnTo>
                  <a:pt x="5422920" y="1221073"/>
                </a:lnTo>
                <a:lnTo>
                  <a:pt x="5408389" y="1176614"/>
                </a:lnTo>
                <a:lnTo>
                  <a:pt x="5392244" y="1133295"/>
                </a:lnTo>
                <a:lnTo>
                  <a:pt x="5374485" y="1091114"/>
                </a:lnTo>
                <a:lnTo>
                  <a:pt x="5355113" y="1050073"/>
                </a:lnTo>
                <a:lnTo>
                  <a:pt x="5353697" y="1047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8980" y="4183101"/>
            <a:ext cx="8026857" cy="311125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587544" y="5184711"/>
            <a:ext cx="1449705" cy="2085975"/>
          </a:xfrm>
          <a:custGeom>
            <a:avLst/>
            <a:gdLst/>
            <a:ahLst/>
            <a:cxnLst/>
            <a:rect l="l" t="t" r="r" b="b"/>
            <a:pathLst>
              <a:path w="1449705" h="2085975">
                <a:moveTo>
                  <a:pt x="1149705" y="0"/>
                </a:moveTo>
                <a:lnTo>
                  <a:pt x="1101576" y="1062"/>
                </a:lnTo>
                <a:lnTo>
                  <a:pt x="1053930" y="4249"/>
                </a:lnTo>
                <a:lnTo>
                  <a:pt x="1006766" y="9560"/>
                </a:lnTo>
                <a:lnTo>
                  <a:pt x="960084" y="16997"/>
                </a:lnTo>
                <a:lnTo>
                  <a:pt x="913884" y="26557"/>
                </a:lnTo>
                <a:lnTo>
                  <a:pt x="868167" y="38242"/>
                </a:lnTo>
                <a:lnTo>
                  <a:pt x="822933" y="52052"/>
                </a:lnTo>
                <a:lnTo>
                  <a:pt x="778180" y="67986"/>
                </a:lnTo>
                <a:lnTo>
                  <a:pt x="733910" y="86045"/>
                </a:lnTo>
                <a:lnTo>
                  <a:pt x="690123" y="106228"/>
                </a:lnTo>
                <a:lnTo>
                  <a:pt x="646817" y="128536"/>
                </a:lnTo>
                <a:lnTo>
                  <a:pt x="603995" y="152968"/>
                </a:lnTo>
                <a:lnTo>
                  <a:pt x="561654" y="179524"/>
                </a:lnTo>
                <a:lnTo>
                  <a:pt x="519796" y="208205"/>
                </a:lnTo>
                <a:lnTo>
                  <a:pt x="478420" y="239009"/>
                </a:lnTo>
                <a:lnTo>
                  <a:pt x="437527" y="271939"/>
                </a:lnTo>
                <a:lnTo>
                  <a:pt x="397116" y="306992"/>
                </a:lnTo>
                <a:lnTo>
                  <a:pt x="357187" y="344169"/>
                </a:lnTo>
                <a:lnTo>
                  <a:pt x="354545" y="279356"/>
                </a:lnTo>
                <a:lnTo>
                  <a:pt x="347448" y="222168"/>
                </a:lnTo>
                <a:lnTo>
                  <a:pt x="335896" y="172605"/>
                </a:lnTo>
                <a:lnTo>
                  <a:pt x="319889" y="130667"/>
                </a:lnTo>
                <a:lnTo>
                  <a:pt x="299426" y="96355"/>
                </a:lnTo>
                <a:lnTo>
                  <a:pt x="245132" y="50606"/>
                </a:lnTo>
                <a:lnTo>
                  <a:pt x="173012" y="35356"/>
                </a:lnTo>
                <a:lnTo>
                  <a:pt x="122988" y="40575"/>
                </a:lnTo>
                <a:lnTo>
                  <a:pt x="82062" y="56232"/>
                </a:lnTo>
                <a:lnTo>
                  <a:pt x="50231" y="82327"/>
                </a:lnTo>
                <a:lnTo>
                  <a:pt x="27496" y="118862"/>
                </a:lnTo>
                <a:lnTo>
                  <a:pt x="13855" y="165837"/>
                </a:lnTo>
                <a:lnTo>
                  <a:pt x="9309" y="223253"/>
                </a:lnTo>
                <a:lnTo>
                  <a:pt x="9018" y="257781"/>
                </a:lnTo>
                <a:lnTo>
                  <a:pt x="8145" y="299985"/>
                </a:lnTo>
                <a:lnTo>
                  <a:pt x="6689" y="349863"/>
                </a:lnTo>
                <a:lnTo>
                  <a:pt x="2614" y="464975"/>
                </a:lnTo>
                <a:lnTo>
                  <a:pt x="1162" y="514857"/>
                </a:lnTo>
                <a:lnTo>
                  <a:pt x="290" y="557063"/>
                </a:lnTo>
                <a:lnTo>
                  <a:pt x="0" y="591591"/>
                </a:lnTo>
                <a:lnTo>
                  <a:pt x="0" y="1897557"/>
                </a:lnTo>
                <a:lnTo>
                  <a:pt x="4547" y="1954973"/>
                </a:lnTo>
                <a:lnTo>
                  <a:pt x="18190" y="2001948"/>
                </a:lnTo>
                <a:lnTo>
                  <a:pt x="40928" y="2038483"/>
                </a:lnTo>
                <a:lnTo>
                  <a:pt x="72762" y="2064578"/>
                </a:lnTo>
                <a:lnTo>
                  <a:pt x="113691" y="2080235"/>
                </a:lnTo>
                <a:lnTo>
                  <a:pt x="163715" y="2085454"/>
                </a:lnTo>
                <a:lnTo>
                  <a:pt x="212578" y="2081620"/>
                </a:lnTo>
                <a:lnTo>
                  <a:pt x="253924" y="2070117"/>
                </a:lnTo>
                <a:lnTo>
                  <a:pt x="287752" y="2050945"/>
                </a:lnTo>
                <a:lnTo>
                  <a:pt x="332856" y="1989592"/>
                </a:lnTo>
                <a:lnTo>
                  <a:pt x="344132" y="1947410"/>
                </a:lnTo>
                <a:lnTo>
                  <a:pt x="347891" y="1897557"/>
                </a:lnTo>
                <a:lnTo>
                  <a:pt x="344170" y="878090"/>
                </a:lnTo>
                <a:lnTo>
                  <a:pt x="369247" y="825449"/>
                </a:lnTo>
                <a:lnTo>
                  <a:pt x="395704" y="775840"/>
                </a:lnTo>
                <a:lnTo>
                  <a:pt x="423539" y="729263"/>
                </a:lnTo>
                <a:lnTo>
                  <a:pt x="452753" y="685717"/>
                </a:lnTo>
                <a:lnTo>
                  <a:pt x="483345" y="645203"/>
                </a:lnTo>
                <a:lnTo>
                  <a:pt x="515316" y="607720"/>
                </a:lnTo>
                <a:lnTo>
                  <a:pt x="548664" y="573269"/>
                </a:lnTo>
                <a:lnTo>
                  <a:pt x="583390" y="541849"/>
                </a:lnTo>
                <a:lnTo>
                  <a:pt x="619493" y="513460"/>
                </a:lnTo>
                <a:lnTo>
                  <a:pt x="656014" y="488364"/>
                </a:lnTo>
                <a:lnTo>
                  <a:pt x="694878" y="465165"/>
                </a:lnTo>
                <a:lnTo>
                  <a:pt x="736085" y="443864"/>
                </a:lnTo>
                <a:lnTo>
                  <a:pt x="779636" y="424460"/>
                </a:lnTo>
                <a:lnTo>
                  <a:pt x="825531" y="406954"/>
                </a:lnTo>
                <a:lnTo>
                  <a:pt x="873770" y="391345"/>
                </a:lnTo>
                <a:lnTo>
                  <a:pt x="924353" y="377635"/>
                </a:lnTo>
                <a:lnTo>
                  <a:pt x="977280" y="365822"/>
                </a:lnTo>
                <a:lnTo>
                  <a:pt x="1032552" y="355907"/>
                </a:lnTo>
                <a:lnTo>
                  <a:pt x="1090168" y="347891"/>
                </a:lnTo>
                <a:lnTo>
                  <a:pt x="1095743" y="504164"/>
                </a:lnTo>
                <a:lnTo>
                  <a:pt x="1098186" y="547879"/>
                </a:lnTo>
                <a:lnTo>
                  <a:pt x="1099932" y="584155"/>
                </a:lnTo>
                <a:lnTo>
                  <a:pt x="1100981" y="612992"/>
                </a:lnTo>
                <a:lnTo>
                  <a:pt x="1101331" y="634390"/>
                </a:lnTo>
                <a:lnTo>
                  <a:pt x="1105775" y="690666"/>
                </a:lnTo>
                <a:lnTo>
                  <a:pt x="1119107" y="736710"/>
                </a:lnTo>
                <a:lnTo>
                  <a:pt x="1141328" y="772521"/>
                </a:lnTo>
                <a:lnTo>
                  <a:pt x="1172438" y="798101"/>
                </a:lnTo>
                <a:lnTo>
                  <a:pt x="1212437" y="813449"/>
                </a:lnTo>
                <a:lnTo>
                  <a:pt x="1261325" y="818565"/>
                </a:lnTo>
                <a:lnTo>
                  <a:pt x="1307492" y="813819"/>
                </a:lnTo>
                <a:lnTo>
                  <a:pt x="1347127" y="799581"/>
                </a:lnTo>
                <a:lnTo>
                  <a:pt x="1380232" y="775851"/>
                </a:lnTo>
                <a:lnTo>
                  <a:pt x="1406807" y="742629"/>
                </a:lnTo>
                <a:lnTo>
                  <a:pt x="1426852" y="699916"/>
                </a:lnTo>
                <a:lnTo>
                  <a:pt x="1440368" y="647711"/>
                </a:lnTo>
                <a:lnTo>
                  <a:pt x="1447355" y="586016"/>
                </a:lnTo>
                <a:lnTo>
                  <a:pt x="1448749" y="536714"/>
                </a:lnTo>
                <a:lnTo>
                  <a:pt x="1449209" y="455790"/>
                </a:lnTo>
                <a:lnTo>
                  <a:pt x="1447691" y="392765"/>
                </a:lnTo>
                <a:lnTo>
                  <a:pt x="1443135" y="334448"/>
                </a:lnTo>
                <a:lnTo>
                  <a:pt x="1435542" y="280840"/>
                </a:lnTo>
                <a:lnTo>
                  <a:pt x="1424912" y="231940"/>
                </a:lnTo>
                <a:lnTo>
                  <a:pt x="1411245" y="187748"/>
                </a:lnTo>
                <a:lnTo>
                  <a:pt x="1394541" y="148263"/>
                </a:lnTo>
                <a:lnTo>
                  <a:pt x="1374800" y="113487"/>
                </a:lnTo>
                <a:lnTo>
                  <a:pt x="1341985" y="72633"/>
                </a:lnTo>
                <a:lnTo>
                  <a:pt x="1303068" y="40857"/>
                </a:lnTo>
                <a:lnTo>
                  <a:pt x="1258049" y="18159"/>
                </a:lnTo>
                <a:lnTo>
                  <a:pt x="1206928" y="4539"/>
                </a:lnTo>
                <a:lnTo>
                  <a:pt x="11497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0628" y="4546618"/>
            <a:ext cx="8094345" cy="2750185"/>
          </a:xfrm>
          <a:custGeom>
            <a:avLst/>
            <a:gdLst/>
            <a:ahLst/>
            <a:cxnLst/>
            <a:rect l="l" t="t" r="r" b="b"/>
            <a:pathLst>
              <a:path w="8094344" h="2750184">
                <a:moveTo>
                  <a:pt x="1472655" y="1395260"/>
                </a:moveTo>
                <a:lnTo>
                  <a:pt x="1160856" y="1395260"/>
                </a:lnTo>
                <a:lnTo>
                  <a:pt x="1222248" y="1810118"/>
                </a:lnTo>
                <a:lnTo>
                  <a:pt x="1230907" y="1869878"/>
                </a:lnTo>
                <a:lnTo>
                  <a:pt x="1239520" y="1926791"/>
                </a:lnTo>
                <a:lnTo>
                  <a:pt x="1248088" y="1980856"/>
                </a:lnTo>
                <a:lnTo>
                  <a:pt x="1256609" y="2032073"/>
                </a:lnTo>
                <a:lnTo>
                  <a:pt x="1265084" y="2080442"/>
                </a:lnTo>
                <a:lnTo>
                  <a:pt x="1273513" y="2125963"/>
                </a:lnTo>
                <a:lnTo>
                  <a:pt x="1281896" y="2168636"/>
                </a:lnTo>
                <a:lnTo>
                  <a:pt x="1290233" y="2208460"/>
                </a:lnTo>
                <a:lnTo>
                  <a:pt x="1316511" y="2319488"/>
                </a:lnTo>
                <a:lnTo>
                  <a:pt x="1335555" y="2387661"/>
                </a:lnTo>
                <a:lnTo>
                  <a:pt x="1355655" y="2449956"/>
                </a:lnTo>
                <a:lnTo>
                  <a:pt x="1376813" y="2506372"/>
                </a:lnTo>
                <a:lnTo>
                  <a:pt x="1399027" y="2556910"/>
                </a:lnTo>
                <a:lnTo>
                  <a:pt x="1422298" y="2601570"/>
                </a:lnTo>
                <a:lnTo>
                  <a:pt x="1446625" y="2640351"/>
                </a:lnTo>
                <a:lnTo>
                  <a:pt x="1472010" y="2673255"/>
                </a:lnTo>
                <a:lnTo>
                  <a:pt x="1525948" y="2721427"/>
                </a:lnTo>
                <a:lnTo>
                  <a:pt x="1584112" y="2746087"/>
                </a:lnTo>
                <a:lnTo>
                  <a:pt x="1614779" y="2749600"/>
                </a:lnTo>
                <a:lnTo>
                  <a:pt x="1667681" y="2744247"/>
                </a:lnTo>
                <a:lnTo>
                  <a:pt x="1714771" y="2726340"/>
                </a:lnTo>
                <a:lnTo>
                  <a:pt x="1756049" y="2695879"/>
                </a:lnTo>
                <a:lnTo>
                  <a:pt x="1791512" y="2652864"/>
                </a:lnTo>
                <a:lnTo>
                  <a:pt x="1820669" y="2608361"/>
                </a:lnTo>
                <a:lnTo>
                  <a:pt x="1847674" y="2564149"/>
                </a:lnTo>
                <a:lnTo>
                  <a:pt x="1872528" y="2520226"/>
                </a:lnTo>
                <a:lnTo>
                  <a:pt x="1895230" y="2476595"/>
                </a:lnTo>
                <a:lnTo>
                  <a:pt x="1915781" y="2433254"/>
                </a:lnTo>
                <a:lnTo>
                  <a:pt x="1934180" y="2390203"/>
                </a:lnTo>
                <a:lnTo>
                  <a:pt x="1950428" y="2347443"/>
                </a:lnTo>
                <a:lnTo>
                  <a:pt x="1964524" y="2304973"/>
                </a:lnTo>
                <a:lnTo>
                  <a:pt x="1965662" y="2301252"/>
                </a:lnTo>
                <a:lnTo>
                  <a:pt x="1633385" y="2301252"/>
                </a:lnTo>
                <a:lnTo>
                  <a:pt x="1625622" y="2265359"/>
                </a:lnTo>
                <a:lnTo>
                  <a:pt x="1617709" y="2227630"/>
                </a:lnTo>
                <a:lnTo>
                  <a:pt x="1609648" y="2188066"/>
                </a:lnTo>
                <a:lnTo>
                  <a:pt x="1601438" y="2146667"/>
                </a:lnTo>
                <a:lnTo>
                  <a:pt x="1593080" y="2103432"/>
                </a:lnTo>
                <a:lnTo>
                  <a:pt x="1584572" y="2058362"/>
                </a:lnTo>
                <a:lnTo>
                  <a:pt x="1575915" y="2011457"/>
                </a:lnTo>
                <a:lnTo>
                  <a:pt x="1567109" y="1962716"/>
                </a:lnTo>
                <a:lnTo>
                  <a:pt x="1558155" y="1912140"/>
                </a:lnTo>
                <a:lnTo>
                  <a:pt x="1549052" y="1859729"/>
                </a:lnTo>
                <a:lnTo>
                  <a:pt x="1539800" y="1805482"/>
                </a:lnTo>
                <a:lnTo>
                  <a:pt x="1530276" y="1748651"/>
                </a:lnTo>
                <a:lnTo>
                  <a:pt x="1520746" y="1690840"/>
                </a:lnTo>
                <a:lnTo>
                  <a:pt x="1511151" y="1631728"/>
                </a:lnTo>
                <a:lnTo>
                  <a:pt x="1501305" y="1570139"/>
                </a:lnTo>
                <a:lnTo>
                  <a:pt x="1490284" y="1501976"/>
                </a:lnTo>
                <a:lnTo>
                  <a:pt x="1479551" y="1436587"/>
                </a:lnTo>
                <a:lnTo>
                  <a:pt x="1472655" y="1395260"/>
                </a:lnTo>
                <a:close/>
              </a:path>
              <a:path w="8094344" h="2750184">
                <a:moveTo>
                  <a:pt x="187896" y="662279"/>
                </a:moveTo>
                <a:lnTo>
                  <a:pt x="115571" y="675071"/>
                </a:lnTo>
                <a:lnTo>
                  <a:pt x="54876" y="713447"/>
                </a:lnTo>
                <a:lnTo>
                  <a:pt x="13717" y="771347"/>
                </a:lnTo>
                <a:lnTo>
                  <a:pt x="0" y="842733"/>
                </a:lnTo>
                <a:lnTo>
                  <a:pt x="671" y="882059"/>
                </a:lnTo>
                <a:lnTo>
                  <a:pt x="2684" y="924382"/>
                </a:lnTo>
                <a:lnTo>
                  <a:pt x="6042" y="969702"/>
                </a:lnTo>
                <a:lnTo>
                  <a:pt x="10743" y="1018019"/>
                </a:lnTo>
                <a:lnTo>
                  <a:pt x="16789" y="1069333"/>
                </a:lnTo>
                <a:lnTo>
                  <a:pt x="24180" y="1123645"/>
                </a:lnTo>
                <a:lnTo>
                  <a:pt x="68833" y="1402702"/>
                </a:lnTo>
                <a:lnTo>
                  <a:pt x="77204" y="1463527"/>
                </a:lnTo>
                <a:lnTo>
                  <a:pt x="85574" y="1522753"/>
                </a:lnTo>
                <a:lnTo>
                  <a:pt x="93945" y="1580381"/>
                </a:lnTo>
                <a:lnTo>
                  <a:pt x="102316" y="1636410"/>
                </a:lnTo>
                <a:lnTo>
                  <a:pt x="110789" y="1691481"/>
                </a:lnTo>
                <a:lnTo>
                  <a:pt x="119058" y="1743671"/>
                </a:lnTo>
                <a:lnTo>
                  <a:pt x="127556" y="1795653"/>
                </a:lnTo>
                <a:lnTo>
                  <a:pt x="135801" y="1844538"/>
                </a:lnTo>
                <a:lnTo>
                  <a:pt x="144172" y="1892573"/>
                </a:lnTo>
                <a:lnTo>
                  <a:pt x="152543" y="1939010"/>
                </a:lnTo>
                <a:lnTo>
                  <a:pt x="160914" y="1983848"/>
                </a:lnTo>
                <a:lnTo>
                  <a:pt x="169285" y="2027087"/>
                </a:lnTo>
                <a:lnTo>
                  <a:pt x="177656" y="2068727"/>
                </a:lnTo>
                <a:lnTo>
                  <a:pt x="186027" y="2108769"/>
                </a:lnTo>
                <a:lnTo>
                  <a:pt x="194397" y="2147212"/>
                </a:lnTo>
                <a:lnTo>
                  <a:pt x="223145" y="2266857"/>
                </a:lnTo>
                <a:lnTo>
                  <a:pt x="243632" y="2342966"/>
                </a:lnTo>
                <a:lnTo>
                  <a:pt x="264229" y="2412381"/>
                </a:lnTo>
                <a:lnTo>
                  <a:pt x="284936" y="2475104"/>
                </a:lnTo>
                <a:lnTo>
                  <a:pt x="305753" y="2531134"/>
                </a:lnTo>
                <a:lnTo>
                  <a:pt x="326680" y="2580472"/>
                </a:lnTo>
                <a:lnTo>
                  <a:pt x="347717" y="2623117"/>
                </a:lnTo>
                <a:lnTo>
                  <a:pt x="368864" y="2659069"/>
                </a:lnTo>
                <a:lnTo>
                  <a:pt x="411488" y="2710895"/>
                </a:lnTo>
                <a:lnTo>
                  <a:pt x="454552" y="2735949"/>
                </a:lnTo>
                <a:lnTo>
                  <a:pt x="476250" y="2738437"/>
                </a:lnTo>
                <a:lnTo>
                  <a:pt x="522681" y="2732783"/>
                </a:lnTo>
                <a:lnTo>
                  <a:pt x="563755" y="2718793"/>
                </a:lnTo>
                <a:lnTo>
                  <a:pt x="599472" y="2696469"/>
                </a:lnTo>
                <a:lnTo>
                  <a:pt x="629833" y="2665810"/>
                </a:lnTo>
                <a:lnTo>
                  <a:pt x="654837" y="2626817"/>
                </a:lnTo>
                <a:lnTo>
                  <a:pt x="676700" y="2606121"/>
                </a:lnTo>
                <a:lnTo>
                  <a:pt x="695769" y="2581240"/>
                </a:lnTo>
                <a:lnTo>
                  <a:pt x="712048" y="2552172"/>
                </a:lnTo>
                <a:lnTo>
                  <a:pt x="725538" y="2518918"/>
                </a:lnTo>
                <a:lnTo>
                  <a:pt x="843985" y="2197074"/>
                </a:lnTo>
                <a:lnTo>
                  <a:pt x="539495" y="2197074"/>
                </a:lnTo>
                <a:lnTo>
                  <a:pt x="429742" y="1361770"/>
                </a:lnTo>
                <a:lnTo>
                  <a:pt x="401827" y="1088301"/>
                </a:lnTo>
                <a:lnTo>
                  <a:pt x="395504" y="1025644"/>
                </a:lnTo>
                <a:lnTo>
                  <a:pt x="388437" y="967155"/>
                </a:lnTo>
                <a:lnTo>
                  <a:pt x="380624" y="912832"/>
                </a:lnTo>
                <a:lnTo>
                  <a:pt x="372066" y="862675"/>
                </a:lnTo>
                <a:lnTo>
                  <a:pt x="362762" y="816686"/>
                </a:lnTo>
                <a:lnTo>
                  <a:pt x="345050" y="761101"/>
                </a:lnTo>
                <a:lnTo>
                  <a:pt x="318707" y="717867"/>
                </a:lnTo>
                <a:lnTo>
                  <a:pt x="283733" y="686985"/>
                </a:lnTo>
                <a:lnTo>
                  <a:pt x="240129" y="668456"/>
                </a:lnTo>
                <a:lnTo>
                  <a:pt x="187896" y="662279"/>
                </a:lnTo>
                <a:close/>
              </a:path>
              <a:path w="8094344" h="2750184">
                <a:moveTo>
                  <a:pt x="2169160" y="667867"/>
                </a:moveTo>
                <a:lnTo>
                  <a:pt x="2120497" y="672406"/>
                </a:lnTo>
                <a:lnTo>
                  <a:pt x="2080167" y="686022"/>
                </a:lnTo>
                <a:lnTo>
                  <a:pt x="2048171" y="708716"/>
                </a:lnTo>
                <a:lnTo>
                  <a:pt x="2024508" y="740489"/>
                </a:lnTo>
                <a:lnTo>
                  <a:pt x="2009178" y="781342"/>
                </a:lnTo>
                <a:lnTo>
                  <a:pt x="1769186" y="1795233"/>
                </a:lnTo>
                <a:lnTo>
                  <a:pt x="1633385" y="2301252"/>
                </a:lnTo>
                <a:lnTo>
                  <a:pt x="1965662" y="2301252"/>
                </a:lnTo>
                <a:lnTo>
                  <a:pt x="1981154" y="2250560"/>
                </a:lnTo>
                <a:lnTo>
                  <a:pt x="1997556" y="2196550"/>
                </a:lnTo>
                <a:lnTo>
                  <a:pt x="2013730" y="2142944"/>
                </a:lnTo>
                <a:lnTo>
                  <a:pt x="2029676" y="2089741"/>
                </a:lnTo>
                <a:lnTo>
                  <a:pt x="2045395" y="2036941"/>
                </a:lnTo>
                <a:lnTo>
                  <a:pt x="2060885" y="1984545"/>
                </a:lnTo>
                <a:lnTo>
                  <a:pt x="2076148" y="1932553"/>
                </a:lnTo>
                <a:lnTo>
                  <a:pt x="2091183" y="1880964"/>
                </a:lnTo>
                <a:lnTo>
                  <a:pt x="2105990" y="1829778"/>
                </a:lnTo>
                <a:lnTo>
                  <a:pt x="2120569" y="1778995"/>
                </a:lnTo>
                <a:lnTo>
                  <a:pt x="2134921" y="1728616"/>
                </a:lnTo>
                <a:lnTo>
                  <a:pt x="2149044" y="1678641"/>
                </a:lnTo>
                <a:lnTo>
                  <a:pt x="2162940" y="1629069"/>
                </a:lnTo>
                <a:lnTo>
                  <a:pt x="2176608" y="1579900"/>
                </a:lnTo>
                <a:lnTo>
                  <a:pt x="2190048" y="1531135"/>
                </a:lnTo>
                <a:lnTo>
                  <a:pt x="2203261" y="1482773"/>
                </a:lnTo>
                <a:lnTo>
                  <a:pt x="2216245" y="1434814"/>
                </a:lnTo>
                <a:lnTo>
                  <a:pt x="2229002" y="1387259"/>
                </a:lnTo>
                <a:lnTo>
                  <a:pt x="2241531" y="1340108"/>
                </a:lnTo>
                <a:lnTo>
                  <a:pt x="2253832" y="1293359"/>
                </a:lnTo>
                <a:lnTo>
                  <a:pt x="2265905" y="1247014"/>
                </a:lnTo>
                <a:lnTo>
                  <a:pt x="2277750" y="1201073"/>
                </a:lnTo>
                <a:lnTo>
                  <a:pt x="2289368" y="1155535"/>
                </a:lnTo>
                <a:lnTo>
                  <a:pt x="2300758" y="1110400"/>
                </a:lnTo>
                <a:lnTo>
                  <a:pt x="2311920" y="1065668"/>
                </a:lnTo>
                <a:lnTo>
                  <a:pt x="2322854" y="1021340"/>
                </a:lnTo>
                <a:lnTo>
                  <a:pt x="2333560" y="977415"/>
                </a:lnTo>
                <a:lnTo>
                  <a:pt x="2344039" y="933894"/>
                </a:lnTo>
                <a:lnTo>
                  <a:pt x="2357994" y="874363"/>
                </a:lnTo>
                <a:lnTo>
                  <a:pt x="2362644" y="848321"/>
                </a:lnTo>
                <a:lnTo>
                  <a:pt x="2359039" y="812447"/>
                </a:lnTo>
                <a:lnTo>
                  <a:pt x="2330202" y="748734"/>
                </a:lnTo>
                <a:lnTo>
                  <a:pt x="2274855" y="697689"/>
                </a:lnTo>
                <a:lnTo>
                  <a:pt x="2206950" y="671180"/>
                </a:lnTo>
                <a:lnTo>
                  <a:pt x="2169160" y="667867"/>
                </a:lnTo>
                <a:close/>
              </a:path>
              <a:path w="8094344" h="2750184">
                <a:moveTo>
                  <a:pt x="1181315" y="669721"/>
                </a:moveTo>
                <a:lnTo>
                  <a:pt x="1139590" y="673936"/>
                </a:lnTo>
                <a:lnTo>
                  <a:pt x="1101585" y="686579"/>
                </a:lnTo>
                <a:lnTo>
                  <a:pt x="1067302" y="707650"/>
                </a:lnTo>
                <a:lnTo>
                  <a:pt x="1036741" y="737151"/>
                </a:lnTo>
                <a:lnTo>
                  <a:pt x="1009900" y="775079"/>
                </a:lnTo>
                <a:lnTo>
                  <a:pt x="986781" y="821437"/>
                </a:lnTo>
                <a:lnTo>
                  <a:pt x="967384" y="876223"/>
                </a:lnTo>
                <a:lnTo>
                  <a:pt x="951004" y="931381"/>
                </a:lnTo>
                <a:lnTo>
                  <a:pt x="934666" y="986059"/>
                </a:lnTo>
                <a:lnTo>
                  <a:pt x="918368" y="1040257"/>
                </a:lnTo>
                <a:lnTo>
                  <a:pt x="902112" y="1093975"/>
                </a:lnTo>
                <a:lnTo>
                  <a:pt x="885896" y="1147213"/>
                </a:lnTo>
                <a:lnTo>
                  <a:pt x="869722" y="1199972"/>
                </a:lnTo>
                <a:lnTo>
                  <a:pt x="853588" y="1252251"/>
                </a:lnTo>
                <a:lnTo>
                  <a:pt x="837495" y="1304050"/>
                </a:lnTo>
                <a:lnTo>
                  <a:pt x="821443" y="1355369"/>
                </a:lnTo>
                <a:lnTo>
                  <a:pt x="805432" y="1406208"/>
                </a:lnTo>
                <a:lnTo>
                  <a:pt x="789462" y="1456568"/>
                </a:lnTo>
                <a:lnTo>
                  <a:pt x="773533" y="1506448"/>
                </a:lnTo>
                <a:lnTo>
                  <a:pt x="757644" y="1555848"/>
                </a:lnTo>
                <a:lnTo>
                  <a:pt x="741797" y="1604769"/>
                </a:lnTo>
                <a:lnTo>
                  <a:pt x="725990" y="1653209"/>
                </a:lnTo>
                <a:lnTo>
                  <a:pt x="710224" y="1701170"/>
                </a:lnTo>
                <a:lnTo>
                  <a:pt x="694500" y="1748651"/>
                </a:lnTo>
                <a:lnTo>
                  <a:pt x="678815" y="1795653"/>
                </a:lnTo>
                <a:lnTo>
                  <a:pt x="663172" y="1842174"/>
                </a:lnTo>
                <a:lnTo>
                  <a:pt x="647570" y="1888216"/>
                </a:lnTo>
                <a:lnTo>
                  <a:pt x="632008" y="1933778"/>
                </a:lnTo>
                <a:lnTo>
                  <a:pt x="616487" y="1978860"/>
                </a:lnTo>
                <a:lnTo>
                  <a:pt x="601007" y="2023462"/>
                </a:lnTo>
                <a:lnTo>
                  <a:pt x="585568" y="2067585"/>
                </a:lnTo>
                <a:lnTo>
                  <a:pt x="570170" y="2111228"/>
                </a:lnTo>
                <a:lnTo>
                  <a:pt x="554812" y="2154391"/>
                </a:lnTo>
                <a:lnTo>
                  <a:pt x="539495" y="2197074"/>
                </a:lnTo>
                <a:lnTo>
                  <a:pt x="843985" y="2197074"/>
                </a:lnTo>
                <a:lnTo>
                  <a:pt x="1008303" y="1750593"/>
                </a:lnTo>
                <a:lnTo>
                  <a:pt x="1160856" y="1395260"/>
                </a:lnTo>
                <a:lnTo>
                  <a:pt x="1472655" y="1395260"/>
                </a:lnTo>
                <a:lnTo>
                  <a:pt x="1469103" y="1373973"/>
                </a:lnTo>
                <a:lnTo>
                  <a:pt x="1458942" y="1314132"/>
                </a:lnTo>
                <a:lnTo>
                  <a:pt x="1449067" y="1257066"/>
                </a:lnTo>
                <a:lnTo>
                  <a:pt x="1439478" y="1202774"/>
                </a:lnTo>
                <a:lnTo>
                  <a:pt x="1430176" y="1151257"/>
                </a:lnTo>
                <a:lnTo>
                  <a:pt x="1421160" y="1102513"/>
                </a:lnTo>
                <a:lnTo>
                  <a:pt x="1412431" y="1056543"/>
                </a:lnTo>
                <a:lnTo>
                  <a:pt x="1403987" y="1013348"/>
                </a:lnTo>
                <a:lnTo>
                  <a:pt x="1395830" y="972926"/>
                </a:lnTo>
                <a:lnTo>
                  <a:pt x="1387960" y="935278"/>
                </a:lnTo>
                <a:lnTo>
                  <a:pt x="1363558" y="839204"/>
                </a:lnTo>
                <a:lnTo>
                  <a:pt x="1342866" y="787418"/>
                </a:lnTo>
                <a:lnTo>
                  <a:pt x="1318302" y="745048"/>
                </a:lnTo>
                <a:lnTo>
                  <a:pt x="1289864" y="712093"/>
                </a:lnTo>
                <a:lnTo>
                  <a:pt x="1257554" y="688553"/>
                </a:lnTo>
                <a:lnTo>
                  <a:pt x="1221371" y="674429"/>
                </a:lnTo>
                <a:lnTo>
                  <a:pt x="1181315" y="669721"/>
                </a:lnTo>
                <a:close/>
              </a:path>
              <a:path w="8094344" h="2750184">
                <a:moveTo>
                  <a:pt x="4331291" y="2504033"/>
                </a:moveTo>
                <a:lnTo>
                  <a:pt x="3923169" y="2504033"/>
                </a:lnTo>
                <a:lnTo>
                  <a:pt x="3946303" y="2534844"/>
                </a:lnTo>
                <a:lnTo>
                  <a:pt x="3974787" y="2567747"/>
                </a:lnTo>
                <a:lnTo>
                  <a:pt x="4008621" y="2602744"/>
                </a:lnTo>
                <a:lnTo>
                  <a:pt x="4047807" y="2639834"/>
                </a:lnTo>
                <a:lnTo>
                  <a:pt x="4090712" y="2675646"/>
                </a:lnTo>
                <a:lnTo>
                  <a:pt x="4126407" y="2701224"/>
                </a:lnTo>
                <a:lnTo>
                  <a:pt x="4176166" y="2721686"/>
                </a:lnTo>
                <a:lnTo>
                  <a:pt x="4209542" y="2718664"/>
                </a:lnTo>
                <a:lnTo>
                  <a:pt x="4270006" y="2694484"/>
                </a:lnTo>
                <a:lnTo>
                  <a:pt x="4319881" y="2647512"/>
                </a:lnTo>
                <a:lnTo>
                  <a:pt x="4345923" y="2586119"/>
                </a:lnTo>
                <a:lnTo>
                  <a:pt x="4349178" y="2550541"/>
                </a:lnTo>
                <a:lnTo>
                  <a:pt x="4338027" y="2518918"/>
                </a:lnTo>
                <a:lnTo>
                  <a:pt x="4331291" y="2504033"/>
                </a:lnTo>
                <a:close/>
              </a:path>
              <a:path w="8094344" h="2750184">
                <a:moveTo>
                  <a:pt x="3608768" y="656704"/>
                </a:moveTo>
                <a:lnTo>
                  <a:pt x="3558625" y="657811"/>
                </a:lnTo>
                <a:lnTo>
                  <a:pt x="3509312" y="661132"/>
                </a:lnTo>
                <a:lnTo>
                  <a:pt x="3460829" y="666668"/>
                </a:lnTo>
                <a:lnTo>
                  <a:pt x="3413177" y="674418"/>
                </a:lnTo>
                <a:lnTo>
                  <a:pt x="3366356" y="684383"/>
                </a:lnTo>
                <a:lnTo>
                  <a:pt x="3320365" y="696561"/>
                </a:lnTo>
                <a:lnTo>
                  <a:pt x="3275205" y="710955"/>
                </a:lnTo>
                <a:lnTo>
                  <a:pt x="3230875" y="727562"/>
                </a:lnTo>
                <a:lnTo>
                  <a:pt x="3187375" y="746384"/>
                </a:lnTo>
                <a:lnTo>
                  <a:pt x="3144706" y="767421"/>
                </a:lnTo>
                <a:lnTo>
                  <a:pt x="3102867" y="790671"/>
                </a:lnTo>
                <a:lnTo>
                  <a:pt x="3061859" y="816137"/>
                </a:lnTo>
                <a:lnTo>
                  <a:pt x="3021681" y="843816"/>
                </a:lnTo>
                <a:lnTo>
                  <a:pt x="2982333" y="873711"/>
                </a:lnTo>
                <a:lnTo>
                  <a:pt x="2943816" y="905819"/>
                </a:lnTo>
                <a:lnTo>
                  <a:pt x="2906129" y="940143"/>
                </a:lnTo>
                <a:lnTo>
                  <a:pt x="2869272" y="976680"/>
                </a:lnTo>
                <a:lnTo>
                  <a:pt x="2833903" y="1014776"/>
                </a:lnTo>
                <a:lnTo>
                  <a:pt x="2800677" y="1053773"/>
                </a:lnTo>
                <a:lnTo>
                  <a:pt x="2769595" y="1093671"/>
                </a:lnTo>
                <a:lnTo>
                  <a:pt x="2740657" y="1134470"/>
                </a:lnTo>
                <a:lnTo>
                  <a:pt x="2713863" y="1176171"/>
                </a:lnTo>
                <a:lnTo>
                  <a:pt x="2689212" y="1218772"/>
                </a:lnTo>
                <a:lnTo>
                  <a:pt x="2666705" y="1262275"/>
                </a:lnTo>
                <a:lnTo>
                  <a:pt x="2646342" y="1306680"/>
                </a:lnTo>
                <a:lnTo>
                  <a:pt x="2628122" y="1351985"/>
                </a:lnTo>
                <a:lnTo>
                  <a:pt x="2612046" y="1398192"/>
                </a:lnTo>
                <a:lnTo>
                  <a:pt x="2598114" y="1445299"/>
                </a:lnTo>
                <a:lnTo>
                  <a:pt x="2586325" y="1493308"/>
                </a:lnTo>
                <a:lnTo>
                  <a:pt x="2576679" y="1542219"/>
                </a:lnTo>
                <a:lnTo>
                  <a:pt x="2569177" y="1592030"/>
                </a:lnTo>
                <a:lnTo>
                  <a:pt x="2563819" y="1642743"/>
                </a:lnTo>
                <a:lnTo>
                  <a:pt x="2560604" y="1694357"/>
                </a:lnTo>
                <a:lnTo>
                  <a:pt x="2559532" y="1746872"/>
                </a:lnTo>
                <a:lnTo>
                  <a:pt x="2560367" y="1809280"/>
                </a:lnTo>
                <a:lnTo>
                  <a:pt x="2562872" y="1869506"/>
                </a:lnTo>
                <a:lnTo>
                  <a:pt x="2567047" y="1927548"/>
                </a:lnTo>
                <a:lnTo>
                  <a:pt x="2572892" y="1983408"/>
                </a:lnTo>
                <a:lnTo>
                  <a:pt x="2580407" y="2037085"/>
                </a:lnTo>
                <a:lnTo>
                  <a:pt x="2589592" y="2088579"/>
                </a:lnTo>
                <a:lnTo>
                  <a:pt x="2600448" y="2137890"/>
                </a:lnTo>
                <a:lnTo>
                  <a:pt x="2612973" y="2185018"/>
                </a:lnTo>
                <a:lnTo>
                  <a:pt x="2627168" y="2229964"/>
                </a:lnTo>
                <a:lnTo>
                  <a:pt x="2643034" y="2272727"/>
                </a:lnTo>
                <a:lnTo>
                  <a:pt x="2660570" y="2313308"/>
                </a:lnTo>
                <a:lnTo>
                  <a:pt x="2679776" y="2351706"/>
                </a:lnTo>
                <a:lnTo>
                  <a:pt x="2700652" y="2387921"/>
                </a:lnTo>
                <a:lnTo>
                  <a:pt x="2723199" y="2421954"/>
                </a:lnTo>
                <a:lnTo>
                  <a:pt x="2747416" y="2453805"/>
                </a:lnTo>
                <a:lnTo>
                  <a:pt x="2777060" y="2487631"/>
                </a:lnTo>
                <a:lnTo>
                  <a:pt x="2809115" y="2518952"/>
                </a:lnTo>
                <a:lnTo>
                  <a:pt x="2843580" y="2547768"/>
                </a:lnTo>
                <a:lnTo>
                  <a:pt x="2880455" y="2574079"/>
                </a:lnTo>
                <a:lnTo>
                  <a:pt x="2919742" y="2597884"/>
                </a:lnTo>
                <a:lnTo>
                  <a:pt x="2961439" y="2619183"/>
                </a:lnTo>
                <a:lnTo>
                  <a:pt x="3005547" y="2637977"/>
                </a:lnTo>
                <a:lnTo>
                  <a:pt x="3052065" y="2654265"/>
                </a:lnTo>
                <a:lnTo>
                  <a:pt x="3100995" y="2668047"/>
                </a:lnTo>
                <a:lnTo>
                  <a:pt x="3152335" y="2679324"/>
                </a:lnTo>
                <a:lnTo>
                  <a:pt x="3206086" y="2688095"/>
                </a:lnTo>
                <a:lnTo>
                  <a:pt x="3262248" y="2694360"/>
                </a:lnTo>
                <a:lnTo>
                  <a:pt x="3320822" y="2698119"/>
                </a:lnTo>
                <a:lnTo>
                  <a:pt x="3381806" y="2699372"/>
                </a:lnTo>
                <a:lnTo>
                  <a:pt x="3420054" y="2697400"/>
                </a:lnTo>
                <a:lnTo>
                  <a:pt x="3461874" y="2691484"/>
                </a:lnTo>
                <a:lnTo>
                  <a:pt x="3507267" y="2681623"/>
                </a:lnTo>
                <a:lnTo>
                  <a:pt x="3556231" y="2667819"/>
                </a:lnTo>
                <a:lnTo>
                  <a:pt x="3608768" y="2650070"/>
                </a:lnTo>
                <a:lnTo>
                  <a:pt x="3648443" y="2635016"/>
                </a:lnTo>
                <a:lnTo>
                  <a:pt x="3689865" y="2618026"/>
                </a:lnTo>
                <a:lnTo>
                  <a:pt x="3733033" y="2599100"/>
                </a:lnTo>
                <a:lnTo>
                  <a:pt x="3777948" y="2578237"/>
                </a:lnTo>
                <a:lnTo>
                  <a:pt x="3824608" y="2555439"/>
                </a:lnTo>
                <a:lnTo>
                  <a:pt x="3873016" y="2530704"/>
                </a:lnTo>
                <a:lnTo>
                  <a:pt x="3923169" y="2504033"/>
                </a:lnTo>
                <a:lnTo>
                  <a:pt x="4331291" y="2504033"/>
                </a:lnTo>
                <a:lnTo>
                  <a:pt x="4312442" y="2461710"/>
                </a:lnTo>
                <a:lnTo>
                  <a:pt x="4295228" y="2420315"/>
                </a:lnTo>
                <a:lnTo>
                  <a:pt x="4276760" y="2373807"/>
                </a:lnTo>
                <a:lnTo>
                  <a:pt x="3357613" y="2373807"/>
                </a:lnTo>
                <a:lnTo>
                  <a:pt x="3305349" y="2371424"/>
                </a:lnTo>
                <a:lnTo>
                  <a:pt x="3256457" y="2364273"/>
                </a:lnTo>
                <a:lnTo>
                  <a:pt x="3210937" y="2352355"/>
                </a:lnTo>
                <a:lnTo>
                  <a:pt x="3168789" y="2335669"/>
                </a:lnTo>
                <a:lnTo>
                  <a:pt x="3130013" y="2314217"/>
                </a:lnTo>
                <a:lnTo>
                  <a:pt x="3094609" y="2287997"/>
                </a:lnTo>
                <a:lnTo>
                  <a:pt x="3062576" y="2257009"/>
                </a:lnTo>
                <a:lnTo>
                  <a:pt x="3033915" y="2221255"/>
                </a:lnTo>
                <a:lnTo>
                  <a:pt x="2995071" y="2154133"/>
                </a:lnTo>
                <a:lnTo>
                  <a:pt x="2978887" y="2115996"/>
                </a:lnTo>
                <a:lnTo>
                  <a:pt x="2964860" y="2074809"/>
                </a:lnTo>
                <a:lnTo>
                  <a:pt x="2952991" y="2030571"/>
                </a:lnTo>
                <a:lnTo>
                  <a:pt x="2943280" y="1983281"/>
                </a:lnTo>
                <a:lnTo>
                  <a:pt x="2935727" y="1932941"/>
                </a:lnTo>
                <a:lnTo>
                  <a:pt x="2930332" y="1879549"/>
                </a:lnTo>
                <a:lnTo>
                  <a:pt x="2927095" y="1823105"/>
                </a:lnTo>
                <a:lnTo>
                  <a:pt x="2926016" y="1763610"/>
                </a:lnTo>
                <a:lnTo>
                  <a:pt x="2927469" y="1712949"/>
                </a:lnTo>
                <a:lnTo>
                  <a:pt x="2931829" y="1663282"/>
                </a:lnTo>
                <a:lnTo>
                  <a:pt x="2939096" y="1614609"/>
                </a:lnTo>
                <a:lnTo>
                  <a:pt x="2949270" y="1566931"/>
                </a:lnTo>
                <a:lnTo>
                  <a:pt x="2962350" y="1520247"/>
                </a:lnTo>
                <a:lnTo>
                  <a:pt x="2978337" y="1474558"/>
                </a:lnTo>
                <a:lnTo>
                  <a:pt x="2997230" y="1429864"/>
                </a:lnTo>
                <a:lnTo>
                  <a:pt x="3019031" y="1386165"/>
                </a:lnTo>
                <a:lnTo>
                  <a:pt x="3043738" y="1343461"/>
                </a:lnTo>
                <a:lnTo>
                  <a:pt x="3071352" y="1301753"/>
                </a:lnTo>
                <a:lnTo>
                  <a:pt x="3101872" y="1261039"/>
                </a:lnTo>
                <a:lnTo>
                  <a:pt x="3135299" y="1221320"/>
                </a:lnTo>
                <a:lnTo>
                  <a:pt x="3170732" y="1183731"/>
                </a:lnTo>
                <a:lnTo>
                  <a:pt x="3207262" y="1149411"/>
                </a:lnTo>
                <a:lnTo>
                  <a:pt x="3244890" y="1118360"/>
                </a:lnTo>
                <a:lnTo>
                  <a:pt x="3283615" y="1090577"/>
                </a:lnTo>
                <a:lnTo>
                  <a:pt x="3323438" y="1066064"/>
                </a:lnTo>
                <a:lnTo>
                  <a:pt x="3364360" y="1044819"/>
                </a:lnTo>
                <a:lnTo>
                  <a:pt x="3406379" y="1026843"/>
                </a:lnTo>
                <a:lnTo>
                  <a:pt x="3449496" y="1012135"/>
                </a:lnTo>
                <a:lnTo>
                  <a:pt x="3493712" y="1000696"/>
                </a:lnTo>
                <a:lnTo>
                  <a:pt x="3539026" y="992526"/>
                </a:lnTo>
                <a:lnTo>
                  <a:pt x="3585438" y="987623"/>
                </a:lnTo>
                <a:lnTo>
                  <a:pt x="3632949" y="985989"/>
                </a:lnTo>
                <a:lnTo>
                  <a:pt x="4223929" y="985989"/>
                </a:lnTo>
                <a:lnTo>
                  <a:pt x="4220587" y="955491"/>
                </a:lnTo>
                <a:lnTo>
                  <a:pt x="4188960" y="887354"/>
                </a:lnTo>
                <a:lnTo>
                  <a:pt x="4161286" y="855292"/>
                </a:lnTo>
                <a:lnTo>
                  <a:pt x="4125707" y="824568"/>
                </a:lnTo>
                <a:lnTo>
                  <a:pt x="4082221" y="795181"/>
                </a:lnTo>
                <a:lnTo>
                  <a:pt x="4030829" y="767133"/>
                </a:lnTo>
                <a:lnTo>
                  <a:pt x="3971531" y="740422"/>
                </a:lnTo>
                <a:lnTo>
                  <a:pt x="3914923" y="718210"/>
                </a:lnTo>
                <a:lnTo>
                  <a:pt x="3859910" y="699415"/>
                </a:lnTo>
                <a:lnTo>
                  <a:pt x="3806492" y="684039"/>
                </a:lnTo>
                <a:lnTo>
                  <a:pt x="3754669" y="672079"/>
                </a:lnTo>
                <a:lnTo>
                  <a:pt x="3704441" y="663537"/>
                </a:lnTo>
                <a:lnTo>
                  <a:pt x="3655808" y="658412"/>
                </a:lnTo>
                <a:lnTo>
                  <a:pt x="3608768" y="656704"/>
                </a:lnTo>
                <a:close/>
              </a:path>
              <a:path w="8094344" h="2750184">
                <a:moveTo>
                  <a:pt x="4223929" y="985989"/>
                </a:moveTo>
                <a:lnTo>
                  <a:pt x="3632949" y="985989"/>
                </a:lnTo>
                <a:lnTo>
                  <a:pt x="3649056" y="987035"/>
                </a:lnTo>
                <a:lnTo>
                  <a:pt x="3667602" y="990172"/>
                </a:lnTo>
                <a:lnTo>
                  <a:pt x="3712019" y="1002728"/>
                </a:lnTo>
                <a:lnTo>
                  <a:pt x="3766194" y="1024121"/>
                </a:lnTo>
                <a:lnTo>
                  <a:pt x="3830142" y="1054811"/>
                </a:lnTo>
                <a:lnTo>
                  <a:pt x="3820550" y="1107079"/>
                </a:lnTo>
                <a:lnTo>
                  <a:pt x="3812236" y="1157835"/>
                </a:lnTo>
                <a:lnTo>
                  <a:pt x="3805201" y="1207078"/>
                </a:lnTo>
                <a:lnTo>
                  <a:pt x="3799446" y="1254810"/>
                </a:lnTo>
                <a:lnTo>
                  <a:pt x="3794971" y="1300909"/>
                </a:lnTo>
                <a:lnTo>
                  <a:pt x="3791777" y="1345266"/>
                </a:lnTo>
                <a:lnTo>
                  <a:pt x="3789861" y="1387881"/>
                </a:lnTo>
                <a:lnTo>
                  <a:pt x="3789222" y="1428750"/>
                </a:lnTo>
                <a:lnTo>
                  <a:pt x="3789487" y="1462590"/>
                </a:lnTo>
                <a:lnTo>
                  <a:pt x="3791603" y="1536870"/>
                </a:lnTo>
                <a:lnTo>
                  <a:pt x="3793455" y="1577309"/>
                </a:lnTo>
                <a:lnTo>
                  <a:pt x="3795835" y="1619948"/>
                </a:lnTo>
                <a:lnTo>
                  <a:pt x="3798745" y="1664786"/>
                </a:lnTo>
                <a:lnTo>
                  <a:pt x="3802275" y="1712949"/>
                </a:lnTo>
                <a:lnTo>
                  <a:pt x="3806152" y="1761061"/>
                </a:lnTo>
                <a:lnTo>
                  <a:pt x="3810649" y="1812498"/>
                </a:lnTo>
                <a:lnTo>
                  <a:pt x="3815676" y="1866134"/>
                </a:lnTo>
                <a:lnTo>
                  <a:pt x="3821232" y="1921969"/>
                </a:lnTo>
                <a:lnTo>
                  <a:pt x="3827317" y="1980004"/>
                </a:lnTo>
                <a:lnTo>
                  <a:pt x="3833931" y="2040239"/>
                </a:lnTo>
                <a:lnTo>
                  <a:pt x="3841074" y="2102672"/>
                </a:lnTo>
                <a:lnTo>
                  <a:pt x="3848747" y="2167305"/>
                </a:lnTo>
                <a:lnTo>
                  <a:pt x="3802540" y="2206896"/>
                </a:lnTo>
                <a:lnTo>
                  <a:pt x="3760646" y="2240829"/>
                </a:lnTo>
                <a:lnTo>
                  <a:pt x="3723066" y="2269105"/>
                </a:lnTo>
                <a:lnTo>
                  <a:pt x="3689801" y="2291726"/>
                </a:lnTo>
                <a:lnTo>
                  <a:pt x="3617804" y="2328590"/>
                </a:lnTo>
                <a:lnTo>
                  <a:pt x="3571760" y="2344868"/>
                </a:lnTo>
                <a:lnTo>
                  <a:pt x="3522719" y="2357529"/>
                </a:lnTo>
                <a:lnTo>
                  <a:pt x="3470681" y="2366573"/>
                </a:lnTo>
                <a:lnTo>
                  <a:pt x="3415645" y="2371999"/>
                </a:lnTo>
                <a:lnTo>
                  <a:pt x="3357613" y="2373807"/>
                </a:lnTo>
                <a:lnTo>
                  <a:pt x="4276760" y="2373807"/>
                </a:lnTo>
                <a:lnTo>
                  <a:pt x="4245421" y="2293354"/>
                </a:lnTo>
                <a:lnTo>
                  <a:pt x="4225413" y="2239898"/>
                </a:lnTo>
                <a:lnTo>
                  <a:pt x="4208669" y="2193125"/>
                </a:lnTo>
                <a:lnTo>
                  <a:pt x="4195191" y="2153034"/>
                </a:lnTo>
                <a:lnTo>
                  <a:pt x="4178033" y="2092896"/>
                </a:lnTo>
                <a:lnTo>
                  <a:pt x="4169186" y="2052652"/>
                </a:lnTo>
                <a:lnTo>
                  <a:pt x="4161782" y="2008459"/>
                </a:lnTo>
                <a:lnTo>
                  <a:pt x="4155821" y="1960317"/>
                </a:lnTo>
                <a:lnTo>
                  <a:pt x="4151304" y="1908226"/>
                </a:lnTo>
                <a:lnTo>
                  <a:pt x="4148229" y="1852187"/>
                </a:lnTo>
                <a:lnTo>
                  <a:pt x="4146598" y="1792200"/>
                </a:lnTo>
                <a:lnTo>
                  <a:pt x="4146410" y="1728266"/>
                </a:lnTo>
                <a:lnTo>
                  <a:pt x="4147003" y="1666440"/>
                </a:lnTo>
                <a:lnTo>
                  <a:pt x="4147860" y="1607461"/>
                </a:lnTo>
                <a:lnTo>
                  <a:pt x="4148978" y="1551331"/>
                </a:lnTo>
                <a:lnTo>
                  <a:pt x="4150359" y="1498049"/>
                </a:lnTo>
                <a:lnTo>
                  <a:pt x="4152003" y="1447615"/>
                </a:lnTo>
                <a:lnTo>
                  <a:pt x="4153907" y="1400031"/>
                </a:lnTo>
                <a:lnTo>
                  <a:pt x="4156073" y="1355295"/>
                </a:lnTo>
                <a:lnTo>
                  <a:pt x="4158500" y="1313408"/>
                </a:lnTo>
                <a:lnTo>
                  <a:pt x="4162927" y="1252314"/>
                </a:lnTo>
                <a:lnTo>
                  <a:pt x="4168024" y="1198512"/>
                </a:lnTo>
                <a:lnTo>
                  <a:pt x="4173791" y="1152001"/>
                </a:lnTo>
                <a:lnTo>
                  <a:pt x="4180226" y="1112783"/>
                </a:lnTo>
                <a:lnTo>
                  <a:pt x="4203607" y="1060627"/>
                </a:lnTo>
                <a:lnTo>
                  <a:pt x="4215236" y="1039002"/>
                </a:lnTo>
                <a:lnTo>
                  <a:pt x="4222214" y="1015982"/>
                </a:lnTo>
                <a:lnTo>
                  <a:pt x="4224540" y="991565"/>
                </a:lnTo>
                <a:lnTo>
                  <a:pt x="4223929" y="985989"/>
                </a:lnTo>
                <a:close/>
              </a:path>
              <a:path w="8094344" h="2750184">
                <a:moveTo>
                  <a:pt x="6159395" y="985989"/>
                </a:moveTo>
                <a:lnTo>
                  <a:pt x="5704928" y="985989"/>
                </a:lnTo>
                <a:lnTo>
                  <a:pt x="5733204" y="990007"/>
                </a:lnTo>
                <a:lnTo>
                  <a:pt x="5758504" y="1002062"/>
                </a:lnTo>
                <a:lnTo>
                  <a:pt x="5800177" y="1050279"/>
                </a:lnTo>
                <a:lnTo>
                  <a:pt x="5816549" y="1086443"/>
                </a:lnTo>
                <a:lnTo>
                  <a:pt x="5829944" y="1130644"/>
                </a:lnTo>
                <a:lnTo>
                  <a:pt x="5840363" y="1182881"/>
                </a:lnTo>
                <a:lnTo>
                  <a:pt x="5847806" y="1243156"/>
                </a:lnTo>
                <a:lnTo>
                  <a:pt x="5852271" y="1311468"/>
                </a:lnTo>
                <a:lnTo>
                  <a:pt x="5853670" y="1383206"/>
                </a:lnTo>
                <a:lnTo>
                  <a:pt x="5853735" y="1389684"/>
                </a:lnTo>
                <a:lnTo>
                  <a:pt x="5853353" y="1418400"/>
                </a:lnTo>
                <a:lnTo>
                  <a:pt x="5852131" y="1458048"/>
                </a:lnTo>
                <a:lnTo>
                  <a:pt x="5850095" y="1506764"/>
                </a:lnTo>
                <a:lnTo>
                  <a:pt x="5844394" y="1622339"/>
                </a:lnTo>
                <a:lnTo>
                  <a:pt x="5842358" y="1671058"/>
                </a:lnTo>
                <a:lnTo>
                  <a:pt x="5841137" y="1710706"/>
                </a:lnTo>
                <a:lnTo>
                  <a:pt x="5840730" y="1741284"/>
                </a:lnTo>
                <a:lnTo>
                  <a:pt x="5841137" y="1789159"/>
                </a:lnTo>
                <a:lnTo>
                  <a:pt x="5842358" y="1837907"/>
                </a:lnTo>
                <a:lnTo>
                  <a:pt x="5844394" y="1887528"/>
                </a:lnTo>
                <a:lnTo>
                  <a:pt x="5847243" y="1938020"/>
                </a:lnTo>
                <a:lnTo>
                  <a:pt x="5850906" y="1989383"/>
                </a:lnTo>
                <a:lnTo>
                  <a:pt x="5855383" y="2041618"/>
                </a:lnTo>
                <a:lnTo>
                  <a:pt x="5860673" y="2094723"/>
                </a:lnTo>
                <a:lnTo>
                  <a:pt x="5866777" y="2148700"/>
                </a:lnTo>
                <a:lnTo>
                  <a:pt x="5918873" y="2556116"/>
                </a:lnTo>
                <a:lnTo>
                  <a:pt x="5929568" y="2609551"/>
                </a:lnTo>
                <a:lnTo>
                  <a:pt x="5948015" y="2653271"/>
                </a:lnTo>
                <a:lnTo>
                  <a:pt x="5974214" y="2687275"/>
                </a:lnTo>
                <a:lnTo>
                  <a:pt x="6008166" y="2711564"/>
                </a:lnTo>
                <a:lnTo>
                  <a:pt x="6049870" y="2726137"/>
                </a:lnTo>
                <a:lnTo>
                  <a:pt x="6099327" y="2730995"/>
                </a:lnTo>
                <a:lnTo>
                  <a:pt x="6137636" y="2727797"/>
                </a:lnTo>
                <a:lnTo>
                  <a:pt x="6204140" y="2702218"/>
                </a:lnTo>
                <a:lnTo>
                  <a:pt x="6255530" y="2652338"/>
                </a:lnTo>
                <a:lnTo>
                  <a:pt x="6282042" y="2585829"/>
                </a:lnTo>
                <a:lnTo>
                  <a:pt x="6285357" y="2546819"/>
                </a:lnTo>
                <a:lnTo>
                  <a:pt x="6284731" y="2507242"/>
                </a:lnTo>
                <a:lnTo>
                  <a:pt x="6282856" y="2464788"/>
                </a:lnTo>
                <a:lnTo>
                  <a:pt x="6279731" y="2419456"/>
                </a:lnTo>
                <a:lnTo>
                  <a:pt x="6275357" y="2371247"/>
                </a:lnTo>
                <a:lnTo>
                  <a:pt x="6269733" y="2320160"/>
                </a:lnTo>
                <a:lnTo>
                  <a:pt x="6262859" y="2266197"/>
                </a:lnTo>
                <a:lnTo>
                  <a:pt x="6254736" y="2209357"/>
                </a:lnTo>
                <a:lnTo>
                  <a:pt x="6235988" y="2089889"/>
                </a:lnTo>
                <a:lnTo>
                  <a:pt x="6227862" y="2032959"/>
                </a:lnTo>
                <a:lnTo>
                  <a:pt x="6220986" y="1978847"/>
                </a:lnTo>
                <a:lnTo>
                  <a:pt x="6215360" y="1927556"/>
                </a:lnTo>
                <a:lnTo>
                  <a:pt x="6210985" y="1879085"/>
                </a:lnTo>
                <a:lnTo>
                  <a:pt x="6207860" y="1833434"/>
                </a:lnTo>
                <a:lnTo>
                  <a:pt x="6205984" y="1790603"/>
                </a:lnTo>
                <a:lnTo>
                  <a:pt x="6205359" y="1750593"/>
                </a:lnTo>
                <a:lnTo>
                  <a:pt x="6207226" y="1577581"/>
                </a:lnTo>
                <a:lnTo>
                  <a:pt x="6207116" y="1386368"/>
                </a:lnTo>
                <a:lnTo>
                  <a:pt x="6205011" y="1322897"/>
                </a:lnTo>
                <a:lnTo>
                  <a:pt x="6201345" y="1259458"/>
                </a:lnTo>
                <a:lnTo>
                  <a:pt x="6196228" y="1199369"/>
                </a:lnTo>
                <a:lnTo>
                  <a:pt x="6189660" y="1142628"/>
                </a:lnTo>
                <a:lnTo>
                  <a:pt x="6181642" y="1089236"/>
                </a:lnTo>
                <a:lnTo>
                  <a:pt x="6172173" y="1039192"/>
                </a:lnTo>
                <a:lnTo>
                  <a:pt x="6161252" y="992497"/>
                </a:lnTo>
                <a:lnTo>
                  <a:pt x="6159395" y="985989"/>
                </a:lnTo>
                <a:close/>
              </a:path>
              <a:path w="8094344" h="2750184">
                <a:moveTo>
                  <a:pt x="4869624" y="567410"/>
                </a:moveTo>
                <a:lnTo>
                  <a:pt x="4797775" y="580196"/>
                </a:lnTo>
                <a:lnTo>
                  <a:pt x="4738471" y="618566"/>
                </a:lnTo>
                <a:lnTo>
                  <a:pt x="4698712" y="676932"/>
                </a:lnTo>
                <a:lnTo>
                  <a:pt x="4685461" y="749719"/>
                </a:lnTo>
                <a:lnTo>
                  <a:pt x="4685867" y="783089"/>
                </a:lnTo>
                <a:lnTo>
                  <a:pt x="4687084" y="823669"/>
                </a:lnTo>
                <a:lnTo>
                  <a:pt x="4689169" y="872502"/>
                </a:lnTo>
                <a:lnTo>
                  <a:pt x="4694814" y="981447"/>
                </a:lnTo>
                <a:lnTo>
                  <a:pt x="4696850" y="1029234"/>
                </a:lnTo>
                <a:lnTo>
                  <a:pt x="4698072" y="1069814"/>
                </a:lnTo>
                <a:lnTo>
                  <a:pt x="4698479" y="1103185"/>
                </a:lnTo>
                <a:lnTo>
                  <a:pt x="4698183" y="1144339"/>
                </a:lnTo>
                <a:lnTo>
                  <a:pt x="4697381" y="1186401"/>
                </a:lnTo>
                <a:lnTo>
                  <a:pt x="4696051" y="1231468"/>
                </a:lnTo>
                <a:lnTo>
                  <a:pt x="4694163" y="1280144"/>
                </a:lnTo>
                <a:lnTo>
                  <a:pt x="4691735" y="1331777"/>
                </a:lnTo>
                <a:lnTo>
                  <a:pt x="4688566" y="1389684"/>
                </a:lnTo>
                <a:lnTo>
                  <a:pt x="4685261" y="1443917"/>
                </a:lnTo>
                <a:lnTo>
                  <a:pt x="4681215" y="1504424"/>
                </a:lnTo>
                <a:lnTo>
                  <a:pt x="4676629" y="1567889"/>
                </a:lnTo>
                <a:lnTo>
                  <a:pt x="4666379" y="1700738"/>
                </a:lnTo>
                <a:lnTo>
                  <a:pt x="4661793" y="1764205"/>
                </a:lnTo>
                <a:lnTo>
                  <a:pt x="4657747" y="1824714"/>
                </a:lnTo>
                <a:lnTo>
                  <a:pt x="4654240" y="1882265"/>
                </a:lnTo>
                <a:lnTo>
                  <a:pt x="4651218" y="1938020"/>
                </a:lnTo>
                <a:lnTo>
                  <a:pt x="4648811" y="1989383"/>
                </a:lnTo>
                <a:lnTo>
                  <a:pt x="4646957" y="2037168"/>
                </a:lnTo>
                <a:lnTo>
                  <a:pt x="4645608" y="2082887"/>
                </a:lnTo>
                <a:lnTo>
                  <a:pt x="4644799" y="2125648"/>
                </a:lnTo>
                <a:lnTo>
                  <a:pt x="4644529" y="2165451"/>
                </a:lnTo>
                <a:lnTo>
                  <a:pt x="4645284" y="2196840"/>
                </a:lnTo>
                <a:lnTo>
                  <a:pt x="4647550" y="2235209"/>
                </a:lnTo>
                <a:lnTo>
                  <a:pt x="4651328" y="2280555"/>
                </a:lnTo>
                <a:lnTo>
                  <a:pt x="4661911" y="2385201"/>
                </a:lnTo>
                <a:lnTo>
                  <a:pt x="4665689" y="2430548"/>
                </a:lnTo>
                <a:lnTo>
                  <a:pt x="4667955" y="2468917"/>
                </a:lnTo>
                <a:lnTo>
                  <a:pt x="4668710" y="2500312"/>
                </a:lnTo>
                <a:lnTo>
                  <a:pt x="4671850" y="2540190"/>
                </a:lnTo>
                <a:lnTo>
                  <a:pt x="4696967" y="2608093"/>
                </a:lnTo>
                <a:lnTo>
                  <a:pt x="4746032" y="2658907"/>
                </a:lnTo>
                <a:lnTo>
                  <a:pt x="4812079" y="2684953"/>
                </a:lnTo>
                <a:lnTo>
                  <a:pt x="4851031" y="2688209"/>
                </a:lnTo>
                <a:lnTo>
                  <a:pt x="4889224" y="2684953"/>
                </a:lnTo>
                <a:lnTo>
                  <a:pt x="4954800" y="2658907"/>
                </a:lnTo>
                <a:lnTo>
                  <a:pt x="5004563" y="2608093"/>
                </a:lnTo>
                <a:lnTo>
                  <a:pt x="5030142" y="2540190"/>
                </a:lnTo>
                <a:lnTo>
                  <a:pt x="5033340" y="2500312"/>
                </a:lnTo>
                <a:lnTo>
                  <a:pt x="5032642" y="2468917"/>
                </a:lnTo>
                <a:lnTo>
                  <a:pt x="5030549" y="2430548"/>
                </a:lnTo>
                <a:lnTo>
                  <a:pt x="5027060" y="2385201"/>
                </a:lnTo>
                <a:lnTo>
                  <a:pt x="5017292" y="2280555"/>
                </a:lnTo>
                <a:lnTo>
                  <a:pt x="5013804" y="2235209"/>
                </a:lnTo>
                <a:lnTo>
                  <a:pt x="5011711" y="2196840"/>
                </a:lnTo>
                <a:lnTo>
                  <a:pt x="5011013" y="2165451"/>
                </a:lnTo>
                <a:lnTo>
                  <a:pt x="5011711" y="2121382"/>
                </a:lnTo>
                <a:lnTo>
                  <a:pt x="5013804" y="2076615"/>
                </a:lnTo>
                <a:lnTo>
                  <a:pt x="5017292" y="2031152"/>
                </a:lnTo>
                <a:lnTo>
                  <a:pt x="5022176" y="1984997"/>
                </a:lnTo>
                <a:lnTo>
                  <a:pt x="5028108" y="1932440"/>
                </a:lnTo>
                <a:lnTo>
                  <a:pt x="5032876" y="1884535"/>
                </a:lnTo>
                <a:lnTo>
                  <a:pt x="5036482" y="1841281"/>
                </a:lnTo>
                <a:lnTo>
                  <a:pt x="5038928" y="1802676"/>
                </a:lnTo>
                <a:lnTo>
                  <a:pt x="5054250" y="1750433"/>
                </a:lnTo>
                <a:lnTo>
                  <a:pt x="5070454" y="1699598"/>
                </a:lnTo>
                <a:lnTo>
                  <a:pt x="5087538" y="1650173"/>
                </a:lnTo>
                <a:lnTo>
                  <a:pt x="5105502" y="1602156"/>
                </a:lnTo>
                <a:lnTo>
                  <a:pt x="5124347" y="1555548"/>
                </a:lnTo>
                <a:lnTo>
                  <a:pt x="5144073" y="1510349"/>
                </a:lnTo>
                <a:lnTo>
                  <a:pt x="5164679" y="1466559"/>
                </a:lnTo>
                <a:lnTo>
                  <a:pt x="5186166" y="1424178"/>
                </a:lnTo>
                <a:lnTo>
                  <a:pt x="5208533" y="1383206"/>
                </a:lnTo>
                <a:lnTo>
                  <a:pt x="5231781" y="1343643"/>
                </a:lnTo>
                <a:lnTo>
                  <a:pt x="5255910" y="1305490"/>
                </a:lnTo>
                <a:lnTo>
                  <a:pt x="5280919" y="1268745"/>
                </a:lnTo>
                <a:lnTo>
                  <a:pt x="5306809" y="1233411"/>
                </a:lnTo>
                <a:lnTo>
                  <a:pt x="5344946" y="1186401"/>
                </a:lnTo>
                <a:lnTo>
                  <a:pt x="5383455" y="1144339"/>
                </a:lnTo>
                <a:lnTo>
                  <a:pt x="5422337" y="1107226"/>
                </a:lnTo>
                <a:lnTo>
                  <a:pt x="5461590" y="1075061"/>
                </a:lnTo>
                <a:lnTo>
                  <a:pt x="5501216" y="1047845"/>
                </a:lnTo>
                <a:lnTo>
                  <a:pt x="5538821" y="1026909"/>
                </a:lnTo>
                <a:lnTo>
                  <a:pt x="5063108" y="1026909"/>
                </a:lnTo>
                <a:lnTo>
                  <a:pt x="5057521" y="809256"/>
                </a:lnTo>
                <a:lnTo>
                  <a:pt x="5049586" y="745090"/>
                </a:lnTo>
                <a:lnTo>
                  <a:pt x="5035349" y="690797"/>
                </a:lnTo>
                <a:lnTo>
                  <a:pt x="5014810" y="646377"/>
                </a:lnTo>
                <a:lnTo>
                  <a:pt x="4987963" y="611824"/>
                </a:lnTo>
                <a:lnTo>
                  <a:pt x="4954824" y="587151"/>
                </a:lnTo>
                <a:lnTo>
                  <a:pt x="4915376" y="572345"/>
                </a:lnTo>
                <a:lnTo>
                  <a:pt x="4869624" y="567410"/>
                </a:lnTo>
                <a:close/>
              </a:path>
              <a:path w="8094344" h="2750184">
                <a:moveTo>
                  <a:pt x="5704928" y="610196"/>
                </a:moveTo>
                <a:lnTo>
                  <a:pt x="5663800" y="611828"/>
                </a:lnTo>
                <a:lnTo>
                  <a:pt x="5622870" y="616707"/>
                </a:lnTo>
                <a:lnTo>
                  <a:pt x="5582037" y="624846"/>
                </a:lnTo>
                <a:lnTo>
                  <a:pt x="5541334" y="636240"/>
                </a:lnTo>
                <a:lnTo>
                  <a:pt x="5500763" y="650890"/>
                </a:lnTo>
                <a:lnTo>
                  <a:pt x="5460322" y="668795"/>
                </a:lnTo>
                <a:lnTo>
                  <a:pt x="5420012" y="689956"/>
                </a:lnTo>
                <a:lnTo>
                  <a:pt x="5379832" y="714373"/>
                </a:lnTo>
                <a:lnTo>
                  <a:pt x="5339784" y="742045"/>
                </a:lnTo>
                <a:lnTo>
                  <a:pt x="5299866" y="772973"/>
                </a:lnTo>
                <a:lnTo>
                  <a:pt x="5260079" y="807156"/>
                </a:lnTo>
                <a:lnTo>
                  <a:pt x="5220423" y="844595"/>
                </a:lnTo>
                <a:lnTo>
                  <a:pt x="5180898" y="885290"/>
                </a:lnTo>
                <a:lnTo>
                  <a:pt x="5141504" y="929241"/>
                </a:lnTo>
                <a:lnTo>
                  <a:pt x="5102241" y="976447"/>
                </a:lnTo>
                <a:lnTo>
                  <a:pt x="5063108" y="1026909"/>
                </a:lnTo>
                <a:lnTo>
                  <a:pt x="5538821" y="1026909"/>
                </a:lnTo>
                <a:lnTo>
                  <a:pt x="5541213" y="1025577"/>
                </a:lnTo>
                <a:lnTo>
                  <a:pt x="5581583" y="1008257"/>
                </a:lnTo>
                <a:lnTo>
                  <a:pt x="5622326" y="995886"/>
                </a:lnTo>
                <a:lnTo>
                  <a:pt x="5663441" y="988464"/>
                </a:lnTo>
                <a:lnTo>
                  <a:pt x="5704928" y="985989"/>
                </a:lnTo>
                <a:lnTo>
                  <a:pt x="6159395" y="985989"/>
                </a:lnTo>
                <a:lnTo>
                  <a:pt x="6148881" y="949150"/>
                </a:lnTo>
                <a:lnTo>
                  <a:pt x="6135059" y="909152"/>
                </a:lnTo>
                <a:lnTo>
                  <a:pt x="6119787" y="872502"/>
                </a:lnTo>
                <a:lnTo>
                  <a:pt x="6096987" y="826976"/>
                </a:lnTo>
                <a:lnTo>
                  <a:pt x="6071204" y="785786"/>
                </a:lnTo>
                <a:lnTo>
                  <a:pt x="6042438" y="748933"/>
                </a:lnTo>
                <a:lnTo>
                  <a:pt x="6010689" y="716416"/>
                </a:lnTo>
                <a:lnTo>
                  <a:pt x="5975957" y="688234"/>
                </a:lnTo>
                <a:lnTo>
                  <a:pt x="5938242" y="664389"/>
                </a:lnTo>
                <a:lnTo>
                  <a:pt x="5897545" y="644879"/>
                </a:lnTo>
                <a:lnTo>
                  <a:pt x="5853865" y="629705"/>
                </a:lnTo>
                <a:lnTo>
                  <a:pt x="5807202" y="618867"/>
                </a:lnTo>
                <a:lnTo>
                  <a:pt x="5757556" y="612364"/>
                </a:lnTo>
                <a:lnTo>
                  <a:pt x="5704928" y="610196"/>
                </a:lnTo>
                <a:close/>
              </a:path>
              <a:path w="8094344" h="2750184">
                <a:moveTo>
                  <a:pt x="6708279" y="632523"/>
                </a:moveTo>
                <a:lnTo>
                  <a:pt x="6637116" y="646010"/>
                </a:lnTo>
                <a:lnTo>
                  <a:pt x="6579908" y="686473"/>
                </a:lnTo>
                <a:lnTo>
                  <a:pt x="6542239" y="747396"/>
                </a:lnTo>
                <a:lnTo>
                  <a:pt x="6529679" y="822274"/>
                </a:lnTo>
                <a:lnTo>
                  <a:pt x="6534279" y="872348"/>
                </a:lnTo>
                <a:lnTo>
                  <a:pt x="6548077" y="914670"/>
                </a:lnTo>
                <a:lnTo>
                  <a:pt x="6571073" y="949242"/>
                </a:lnTo>
                <a:lnTo>
                  <a:pt x="6603268" y="976062"/>
                </a:lnTo>
                <a:lnTo>
                  <a:pt x="6644660" y="995131"/>
                </a:lnTo>
                <a:lnTo>
                  <a:pt x="6695249" y="1006449"/>
                </a:lnTo>
                <a:lnTo>
                  <a:pt x="6762339" y="1012640"/>
                </a:lnTo>
                <a:lnTo>
                  <a:pt x="6986515" y="1031009"/>
                </a:lnTo>
                <a:lnTo>
                  <a:pt x="7072092" y="1036357"/>
                </a:lnTo>
                <a:lnTo>
                  <a:pt x="7108253" y="1038072"/>
                </a:lnTo>
                <a:lnTo>
                  <a:pt x="7145464" y="2124519"/>
                </a:lnTo>
                <a:lnTo>
                  <a:pt x="7145114" y="2164284"/>
                </a:lnTo>
                <a:lnTo>
                  <a:pt x="7144065" y="2212884"/>
                </a:lnTo>
                <a:lnTo>
                  <a:pt x="7142319" y="2270321"/>
                </a:lnTo>
                <a:lnTo>
                  <a:pt x="7137435" y="2402873"/>
                </a:lnTo>
                <a:lnTo>
                  <a:pt x="7135693" y="2460313"/>
                </a:lnTo>
                <a:lnTo>
                  <a:pt x="7134649" y="2508914"/>
                </a:lnTo>
                <a:lnTo>
                  <a:pt x="7134301" y="2548674"/>
                </a:lnTo>
                <a:lnTo>
                  <a:pt x="7137730" y="2583442"/>
                </a:lnTo>
                <a:lnTo>
                  <a:pt x="7165167" y="2643907"/>
                </a:lnTo>
                <a:lnTo>
                  <a:pt x="7217839" y="2690765"/>
                </a:lnTo>
                <a:lnTo>
                  <a:pt x="7282485" y="2714953"/>
                </a:lnTo>
                <a:lnTo>
                  <a:pt x="7318476" y="2717977"/>
                </a:lnTo>
                <a:lnTo>
                  <a:pt x="7353606" y="2714610"/>
                </a:lnTo>
                <a:lnTo>
                  <a:pt x="7413442" y="2687672"/>
                </a:lnTo>
                <a:lnTo>
                  <a:pt x="7459380" y="2633796"/>
                </a:lnTo>
                <a:lnTo>
                  <a:pt x="7477138" y="2596757"/>
                </a:lnTo>
                <a:lnTo>
                  <a:pt x="7491420" y="2552984"/>
                </a:lnTo>
                <a:lnTo>
                  <a:pt x="7502228" y="2502476"/>
                </a:lnTo>
                <a:lnTo>
                  <a:pt x="7509561" y="2445234"/>
                </a:lnTo>
                <a:lnTo>
                  <a:pt x="7513419" y="2381258"/>
                </a:lnTo>
                <a:lnTo>
                  <a:pt x="7513802" y="2310549"/>
                </a:lnTo>
                <a:lnTo>
                  <a:pt x="7511885" y="2212884"/>
                </a:lnTo>
                <a:lnTo>
                  <a:pt x="7510094" y="2133815"/>
                </a:lnTo>
                <a:lnTo>
                  <a:pt x="7474737" y="1034351"/>
                </a:lnTo>
                <a:lnTo>
                  <a:pt x="7616124" y="1016492"/>
                </a:lnTo>
                <a:lnTo>
                  <a:pt x="7666726" y="1010912"/>
                </a:lnTo>
                <a:lnTo>
                  <a:pt x="7703934" y="1007565"/>
                </a:lnTo>
                <a:lnTo>
                  <a:pt x="7727746" y="1006449"/>
                </a:lnTo>
                <a:lnTo>
                  <a:pt x="7964477" y="1006449"/>
                </a:lnTo>
                <a:lnTo>
                  <a:pt x="7984709" y="1000634"/>
                </a:lnTo>
                <a:lnTo>
                  <a:pt x="8043075" y="960869"/>
                </a:lnTo>
                <a:lnTo>
                  <a:pt x="8081451" y="900642"/>
                </a:lnTo>
                <a:lnTo>
                  <a:pt x="8094243" y="825995"/>
                </a:lnTo>
                <a:lnTo>
                  <a:pt x="8089703" y="774945"/>
                </a:lnTo>
                <a:lnTo>
                  <a:pt x="8076084" y="731934"/>
                </a:lnTo>
                <a:lnTo>
                  <a:pt x="8053386" y="696960"/>
                </a:lnTo>
                <a:lnTo>
                  <a:pt x="8021609" y="670021"/>
                </a:lnTo>
                <a:lnTo>
                  <a:pt x="8008913" y="664146"/>
                </a:lnTo>
                <a:lnTo>
                  <a:pt x="7098957" y="664146"/>
                </a:lnTo>
                <a:lnTo>
                  <a:pt x="6708279" y="632523"/>
                </a:lnTo>
                <a:close/>
              </a:path>
              <a:path w="8094344" h="2750184">
                <a:moveTo>
                  <a:pt x="7964477" y="1006449"/>
                </a:moveTo>
                <a:lnTo>
                  <a:pt x="7727746" y="1006449"/>
                </a:lnTo>
                <a:lnTo>
                  <a:pt x="7748154" y="1006682"/>
                </a:lnTo>
                <a:lnTo>
                  <a:pt x="7770304" y="1007381"/>
                </a:lnTo>
                <a:lnTo>
                  <a:pt x="7794197" y="1008544"/>
                </a:lnTo>
                <a:lnTo>
                  <a:pt x="7845471" y="1011796"/>
                </a:lnTo>
                <a:lnTo>
                  <a:pt x="7869364" y="1012959"/>
                </a:lnTo>
                <a:lnTo>
                  <a:pt x="7891514" y="1013658"/>
                </a:lnTo>
                <a:lnTo>
                  <a:pt x="7911922" y="1013891"/>
                </a:lnTo>
                <a:lnTo>
                  <a:pt x="7950117" y="1010577"/>
                </a:lnTo>
                <a:lnTo>
                  <a:pt x="7964477" y="1006449"/>
                </a:lnTo>
                <a:close/>
              </a:path>
              <a:path w="8094344" h="2750184">
                <a:moveTo>
                  <a:pt x="7268248" y="0"/>
                </a:moveTo>
                <a:lnTo>
                  <a:pt x="7196153" y="12790"/>
                </a:lnTo>
                <a:lnTo>
                  <a:pt x="7136155" y="51155"/>
                </a:lnTo>
                <a:lnTo>
                  <a:pt x="7095693" y="109061"/>
                </a:lnTo>
                <a:lnTo>
                  <a:pt x="7082205" y="180454"/>
                </a:lnTo>
                <a:lnTo>
                  <a:pt x="7082540" y="212266"/>
                </a:lnTo>
                <a:lnTo>
                  <a:pt x="7083546" y="251147"/>
                </a:lnTo>
                <a:lnTo>
                  <a:pt x="7085220" y="297097"/>
                </a:lnTo>
                <a:lnTo>
                  <a:pt x="7087563" y="350118"/>
                </a:lnTo>
                <a:lnTo>
                  <a:pt x="7090575" y="410210"/>
                </a:lnTo>
                <a:lnTo>
                  <a:pt x="7093592" y="471262"/>
                </a:lnTo>
                <a:lnTo>
                  <a:pt x="7095939" y="527183"/>
                </a:lnTo>
                <a:lnTo>
                  <a:pt x="7097615" y="577970"/>
                </a:lnTo>
                <a:lnTo>
                  <a:pt x="7098621" y="623624"/>
                </a:lnTo>
                <a:lnTo>
                  <a:pt x="7098957" y="664146"/>
                </a:lnTo>
                <a:lnTo>
                  <a:pt x="8008913" y="664146"/>
                </a:lnTo>
                <a:lnTo>
                  <a:pt x="8004879" y="662279"/>
                </a:lnTo>
                <a:lnTo>
                  <a:pt x="7463586" y="662279"/>
                </a:lnTo>
                <a:lnTo>
                  <a:pt x="7465440" y="546938"/>
                </a:lnTo>
                <a:lnTo>
                  <a:pt x="7469162" y="439039"/>
                </a:lnTo>
                <a:lnTo>
                  <a:pt x="7468812" y="392414"/>
                </a:lnTo>
                <a:lnTo>
                  <a:pt x="7467765" y="349276"/>
                </a:lnTo>
                <a:lnTo>
                  <a:pt x="7466022" y="309628"/>
                </a:lnTo>
                <a:lnTo>
                  <a:pt x="7454429" y="209375"/>
                </a:lnTo>
                <a:lnTo>
                  <a:pt x="7440912" y="153828"/>
                </a:lnTo>
                <a:lnTo>
                  <a:pt x="7423035" y="106825"/>
                </a:lnTo>
                <a:lnTo>
                  <a:pt x="7400798" y="68368"/>
                </a:lnTo>
                <a:lnTo>
                  <a:pt x="7374200" y="38457"/>
                </a:lnTo>
                <a:lnTo>
                  <a:pt x="7307925" y="4273"/>
                </a:lnTo>
                <a:lnTo>
                  <a:pt x="7268248" y="0"/>
                </a:lnTo>
                <a:close/>
              </a:path>
              <a:path w="8094344" h="2750184">
                <a:moveTo>
                  <a:pt x="7727746" y="632523"/>
                </a:moveTo>
                <a:lnTo>
                  <a:pt x="7706464" y="633713"/>
                </a:lnTo>
                <a:lnTo>
                  <a:pt x="7669407" y="637284"/>
                </a:lnTo>
                <a:lnTo>
                  <a:pt x="7616575" y="643235"/>
                </a:lnTo>
                <a:lnTo>
                  <a:pt x="7463586" y="662279"/>
                </a:lnTo>
                <a:lnTo>
                  <a:pt x="8004879" y="662279"/>
                </a:lnTo>
                <a:lnTo>
                  <a:pt x="7951585" y="644422"/>
                </a:lnTo>
                <a:lnTo>
                  <a:pt x="7911698" y="639216"/>
                </a:lnTo>
                <a:lnTo>
                  <a:pt x="7861095" y="635498"/>
                </a:lnTo>
                <a:lnTo>
                  <a:pt x="7799778" y="633267"/>
                </a:lnTo>
                <a:lnTo>
                  <a:pt x="7727746" y="632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8400" y="5021002"/>
            <a:ext cx="6110605" cy="2275840"/>
          </a:xfrm>
          <a:custGeom>
            <a:avLst/>
            <a:gdLst/>
            <a:ahLst/>
            <a:cxnLst/>
            <a:rect l="l" t="t" r="r" b="b"/>
            <a:pathLst>
              <a:path w="6110605" h="2275840">
                <a:moveTo>
                  <a:pt x="1472655" y="920877"/>
                </a:moveTo>
                <a:lnTo>
                  <a:pt x="1160856" y="920877"/>
                </a:lnTo>
                <a:lnTo>
                  <a:pt x="1222248" y="1335735"/>
                </a:lnTo>
                <a:lnTo>
                  <a:pt x="1230907" y="1395495"/>
                </a:lnTo>
                <a:lnTo>
                  <a:pt x="1239520" y="1452408"/>
                </a:lnTo>
                <a:lnTo>
                  <a:pt x="1248088" y="1506473"/>
                </a:lnTo>
                <a:lnTo>
                  <a:pt x="1256609" y="1557690"/>
                </a:lnTo>
                <a:lnTo>
                  <a:pt x="1265084" y="1606059"/>
                </a:lnTo>
                <a:lnTo>
                  <a:pt x="1273513" y="1651580"/>
                </a:lnTo>
                <a:lnTo>
                  <a:pt x="1281896" y="1694253"/>
                </a:lnTo>
                <a:lnTo>
                  <a:pt x="1290233" y="1734077"/>
                </a:lnTo>
                <a:lnTo>
                  <a:pt x="1316511" y="1845105"/>
                </a:lnTo>
                <a:lnTo>
                  <a:pt x="1335555" y="1913278"/>
                </a:lnTo>
                <a:lnTo>
                  <a:pt x="1355655" y="1975573"/>
                </a:lnTo>
                <a:lnTo>
                  <a:pt x="1376813" y="2031989"/>
                </a:lnTo>
                <a:lnTo>
                  <a:pt x="1399027" y="2082527"/>
                </a:lnTo>
                <a:lnTo>
                  <a:pt x="1422298" y="2127187"/>
                </a:lnTo>
                <a:lnTo>
                  <a:pt x="1446625" y="2165968"/>
                </a:lnTo>
                <a:lnTo>
                  <a:pt x="1472010" y="2198871"/>
                </a:lnTo>
                <a:lnTo>
                  <a:pt x="1525948" y="2247044"/>
                </a:lnTo>
                <a:lnTo>
                  <a:pt x="1584112" y="2271704"/>
                </a:lnTo>
                <a:lnTo>
                  <a:pt x="1614779" y="2275217"/>
                </a:lnTo>
                <a:lnTo>
                  <a:pt x="1667681" y="2269864"/>
                </a:lnTo>
                <a:lnTo>
                  <a:pt x="1714771" y="2251957"/>
                </a:lnTo>
                <a:lnTo>
                  <a:pt x="1756049" y="2221496"/>
                </a:lnTo>
                <a:lnTo>
                  <a:pt x="1791512" y="2178481"/>
                </a:lnTo>
                <a:lnTo>
                  <a:pt x="1820669" y="2133978"/>
                </a:lnTo>
                <a:lnTo>
                  <a:pt x="1847674" y="2089765"/>
                </a:lnTo>
                <a:lnTo>
                  <a:pt x="1872528" y="2045843"/>
                </a:lnTo>
                <a:lnTo>
                  <a:pt x="1895230" y="2002212"/>
                </a:lnTo>
                <a:lnTo>
                  <a:pt x="1915781" y="1958871"/>
                </a:lnTo>
                <a:lnTo>
                  <a:pt x="1934180" y="1915820"/>
                </a:lnTo>
                <a:lnTo>
                  <a:pt x="1950428" y="1873060"/>
                </a:lnTo>
                <a:lnTo>
                  <a:pt x="1964524" y="1830590"/>
                </a:lnTo>
                <a:lnTo>
                  <a:pt x="1965662" y="1826869"/>
                </a:lnTo>
                <a:lnTo>
                  <a:pt x="1633385" y="1826869"/>
                </a:lnTo>
                <a:lnTo>
                  <a:pt x="1625622" y="1790976"/>
                </a:lnTo>
                <a:lnTo>
                  <a:pt x="1617709" y="1753247"/>
                </a:lnTo>
                <a:lnTo>
                  <a:pt x="1609648" y="1713683"/>
                </a:lnTo>
                <a:lnTo>
                  <a:pt x="1601438" y="1672284"/>
                </a:lnTo>
                <a:lnTo>
                  <a:pt x="1593080" y="1629049"/>
                </a:lnTo>
                <a:lnTo>
                  <a:pt x="1584572" y="1583979"/>
                </a:lnTo>
                <a:lnTo>
                  <a:pt x="1575915" y="1537074"/>
                </a:lnTo>
                <a:lnTo>
                  <a:pt x="1567109" y="1488333"/>
                </a:lnTo>
                <a:lnTo>
                  <a:pt x="1558155" y="1437757"/>
                </a:lnTo>
                <a:lnTo>
                  <a:pt x="1549052" y="1385346"/>
                </a:lnTo>
                <a:lnTo>
                  <a:pt x="1539800" y="1331099"/>
                </a:lnTo>
                <a:lnTo>
                  <a:pt x="1530276" y="1274268"/>
                </a:lnTo>
                <a:lnTo>
                  <a:pt x="1520746" y="1216457"/>
                </a:lnTo>
                <a:lnTo>
                  <a:pt x="1511151" y="1157345"/>
                </a:lnTo>
                <a:lnTo>
                  <a:pt x="1501305" y="1095756"/>
                </a:lnTo>
                <a:lnTo>
                  <a:pt x="1490284" y="1027593"/>
                </a:lnTo>
                <a:lnTo>
                  <a:pt x="1479551" y="962204"/>
                </a:lnTo>
                <a:lnTo>
                  <a:pt x="1472655" y="920877"/>
                </a:lnTo>
                <a:close/>
              </a:path>
              <a:path w="6110605" h="2275840">
                <a:moveTo>
                  <a:pt x="187896" y="187896"/>
                </a:moveTo>
                <a:lnTo>
                  <a:pt x="115571" y="200688"/>
                </a:lnTo>
                <a:lnTo>
                  <a:pt x="54876" y="239064"/>
                </a:lnTo>
                <a:lnTo>
                  <a:pt x="13717" y="296964"/>
                </a:lnTo>
                <a:lnTo>
                  <a:pt x="0" y="368350"/>
                </a:lnTo>
                <a:lnTo>
                  <a:pt x="671" y="407676"/>
                </a:lnTo>
                <a:lnTo>
                  <a:pt x="2684" y="449999"/>
                </a:lnTo>
                <a:lnTo>
                  <a:pt x="6042" y="495319"/>
                </a:lnTo>
                <a:lnTo>
                  <a:pt x="10743" y="543636"/>
                </a:lnTo>
                <a:lnTo>
                  <a:pt x="16789" y="594950"/>
                </a:lnTo>
                <a:lnTo>
                  <a:pt x="24180" y="649262"/>
                </a:lnTo>
                <a:lnTo>
                  <a:pt x="68833" y="928319"/>
                </a:lnTo>
                <a:lnTo>
                  <a:pt x="77204" y="989144"/>
                </a:lnTo>
                <a:lnTo>
                  <a:pt x="85574" y="1048370"/>
                </a:lnTo>
                <a:lnTo>
                  <a:pt x="93945" y="1105998"/>
                </a:lnTo>
                <a:lnTo>
                  <a:pt x="102316" y="1162026"/>
                </a:lnTo>
                <a:lnTo>
                  <a:pt x="110789" y="1217098"/>
                </a:lnTo>
                <a:lnTo>
                  <a:pt x="119058" y="1269288"/>
                </a:lnTo>
                <a:lnTo>
                  <a:pt x="127556" y="1321269"/>
                </a:lnTo>
                <a:lnTo>
                  <a:pt x="135801" y="1370155"/>
                </a:lnTo>
                <a:lnTo>
                  <a:pt x="144172" y="1418190"/>
                </a:lnTo>
                <a:lnTo>
                  <a:pt x="152543" y="1464627"/>
                </a:lnTo>
                <a:lnTo>
                  <a:pt x="160914" y="1509465"/>
                </a:lnTo>
                <a:lnTo>
                  <a:pt x="169285" y="1552704"/>
                </a:lnTo>
                <a:lnTo>
                  <a:pt x="177656" y="1594344"/>
                </a:lnTo>
                <a:lnTo>
                  <a:pt x="186027" y="1634386"/>
                </a:lnTo>
                <a:lnTo>
                  <a:pt x="194397" y="1672829"/>
                </a:lnTo>
                <a:lnTo>
                  <a:pt x="223145" y="1792474"/>
                </a:lnTo>
                <a:lnTo>
                  <a:pt x="243632" y="1868582"/>
                </a:lnTo>
                <a:lnTo>
                  <a:pt x="264229" y="1937998"/>
                </a:lnTo>
                <a:lnTo>
                  <a:pt x="284936" y="2000721"/>
                </a:lnTo>
                <a:lnTo>
                  <a:pt x="305753" y="2056751"/>
                </a:lnTo>
                <a:lnTo>
                  <a:pt x="326680" y="2106089"/>
                </a:lnTo>
                <a:lnTo>
                  <a:pt x="347717" y="2148734"/>
                </a:lnTo>
                <a:lnTo>
                  <a:pt x="368864" y="2184686"/>
                </a:lnTo>
                <a:lnTo>
                  <a:pt x="411488" y="2236512"/>
                </a:lnTo>
                <a:lnTo>
                  <a:pt x="454552" y="2261566"/>
                </a:lnTo>
                <a:lnTo>
                  <a:pt x="476250" y="2264054"/>
                </a:lnTo>
                <a:lnTo>
                  <a:pt x="522683" y="2258400"/>
                </a:lnTo>
                <a:lnTo>
                  <a:pt x="563759" y="2244410"/>
                </a:lnTo>
                <a:lnTo>
                  <a:pt x="599478" y="2222086"/>
                </a:lnTo>
                <a:lnTo>
                  <a:pt x="629837" y="2191427"/>
                </a:lnTo>
                <a:lnTo>
                  <a:pt x="654837" y="2152434"/>
                </a:lnTo>
                <a:lnTo>
                  <a:pt x="676700" y="2131738"/>
                </a:lnTo>
                <a:lnTo>
                  <a:pt x="695769" y="2106856"/>
                </a:lnTo>
                <a:lnTo>
                  <a:pt x="712048" y="2077789"/>
                </a:lnTo>
                <a:lnTo>
                  <a:pt x="725538" y="2044534"/>
                </a:lnTo>
                <a:lnTo>
                  <a:pt x="843985" y="1722691"/>
                </a:lnTo>
                <a:lnTo>
                  <a:pt x="539495" y="1722691"/>
                </a:lnTo>
                <a:lnTo>
                  <a:pt x="429742" y="887387"/>
                </a:lnTo>
                <a:lnTo>
                  <a:pt x="401827" y="613918"/>
                </a:lnTo>
                <a:lnTo>
                  <a:pt x="395504" y="551261"/>
                </a:lnTo>
                <a:lnTo>
                  <a:pt x="388437" y="492772"/>
                </a:lnTo>
                <a:lnTo>
                  <a:pt x="380624" y="438449"/>
                </a:lnTo>
                <a:lnTo>
                  <a:pt x="372066" y="388292"/>
                </a:lnTo>
                <a:lnTo>
                  <a:pt x="362762" y="342303"/>
                </a:lnTo>
                <a:lnTo>
                  <a:pt x="345050" y="286718"/>
                </a:lnTo>
                <a:lnTo>
                  <a:pt x="318707" y="243484"/>
                </a:lnTo>
                <a:lnTo>
                  <a:pt x="283733" y="212602"/>
                </a:lnTo>
                <a:lnTo>
                  <a:pt x="240129" y="194073"/>
                </a:lnTo>
                <a:lnTo>
                  <a:pt x="187896" y="187896"/>
                </a:lnTo>
                <a:close/>
              </a:path>
              <a:path w="6110605" h="2275840">
                <a:moveTo>
                  <a:pt x="2169160" y="193484"/>
                </a:moveTo>
                <a:lnTo>
                  <a:pt x="2120497" y="198023"/>
                </a:lnTo>
                <a:lnTo>
                  <a:pt x="2080167" y="211639"/>
                </a:lnTo>
                <a:lnTo>
                  <a:pt x="2048171" y="234333"/>
                </a:lnTo>
                <a:lnTo>
                  <a:pt x="2024508" y="266106"/>
                </a:lnTo>
                <a:lnTo>
                  <a:pt x="2009178" y="306959"/>
                </a:lnTo>
                <a:lnTo>
                  <a:pt x="1769186" y="1320850"/>
                </a:lnTo>
                <a:lnTo>
                  <a:pt x="1633385" y="1826869"/>
                </a:lnTo>
                <a:lnTo>
                  <a:pt x="1965662" y="1826869"/>
                </a:lnTo>
                <a:lnTo>
                  <a:pt x="1981154" y="1776177"/>
                </a:lnTo>
                <a:lnTo>
                  <a:pt x="1997556" y="1722167"/>
                </a:lnTo>
                <a:lnTo>
                  <a:pt x="2013730" y="1668561"/>
                </a:lnTo>
                <a:lnTo>
                  <a:pt x="2029676" y="1615358"/>
                </a:lnTo>
                <a:lnTo>
                  <a:pt x="2045395" y="1562558"/>
                </a:lnTo>
                <a:lnTo>
                  <a:pt x="2060885" y="1510162"/>
                </a:lnTo>
                <a:lnTo>
                  <a:pt x="2076148" y="1458170"/>
                </a:lnTo>
                <a:lnTo>
                  <a:pt x="2091183" y="1406580"/>
                </a:lnTo>
                <a:lnTo>
                  <a:pt x="2105990" y="1355395"/>
                </a:lnTo>
                <a:lnTo>
                  <a:pt x="2120569" y="1304612"/>
                </a:lnTo>
                <a:lnTo>
                  <a:pt x="2134921" y="1254233"/>
                </a:lnTo>
                <a:lnTo>
                  <a:pt x="2149044" y="1204258"/>
                </a:lnTo>
                <a:lnTo>
                  <a:pt x="2162940" y="1154686"/>
                </a:lnTo>
                <a:lnTo>
                  <a:pt x="2176608" y="1105517"/>
                </a:lnTo>
                <a:lnTo>
                  <a:pt x="2190048" y="1056752"/>
                </a:lnTo>
                <a:lnTo>
                  <a:pt x="2203261" y="1008390"/>
                </a:lnTo>
                <a:lnTo>
                  <a:pt x="2216245" y="960431"/>
                </a:lnTo>
                <a:lnTo>
                  <a:pt x="2229002" y="912876"/>
                </a:lnTo>
                <a:lnTo>
                  <a:pt x="2241531" y="865724"/>
                </a:lnTo>
                <a:lnTo>
                  <a:pt x="2253832" y="818976"/>
                </a:lnTo>
                <a:lnTo>
                  <a:pt x="2265905" y="772631"/>
                </a:lnTo>
                <a:lnTo>
                  <a:pt x="2277750" y="726690"/>
                </a:lnTo>
                <a:lnTo>
                  <a:pt x="2289368" y="681151"/>
                </a:lnTo>
                <a:lnTo>
                  <a:pt x="2300758" y="636017"/>
                </a:lnTo>
                <a:lnTo>
                  <a:pt x="2311920" y="591285"/>
                </a:lnTo>
                <a:lnTo>
                  <a:pt x="2322854" y="546957"/>
                </a:lnTo>
                <a:lnTo>
                  <a:pt x="2333560" y="503032"/>
                </a:lnTo>
                <a:lnTo>
                  <a:pt x="2344039" y="459511"/>
                </a:lnTo>
                <a:lnTo>
                  <a:pt x="2357994" y="399980"/>
                </a:lnTo>
                <a:lnTo>
                  <a:pt x="2362644" y="373938"/>
                </a:lnTo>
                <a:lnTo>
                  <a:pt x="2359039" y="338064"/>
                </a:lnTo>
                <a:lnTo>
                  <a:pt x="2330202" y="274351"/>
                </a:lnTo>
                <a:lnTo>
                  <a:pt x="2274855" y="223306"/>
                </a:lnTo>
                <a:lnTo>
                  <a:pt x="2206950" y="196797"/>
                </a:lnTo>
                <a:lnTo>
                  <a:pt x="2169160" y="193484"/>
                </a:lnTo>
                <a:close/>
              </a:path>
              <a:path w="6110605" h="2275840">
                <a:moveTo>
                  <a:pt x="1181315" y="195338"/>
                </a:moveTo>
                <a:lnTo>
                  <a:pt x="1139590" y="199553"/>
                </a:lnTo>
                <a:lnTo>
                  <a:pt x="1101585" y="212196"/>
                </a:lnTo>
                <a:lnTo>
                  <a:pt x="1067302" y="233267"/>
                </a:lnTo>
                <a:lnTo>
                  <a:pt x="1036741" y="262767"/>
                </a:lnTo>
                <a:lnTo>
                  <a:pt x="1009900" y="300696"/>
                </a:lnTo>
                <a:lnTo>
                  <a:pt x="986781" y="347054"/>
                </a:lnTo>
                <a:lnTo>
                  <a:pt x="967384" y="401840"/>
                </a:lnTo>
                <a:lnTo>
                  <a:pt x="951004" y="456998"/>
                </a:lnTo>
                <a:lnTo>
                  <a:pt x="934666" y="511675"/>
                </a:lnTo>
                <a:lnTo>
                  <a:pt x="918368" y="565873"/>
                </a:lnTo>
                <a:lnTo>
                  <a:pt x="902112" y="619592"/>
                </a:lnTo>
                <a:lnTo>
                  <a:pt x="885896" y="672830"/>
                </a:lnTo>
                <a:lnTo>
                  <a:pt x="869722" y="725589"/>
                </a:lnTo>
                <a:lnTo>
                  <a:pt x="853588" y="777867"/>
                </a:lnTo>
                <a:lnTo>
                  <a:pt x="837495" y="829667"/>
                </a:lnTo>
                <a:lnTo>
                  <a:pt x="821443" y="880986"/>
                </a:lnTo>
                <a:lnTo>
                  <a:pt x="805432" y="931825"/>
                </a:lnTo>
                <a:lnTo>
                  <a:pt x="789462" y="982185"/>
                </a:lnTo>
                <a:lnTo>
                  <a:pt x="773533" y="1032065"/>
                </a:lnTo>
                <a:lnTo>
                  <a:pt x="757644" y="1081465"/>
                </a:lnTo>
                <a:lnTo>
                  <a:pt x="741797" y="1130386"/>
                </a:lnTo>
                <a:lnTo>
                  <a:pt x="725990" y="1178826"/>
                </a:lnTo>
                <a:lnTo>
                  <a:pt x="710224" y="1226787"/>
                </a:lnTo>
                <a:lnTo>
                  <a:pt x="694500" y="1274268"/>
                </a:lnTo>
                <a:lnTo>
                  <a:pt x="678815" y="1321269"/>
                </a:lnTo>
                <a:lnTo>
                  <a:pt x="663172" y="1367791"/>
                </a:lnTo>
                <a:lnTo>
                  <a:pt x="647570" y="1413833"/>
                </a:lnTo>
                <a:lnTo>
                  <a:pt x="632008" y="1459395"/>
                </a:lnTo>
                <a:lnTo>
                  <a:pt x="616487" y="1504477"/>
                </a:lnTo>
                <a:lnTo>
                  <a:pt x="601007" y="1549079"/>
                </a:lnTo>
                <a:lnTo>
                  <a:pt x="585568" y="1593202"/>
                </a:lnTo>
                <a:lnTo>
                  <a:pt x="570170" y="1636845"/>
                </a:lnTo>
                <a:lnTo>
                  <a:pt x="554812" y="1680008"/>
                </a:lnTo>
                <a:lnTo>
                  <a:pt x="539495" y="1722691"/>
                </a:lnTo>
                <a:lnTo>
                  <a:pt x="843985" y="1722691"/>
                </a:lnTo>
                <a:lnTo>
                  <a:pt x="1008303" y="1276210"/>
                </a:lnTo>
                <a:lnTo>
                  <a:pt x="1160856" y="920877"/>
                </a:lnTo>
                <a:lnTo>
                  <a:pt x="1472655" y="920877"/>
                </a:lnTo>
                <a:lnTo>
                  <a:pt x="1469103" y="899589"/>
                </a:lnTo>
                <a:lnTo>
                  <a:pt x="1458942" y="839749"/>
                </a:lnTo>
                <a:lnTo>
                  <a:pt x="1449067" y="782683"/>
                </a:lnTo>
                <a:lnTo>
                  <a:pt x="1439478" y="728391"/>
                </a:lnTo>
                <a:lnTo>
                  <a:pt x="1430176" y="676874"/>
                </a:lnTo>
                <a:lnTo>
                  <a:pt x="1421160" y="628130"/>
                </a:lnTo>
                <a:lnTo>
                  <a:pt x="1412431" y="582160"/>
                </a:lnTo>
                <a:lnTo>
                  <a:pt x="1403987" y="538964"/>
                </a:lnTo>
                <a:lnTo>
                  <a:pt x="1395830" y="498543"/>
                </a:lnTo>
                <a:lnTo>
                  <a:pt x="1387960" y="460895"/>
                </a:lnTo>
                <a:lnTo>
                  <a:pt x="1363558" y="364821"/>
                </a:lnTo>
                <a:lnTo>
                  <a:pt x="1342866" y="313035"/>
                </a:lnTo>
                <a:lnTo>
                  <a:pt x="1318302" y="270665"/>
                </a:lnTo>
                <a:lnTo>
                  <a:pt x="1289864" y="237710"/>
                </a:lnTo>
                <a:lnTo>
                  <a:pt x="1257554" y="214170"/>
                </a:lnTo>
                <a:lnTo>
                  <a:pt x="1221371" y="200046"/>
                </a:lnTo>
                <a:lnTo>
                  <a:pt x="1181315" y="195338"/>
                </a:lnTo>
                <a:close/>
              </a:path>
              <a:path w="6110605" h="2275840">
                <a:moveTo>
                  <a:pt x="4331291" y="2029650"/>
                </a:moveTo>
                <a:lnTo>
                  <a:pt x="3923169" y="2029650"/>
                </a:lnTo>
                <a:lnTo>
                  <a:pt x="3946303" y="2060461"/>
                </a:lnTo>
                <a:lnTo>
                  <a:pt x="3974787" y="2093364"/>
                </a:lnTo>
                <a:lnTo>
                  <a:pt x="4008621" y="2128361"/>
                </a:lnTo>
                <a:lnTo>
                  <a:pt x="4047807" y="2165451"/>
                </a:lnTo>
                <a:lnTo>
                  <a:pt x="4090712" y="2201263"/>
                </a:lnTo>
                <a:lnTo>
                  <a:pt x="4126407" y="2226841"/>
                </a:lnTo>
                <a:lnTo>
                  <a:pt x="4176166" y="2247303"/>
                </a:lnTo>
                <a:lnTo>
                  <a:pt x="4209542" y="2244281"/>
                </a:lnTo>
                <a:lnTo>
                  <a:pt x="4270006" y="2220101"/>
                </a:lnTo>
                <a:lnTo>
                  <a:pt x="4319881" y="2173128"/>
                </a:lnTo>
                <a:lnTo>
                  <a:pt x="4345923" y="2111735"/>
                </a:lnTo>
                <a:lnTo>
                  <a:pt x="4349178" y="2076157"/>
                </a:lnTo>
                <a:lnTo>
                  <a:pt x="4338027" y="2044534"/>
                </a:lnTo>
                <a:lnTo>
                  <a:pt x="4331291" y="2029650"/>
                </a:lnTo>
                <a:close/>
              </a:path>
              <a:path w="6110605" h="2275840">
                <a:moveTo>
                  <a:pt x="3608768" y="182321"/>
                </a:moveTo>
                <a:lnTo>
                  <a:pt x="3558625" y="183428"/>
                </a:lnTo>
                <a:lnTo>
                  <a:pt x="3509312" y="186749"/>
                </a:lnTo>
                <a:lnTo>
                  <a:pt x="3460829" y="192285"/>
                </a:lnTo>
                <a:lnTo>
                  <a:pt x="3413177" y="200035"/>
                </a:lnTo>
                <a:lnTo>
                  <a:pt x="3366356" y="210000"/>
                </a:lnTo>
                <a:lnTo>
                  <a:pt x="3320365" y="222178"/>
                </a:lnTo>
                <a:lnTo>
                  <a:pt x="3275205" y="236572"/>
                </a:lnTo>
                <a:lnTo>
                  <a:pt x="3230875" y="253179"/>
                </a:lnTo>
                <a:lnTo>
                  <a:pt x="3187375" y="272001"/>
                </a:lnTo>
                <a:lnTo>
                  <a:pt x="3144706" y="293037"/>
                </a:lnTo>
                <a:lnTo>
                  <a:pt x="3102867" y="316288"/>
                </a:lnTo>
                <a:lnTo>
                  <a:pt x="3061859" y="341753"/>
                </a:lnTo>
                <a:lnTo>
                  <a:pt x="3021681" y="369433"/>
                </a:lnTo>
                <a:lnTo>
                  <a:pt x="2982333" y="399327"/>
                </a:lnTo>
                <a:lnTo>
                  <a:pt x="2943816" y="431436"/>
                </a:lnTo>
                <a:lnTo>
                  <a:pt x="2906129" y="465759"/>
                </a:lnTo>
                <a:lnTo>
                  <a:pt x="2869272" y="502297"/>
                </a:lnTo>
                <a:lnTo>
                  <a:pt x="2833903" y="540393"/>
                </a:lnTo>
                <a:lnTo>
                  <a:pt x="2800677" y="579390"/>
                </a:lnTo>
                <a:lnTo>
                  <a:pt x="2769595" y="619288"/>
                </a:lnTo>
                <a:lnTo>
                  <a:pt x="2740657" y="660087"/>
                </a:lnTo>
                <a:lnTo>
                  <a:pt x="2713863" y="701788"/>
                </a:lnTo>
                <a:lnTo>
                  <a:pt x="2689212" y="744389"/>
                </a:lnTo>
                <a:lnTo>
                  <a:pt x="2666705" y="787892"/>
                </a:lnTo>
                <a:lnTo>
                  <a:pt x="2646342" y="832296"/>
                </a:lnTo>
                <a:lnTo>
                  <a:pt x="2628122" y="877602"/>
                </a:lnTo>
                <a:lnTo>
                  <a:pt x="2612046" y="923808"/>
                </a:lnTo>
                <a:lnTo>
                  <a:pt x="2598114" y="970916"/>
                </a:lnTo>
                <a:lnTo>
                  <a:pt x="2586325" y="1018925"/>
                </a:lnTo>
                <a:lnTo>
                  <a:pt x="2576679" y="1067836"/>
                </a:lnTo>
                <a:lnTo>
                  <a:pt x="2569177" y="1117647"/>
                </a:lnTo>
                <a:lnTo>
                  <a:pt x="2563819" y="1168360"/>
                </a:lnTo>
                <a:lnTo>
                  <a:pt x="2560604" y="1219974"/>
                </a:lnTo>
                <a:lnTo>
                  <a:pt x="2559532" y="1272489"/>
                </a:lnTo>
                <a:lnTo>
                  <a:pt x="2560367" y="1334897"/>
                </a:lnTo>
                <a:lnTo>
                  <a:pt x="2562872" y="1395123"/>
                </a:lnTo>
                <a:lnTo>
                  <a:pt x="2567047" y="1453165"/>
                </a:lnTo>
                <a:lnTo>
                  <a:pt x="2572892" y="1509025"/>
                </a:lnTo>
                <a:lnTo>
                  <a:pt x="2580408" y="1562702"/>
                </a:lnTo>
                <a:lnTo>
                  <a:pt x="2589593" y="1614196"/>
                </a:lnTo>
                <a:lnTo>
                  <a:pt x="2600449" y="1663507"/>
                </a:lnTo>
                <a:lnTo>
                  <a:pt x="2612975" y="1710635"/>
                </a:lnTo>
                <a:lnTo>
                  <a:pt x="2627171" y="1755581"/>
                </a:lnTo>
                <a:lnTo>
                  <a:pt x="2643038" y="1798344"/>
                </a:lnTo>
                <a:lnTo>
                  <a:pt x="2660575" y="1838924"/>
                </a:lnTo>
                <a:lnTo>
                  <a:pt x="2679783" y="1877322"/>
                </a:lnTo>
                <a:lnTo>
                  <a:pt x="2700661" y="1913538"/>
                </a:lnTo>
                <a:lnTo>
                  <a:pt x="2723209" y="1947571"/>
                </a:lnTo>
                <a:lnTo>
                  <a:pt x="2747429" y="1979422"/>
                </a:lnTo>
                <a:lnTo>
                  <a:pt x="2777070" y="2013248"/>
                </a:lnTo>
                <a:lnTo>
                  <a:pt x="2809123" y="2044569"/>
                </a:lnTo>
                <a:lnTo>
                  <a:pt x="2843586" y="2073385"/>
                </a:lnTo>
                <a:lnTo>
                  <a:pt x="2880460" y="2099696"/>
                </a:lnTo>
                <a:lnTo>
                  <a:pt x="2919745" y="2123501"/>
                </a:lnTo>
                <a:lnTo>
                  <a:pt x="2961441" y="2144800"/>
                </a:lnTo>
                <a:lnTo>
                  <a:pt x="3005548" y="2163594"/>
                </a:lnTo>
                <a:lnTo>
                  <a:pt x="3052066" y="2179882"/>
                </a:lnTo>
                <a:lnTo>
                  <a:pt x="3100995" y="2193664"/>
                </a:lnTo>
                <a:lnTo>
                  <a:pt x="3152335" y="2204941"/>
                </a:lnTo>
                <a:lnTo>
                  <a:pt x="3206086" y="2213712"/>
                </a:lnTo>
                <a:lnTo>
                  <a:pt x="3262248" y="2219977"/>
                </a:lnTo>
                <a:lnTo>
                  <a:pt x="3320822" y="2223736"/>
                </a:lnTo>
                <a:lnTo>
                  <a:pt x="3381806" y="2224989"/>
                </a:lnTo>
                <a:lnTo>
                  <a:pt x="3420054" y="2223017"/>
                </a:lnTo>
                <a:lnTo>
                  <a:pt x="3461874" y="2217100"/>
                </a:lnTo>
                <a:lnTo>
                  <a:pt x="3507267" y="2207240"/>
                </a:lnTo>
                <a:lnTo>
                  <a:pt x="3556231" y="2193436"/>
                </a:lnTo>
                <a:lnTo>
                  <a:pt x="3608768" y="2175687"/>
                </a:lnTo>
                <a:lnTo>
                  <a:pt x="3648443" y="2160633"/>
                </a:lnTo>
                <a:lnTo>
                  <a:pt x="3689865" y="2143643"/>
                </a:lnTo>
                <a:lnTo>
                  <a:pt x="3733033" y="2124716"/>
                </a:lnTo>
                <a:lnTo>
                  <a:pt x="3777948" y="2103854"/>
                </a:lnTo>
                <a:lnTo>
                  <a:pt x="3824608" y="2081055"/>
                </a:lnTo>
                <a:lnTo>
                  <a:pt x="3873016" y="2056321"/>
                </a:lnTo>
                <a:lnTo>
                  <a:pt x="3923169" y="2029650"/>
                </a:lnTo>
                <a:lnTo>
                  <a:pt x="4331291" y="2029650"/>
                </a:lnTo>
                <a:lnTo>
                  <a:pt x="4312442" y="1987327"/>
                </a:lnTo>
                <a:lnTo>
                  <a:pt x="4295228" y="1945932"/>
                </a:lnTo>
                <a:lnTo>
                  <a:pt x="4276761" y="1899424"/>
                </a:lnTo>
                <a:lnTo>
                  <a:pt x="3357613" y="1899424"/>
                </a:lnTo>
                <a:lnTo>
                  <a:pt x="3305349" y="1897041"/>
                </a:lnTo>
                <a:lnTo>
                  <a:pt x="3256457" y="1889890"/>
                </a:lnTo>
                <a:lnTo>
                  <a:pt x="3210937" y="1877972"/>
                </a:lnTo>
                <a:lnTo>
                  <a:pt x="3168789" y="1861286"/>
                </a:lnTo>
                <a:lnTo>
                  <a:pt x="3130013" y="1839833"/>
                </a:lnTo>
                <a:lnTo>
                  <a:pt x="3094609" y="1813613"/>
                </a:lnTo>
                <a:lnTo>
                  <a:pt x="3062576" y="1782626"/>
                </a:lnTo>
                <a:lnTo>
                  <a:pt x="3033915" y="1746872"/>
                </a:lnTo>
                <a:lnTo>
                  <a:pt x="2995071" y="1679750"/>
                </a:lnTo>
                <a:lnTo>
                  <a:pt x="2978887" y="1641613"/>
                </a:lnTo>
                <a:lnTo>
                  <a:pt x="2964860" y="1600426"/>
                </a:lnTo>
                <a:lnTo>
                  <a:pt x="2952991" y="1556188"/>
                </a:lnTo>
                <a:lnTo>
                  <a:pt x="2943280" y="1508898"/>
                </a:lnTo>
                <a:lnTo>
                  <a:pt x="2935727" y="1458558"/>
                </a:lnTo>
                <a:lnTo>
                  <a:pt x="2930332" y="1405166"/>
                </a:lnTo>
                <a:lnTo>
                  <a:pt x="2927095" y="1348722"/>
                </a:lnTo>
                <a:lnTo>
                  <a:pt x="2926016" y="1289227"/>
                </a:lnTo>
                <a:lnTo>
                  <a:pt x="2927469" y="1238566"/>
                </a:lnTo>
                <a:lnTo>
                  <a:pt x="2931829" y="1188898"/>
                </a:lnTo>
                <a:lnTo>
                  <a:pt x="2939096" y="1140226"/>
                </a:lnTo>
                <a:lnTo>
                  <a:pt x="2949270" y="1092548"/>
                </a:lnTo>
                <a:lnTo>
                  <a:pt x="2962350" y="1045864"/>
                </a:lnTo>
                <a:lnTo>
                  <a:pt x="2978337" y="1000175"/>
                </a:lnTo>
                <a:lnTo>
                  <a:pt x="2997230" y="955481"/>
                </a:lnTo>
                <a:lnTo>
                  <a:pt x="3019031" y="911782"/>
                </a:lnTo>
                <a:lnTo>
                  <a:pt x="3043738" y="869078"/>
                </a:lnTo>
                <a:lnTo>
                  <a:pt x="3071352" y="827369"/>
                </a:lnTo>
                <a:lnTo>
                  <a:pt x="3101872" y="786656"/>
                </a:lnTo>
                <a:lnTo>
                  <a:pt x="3135299" y="746937"/>
                </a:lnTo>
                <a:lnTo>
                  <a:pt x="3170732" y="709348"/>
                </a:lnTo>
                <a:lnTo>
                  <a:pt x="3207262" y="675028"/>
                </a:lnTo>
                <a:lnTo>
                  <a:pt x="3244890" y="643976"/>
                </a:lnTo>
                <a:lnTo>
                  <a:pt x="3283615" y="616194"/>
                </a:lnTo>
                <a:lnTo>
                  <a:pt x="3323438" y="591681"/>
                </a:lnTo>
                <a:lnTo>
                  <a:pt x="3364360" y="570436"/>
                </a:lnTo>
                <a:lnTo>
                  <a:pt x="3406379" y="552460"/>
                </a:lnTo>
                <a:lnTo>
                  <a:pt x="3449496" y="537752"/>
                </a:lnTo>
                <a:lnTo>
                  <a:pt x="3493712" y="526313"/>
                </a:lnTo>
                <a:lnTo>
                  <a:pt x="3539026" y="518143"/>
                </a:lnTo>
                <a:lnTo>
                  <a:pt x="3585438" y="513240"/>
                </a:lnTo>
                <a:lnTo>
                  <a:pt x="3632949" y="511606"/>
                </a:lnTo>
                <a:lnTo>
                  <a:pt x="4223929" y="511606"/>
                </a:lnTo>
                <a:lnTo>
                  <a:pt x="4220587" y="481107"/>
                </a:lnTo>
                <a:lnTo>
                  <a:pt x="4188960" y="412971"/>
                </a:lnTo>
                <a:lnTo>
                  <a:pt x="4161286" y="380909"/>
                </a:lnTo>
                <a:lnTo>
                  <a:pt x="4125707" y="350185"/>
                </a:lnTo>
                <a:lnTo>
                  <a:pt x="4082221" y="320798"/>
                </a:lnTo>
                <a:lnTo>
                  <a:pt x="4030829" y="292750"/>
                </a:lnTo>
                <a:lnTo>
                  <a:pt x="3971531" y="266039"/>
                </a:lnTo>
                <a:lnTo>
                  <a:pt x="3914923" y="243827"/>
                </a:lnTo>
                <a:lnTo>
                  <a:pt x="3859910" y="225032"/>
                </a:lnTo>
                <a:lnTo>
                  <a:pt x="3806492" y="209656"/>
                </a:lnTo>
                <a:lnTo>
                  <a:pt x="3754669" y="197696"/>
                </a:lnTo>
                <a:lnTo>
                  <a:pt x="3704441" y="189154"/>
                </a:lnTo>
                <a:lnTo>
                  <a:pt x="3655808" y="184029"/>
                </a:lnTo>
                <a:lnTo>
                  <a:pt x="3608768" y="182321"/>
                </a:lnTo>
                <a:close/>
              </a:path>
              <a:path w="6110605" h="2275840">
                <a:moveTo>
                  <a:pt x="4223929" y="511606"/>
                </a:moveTo>
                <a:lnTo>
                  <a:pt x="3632949" y="511606"/>
                </a:lnTo>
                <a:lnTo>
                  <a:pt x="3649056" y="512652"/>
                </a:lnTo>
                <a:lnTo>
                  <a:pt x="3667602" y="515789"/>
                </a:lnTo>
                <a:lnTo>
                  <a:pt x="3712019" y="528345"/>
                </a:lnTo>
                <a:lnTo>
                  <a:pt x="3766199" y="549738"/>
                </a:lnTo>
                <a:lnTo>
                  <a:pt x="3830142" y="580428"/>
                </a:lnTo>
                <a:lnTo>
                  <a:pt x="3820552" y="632696"/>
                </a:lnTo>
                <a:lnTo>
                  <a:pt x="3812241" y="683452"/>
                </a:lnTo>
                <a:lnTo>
                  <a:pt x="3805206" y="732695"/>
                </a:lnTo>
                <a:lnTo>
                  <a:pt x="3799446" y="780427"/>
                </a:lnTo>
                <a:lnTo>
                  <a:pt x="3794971" y="826525"/>
                </a:lnTo>
                <a:lnTo>
                  <a:pt x="3791777" y="870883"/>
                </a:lnTo>
                <a:lnTo>
                  <a:pt x="3789861" y="913497"/>
                </a:lnTo>
                <a:lnTo>
                  <a:pt x="3789222" y="954366"/>
                </a:lnTo>
                <a:lnTo>
                  <a:pt x="3789487" y="988207"/>
                </a:lnTo>
                <a:lnTo>
                  <a:pt x="3791603" y="1062486"/>
                </a:lnTo>
                <a:lnTo>
                  <a:pt x="3793455" y="1102926"/>
                </a:lnTo>
                <a:lnTo>
                  <a:pt x="3795835" y="1145564"/>
                </a:lnTo>
                <a:lnTo>
                  <a:pt x="3798745" y="1190403"/>
                </a:lnTo>
                <a:lnTo>
                  <a:pt x="3802275" y="1238566"/>
                </a:lnTo>
                <a:lnTo>
                  <a:pt x="3806152" y="1286678"/>
                </a:lnTo>
                <a:lnTo>
                  <a:pt x="3810649" y="1338114"/>
                </a:lnTo>
                <a:lnTo>
                  <a:pt x="3815676" y="1391751"/>
                </a:lnTo>
                <a:lnTo>
                  <a:pt x="3821232" y="1447586"/>
                </a:lnTo>
                <a:lnTo>
                  <a:pt x="3827317" y="1505621"/>
                </a:lnTo>
                <a:lnTo>
                  <a:pt x="3833931" y="1565856"/>
                </a:lnTo>
                <a:lnTo>
                  <a:pt x="3841074" y="1628289"/>
                </a:lnTo>
                <a:lnTo>
                  <a:pt x="3848747" y="1692922"/>
                </a:lnTo>
                <a:lnTo>
                  <a:pt x="3802540" y="1732513"/>
                </a:lnTo>
                <a:lnTo>
                  <a:pt x="3760646" y="1766445"/>
                </a:lnTo>
                <a:lnTo>
                  <a:pt x="3723066" y="1794721"/>
                </a:lnTo>
                <a:lnTo>
                  <a:pt x="3689801" y="1817343"/>
                </a:lnTo>
                <a:lnTo>
                  <a:pt x="3617804" y="1854207"/>
                </a:lnTo>
                <a:lnTo>
                  <a:pt x="3571760" y="1870485"/>
                </a:lnTo>
                <a:lnTo>
                  <a:pt x="3522719" y="1883146"/>
                </a:lnTo>
                <a:lnTo>
                  <a:pt x="3470681" y="1892189"/>
                </a:lnTo>
                <a:lnTo>
                  <a:pt x="3415645" y="1897616"/>
                </a:lnTo>
                <a:lnTo>
                  <a:pt x="3357613" y="1899424"/>
                </a:lnTo>
                <a:lnTo>
                  <a:pt x="4276761" y="1899424"/>
                </a:lnTo>
                <a:lnTo>
                  <a:pt x="4245423" y="1818971"/>
                </a:lnTo>
                <a:lnTo>
                  <a:pt x="4225417" y="1765515"/>
                </a:lnTo>
                <a:lnTo>
                  <a:pt x="4208675" y="1718742"/>
                </a:lnTo>
                <a:lnTo>
                  <a:pt x="4195196" y="1678651"/>
                </a:lnTo>
                <a:lnTo>
                  <a:pt x="4178033" y="1618513"/>
                </a:lnTo>
                <a:lnTo>
                  <a:pt x="4169186" y="1578269"/>
                </a:lnTo>
                <a:lnTo>
                  <a:pt x="4161782" y="1534076"/>
                </a:lnTo>
                <a:lnTo>
                  <a:pt x="4155821" y="1485934"/>
                </a:lnTo>
                <a:lnTo>
                  <a:pt x="4151304" y="1433843"/>
                </a:lnTo>
                <a:lnTo>
                  <a:pt x="4148229" y="1377804"/>
                </a:lnTo>
                <a:lnTo>
                  <a:pt x="4146598" y="1317817"/>
                </a:lnTo>
                <a:lnTo>
                  <a:pt x="4146410" y="1253883"/>
                </a:lnTo>
                <a:lnTo>
                  <a:pt x="4147003" y="1192056"/>
                </a:lnTo>
                <a:lnTo>
                  <a:pt x="4147860" y="1133078"/>
                </a:lnTo>
                <a:lnTo>
                  <a:pt x="4148978" y="1076947"/>
                </a:lnTo>
                <a:lnTo>
                  <a:pt x="4150359" y="1023666"/>
                </a:lnTo>
                <a:lnTo>
                  <a:pt x="4152003" y="973232"/>
                </a:lnTo>
                <a:lnTo>
                  <a:pt x="4153907" y="925648"/>
                </a:lnTo>
                <a:lnTo>
                  <a:pt x="4156073" y="880912"/>
                </a:lnTo>
                <a:lnTo>
                  <a:pt x="4158500" y="839025"/>
                </a:lnTo>
                <a:lnTo>
                  <a:pt x="4162927" y="777931"/>
                </a:lnTo>
                <a:lnTo>
                  <a:pt x="4168024" y="724128"/>
                </a:lnTo>
                <a:lnTo>
                  <a:pt x="4173791" y="677618"/>
                </a:lnTo>
                <a:lnTo>
                  <a:pt x="4180226" y="638400"/>
                </a:lnTo>
                <a:lnTo>
                  <a:pt x="4203607" y="586244"/>
                </a:lnTo>
                <a:lnTo>
                  <a:pt x="4215236" y="564619"/>
                </a:lnTo>
                <a:lnTo>
                  <a:pt x="4222214" y="541599"/>
                </a:lnTo>
                <a:lnTo>
                  <a:pt x="4224540" y="517182"/>
                </a:lnTo>
                <a:lnTo>
                  <a:pt x="4223929" y="511606"/>
                </a:lnTo>
                <a:close/>
              </a:path>
              <a:path w="6110605" h="2275840">
                <a:moveTo>
                  <a:pt x="4681740" y="1678038"/>
                </a:moveTo>
                <a:lnTo>
                  <a:pt x="4611273" y="1691992"/>
                </a:lnTo>
                <a:lnTo>
                  <a:pt x="4548720" y="1733854"/>
                </a:lnTo>
                <a:lnTo>
                  <a:pt x="4523084" y="1762917"/>
                </a:lnTo>
                <a:lnTo>
                  <a:pt x="4493785" y="1828030"/>
                </a:lnTo>
                <a:lnTo>
                  <a:pt x="4490123" y="1864080"/>
                </a:lnTo>
                <a:lnTo>
                  <a:pt x="4493659" y="1904409"/>
                </a:lnTo>
                <a:lnTo>
                  <a:pt x="4504270" y="1942717"/>
                </a:lnTo>
                <a:lnTo>
                  <a:pt x="4521954" y="1979005"/>
                </a:lnTo>
                <a:lnTo>
                  <a:pt x="4546711" y="2013273"/>
                </a:lnTo>
                <a:lnTo>
                  <a:pt x="4578543" y="2045519"/>
                </a:lnTo>
                <a:lnTo>
                  <a:pt x="4617448" y="2075744"/>
                </a:lnTo>
                <a:lnTo>
                  <a:pt x="4663428" y="2103947"/>
                </a:lnTo>
                <a:lnTo>
                  <a:pt x="4716481" y="2130129"/>
                </a:lnTo>
                <a:lnTo>
                  <a:pt x="4776609" y="2154288"/>
                </a:lnTo>
                <a:lnTo>
                  <a:pt x="4826080" y="2171468"/>
                </a:lnTo>
                <a:lnTo>
                  <a:pt x="4876103" y="2186628"/>
                </a:lnTo>
                <a:lnTo>
                  <a:pt x="4926677" y="2199766"/>
                </a:lnTo>
                <a:lnTo>
                  <a:pt x="4977802" y="2210884"/>
                </a:lnTo>
                <a:lnTo>
                  <a:pt x="5029478" y="2219980"/>
                </a:lnTo>
                <a:lnTo>
                  <a:pt x="5081706" y="2227055"/>
                </a:lnTo>
                <a:lnTo>
                  <a:pt x="5134484" y="2232109"/>
                </a:lnTo>
                <a:lnTo>
                  <a:pt x="5187815" y="2235141"/>
                </a:lnTo>
                <a:lnTo>
                  <a:pt x="5241696" y="2236152"/>
                </a:lnTo>
                <a:lnTo>
                  <a:pt x="5301290" y="2235106"/>
                </a:lnTo>
                <a:lnTo>
                  <a:pt x="5358978" y="2231969"/>
                </a:lnTo>
                <a:lnTo>
                  <a:pt x="5414759" y="2226741"/>
                </a:lnTo>
                <a:lnTo>
                  <a:pt x="5468633" y="2219422"/>
                </a:lnTo>
                <a:lnTo>
                  <a:pt x="5520600" y="2210012"/>
                </a:lnTo>
                <a:lnTo>
                  <a:pt x="5570661" y="2198511"/>
                </a:lnTo>
                <a:lnTo>
                  <a:pt x="5618815" y="2184919"/>
                </a:lnTo>
                <a:lnTo>
                  <a:pt x="5665063" y="2169237"/>
                </a:lnTo>
                <a:lnTo>
                  <a:pt x="5709404" y="2151464"/>
                </a:lnTo>
                <a:lnTo>
                  <a:pt x="5751839" y="2131601"/>
                </a:lnTo>
                <a:lnTo>
                  <a:pt x="5792368" y="2109647"/>
                </a:lnTo>
                <a:lnTo>
                  <a:pt x="5837891" y="2080341"/>
                </a:lnTo>
                <a:lnTo>
                  <a:pt x="5879079" y="2048575"/>
                </a:lnTo>
                <a:lnTo>
                  <a:pt x="5915932" y="2014349"/>
                </a:lnTo>
                <a:lnTo>
                  <a:pt x="5948449" y="1977664"/>
                </a:lnTo>
                <a:lnTo>
                  <a:pt x="5976631" y="1938518"/>
                </a:lnTo>
                <a:lnTo>
                  <a:pt x="6000477" y="1896913"/>
                </a:lnTo>
                <a:lnTo>
                  <a:pt x="6016662" y="1860359"/>
                </a:lnTo>
                <a:lnTo>
                  <a:pt x="5241696" y="1860359"/>
                </a:lnTo>
                <a:lnTo>
                  <a:pt x="5196469" y="1858964"/>
                </a:lnTo>
                <a:lnTo>
                  <a:pt x="5146359" y="1854777"/>
                </a:lnTo>
                <a:lnTo>
                  <a:pt x="5091365" y="1847800"/>
                </a:lnTo>
                <a:lnTo>
                  <a:pt x="5031486" y="1838032"/>
                </a:lnTo>
                <a:lnTo>
                  <a:pt x="4960322" y="1823148"/>
                </a:lnTo>
                <a:lnTo>
                  <a:pt x="4903119" y="1806408"/>
                </a:lnTo>
                <a:lnTo>
                  <a:pt x="4859862" y="1787806"/>
                </a:lnTo>
                <a:lnTo>
                  <a:pt x="4787075" y="1728273"/>
                </a:lnTo>
                <a:lnTo>
                  <a:pt x="4747777" y="1700364"/>
                </a:lnTo>
                <a:lnTo>
                  <a:pt x="4712665" y="1683619"/>
                </a:lnTo>
                <a:lnTo>
                  <a:pt x="4681740" y="1678038"/>
                </a:lnTo>
                <a:close/>
              </a:path>
              <a:path w="6110605" h="2275840">
                <a:moveTo>
                  <a:pt x="5881662" y="0"/>
                </a:moveTo>
                <a:lnTo>
                  <a:pt x="5837830" y="2093"/>
                </a:lnTo>
                <a:lnTo>
                  <a:pt x="5795624" y="8372"/>
                </a:lnTo>
                <a:lnTo>
                  <a:pt x="5755044" y="18838"/>
                </a:lnTo>
                <a:lnTo>
                  <a:pt x="5716092" y="33489"/>
                </a:lnTo>
                <a:lnTo>
                  <a:pt x="5682949" y="47746"/>
                </a:lnTo>
                <a:lnTo>
                  <a:pt x="5644109" y="62876"/>
                </a:lnTo>
                <a:lnTo>
                  <a:pt x="5599574" y="78879"/>
                </a:lnTo>
                <a:lnTo>
                  <a:pt x="5549344" y="95756"/>
                </a:lnTo>
                <a:lnTo>
                  <a:pt x="5493417" y="113506"/>
                </a:lnTo>
                <a:lnTo>
                  <a:pt x="5431796" y="132129"/>
                </a:lnTo>
                <a:lnTo>
                  <a:pt x="5297054" y="171158"/>
                </a:lnTo>
                <a:lnTo>
                  <a:pt x="5235095" y="189893"/>
                </a:lnTo>
                <a:lnTo>
                  <a:pt x="5178602" y="207831"/>
                </a:lnTo>
                <a:lnTo>
                  <a:pt x="5127575" y="224972"/>
                </a:lnTo>
                <a:lnTo>
                  <a:pt x="5082015" y="241316"/>
                </a:lnTo>
                <a:lnTo>
                  <a:pt x="5041920" y="256863"/>
                </a:lnTo>
                <a:lnTo>
                  <a:pt x="4960056" y="294682"/>
                </a:lnTo>
                <a:lnTo>
                  <a:pt x="4916078" y="319734"/>
                </a:lnTo>
                <a:lnTo>
                  <a:pt x="4875358" y="346770"/>
                </a:lnTo>
                <a:lnTo>
                  <a:pt x="4837895" y="375791"/>
                </a:lnTo>
                <a:lnTo>
                  <a:pt x="4803690" y="406797"/>
                </a:lnTo>
                <a:lnTo>
                  <a:pt x="4772742" y="439787"/>
                </a:lnTo>
                <a:lnTo>
                  <a:pt x="4745052" y="474761"/>
                </a:lnTo>
                <a:lnTo>
                  <a:pt x="4720620" y="511720"/>
                </a:lnTo>
                <a:lnTo>
                  <a:pt x="4699446" y="550664"/>
                </a:lnTo>
                <a:lnTo>
                  <a:pt x="4681529" y="591591"/>
                </a:lnTo>
                <a:lnTo>
                  <a:pt x="4666869" y="634503"/>
                </a:lnTo>
                <a:lnTo>
                  <a:pt x="4655467" y="679400"/>
                </a:lnTo>
                <a:lnTo>
                  <a:pt x="4647323" y="726281"/>
                </a:lnTo>
                <a:lnTo>
                  <a:pt x="4642437" y="775146"/>
                </a:lnTo>
                <a:lnTo>
                  <a:pt x="4640808" y="825995"/>
                </a:lnTo>
                <a:lnTo>
                  <a:pt x="4643883" y="883897"/>
                </a:lnTo>
                <a:lnTo>
                  <a:pt x="4653109" y="937471"/>
                </a:lnTo>
                <a:lnTo>
                  <a:pt x="4668485" y="986715"/>
                </a:lnTo>
                <a:lnTo>
                  <a:pt x="4690012" y="1031629"/>
                </a:lnTo>
                <a:lnTo>
                  <a:pt x="4717688" y="1072214"/>
                </a:lnTo>
                <a:lnTo>
                  <a:pt x="4751516" y="1108470"/>
                </a:lnTo>
                <a:lnTo>
                  <a:pt x="4791494" y="1140396"/>
                </a:lnTo>
                <a:lnTo>
                  <a:pt x="4824183" y="1160748"/>
                </a:lnTo>
                <a:lnTo>
                  <a:pt x="4862719" y="1180339"/>
                </a:lnTo>
                <a:lnTo>
                  <a:pt x="4907102" y="1199171"/>
                </a:lnTo>
                <a:lnTo>
                  <a:pt x="4957331" y="1217242"/>
                </a:lnTo>
                <a:lnTo>
                  <a:pt x="5013408" y="1234554"/>
                </a:lnTo>
                <a:lnTo>
                  <a:pt x="5075333" y="1251107"/>
                </a:lnTo>
                <a:lnTo>
                  <a:pt x="5143106" y="1266901"/>
                </a:lnTo>
                <a:lnTo>
                  <a:pt x="5336578" y="1309687"/>
                </a:lnTo>
                <a:lnTo>
                  <a:pt x="5397924" y="1327277"/>
                </a:lnTo>
                <a:lnTo>
                  <a:pt x="5453428" y="1347573"/>
                </a:lnTo>
                <a:lnTo>
                  <a:pt x="5503088" y="1370574"/>
                </a:lnTo>
                <a:lnTo>
                  <a:pt x="5546907" y="1396281"/>
                </a:lnTo>
                <a:lnTo>
                  <a:pt x="5584882" y="1424694"/>
                </a:lnTo>
                <a:lnTo>
                  <a:pt x="5617015" y="1455812"/>
                </a:lnTo>
                <a:lnTo>
                  <a:pt x="5643306" y="1489636"/>
                </a:lnTo>
                <a:lnTo>
                  <a:pt x="5663754" y="1526165"/>
                </a:lnTo>
                <a:lnTo>
                  <a:pt x="5678360" y="1565401"/>
                </a:lnTo>
                <a:lnTo>
                  <a:pt x="5687123" y="1607343"/>
                </a:lnTo>
                <a:lnTo>
                  <a:pt x="5690044" y="1651990"/>
                </a:lnTo>
                <a:lnTo>
                  <a:pt x="5685238" y="1689304"/>
                </a:lnTo>
                <a:lnTo>
                  <a:pt x="5646791" y="1753385"/>
                </a:lnTo>
                <a:lnTo>
                  <a:pt x="5613150" y="1780154"/>
                </a:lnTo>
                <a:lnTo>
                  <a:pt x="5569897" y="1803408"/>
                </a:lnTo>
                <a:lnTo>
                  <a:pt x="5517027" y="1823149"/>
                </a:lnTo>
                <a:lnTo>
                  <a:pt x="5476311" y="1834517"/>
                </a:lnTo>
                <a:lnTo>
                  <a:pt x="5433524" y="1843819"/>
                </a:lnTo>
                <a:lnTo>
                  <a:pt x="5388670" y="1851055"/>
                </a:lnTo>
                <a:lnTo>
                  <a:pt x="5341747" y="1856224"/>
                </a:lnTo>
                <a:lnTo>
                  <a:pt x="5292756" y="1859325"/>
                </a:lnTo>
                <a:lnTo>
                  <a:pt x="5241696" y="1860359"/>
                </a:lnTo>
                <a:lnTo>
                  <a:pt x="6016662" y="1860359"/>
                </a:lnTo>
                <a:lnTo>
                  <a:pt x="6035163" y="1806323"/>
                </a:lnTo>
                <a:lnTo>
                  <a:pt x="6046002" y="1757339"/>
                </a:lnTo>
                <a:lnTo>
                  <a:pt x="6052506" y="1705894"/>
                </a:lnTo>
                <a:lnTo>
                  <a:pt x="6054674" y="1651990"/>
                </a:lnTo>
                <a:lnTo>
                  <a:pt x="6053127" y="1599997"/>
                </a:lnTo>
                <a:lnTo>
                  <a:pt x="6048485" y="1549787"/>
                </a:lnTo>
                <a:lnTo>
                  <a:pt x="6040750" y="1501362"/>
                </a:lnTo>
                <a:lnTo>
                  <a:pt x="6029920" y="1454721"/>
                </a:lnTo>
                <a:lnTo>
                  <a:pt x="6015995" y="1409864"/>
                </a:lnTo>
                <a:lnTo>
                  <a:pt x="5998977" y="1366792"/>
                </a:lnTo>
                <a:lnTo>
                  <a:pt x="5978864" y="1325503"/>
                </a:lnTo>
                <a:lnTo>
                  <a:pt x="5955657" y="1285999"/>
                </a:lnTo>
                <a:lnTo>
                  <a:pt x="5929356" y="1248279"/>
                </a:lnTo>
                <a:lnTo>
                  <a:pt x="5899960" y="1212344"/>
                </a:lnTo>
                <a:lnTo>
                  <a:pt x="5867471" y="1178193"/>
                </a:lnTo>
                <a:lnTo>
                  <a:pt x="5831887" y="1145826"/>
                </a:lnTo>
                <a:lnTo>
                  <a:pt x="5793208" y="1115244"/>
                </a:lnTo>
                <a:lnTo>
                  <a:pt x="5751436" y="1086446"/>
                </a:lnTo>
                <a:lnTo>
                  <a:pt x="5718083" y="1066181"/>
                </a:lnTo>
                <a:lnTo>
                  <a:pt x="5682131" y="1046598"/>
                </a:lnTo>
                <a:lnTo>
                  <a:pt x="5643582" y="1027698"/>
                </a:lnTo>
                <a:lnTo>
                  <a:pt x="5602434" y="1009480"/>
                </a:lnTo>
                <a:lnTo>
                  <a:pt x="5558687" y="991944"/>
                </a:lnTo>
                <a:lnTo>
                  <a:pt x="5512343" y="975091"/>
                </a:lnTo>
                <a:lnTo>
                  <a:pt x="5463401" y="958920"/>
                </a:lnTo>
                <a:lnTo>
                  <a:pt x="5411860" y="943433"/>
                </a:lnTo>
                <a:lnTo>
                  <a:pt x="5357722" y="928627"/>
                </a:lnTo>
                <a:lnTo>
                  <a:pt x="5300986" y="914505"/>
                </a:lnTo>
                <a:lnTo>
                  <a:pt x="5241652" y="901066"/>
                </a:lnTo>
                <a:lnTo>
                  <a:pt x="5179720" y="888309"/>
                </a:lnTo>
                <a:lnTo>
                  <a:pt x="5115191" y="876236"/>
                </a:lnTo>
                <a:lnTo>
                  <a:pt x="5088102" y="870883"/>
                </a:lnTo>
                <a:lnTo>
                  <a:pt x="5060781" y="864138"/>
                </a:lnTo>
                <a:lnTo>
                  <a:pt x="5033227" y="856000"/>
                </a:lnTo>
                <a:lnTo>
                  <a:pt x="5005438" y="846467"/>
                </a:lnTo>
                <a:lnTo>
                  <a:pt x="5009527" y="808294"/>
                </a:lnTo>
                <a:lnTo>
                  <a:pt x="5020966" y="771500"/>
                </a:lnTo>
                <a:lnTo>
                  <a:pt x="5039753" y="736083"/>
                </a:lnTo>
                <a:lnTo>
                  <a:pt x="5065890" y="702045"/>
                </a:lnTo>
                <a:lnTo>
                  <a:pt x="5099375" y="669385"/>
                </a:lnTo>
                <a:lnTo>
                  <a:pt x="5140210" y="638103"/>
                </a:lnTo>
                <a:lnTo>
                  <a:pt x="5188394" y="608199"/>
                </a:lnTo>
                <a:lnTo>
                  <a:pt x="5243927" y="579673"/>
                </a:lnTo>
                <a:lnTo>
                  <a:pt x="5306809" y="552526"/>
                </a:lnTo>
                <a:lnTo>
                  <a:pt x="5483547" y="495892"/>
                </a:lnTo>
                <a:lnTo>
                  <a:pt x="5582766" y="465484"/>
                </a:lnTo>
                <a:lnTo>
                  <a:pt x="5667100" y="440953"/>
                </a:lnTo>
                <a:lnTo>
                  <a:pt x="5736551" y="422300"/>
                </a:lnTo>
                <a:lnTo>
                  <a:pt x="6102059" y="422300"/>
                </a:lnTo>
                <a:lnTo>
                  <a:pt x="6097406" y="394977"/>
                </a:lnTo>
                <a:lnTo>
                  <a:pt x="6077061" y="297078"/>
                </a:lnTo>
                <a:lnTo>
                  <a:pt x="6069795" y="254406"/>
                </a:lnTo>
                <a:lnTo>
                  <a:pt x="6065436" y="218011"/>
                </a:lnTo>
                <a:lnTo>
                  <a:pt x="6063983" y="187896"/>
                </a:lnTo>
                <a:lnTo>
                  <a:pt x="6060785" y="148018"/>
                </a:lnTo>
                <a:lnTo>
                  <a:pt x="6035201" y="80115"/>
                </a:lnTo>
                <a:lnTo>
                  <a:pt x="5985435" y="29307"/>
                </a:lnTo>
                <a:lnTo>
                  <a:pt x="5919856" y="3257"/>
                </a:lnTo>
                <a:lnTo>
                  <a:pt x="5881662" y="0"/>
                </a:lnTo>
                <a:close/>
              </a:path>
              <a:path w="6110605" h="2275840">
                <a:moveTo>
                  <a:pt x="6102059" y="422300"/>
                </a:moveTo>
                <a:lnTo>
                  <a:pt x="5736551" y="422300"/>
                </a:lnTo>
                <a:lnTo>
                  <a:pt x="5747248" y="492066"/>
                </a:lnTo>
                <a:lnTo>
                  <a:pt x="5758876" y="548809"/>
                </a:lnTo>
                <a:lnTo>
                  <a:pt x="5771436" y="592530"/>
                </a:lnTo>
                <a:lnTo>
                  <a:pt x="5809224" y="653340"/>
                </a:lnTo>
                <a:lnTo>
                  <a:pt x="5841198" y="674851"/>
                </a:lnTo>
                <a:lnTo>
                  <a:pt x="5880847" y="687758"/>
                </a:lnTo>
                <a:lnTo>
                  <a:pt x="5928169" y="692061"/>
                </a:lnTo>
                <a:lnTo>
                  <a:pt x="5966364" y="688803"/>
                </a:lnTo>
                <a:lnTo>
                  <a:pt x="6031943" y="662753"/>
                </a:lnTo>
                <a:lnTo>
                  <a:pt x="6081708" y="611945"/>
                </a:lnTo>
                <a:lnTo>
                  <a:pt x="6107292" y="544042"/>
                </a:lnTo>
                <a:lnTo>
                  <a:pt x="6110490" y="504164"/>
                </a:lnTo>
                <a:lnTo>
                  <a:pt x="6109036" y="474049"/>
                </a:lnTo>
                <a:lnTo>
                  <a:pt x="6104674" y="437653"/>
                </a:lnTo>
                <a:lnTo>
                  <a:pt x="6102059" y="42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42439" y="4152220"/>
            <a:ext cx="6346190" cy="3144520"/>
          </a:xfrm>
          <a:custGeom>
            <a:avLst/>
            <a:gdLst/>
            <a:ahLst/>
            <a:cxnLst/>
            <a:rect l="l" t="t" r="r" b="b"/>
            <a:pathLst>
              <a:path w="6346190" h="3144520">
                <a:moveTo>
                  <a:pt x="1472655" y="1789658"/>
                </a:moveTo>
                <a:lnTo>
                  <a:pt x="1160856" y="1789658"/>
                </a:lnTo>
                <a:lnTo>
                  <a:pt x="1222248" y="2204516"/>
                </a:lnTo>
                <a:lnTo>
                  <a:pt x="1230907" y="2264277"/>
                </a:lnTo>
                <a:lnTo>
                  <a:pt x="1239520" y="2321190"/>
                </a:lnTo>
                <a:lnTo>
                  <a:pt x="1248088" y="2375255"/>
                </a:lnTo>
                <a:lnTo>
                  <a:pt x="1256609" y="2426472"/>
                </a:lnTo>
                <a:lnTo>
                  <a:pt x="1265084" y="2474841"/>
                </a:lnTo>
                <a:lnTo>
                  <a:pt x="1273513" y="2520362"/>
                </a:lnTo>
                <a:lnTo>
                  <a:pt x="1281896" y="2563034"/>
                </a:lnTo>
                <a:lnTo>
                  <a:pt x="1290233" y="2602858"/>
                </a:lnTo>
                <a:lnTo>
                  <a:pt x="1316511" y="2713886"/>
                </a:lnTo>
                <a:lnTo>
                  <a:pt x="1335555" y="2782060"/>
                </a:lnTo>
                <a:lnTo>
                  <a:pt x="1355655" y="2844354"/>
                </a:lnTo>
                <a:lnTo>
                  <a:pt x="1376813" y="2900771"/>
                </a:lnTo>
                <a:lnTo>
                  <a:pt x="1399027" y="2951309"/>
                </a:lnTo>
                <a:lnTo>
                  <a:pt x="1422298" y="2995968"/>
                </a:lnTo>
                <a:lnTo>
                  <a:pt x="1446625" y="3034750"/>
                </a:lnTo>
                <a:lnTo>
                  <a:pt x="1472010" y="3067653"/>
                </a:lnTo>
                <a:lnTo>
                  <a:pt x="1525948" y="3115825"/>
                </a:lnTo>
                <a:lnTo>
                  <a:pt x="1584112" y="3140485"/>
                </a:lnTo>
                <a:lnTo>
                  <a:pt x="1614779" y="3143999"/>
                </a:lnTo>
                <a:lnTo>
                  <a:pt x="1667681" y="3138646"/>
                </a:lnTo>
                <a:lnTo>
                  <a:pt x="1714771" y="3120739"/>
                </a:lnTo>
                <a:lnTo>
                  <a:pt x="1756049" y="3090278"/>
                </a:lnTo>
                <a:lnTo>
                  <a:pt x="1791512" y="3047263"/>
                </a:lnTo>
                <a:lnTo>
                  <a:pt x="1820669" y="3002760"/>
                </a:lnTo>
                <a:lnTo>
                  <a:pt x="1847674" y="2958547"/>
                </a:lnTo>
                <a:lnTo>
                  <a:pt x="1872528" y="2914625"/>
                </a:lnTo>
                <a:lnTo>
                  <a:pt x="1895230" y="2870993"/>
                </a:lnTo>
                <a:lnTo>
                  <a:pt x="1915781" y="2827652"/>
                </a:lnTo>
                <a:lnTo>
                  <a:pt x="1934180" y="2784602"/>
                </a:lnTo>
                <a:lnTo>
                  <a:pt x="1950428" y="2741841"/>
                </a:lnTo>
                <a:lnTo>
                  <a:pt x="1964524" y="2699372"/>
                </a:lnTo>
                <a:lnTo>
                  <a:pt x="1965662" y="2695651"/>
                </a:lnTo>
                <a:lnTo>
                  <a:pt x="1633385" y="2695651"/>
                </a:lnTo>
                <a:lnTo>
                  <a:pt x="1625622" y="2659757"/>
                </a:lnTo>
                <a:lnTo>
                  <a:pt x="1617709" y="2622029"/>
                </a:lnTo>
                <a:lnTo>
                  <a:pt x="1609648" y="2582465"/>
                </a:lnTo>
                <a:lnTo>
                  <a:pt x="1601438" y="2541065"/>
                </a:lnTo>
                <a:lnTo>
                  <a:pt x="1593080" y="2497831"/>
                </a:lnTo>
                <a:lnTo>
                  <a:pt x="1584572" y="2452761"/>
                </a:lnTo>
                <a:lnTo>
                  <a:pt x="1575915" y="2405856"/>
                </a:lnTo>
                <a:lnTo>
                  <a:pt x="1567109" y="2357115"/>
                </a:lnTo>
                <a:lnTo>
                  <a:pt x="1558155" y="2306539"/>
                </a:lnTo>
                <a:lnTo>
                  <a:pt x="1549052" y="2254127"/>
                </a:lnTo>
                <a:lnTo>
                  <a:pt x="1539800" y="2199880"/>
                </a:lnTo>
                <a:lnTo>
                  <a:pt x="1530276" y="2143050"/>
                </a:lnTo>
                <a:lnTo>
                  <a:pt x="1520746" y="2085238"/>
                </a:lnTo>
                <a:lnTo>
                  <a:pt x="1511151" y="2026126"/>
                </a:lnTo>
                <a:lnTo>
                  <a:pt x="1501305" y="1964537"/>
                </a:lnTo>
                <a:lnTo>
                  <a:pt x="1490284" y="1896374"/>
                </a:lnTo>
                <a:lnTo>
                  <a:pt x="1479551" y="1830986"/>
                </a:lnTo>
                <a:lnTo>
                  <a:pt x="1472655" y="1789658"/>
                </a:lnTo>
                <a:close/>
              </a:path>
              <a:path w="6346190" h="3144520">
                <a:moveTo>
                  <a:pt x="187896" y="1056678"/>
                </a:moveTo>
                <a:lnTo>
                  <a:pt x="115571" y="1069470"/>
                </a:lnTo>
                <a:lnTo>
                  <a:pt x="54876" y="1107846"/>
                </a:lnTo>
                <a:lnTo>
                  <a:pt x="13717" y="1165745"/>
                </a:lnTo>
                <a:lnTo>
                  <a:pt x="0" y="1237132"/>
                </a:lnTo>
                <a:lnTo>
                  <a:pt x="671" y="1276457"/>
                </a:lnTo>
                <a:lnTo>
                  <a:pt x="2684" y="1318780"/>
                </a:lnTo>
                <a:lnTo>
                  <a:pt x="6042" y="1364100"/>
                </a:lnTo>
                <a:lnTo>
                  <a:pt x="10743" y="1412417"/>
                </a:lnTo>
                <a:lnTo>
                  <a:pt x="16789" y="1463732"/>
                </a:lnTo>
                <a:lnTo>
                  <a:pt x="24180" y="1518043"/>
                </a:lnTo>
                <a:lnTo>
                  <a:pt x="68833" y="1797100"/>
                </a:lnTo>
                <a:lnTo>
                  <a:pt x="77204" y="1857925"/>
                </a:lnTo>
                <a:lnTo>
                  <a:pt x="85574" y="1917152"/>
                </a:lnTo>
                <a:lnTo>
                  <a:pt x="93945" y="1974779"/>
                </a:lnTo>
                <a:lnTo>
                  <a:pt x="102316" y="2030808"/>
                </a:lnTo>
                <a:lnTo>
                  <a:pt x="110789" y="2085880"/>
                </a:lnTo>
                <a:lnTo>
                  <a:pt x="119059" y="2138070"/>
                </a:lnTo>
                <a:lnTo>
                  <a:pt x="127557" y="2190051"/>
                </a:lnTo>
                <a:lnTo>
                  <a:pt x="135802" y="2238936"/>
                </a:lnTo>
                <a:lnTo>
                  <a:pt x="144174" y="2286972"/>
                </a:lnTo>
                <a:lnTo>
                  <a:pt x="152546" y="2333408"/>
                </a:lnTo>
                <a:lnTo>
                  <a:pt x="160918" y="2378246"/>
                </a:lnTo>
                <a:lnTo>
                  <a:pt x="169291" y="2421485"/>
                </a:lnTo>
                <a:lnTo>
                  <a:pt x="177663" y="2463126"/>
                </a:lnTo>
                <a:lnTo>
                  <a:pt x="186035" y="2503168"/>
                </a:lnTo>
                <a:lnTo>
                  <a:pt x="194408" y="2541611"/>
                </a:lnTo>
                <a:lnTo>
                  <a:pt x="223155" y="2661256"/>
                </a:lnTo>
                <a:lnTo>
                  <a:pt x="243639" y="2737364"/>
                </a:lnTo>
                <a:lnTo>
                  <a:pt x="264234" y="2806780"/>
                </a:lnTo>
                <a:lnTo>
                  <a:pt x="284940" y="2869503"/>
                </a:lnTo>
                <a:lnTo>
                  <a:pt x="305756" y="2925533"/>
                </a:lnTo>
                <a:lnTo>
                  <a:pt x="326682" y="2974871"/>
                </a:lnTo>
                <a:lnTo>
                  <a:pt x="347718" y="3017515"/>
                </a:lnTo>
                <a:lnTo>
                  <a:pt x="368865" y="3053468"/>
                </a:lnTo>
                <a:lnTo>
                  <a:pt x="411488" y="3105293"/>
                </a:lnTo>
                <a:lnTo>
                  <a:pt x="454552" y="3130348"/>
                </a:lnTo>
                <a:lnTo>
                  <a:pt x="476250" y="3132835"/>
                </a:lnTo>
                <a:lnTo>
                  <a:pt x="522683" y="3127182"/>
                </a:lnTo>
                <a:lnTo>
                  <a:pt x="563759" y="3113192"/>
                </a:lnTo>
                <a:lnTo>
                  <a:pt x="599478" y="3090867"/>
                </a:lnTo>
                <a:lnTo>
                  <a:pt x="629837" y="3060208"/>
                </a:lnTo>
                <a:lnTo>
                  <a:pt x="654837" y="3021215"/>
                </a:lnTo>
                <a:lnTo>
                  <a:pt x="676700" y="3000520"/>
                </a:lnTo>
                <a:lnTo>
                  <a:pt x="695769" y="2975638"/>
                </a:lnTo>
                <a:lnTo>
                  <a:pt x="712048" y="2946570"/>
                </a:lnTo>
                <a:lnTo>
                  <a:pt x="725538" y="2913316"/>
                </a:lnTo>
                <a:lnTo>
                  <a:pt x="843985" y="2591473"/>
                </a:lnTo>
                <a:lnTo>
                  <a:pt x="539495" y="2591473"/>
                </a:lnTo>
                <a:lnTo>
                  <a:pt x="429742" y="1756168"/>
                </a:lnTo>
                <a:lnTo>
                  <a:pt x="401827" y="1482699"/>
                </a:lnTo>
                <a:lnTo>
                  <a:pt x="395504" y="1420043"/>
                </a:lnTo>
                <a:lnTo>
                  <a:pt x="388437" y="1361553"/>
                </a:lnTo>
                <a:lnTo>
                  <a:pt x="380624" y="1307230"/>
                </a:lnTo>
                <a:lnTo>
                  <a:pt x="372066" y="1257074"/>
                </a:lnTo>
                <a:lnTo>
                  <a:pt x="362762" y="1211084"/>
                </a:lnTo>
                <a:lnTo>
                  <a:pt x="345052" y="1155499"/>
                </a:lnTo>
                <a:lnTo>
                  <a:pt x="318711" y="1112266"/>
                </a:lnTo>
                <a:lnTo>
                  <a:pt x="283739" y="1081384"/>
                </a:lnTo>
                <a:lnTo>
                  <a:pt x="240134" y="1062854"/>
                </a:lnTo>
                <a:lnTo>
                  <a:pt x="187896" y="1056678"/>
                </a:lnTo>
                <a:close/>
              </a:path>
              <a:path w="6346190" h="3144520">
                <a:moveTo>
                  <a:pt x="2169160" y="1062266"/>
                </a:moveTo>
                <a:lnTo>
                  <a:pt x="2120497" y="1066804"/>
                </a:lnTo>
                <a:lnTo>
                  <a:pt x="2080167" y="1080420"/>
                </a:lnTo>
                <a:lnTo>
                  <a:pt x="2048171" y="1103115"/>
                </a:lnTo>
                <a:lnTo>
                  <a:pt x="2024508" y="1134888"/>
                </a:lnTo>
                <a:lnTo>
                  <a:pt x="2009178" y="1175740"/>
                </a:lnTo>
                <a:lnTo>
                  <a:pt x="1769186" y="2189632"/>
                </a:lnTo>
                <a:lnTo>
                  <a:pt x="1633385" y="2695651"/>
                </a:lnTo>
                <a:lnTo>
                  <a:pt x="1965662" y="2695651"/>
                </a:lnTo>
                <a:lnTo>
                  <a:pt x="1981154" y="2644959"/>
                </a:lnTo>
                <a:lnTo>
                  <a:pt x="1997556" y="2590949"/>
                </a:lnTo>
                <a:lnTo>
                  <a:pt x="2013730" y="2537342"/>
                </a:lnTo>
                <a:lnTo>
                  <a:pt x="2029676" y="2484139"/>
                </a:lnTo>
                <a:lnTo>
                  <a:pt x="2045395" y="2431340"/>
                </a:lnTo>
                <a:lnTo>
                  <a:pt x="2060885" y="2378944"/>
                </a:lnTo>
                <a:lnTo>
                  <a:pt x="2076148" y="2326951"/>
                </a:lnTo>
                <a:lnTo>
                  <a:pt x="2091183" y="2275362"/>
                </a:lnTo>
                <a:lnTo>
                  <a:pt x="2105990" y="2224176"/>
                </a:lnTo>
                <a:lnTo>
                  <a:pt x="2120569" y="2173394"/>
                </a:lnTo>
                <a:lnTo>
                  <a:pt x="2134921" y="2123015"/>
                </a:lnTo>
                <a:lnTo>
                  <a:pt x="2149044" y="2073039"/>
                </a:lnTo>
                <a:lnTo>
                  <a:pt x="2162940" y="2023467"/>
                </a:lnTo>
                <a:lnTo>
                  <a:pt x="2176608" y="1974299"/>
                </a:lnTo>
                <a:lnTo>
                  <a:pt x="2190048" y="1925533"/>
                </a:lnTo>
                <a:lnTo>
                  <a:pt x="2203261" y="1877171"/>
                </a:lnTo>
                <a:lnTo>
                  <a:pt x="2216245" y="1829213"/>
                </a:lnTo>
                <a:lnTo>
                  <a:pt x="2229002" y="1781658"/>
                </a:lnTo>
                <a:lnTo>
                  <a:pt x="2241531" y="1734506"/>
                </a:lnTo>
                <a:lnTo>
                  <a:pt x="2253832" y="1687758"/>
                </a:lnTo>
                <a:lnTo>
                  <a:pt x="2265905" y="1641413"/>
                </a:lnTo>
                <a:lnTo>
                  <a:pt x="2277750" y="1595471"/>
                </a:lnTo>
                <a:lnTo>
                  <a:pt x="2289368" y="1549933"/>
                </a:lnTo>
                <a:lnTo>
                  <a:pt x="2300758" y="1504798"/>
                </a:lnTo>
                <a:lnTo>
                  <a:pt x="2311920" y="1460067"/>
                </a:lnTo>
                <a:lnTo>
                  <a:pt x="2322854" y="1415739"/>
                </a:lnTo>
                <a:lnTo>
                  <a:pt x="2333560" y="1371814"/>
                </a:lnTo>
                <a:lnTo>
                  <a:pt x="2344039" y="1328292"/>
                </a:lnTo>
                <a:lnTo>
                  <a:pt x="2357994" y="1268761"/>
                </a:lnTo>
                <a:lnTo>
                  <a:pt x="2362644" y="1242720"/>
                </a:lnTo>
                <a:lnTo>
                  <a:pt x="2359039" y="1206846"/>
                </a:lnTo>
                <a:lnTo>
                  <a:pt x="2330202" y="1143132"/>
                </a:lnTo>
                <a:lnTo>
                  <a:pt x="2274855" y="1092087"/>
                </a:lnTo>
                <a:lnTo>
                  <a:pt x="2206950" y="1065578"/>
                </a:lnTo>
                <a:lnTo>
                  <a:pt x="2169160" y="1062266"/>
                </a:lnTo>
                <a:close/>
              </a:path>
              <a:path w="6346190" h="3144520">
                <a:moveTo>
                  <a:pt x="1181315" y="1064120"/>
                </a:moveTo>
                <a:lnTo>
                  <a:pt x="1139590" y="1068334"/>
                </a:lnTo>
                <a:lnTo>
                  <a:pt x="1101585" y="1080977"/>
                </a:lnTo>
                <a:lnTo>
                  <a:pt x="1067302" y="1102049"/>
                </a:lnTo>
                <a:lnTo>
                  <a:pt x="1036741" y="1131549"/>
                </a:lnTo>
                <a:lnTo>
                  <a:pt x="1009900" y="1169478"/>
                </a:lnTo>
                <a:lnTo>
                  <a:pt x="986781" y="1215836"/>
                </a:lnTo>
                <a:lnTo>
                  <a:pt x="967384" y="1270622"/>
                </a:lnTo>
                <a:lnTo>
                  <a:pt x="951004" y="1325779"/>
                </a:lnTo>
                <a:lnTo>
                  <a:pt x="934666" y="1380457"/>
                </a:lnTo>
                <a:lnTo>
                  <a:pt x="918368" y="1434655"/>
                </a:lnTo>
                <a:lnTo>
                  <a:pt x="902112" y="1488373"/>
                </a:lnTo>
                <a:lnTo>
                  <a:pt x="885896" y="1541612"/>
                </a:lnTo>
                <a:lnTo>
                  <a:pt x="869722" y="1594370"/>
                </a:lnTo>
                <a:lnTo>
                  <a:pt x="853588" y="1646649"/>
                </a:lnTo>
                <a:lnTo>
                  <a:pt x="837495" y="1698448"/>
                </a:lnTo>
                <a:lnTo>
                  <a:pt x="821443" y="1749767"/>
                </a:lnTo>
                <a:lnTo>
                  <a:pt x="805432" y="1800607"/>
                </a:lnTo>
                <a:lnTo>
                  <a:pt x="789462" y="1850967"/>
                </a:lnTo>
                <a:lnTo>
                  <a:pt x="773533" y="1900847"/>
                </a:lnTo>
                <a:lnTo>
                  <a:pt x="757644" y="1950247"/>
                </a:lnTo>
                <a:lnTo>
                  <a:pt x="741797" y="1999167"/>
                </a:lnTo>
                <a:lnTo>
                  <a:pt x="725990" y="2047608"/>
                </a:lnTo>
                <a:lnTo>
                  <a:pt x="710224" y="2095569"/>
                </a:lnTo>
                <a:lnTo>
                  <a:pt x="694500" y="2143050"/>
                </a:lnTo>
                <a:lnTo>
                  <a:pt x="678815" y="2190051"/>
                </a:lnTo>
                <a:lnTo>
                  <a:pt x="663172" y="2236573"/>
                </a:lnTo>
                <a:lnTo>
                  <a:pt x="647570" y="2282614"/>
                </a:lnTo>
                <a:lnTo>
                  <a:pt x="632008" y="2328176"/>
                </a:lnTo>
                <a:lnTo>
                  <a:pt x="616487" y="2373258"/>
                </a:lnTo>
                <a:lnTo>
                  <a:pt x="601007" y="2417861"/>
                </a:lnTo>
                <a:lnTo>
                  <a:pt x="585568" y="2461983"/>
                </a:lnTo>
                <a:lnTo>
                  <a:pt x="570170" y="2505626"/>
                </a:lnTo>
                <a:lnTo>
                  <a:pt x="554812" y="2548789"/>
                </a:lnTo>
                <a:lnTo>
                  <a:pt x="539495" y="2591473"/>
                </a:lnTo>
                <a:lnTo>
                  <a:pt x="843985" y="2591473"/>
                </a:lnTo>
                <a:lnTo>
                  <a:pt x="1008303" y="2144991"/>
                </a:lnTo>
                <a:lnTo>
                  <a:pt x="1160856" y="1789658"/>
                </a:lnTo>
                <a:lnTo>
                  <a:pt x="1472655" y="1789658"/>
                </a:lnTo>
                <a:lnTo>
                  <a:pt x="1469103" y="1768371"/>
                </a:lnTo>
                <a:lnTo>
                  <a:pt x="1458942" y="1708531"/>
                </a:lnTo>
                <a:lnTo>
                  <a:pt x="1449067" y="1651465"/>
                </a:lnTo>
                <a:lnTo>
                  <a:pt x="1439478" y="1597173"/>
                </a:lnTo>
                <a:lnTo>
                  <a:pt x="1430176" y="1545655"/>
                </a:lnTo>
                <a:lnTo>
                  <a:pt x="1421160" y="1496911"/>
                </a:lnTo>
                <a:lnTo>
                  <a:pt x="1412431" y="1450942"/>
                </a:lnTo>
                <a:lnTo>
                  <a:pt x="1403987" y="1407746"/>
                </a:lnTo>
                <a:lnTo>
                  <a:pt x="1395830" y="1367324"/>
                </a:lnTo>
                <a:lnTo>
                  <a:pt x="1387960" y="1329677"/>
                </a:lnTo>
                <a:lnTo>
                  <a:pt x="1363558" y="1233602"/>
                </a:lnTo>
                <a:lnTo>
                  <a:pt x="1342866" y="1181817"/>
                </a:lnTo>
                <a:lnTo>
                  <a:pt x="1318302" y="1139447"/>
                </a:lnTo>
                <a:lnTo>
                  <a:pt x="1289864" y="1106491"/>
                </a:lnTo>
                <a:lnTo>
                  <a:pt x="1257554" y="1082952"/>
                </a:lnTo>
                <a:lnTo>
                  <a:pt x="1221371" y="1068828"/>
                </a:lnTo>
                <a:lnTo>
                  <a:pt x="1181315" y="1064120"/>
                </a:lnTo>
                <a:close/>
              </a:path>
              <a:path w="6346190" h="3144520">
                <a:moveTo>
                  <a:pt x="3541788" y="1049235"/>
                </a:moveTo>
                <a:lnTo>
                  <a:pt x="3489205" y="1050631"/>
                </a:lnTo>
                <a:lnTo>
                  <a:pt x="3437959" y="1054816"/>
                </a:lnTo>
                <a:lnTo>
                  <a:pt x="3388049" y="1061793"/>
                </a:lnTo>
                <a:lnTo>
                  <a:pt x="3339477" y="1071560"/>
                </a:lnTo>
                <a:lnTo>
                  <a:pt x="3292242" y="1084117"/>
                </a:lnTo>
                <a:lnTo>
                  <a:pt x="3246344" y="1099465"/>
                </a:lnTo>
                <a:lnTo>
                  <a:pt x="3201783" y="1117603"/>
                </a:lnTo>
                <a:lnTo>
                  <a:pt x="3158559" y="1138532"/>
                </a:lnTo>
                <a:lnTo>
                  <a:pt x="3116673" y="1162252"/>
                </a:lnTo>
                <a:lnTo>
                  <a:pt x="3076123" y="1188762"/>
                </a:lnTo>
                <a:lnTo>
                  <a:pt x="3036910" y="1218062"/>
                </a:lnTo>
                <a:lnTo>
                  <a:pt x="2999035" y="1250153"/>
                </a:lnTo>
                <a:lnTo>
                  <a:pt x="2962496" y="1285035"/>
                </a:lnTo>
                <a:lnTo>
                  <a:pt x="2927295" y="1322707"/>
                </a:lnTo>
                <a:lnTo>
                  <a:pt x="2893430" y="1363170"/>
                </a:lnTo>
                <a:lnTo>
                  <a:pt x="2860903" y="1406423"/>
                </a:lnTo>
                <a:lnTo>
                  <a:pt x="2834137" y="1445485"/>
                </a:lnTo>
                <a:lnTo>
                  <a:pt x="2808992" y="1485628"/>
                </a:lnTo>
                <a:lnTo>
                  <a:pt x="2785471" y="1526853"/>
                </a:lnTo>
                <a:lnTo>
                  <a:pt x="2763571" y="1569159"/>
                </a:lnTo>
                <a:lnTo>
                  <a:pt x="2743294" y="1612546"/>
                </a:lnTo>
                <a:lnTo>
                  <a:pt x="2724639" y="1657015"/>
                </a:lnTo>
                <a:lnTo>
                  <a:pt x="2707606" y="1702565"/>
                </a:lnTo>
                <a:lnTo>
                  <a:pt x="2692196" y="1749197"/>
                </a:lnTo>
                <a:lnTo>
                  <a:pt x="2678407" y="1796910"/>
                </a:lnTo>
                <a:lnTo>
                  <a:pt x="2666241" y="1845704"/>
                </a:lnTo>
                <a:lnTo>
                  <a:pt x="2655697" y="1895580"/>
                </a:lnTo>
                <a:lnTo>
                  <a:pt x="2646776" y="1946537"/>
                </a:lnTo>
                <a:lnTo>
                  <a:pt x="2639476" y="1998576"/>
                </a:lnTo>
                <a:lnTo>
                  <a:pt x="2633799" y="2051696"/>
                </a:lnTo>
                <a:lnTo>
                  <a:pt x="2629743" y="2105898"/>
                </a:lnTo>
                <a:lnTo>
                  <a:pt x="2627310" y="2161182"/>
                </a:lnTo>
                <a:lnTo>
                  <a:pt x="2626499" y="2217546"/>
                </a:lnTo>
                <a:lnTo>
                  <a:pt x="2627764" y="2272529"/>
                </a:lnTo>
                <a:lnTo>
                  <a:pt x="2631560" y="2325857"/>
                </a:lnTo>
                <a:lnTo>
                  <a:pt x="2637885" y="2377533"/>
                </a:lnTo>
                <a:lnTo>
                  <a:pt x="2646740" y="2427555"/>
                </a:lnTo>
                <a:lnTo>
                  <a:pt x="2658126" y="2475923"/>
                </a:lnTo>
                <a:lnTo>
                  <a:pt x="2672042" y="2522638"/>
                </a:lnTo>
                <a:lnTo>
                  <a:pt x="2688487" y="2567700"/>
                </a:lnTo>
                <a:lnTo>
                  <a:pt x="2707498" y="2611176"/>
                </a:lnTo>
                <a:lnTo>
                  <a:pt x="2728969" y="2652862"/>
                </a:lnTo>
                <a:lnTo>
                  <a:pt x="2753004" y="2692963"/>
                </a:lnTo>
                <a:lnTo>
                  <a:pt x="2779570" y="2731410"/>
                </a:lnTo>
                <a:lnTo>
                  <a:pt x="2808666" y="2768204"/>
                </a:lnTo>
                <a:lnTo>
                  <a:pt x="2840291" y="2803344"/>
                </a:lnTo>
                <a:lnTo>
                  <a:pt x="2874446" y="2836830"/>
                </a:lnTo>
                <a:lnTo>
                  <a:pt x="2911132" y="2868663"/>
                </a:lnTo>
                <a:lnTo>
                  <a:pt x="2946570" y="2895757"/>
                </a:lnTo>
                <a:lnTo>
                  <a:pt x="2983429" y="2920984"/>
                </a:lnTo>
                <a:lnTo>
                  <a:pt x="3021712" y="2944341"/>
                </a:lnTo>
                <a:lnTo>
                  <a:pt x="3061416" y="2965831"/>
                </a:lnTo>
                <a:lnTo>
                  <a:pt x="3102542" y="2985452"/>
                </a:lnTo>
                <a:lnTo>
                  <a:pt x="3145090" y="3003204"/>
                </a:lnTo>
                <a:lnTo>
                  <a:pt x="3189060" y="3019087"/>
                </a:lnTo>
                <a:lnTo>
                  <a:pt x="3234453" y="3033103"/>
                </a:lnTo>
                <a:lnTo>
                  <a:pt x="3281267" y="3045249"/>
                </a:lnTo>
                <a:lnTo>
                  <a:pt x="3329503" y="3055527"/>
                </a:lnTo>
                <a:lnTo>
                  <a:pt x="3379162" y="3063936"/>
                </a:lnTo>
                <a:lnTo>
                  <a:pt x="3430243" y="3070477"/>
                </a:lnTo>
                <a:lnTo>
                  <a:pt x="3482745" y="3075148"/>
                </a:lnTo>
                <a:lnTo>
                  <a:pt x="3536670" y="3077952"/>
                </a:lnTo>
                <a:lnTo>
                  <a:pt x="3592017" y="3078886"/>
                </a:lnTo>
                <a:lnTo>
                  <a:pt x="3641188" y="3077840"/>
                </a:lnTo>
                <a:lnTo>
                  <a:pt x="3690604" y="3074703"/>
                </a:lnTo>
                <a:lnTo>
                  <a:pt x="3740266" y="3069475"/>
                </a:lnTo>
                <a:lnTo>
                  <a:pt x="3790173" y="3062156"/>
                </a:lnTo>
                <a:lnTo>
                  <a:pt x="3840325" y="3052746"/>
                </a:lnTo>
                <a:lnTo>
                  <a:pt x="3890724" y="3041245"/>
                </a:lnTo>
                <a:lnTo>
                  <a:pt x="3941368" y="3027653"/>
                </a:lnTo>
                <a:lnTo>
                  <a:pt x="3992259" y="3011971"/>
                </a:lnTo>
                <a:lnTo>
                  <a:pt x="4043396" y="2994198"/>
                </a:lnTo>
                <a:lnTo>
                  <a:pt x="4094780" y="2974335"/>
                </a:lnTo>
                <a:lnTo>
                  <a:pt x="4146410" y="2952381"/>
                </a:lnTo>
                <a:lnTo>
                  <a:pt x="4204202" y="2924843"/>
                </a:lnTo>
                <a:lnTo>
                  <a:pt x="4256490" y="2896353"/>
                </a:lnTo>
                <a:lnTo>
                  <a:pt x="4303275" y="2866909"/>
                </a:lnTo>
                <a:lnTo>
                  <a:pt x="4344555" y="2836513"/>
                </a:lnTo>
                <a:lnTo>
                  <a:pt x="4380331" y="2805163"/>
                </a:lnTo>
                <a:lnTo>
                  <a:pt x="4410603" y="2772860"/>
                </a:lnTo>
                <a:lnTo>
                  <a:pt x="4433469" y="2742158"/>
                </a:lnTo>
                <a:lnTo>
                  <a:pt x="3592017" y="2742158"/>
                </a:lnTo>
                <a:lnTo>
                  <a:pt x="3534065" y="2740563"/>
                </a:lnTo>
                <a:lnTo>
                  <a:pt x="3478200" y="2735779"/>
                </a:lnTo>
                <a:lnTo>
                  <a:pt x="3424423" y="2727806"/>
                </a:lnTo>
                <a:lnTo>
                  <a:pt x="3372732" y="2716644"/>
                </a:lnTo>
                <a:lnTo>
                  <a:pt x="3323128" y="2702294"/>
                </a:lnTo>
                <a:lnTo>
                  <a:pt x="3275611" y="2684755"/>
                </a:lnTo>
                <a:lnTo>
                  <a:pt x="3230181" y="2664028"/>
                </a:lnTo>
                <a:lnTo>
                  <a:pt x="3186843" y="2640145"/>
                </a:lnTo>
                <a:lnTo>
                  <a:pt x="3145593" y="2613150"/>
                </a:lnTo>
                <a:lnTo>
                  <a:pt x="3106431" y="2583043"/>
                </a:lnTo>
                <a:lnTo>
                  <a:pt x="3069357" y="2549822"/>
                </a:lnTo>
                <a:lnTo>
                  <a:pt x="3034372" y="2513488"/>
                </a:lnTo>
                <a:lnTo>
                  <a:pt x="3001476" y="2474040"/>
                </a:lnTo>
                <a:lnTo>
                  <a:pt x="2970669" y="2431478"/>
                </a:lnTo>
                <a:lnTo>
                  <a:pt x="3693140" y="2089175"/>
                </a:lnTo>
                <a:lnTo>
                  <a:pt x="2939034" y="2089175"/>
                </a:lnTo>
                <a:lnTo>
                  <a:pt x="2951968" y="2031497"/>
                </a:lnTo>
                <a:lnTo>
                  <a:pt x="2965961" y="1976287"/>
                </a:lnTo>
                <a:lnTo>
                  <a:pt x="2981013" y="1923544"/>
                </a:lnTo>
                <a:lnTo>
                  <a:pt x="2997124" y="1873270"/>
                </a:lnTo>
                <a:lnTo>
                  <a:pt x="3014294" y="1825463"/>
                </a:lnTo>
                <a:lnTo>
                  <a:pt x="3032523" y="1780124"/>
                </a:lnTo>
                <a:lnTo>
                  <a:pt x="3051811" y="1737252"/>
                </a:lnTo>
                <a:lnTo>
                  <a:pt x="3072159" y="1696847"/>
                </a:lnTo>
                <a:lnTo>
                  <a:pt x="3093565" y="1658910"/>
                </a:lnTo>
                <a:lnTo>
                  <a:pt x="3116031" y="1623441"/>
                </a:lnTo>
                <a:lnTo>
                  <a:pt x="3139556" y="1590438"/>
                </a:lnTo>
                <a:lnTo>
                  <a:pt x="3164141" y="1559902"/>
                </a:lnTo>
                <a:lnTo>
                  <a:pt x="3198568" y="1523007"/>
                </a:lnTo>
                <a:lnTo>
                  <a:pt x="3234879" y="1490453"/>
                </a:lnTo>
                <a:lnTo>
                  <a:pt x="3273073" y="1462239"/>
                </a:lnTo>
                <a:lnTo>
                  <a:pt x="3313151" y="1438366"/>
                </a:lnTo>
                <a:lnTo>
                  <a:pt x="3355111" y="1418834"/>
                </a:lnTo>
                <a:lnTo>
                  <a:pt x="3398956" y="1403642"/>
                </a:lnTo>
                <a:lnTo>
                  <a:pt x="3444683" y="1392790"/>
                </a:lnTo>
                <a:lnTo>
                  <a:pt x="3492294" y="1386279"/>
                </a:lnTo>
                <a:lnTo>
                  <a:pt x="3541788" y="1384109"/>
                </a:lnTo>
                <a:lnTo>
                  <a:pt x="4257981" y="1384109"/>
                </a:lnTo>
                <a:lnTo>
                  <a:pt x="4247534" y="1357015"/>
                </a:lnTo>
                <a:lnTo>
                  <a:pt x="4225936" y="1316199"/>
                </a:lnTo>
                <a:lnTo>
                  <a:pt x="4199538" y="1278136"/>
                </a:lnTo>
                <a:lnTo>
                  <a:pt x="4168340" y="1242827"/>
                </a:lnTo>
                <a:lnTo>
                  <a:pt x="4132344" y="1210270"/>
                </a:lnTo>
                <a:lnTo>
                  <a:pt x="4091548" y="1180465"/>
                </a:lnTo>
                <a:lnTo>
                  <a:pt x="4045953" y="1153413"/>
                </a:lnTo>
                <a:lnTo>
                  <a:pt x="4005750" y="1133622"/>
                </a:lnTo>
                <a:lnTo>
                  <a:pt x="3963277" y="1115913"/>
                </a:lnTo>
                <a:lnTo>
                  <a:pt x="3918535" y="1100286"/>
                </a:lnTo>
                <a:lnTo>
                  <a:pt x="3871523" y="1086743"/>
                </a:lnTo>
                <a:lnTo>
                  <a:pt x="3822241" y="1075283"/>
                </a:lnTo>
                <a:lnTo>
                  <a:pt x="3770689" y="1065906"/>
                </a:lnTo>
                <a:lnTo>
                  <a:pt x="3716868" y="1058613"/>
                </a:lnTo>
                <a:lnTo>
                  <a:pt x="3660777" y="1053403"/>
                </a:lnTo>
                <a:lnTo>
                  <a:pt x="3602417" y="1050277"/>
                </a:lnTo>
                <a:lnTo>
                  <a:pt x="3541788" y="1049235"/>
                </a:lnTo>
                <a:close/>
              </a:path>
              <a:path w="6346190" h="3144520">
                <a:moveTo>
                  <a:pt x="4311980" y="2433345"/>
                </a:moveTo>
                <a:lnTo>
                  <a:pt x="4276282" y="2439565"/>
                </a:lnTo>
                <a:lnTo>
                  <a:pt x="4241750" y="2458226"/>
                </a:lnTo>
                <a:lnTo>
                  <a:pt x="4208383" y="2489329"/>
                </a:lnTo>
                <a:lnTo>
                  <a:pt x="4176179" y="2532875"/>
                </a:lnTo>
                <a:lnTo>
                  <a:pt x="4154914" y="2560531"/>
                </a:lnTo>
                <a:lnTo>
                  <a:pt x="4093253" y="2611176"/>
                </a:lnTo>
                <a:lnTo>
                  <a:pt x="4052856" y="2634166"/>
                </a:lnTo>
                <a:lnTo>
                  <a:pt x="4006082" y="2655599"/>
                </a:lnTo>
                <a:lnTo>
                  <a:pt x="3952930" y="2675476"/>
                </a:lnTo>
                <a:lnTo>
                  <a:pt x="3893400" y="2693796"/>
                </a:lnTo>
                <a:lnTo>
                  <a:pt x="3836970" y="2708575"/>
                </a:lnTo>
                <a:lnTo>
                  <a:pt x="3783020" y="2720666"/>
                </a:lnTo>
                <a:lnTo>
                  <a:pt x="3731550" y="2730069"/>
                </a:lnTo>
                <a:lnTo>
                  <a:pt x="3682560" y="2736786"/>
                </a:lnTo>
                <a:lnTo>
                  <a:pt x="3636049" y="2740815"/>
                </a:lnTo>
                <a:lnTo>
                  <a:pt x="3592017" y="2742158"/>
                </a:lnTo>
                <a:lnTo>
                  <a:pt x="4433469" y="2742158"/>
                </a:lnTo>
                <a:lnTo>
                  <a:pt x="4454636" y="2705395"/>
                </a:lnTo>
                <a:lnTo>
                  <a:pt x="4476652" y="2634117"/>
                </a:lnTo>
                <a:lnTo>
                  <a:pt x="4479404" y="2597048"/>
                </a:lnTo>
                <a:lnTo>
                  <a:pt x="4476208" y="2565480"/>
                </a:lnTo>
                <a:lnTo>
                  <a:pt x="4450632" y="2508278"/>
                </a:lnTo>
                <a:lnTo>
                  <a:pt x="4401800" y="2461077"/>
                </a:lnTo>
                <a:lnTo>
                  <a:pt x="4343664" y="2436426"/>
                </a:lnTo>
                <a:lnTo>
                  <a:pt x="4311980" y="2433345"/>
                </a:lnTo>
                <a:close/>
              </a:path>
              <a:path w="6346190" h="3144520">
                <a:moveTo>
                  <a:pt x="4257981" y="1384109"/>
                </a:moveTo>
                <a:lnTo>
                  <a:pt x="3541788" y="1384109"/>
                </a:lnTo>
                <a:lnTo>
                  <a:pt x="3598177" y="1385597"/>
                </a:lnTo>
                <a:lnTo>
                  <a:pt x="3651998" y="1390062"/>
                </a:lnTo>
                <a:lnTo>
                  <a:pt x="3703251" y="1397503"/>
                </a:lnTo>
                <a:lnTo>
                  <a:pt x="3751938" y="1407920"/>
                </a:lnTo>
                <a:lnTo>
                  <a:pt x="3798057" y="1421314"/>
                </a:lnTo>
                <a:lnTo>
                  <a:pt x="3841608" y="1437684"/>
                </a:lnTo>
                <a:lnTo>
                  <a:pt x="3882592" y="1457030"/>
                </a:lnTo>
                <a:lnTo>
                  <a:pt x="3921008" y="1479353"/>
                </a:lnTo>
                <a:lnTo>
                  <a:pt x="3956856" y="1504652"/>
                </a:lnTo>
                <a:lnTo>
                  <a:pt x="3990136" y="1532928"/>
                </a:lnTo>
                <a:lnTo>
                  <a:pt x="3962494" y="1555268"/>
                </a:lnTo>
                <a:lnTo>
                  <a:pt x="3931653" y="1578316"/>
                </a:lnTo>
                <a:lnTo>
                  <a:pt x="3897614" y="1602071"/>
                </a:lnTo>
                <a:lnTo>
                  <a:pt x="3860376" y="1626533"/>
                </a:lnTo>
                <a:lnTo>
                  <a:pt x="3819941" y="1651702"/>
                </a:lnTo>
                <a:lnTo>
                  <a:pt x="3776307" y="1677578"/>
                </a:lnTo>
                <a:lnTo>
                  <a:pt x="3729474" y="1704161"/>
                </a:lnTo>
                <a:lnTo>
                  <a:pt x="3679444" y="1731451"/>
                </a:lnTo>
                <a:lnTo>
                  <a:pt x="3626216" y="1759447"/>
                </a:lnTo>
                <a:lnTo>
                  <a:pt x="3569789" y="1788150"/>
                </a:lnTo>
                <a:lnTo>
                  <a:pt x="3510165" y="1817560"/>
                </a:lnTo>
                <a:lnTo>
                  <a:pt x="2939034" y="2089175"/>
                </a:lnTo>
                <a:lnTo>
                  <a:pt x="3693140" y="2089175"/>
                </a:lnTo>
                <a:lnTo>
                  <a:pt x="3804978" y="2035598"/>
                </a:lnTo>
                <a:lnTo>
                  <a:pt x="3859088" y="2008771"/>
                </a:lnTo>
                <a:lnTo>
                  <a:pt x="3908054" y="1983782"/>
                </a:lnTo>
                <a:lnTo>
                  <a:pt x="3951876" y="1960630"/>
                </a:lnTo>
                <a:lnTo>
                  <a:pt x="3990552" y="1939315"/>
                </a:lnTo>
                <a:lnTo>
                  <a:pt x="4024083" y="1919837"/>
                </a:lnTo>
                <a:lnTo>
                  <a:pt x="4075709" y="1886394"/>
                </a:lnTo>
                <a:lnTo>
                  <a:pt x="4124982" y="1847737"/>
                </a:lnTo>
                <a:lnTo>
                  <a:pt x="4167685" y="1808032"/>
                </a:lnTo>
                <a:lnTo>
                  <a:pt x="4203817" y="1767280"/>
                </a:lnTo>
                <a:lnTo>
                  <a:pt x="4233379" y="1725480"/>
                </a:lnTo>
                <a:lnTo>
                  <a:pt x="4256372" y="1682634"/>
                </a:lnTo>
                <a:lnTo>
                  <a:pt x="4272794" y="1638740"/>
                </a:lnTo>
                <a:lnTo>
                  <a:pt x="4282648" y="1593799"/>
                </a:lnTo>
                <a:lnTo>
                  <a:pt x="4285932" y="1547812"/>
                </a:lnTo>
                <a:lnTo>
                  <a:pt x="4283532" y="1495982"/>
                </a:lnTo>
                <a:lnTo>
                  <a:pt x="4276332" y="1446906"/>
                </a:lnTo>
                <a:lnTo>
                  <a:pt x="4264333" y="1400584"/>
                </a:lnTo>
                <a:lnTo>
                  <a:pt x="4257981" y="1384109"/>
                </a:lnTo>
                <a:close/>
              </a:path>
              <a:path w="6346190" h="3144520">
                <a:moveTo>
                  <a:pt x="5118074" y="0"/>
                </a:moveTo>
                <a:lnTo>
                  <a:pt x="5069707" y="3796"/>
                </a:lnTo>
                <a:lnTo>
                  <a:pt x="5028780" y="15187"/>
                </a:lnTo>
                <a:lnTo>
                  <a:pt x="4995295" y="34171"/>
                </a:lnTo>
                <a:lnTo>
                  <a:pt x="4950648" y="94919"/>
                </a:lnTo>
                <a:lnTo>
                  <a:pt x="4939486" y="136684"/>
                </a:lnTo>
                <a:lnTo>
                  <a:pt x="4935766" y="186042"/>
                </a:lnTo>
                <a:lnTo>
                  <a:pt x="4935710" y="231762"/>
                </a:lnTo>
                <a:lnTo>
                  <a:pt x="4935545" y="278484"/>
                </a:lnTo>
                <a:lnTo>
                  <a:pt x="4935269" y="326208"/>
                </a:lnTo>
                <a:lnTo>
                  <a:pt x="4934883" y="374935"/>
                </a:lnTo>
                <a:lnTo>
                  <a:pt x="4934386" y="424664"/>
                </a:lnTo>
                <a:lnTo>
                  <a:pt x="4933780" y="475394"/>
                </a:lnTo>
                <a:lnTo>
                  <a:pt x="4933063" y="527127"/>
                </a:lnTo>
                <a:lnTo>
                  <a:pt x="4932237" y="579861"/>
                </a:lnTo>
                <a:lnTo>
                  <a:pt x="4931300" y="633597"/>
                </a:lnTo>
                <a:lnTo>
                  <a:pt x="4930254" y="688335"/>
                </a:lnTo>
                <a:lnTo>
                  <a:pt x="4929098" y="744074"/>
                </a:lnTo>
                <a:lnTo>
                  <a:pt x="4927832" y="800815"/>
                </a:lnTo>
                <a:lnTo>
                  <a:pt x="4925081" y="916300"/>
                </a:lnTo>
                <a:lnTo>
                  <a:pt x="4923816" y="973040"/>
                </a:lnTo>
                <a:lnTo>
                  <a:pt x="4922661" y="1028779"/>
                </a:lnTo>
                <a:lnTo>
                  <a:pt x="4921616" y="1083516"/>
                </a:lnTo>
                <a:lnTo>
                  <a:pt x="4920681" y="1137251"/>
                </a:lnTo>
                <a:lnTo>
                  <a:pt x="4919856" y="1189984"/>
                </a:lnTo>
                <a:lnTo>
                  <a:pt x="4919140" y="1241716"/>
                </a:lnTo>
                <a:lnTo>
                  <a:pt x="4918535" y="1292446"/>
                </a:lnTo>
                <a:lnTo>
                  <a:pt x="4918040" y="1342175"/>
                </a:lnTo>
                <a:lnTo>
                  <a:pt x="4917655" y="1390902"/>
                </a:lnTo>
                <a:lnTo>
                  <a:pt x="4917380" y="1438627"/>
                </a:lnTo>
                <a:lnTo>
                  <a:pt x="4917215" y="1485351"/>
                </a:lnTo>
                <a:lnTo>
                  <a:pt x="4917160" y="1531073"/>
                </a:lnTo>
                <a:lnTo>
                  <a:pt x="4917039" y="1567041"/>
                </a:lnTo>
                <a:lnTo>
                  <a:pt x="4916676" y="1605684"/>
                </a:lnTo>
                <a:lnTo>
                  <a:pt x="4916071" y="1647001"/>
                </a:lnTo>
                <a:lnTo>
                  <a:pt x="4915223" y="1690994"/>
                </a:lnTo>
                <a:lnTo>
                  <a:pt x="4914134" y="1737662"/>
                </a:lnTo>
                <a:lnTo>
                  <a:pt x="4912802" y="1787005"/>
                </a:lnTo>
                <a:lnTo>
                  <a:pt x="4911228" y="1839024"/>
                </a:lnTo>
                <a:lnTo>
                  <a:pt x="4909412" y="1893717"/>
                </a:lnTo>
                <a:lnTo>
                  <a:pt x="4907354" y="1951085"/>
                </a:lnTo>
                <a:lnTo>
                  <a:pt x="4905054" y="2011129"/>
                </a:lnTo>
                <a:lnTo>
                  <a:pt x="4902511" y="2073848"/>
                </a:lnTo>
                <a:lnTo>
                  <a:pt x="4899727" y="2139241"/>
                </a:lnTo>
                <a:lnTo>
                  <a:pt x="4893671" y="2275379"/>
                </a:lnTo>
                <a:lnTo>
                  <a:pt x="4890884" y="2340773"/>
                </a:lnTo>
                <a:lnTo>
                  <a:pt x="4888340" y="2403492"/>
                </a:lnTo>
                <a:lnTo>
                  <a:pt x="4886038" y="2463535"/>
                </a:lnTo>
                <a:lnTo>
                  <a:pt x="4883979" y="2520904"/>
                </a:lnTo>
                <a:lnTo>
                  <a:pt x="4882162" y="2575597"/>
                </a:lnTo>
                <a:lnTo>
                  <a:pt x="4880588" y="2627615"/>
                </a:lnTo>
                <a:lnTo>
                  <a:pt x="4879255" y="2676958"/>
                </a:lnTo>
                <a:lnTo>
                  <a:pt x="4878165" y="2723626"/>
                </a:lnTo>
                <a:lnTo>
                  <a:pt x="4877318" y="2767619"/>
                </a:lnTo>
                <a:lnTo>
                  <a:pt x="4876712" y="2808937"/>
                </a:lnTo>
                <a:lnTo>
                  <a:pt x="4876349" y="2847580"/>
                </a:lnTo>
                <a:lnTo>
                  <a:pt x="4876228" y="2883547"/>
                </a:lnTo>
                <a:lnTo>
                  <a:pt x="4879949" y="2933891"/>
                </a:lnTo>
                <a:lnTo>
                  <a:pt x="4891111" y="2976488"/>
                </a:lnTo>
                <a:lnTo>
                  <a:pt x="4909714" y="3011340"/>
                </a:lnTo>
                <a:lnTo>
                  <a:pt x="4969247" y="3057809"/>
                </a:lnTo>
                <a:lnTo>
                  <a:pt x="5010177" y="3069426"/>
                </a:lnTo>
                <a:lnTo>
                  <a:pt x="5058549" y="3073298"/>
                </a:lnTo>
                <a:lnTo>
                  <a:pt x="5109085" y="3068131"/>
                </a:lnTo>
                <a:lnTo>
                  <a:pt x="5151563" y="3052630"/>
                </a:lnTo>
                <a:lnTo>
                  <a:pt x="5185979" y="3026794"/>
                </a:lnTo>
                <a:lnTo>
                  <a:pt x="5212335" y="2990622"/>
                </a:lnTo>
                <a:lnTo>
                  <a:pt x="5230628" y="2944114"/>
                </a:lnTo>
                <a:lnTo>
                  <a:pt x="5240858" y="2887268"/>
                </a:lnTo>
                <a:lnTo>
                  <a:pt x="5243980" y="2825717"/>
                </a:lnTo>
                <a:lnTo>
                  <a:pt x="5246736" y="2767564"/>
                </a:lnTo>
                <a:lnTo>
                  <a:pt x="5249125" y="2712810"/>
                </a:lnTo>
                <a:lnTo>
                  <a:pt x="5251146" y="2661454"/>
                </a:lnTo>
                <a:lnTo>
                  <a:pt x="5252801" y="2613498"/>
                </a:lnTo>
                <a:lnTo>
                  <a:pt x="5254087" y="2568941"/>
                </a:lnTo>
                <a:lnTo>
                  <a:pt x="5255007" y="2527785"/>
                </a:lnTo>
                <a:lnTo>
                  <a:pt x="5255742" y="2455671"/>
                </a:lnTo>
                <a:lnTo>
                  <a:pt x="5283644" y="1531073"/>
                </a:lnTo>
                <a:lnTo>
                  <a:pt x="5283699" y="1485351"/>
                </a:lnTo>
                <a:lnTo>
                  <a:pt x="5283864" y="1438627"/>
                </a:lnTo>
                <a:lnTo>
                  <a:pt x="5284139" y="1390902"/>
                </a:lnTo>
                <a:lnTo>
                  <a:pt x="5284525" y="1342175"/>
                </a:lnTo>
                <a:lnTo>
                  <a:pt x="5285020" y="1292446"/>
                </a:lnTo>
                <a:lnTo>
                  <a:pt x="5285626" y="1241716"/>
                </a:lnTo>
                <a:lnTo>
                  <a:pt x="5286341" y="1189984"/>
                </a:lnTo>
                <a:lnTo>
                  <a:pt x="5287167" y="1137251"/>
                </a:lnTo>
                <a:lnTo>
                  <a:pt x="5288104" y="1083516"/>
                </a:lnTo>
                <a:lnTo>
                  <a:pt x="5289151" y="1028779"/>
                </a:lnTo>
                <a:lnTo>
                  <a:pt x="5290308" y="973040"/>
                </a:lnTo>
                <a:lnTo>
                  <a:pt x="5291575" y="916300"/>
                </a:lnTo>
                <a:lnTo>
                  <a:pt x="5294328" y="800815"/>
                </a:lnTo>
                <a:lnTo>
                  <a:pt x="5295593" y="744074"/>
                </a:lnTo>
                <a:lnTo>
                  <a:pt x="5296749" y="688335"/>
                </a:lnTo>
                <a:lnTo>
                  <a:pt x="5297794" y="633597"/>
                </a:lnTo>
                <a:lnTo>
                  <a:pt x="5298729" y="579861"/>
                </a:lnTo>
                <a:lnTo>
                  <a:pt x="5299554" y="527127"/>
                </a:lnTo>
                <a:lnTo>
                  <a:pt x="5300269" y="475394"/>
                </a:lnTo>
                <a:lnTo>
                  <a:pt x="5300874" y="424664"/>
                </a:lnTo>
                <a:lnTo>
                  <a:pt x="5301369" y="374935"/>
                </a:lnTo>
                <a:lnTo>
                  <a:pt x="5301754" y="326208"/>
                </a:lnTo>
                <a:lnTo>
                  <a:pt x="5302029" y="278484"/>
                </a:lnTo>
                <a:lnTo>
                  <a:pt x="5302194" y="231762"/>
                </a:lnTo>
                <a:lnTo>
                  <a:pt x="5302250" y="186042"/>
                </a:lnTo>
                <a:lnTo>
                  <a:pt x="5298491" y="136684"/>
                </a:lnTo>
                <a:lnTo>
                  <a:pt x="5287215" y="94919"/>
                </a:lnTo>
                <a:lnTo>
                  <a:pt x="5268421" y="60748"/>
                </a:lnTo>
                <a:lnTo>
                  <a:pt x="5208282" y="15187"/>
                </a:lnTo>
                <a:lnTo>
                  <a:pt x="5166937" y="3796"/>
                </a:lnTo>
                <a:lnTo>
                  <a:pt x="5118074" y="0"/>
                </a:lnTo>
                <a:close/>
              </a:path>
              <a:path w="6346190" h="3144520">
                <a:moveTo>
                  <a:pt x="6162014" y="0"/>
                </a:moveTo>
                <a:lnTo>
                  <a:pt x="6113647" y="3796"/>
                </a:lnTo>
                <a:lnTo>
                  <a:pt x="6072720" y="15187"/>
                </a:lnTo>
                <a:lnTo>
                  <a:pt x="6039235" y="34171"/>
                </a:lnTo>
                <a:lnTo>
                  <a:pt x="5994588" y="94919"/>
                </a:lnTo>
                <a:lnTo>
                  <a:pt x="5983426" y="136684"/>
                </a:lnTo>
                <a:lnTo>
                  <a:pt x="5979706" y="186042"/>
                </a:lnTo>
                <a:lnTo>
                  <a:pt x="5979651" y="231762"/>
                </a:lnTo>
                <a:lnTo>
                  <a:pt x="5979486" y="278484"/>
                </a:lnTo>
                <a:lnTo>
                  <a:pt x="5979210" y="326208"/>
                </a:lnTo>
                <a:lnTo>
                  <a:pt x="5978825" y="374935"/>
                </a:lnTo>
                <a:lnTo>
                  <a:pt x="5978330" y="424664"/>
                </a:lnTo>
                <a:lnTo>
                  <a:pt x="5977724" y="475394"/>
                </a:lnTo>
                <a:lnTo>
                  <a:pt x="5977008" y="527127"/>
                </a:lnTo>
                <a:lnTo>
                  <a:pt x="5976182" y="579861"/>
                </a:lnTo>
                <a:lnTo>
                  <a:pt x="5975246" y="633597"/>
                </a:lnTo>
                <a:lnTo>
                  <a:pt x="5974199" y="688335"/>
                </a:lnTo>
                <a:lnTo>
                  <a:pt x="5973042" y="744074"/>
                </a:lnTo>
                <a:lnTo>
                  <a:pt x="5971774" y="800815"/>
                </a:lnTo>
                <a:lnTo>
                  <a:pt x="5969021" y="916300"/>
                </a:lnTo>
                <a:lnTo>
                  <a:pt x="5967756" y="973040"/>
                </a:lnTo>
                <a:lnTo>
                  <a:pt x="5966601" y="1028779"/>
                </a:lnTo>
                <a:lnTo>
                  <a:pt x="5965556" y="1083516"/>
                </a:lnTo>
                <a:lnTo>
                  <a:pt x="5964621" y="1137251"/>
                </a:lnTo>
                <a:lnTo>
                  <a:pt x="5963796" y="1189984"/>
                </a:lnTo>
                <a:lnTo>
                  <a:pt x="5963080" y="1241716"/>
                </a:lnTo>
                <a:lnTo>
                  <a:pt x="5962475" y="1292446"/>
                </a:lnTo>
                <a:lnTo>
                  <a:pt x="5961980" y="1342175"/>
                </a:lnTo>
                <a:lnTo>
                  <a:pt x="5961595" y="1390902"/>
                </a:lnTo>
                <a:lnTo>
                  <a:pt x="5961320" y="1438627"/>
                </a:lnTo>
                <a:lnTo>
                  <a:pt x="5961155" y="1485351"/>
                </a:lnTo>
                <a:lnTo>
                  <a:pt x="5961100" y="1531073"/>
                </a:lnTo>
                <a:lnTo>
                  <a:pt x="5960979" y="1567041"/>
                </a:lnTo>
                <a:lnTo>
                  <a:pt x="5960616" y="1605684"/>
                </a:lnTo>
                <a:lnTo>
                  <a:pt x="5960011" y="1647001"/>
                </a:lnTo>
                <a:lnTo>
                  <a:pt x="5959163" y="1690994"/>
                </a:lnTo>
                <a:lnTo>
                  <a:pt x="5958074" y="1737662"/>
                </a:lnTo>
                <a:lnTo>
                  <a:pt x="5956742" y="1787005"/>
                </a:lnTo>
                <a:lnTo>
                  <a:pt x="5955168" y="1839024"/>
                </a:lnTo>
                <a:lnTo>
                  <a:pt x="5953352" y="1893717"/>
                </a:lnTo>
                <a:lnTo>
                  <a:pt x="5951294" y="1951085"/>
                </a:lnTo>
                <a:lnTo>
                  <a:pt x="5948994" y="2011129"/>
                </a:lnTo>
                <a:lnTo>
                  <a:pt x="5946451" y="2073848"/>
                </a:lnTo>
                <a:lnTo>
                  <a:pt x="5943667" y="2139241"/>
                </a:lnTo>
                <a:lnTo>
                  <a:pt x="5937611" y="2275379"/>
                </a:lnTo>
                <a:lnTo>
                  <a:pt x="5934824" y="2340773"/>
                </a:lnTo>
                <a:lnTo>
                  <a:pt x="5932280" y="2403492"/>
                </a:lnTo>
                <a:lnTo>
                  <a:pt x="5929978" y="2463535"/>
                </a:lnTo>
                <a:lnTo>
                  <a:pt x="5927919" y="2520904"/>
                </a:lnTo>
                <a:lnTo>
                  <a:pt x="5926102" y="2575597"/>
                </a:lnTo>
                <a:lnTo>
                  <a:pt x="5924528" y="2627615"/>
                </a:lnTo>
                <a:lnTo>
                  <a:pt x="5923195" y="2676958"/>
                </a:lnTo>
                <a:lnTo>
                  <a:pt x="5922105" y="2723626"/>
                </a:lnTo>
                <a:lnTo>
                  <a:pt x="5921258" y="2767619"/>
                </a:lnTo>
                <a:lnTo>
                  <a:pt x="5920652" y="2808937"/>
                </a:lnTo>
                <a:lnTo>
                  <a:pt x="5920289" y="2847580"/>
                </a:lnTo>
                <a:lnTo>
                  <a:pt x="5920168" y="2883547"/>
                </a:lnTo>
                <a:lnTo>
                  <a:pt x="5923889" y="2933891"/>
                </a:lnTo>
                <a:lnTo>
                  <a:pt x="5935051" y="2976488"/>
                </a:lnTo>
                <a:lnTo>
                  <a:pt x="5953654" y="3011340"/>
                </a:lnTo>
                <a:lnTo>
                  <a:pt x="6013187" y="3057809"/>
                </a:lnTo>
                <a:lnTo>
                  <a:pt x="6054117" y="3069426"/>
                </a:lnTo>
                <a:lnTo>
                  <a:pt x="6102489" y="3073298"/>
                </a:lnTo>
                <a:lnTo>
                  <a:pt x="6153025" y="3068131"/>
                </a:lnTo>
                <a:lnTo>
                  <a:pt x="6195503" y="3052630"/>
                </a:lnTo>
                <a:lnTo>
                  <a:pt x="6229919" y="3026794"/>
                </a:lnTo>
                <a:lnTo>
                  <a:pt x="6256275" y="2990622"/>
                </a:lnTo>
                <a:lnTo>
                  <a:pt x="6274568" y="2944114"/>
                </a:lnTo>
                <a:lnTo>
                  <a:pt x="6284798" y="2887268"/>
                </a:lnTo>
                <a:lnTo>
                  <a:pt x="6287920" y="2825717"/>
                </a:lnTo>
                <a:lnTo>
                  <a:pt x="6290676" y="2767564"/>
                </a:lnTo>
                <a:lnTo>
                  <a:pt x="6293065" y="2712810"/>
                </a:lnTo>
                <a:lnTo>
                  <a:pt x="6295086" y="2661454"/>
                </a:lnTo>
                <a:lnTo>
                  <a:pt x="6296741" y="2613498"/>
                </a:lnTo>
                <a:lnTo>
                  <a:pt x="6298027" y="2568941"/>
                </a:lnTo>
                <a:lnTo>
                  <a:pt x="6298947" y="2527785"/>
                </a:lnTo>
                <a:lnTo>
                  <a:pt x="6299682" y="2455671"/>
                </a:lnTo>
                <a:lnTo>
                  <a:pt x="6327584" y="1531073"/>
                </a:lnTo>
                <a:lnTo>
                  <a:pt x="6327639" y="1485351"/>
                </a:lnTo>
                <a:lnTo>
                  <a:pt x="6327804" y="1438627"/>
                </a:lnTo>
                <a:lnTo>
                  <a:pt x="6328079" y="1390902"/>
                </a:lnTo>
                <a:lnTo>
                  <a:pt x="6328465" y="1342175"/>
                </a:lnTo>
                <a:lnTo>
                  <a:pt x="6328960" y="1292446"/>
                </a:lnTo>
                <a:lnTo>
                  <a:pt x="6329566" y="1241716"/>
                </a:lnTo>
                <a:lnTo>
                  <a:pt x="6330281" y="1189984"/>
                </a:lnTo>
                <a:lnTo>
                  <a:pt x="6331107" y="1137251"/>
                </a:lnTo>
                <a:lnTo>
                  <a:pt x="6332044" y="1083516"/>
                </a:lnTo>
                <a:lnTo>
                  <a:pt x="6333091" y="1028779"/>
                </a:lnTo>
                <a:lnTo>
                  <a:pt x="6334248" y="973040"/>
                </a:lnTo>
                <a:lnTo>
                  <a:pt x="6335515" y="916300"/>
                </a:lnTo>
                <a:lnTo>
                  <a:pt x="6338268" y="800815"/>
                </a:lnTo>
                <a:lnTo>
                  <a:pt x="6339533" y="744074"/>
                </a:lnTo>
                <a:lnTo>
                  <a:pt x="6340689" y="688335"/>
                </a:lnTo>
                <a:lnTo>
                  <a:pt x="6341734" y="633597"/>
                </a:lnTo>
                <a:lnTo>
                  <a:pt x="6342669" y="579861"/>
                </a:lnTo>
                <a:lnTo>
                  <a:pt x="6343494" y="527127"/>
                </a:lnTo>
                <a:lnTo>
                  <a:pt x="6344209" y="475394"/>
                </a:lnTo>
                <a:lnTo>
                  <a:pt x="6344814" y="424664"/>
                </a:lnTo>
                <a:lnTo>
                  <a:pt x="6345309" y="374935"/>
                </a:lnTo>
                <a:lnTo>
                  <a:pt x="6345694" y="326208"/>
                </a:lnTo>
                <a:lnTo>
                  <a:pt x="6345969" y="278484"/>
                </a:lnTo>
                <a:lnTo>
                  <a:pt x="6346134" y="231762"/>
                </a:lnTo>
                <a:lnTo>
                  <a:pt x="6346190" y="186042"/>
                </a:lnTo>
                <a:lnTo>
                  <a:pt x="6342431" y="136684"/>
                </a:lnTo>
                <a:lnTo>
                  <a:pt x="6331155" y="94919"/>
                </a:lnTo>
                <a:lnTo>
                  <a:pt x="6312361" y="60748"/>
                </a:lnTo>
                <a:lnTo>
                  <a:pt x="6252222" y="15187"/>
                </a:lnTo>
                <a:lnTo>
                  <a:pt x="6210877" y="3796"/>
                </a:lnTo>
                <a:lnTo>
                  <a:pt x="6162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2079" y="5114029"/>
            <a:ext cx="6424295" cy="2182495"/>
          </a:xfrm>
          <a:custGeom>
            <a:avLst/>
            <a:gdLst/>
            <a:ahLst/>
            <a:cxnLst/>
            <a:rect l="l" t="t" r="r" b="b"/>
            <a:pathLst>
              <a:path w="6424295" h="2182495">
                <a:moveTo>
                  <a:pt x="1472655" y="827849"/>
                </a:moveTo>
                <a:lnTo>
                  <a:pt x="1160856" y="827849"/>
                </a:lnTo>
                <a:lnTo>
                  <a:pt x="1222248" y="1242707"/>
                </a:lnTo>
                <a:lnTo>
                  <a:pt x="1230907" y="1302468"/>
                </a:lnTo>
                <a:lnTo>
                  <a:pt x="1239520" y="1359381"/>
                </a:lnTo>
                <a:lnTo>
                  <a:pt x="1248088" y="1413446"/>
                </a:lnTo>
                <a:lnTo>
                  <a:pt x="1256609" y="1464663"/>
                </a:lnTo>
                <a:lnTo>
                  <a:pt x="1265084" y="1513032"/>
                </a:lnTo>
                <a:lnTo>
                  <a:pt x="1273513" y="1558552"/>
                </a:lnTo>
                <a:lnTo>
                  <a:pt x="1281896" y="1601225"/>
                </a:lnTo>
                <a:lnTo>
                  <a:pt x="1290233" y="1641049"/>
                </a:lnTo>
                <a:lnTo>
                  <a:pt x="1316511" y="1752077"/>
                </a:lnTo>
                <a:lnTo>
                  <a:pt x="1335555" y="1820250"/>
                </a:lnTo>
                <a:lnTo>
                  <a:pt x="1355655" y="1882545"/>
                </a:lnTo>
                <a:lnTo>
                  <a:pt x="1376813" y="1938962"/>
                </a:lnTo>
                <a:lnTo>
                  <a:pt x="1399027" y="1989500"/>
                </a:lnTo>
                <a:lnTo>
                  <a:pt x="1422298" y="2034159"/>
                </a:lnTo>
                <a:lnTo>
                  <a:pt x="1446625" y="2072941"/>
                </a:lnTo>
                <a:lnTo>
                  <a:pt x="1472010" y="2105844"/>
                </a:lnTo>
                <a:lnTo>
                  <a:pt x="1525948" y="2154016"/>
                </a:lnTo>
                <a:lnTo>
                  <a:pt x="1584112" y="2178676"/>
                </a:lnTo>
                <a:lnTo>
                  <a:pt x="1614779" y="2182190"/>
                </a:lnTo>
                <a:lnTo>
                  <a:pt x="1667681" y="2176837"/>
                </a:lnTo>
                <a:lnTo>
                  <a:pt x="1714771" y="2158930"/>
                </a:lnTo>
                <a:lnTo>
                  <a:pt x="1756049" y="2128469"/>
                </a:lnTo>
                <a:lnTo>
                  <a:pt x="1791512" y="2085454"/>
                </a:lnTo>
                <a:lnTo>
                  <a:pt x="1820669" y="2040951"/>
                </a:lnTo>
                <a:lnTo>
                  <a:pt x="1847674" y="1996738"/>
                </a:lnTo>
                <a:lnTo>
                  <a:pt x="1872528" y="1952816"/>
                </a:lnTo>
                <a:lnTo>
                  <a:pt x="1895230" y="1909184"/>
                </a:lnTo>
                <a:lnTo>
                  <a:pt x="1915781" y="1865843"/>
                </a:lnTo>
                <a:lnTo>
                  <a:pt x="1934180" y="1822792"/>
                </a:lnTo>
                <a:lnTo>
                  <a:pt x="1950428" y="1780032"/>
                </a:lnTo>
                <a:lnTo>
                  <a:pt x="1964524" y="1737563"/>
                </a:lnTo>
                <a:lnTo>
                  <a:pt x="1965662" y="1733842"/>
                </a:lnTo>
                <a:lnTo>
                  <a:pt x="1633385" y="1733842"/>
                </a:lnTo>
                <a:lnTo>
                  <a:pt x="1625622" y="1697948"/>
                </a:lnTo>
                <a:lnTo>
                  <a:pt x="1617709" y="1660220"/>
                </a:lnTo>
                <a:lnTo>
                  <a:pt x="1609648" y="1620656"/>
                </a:lnTo>
                <a:lnTo>
                  <a:pt x="1601438" y="1579256"/>
                </a:lnTo>
                <a:lnTo>
                  <a:pt x="1593080" y="1536022"/>
                </a:lnTo>
                <a:lnTo>
                  <a:pt x="1584572" y="1490952"/>
                </a:lnTo>
                <a:lnTo>
                  <a:pt x="1575915" y="1444046"/>
                </a:lnTo>
                <a:lnTo>
                  <a:pt x="1567109" y="1395306"/>
                </a:lnTo>
                <a:lnTo>
                  <a:pt x="1558155" y="1344730"/>
                </a:lnTo>
                <a:lnTo>
                  <a:pt x="1549052" y="1292318"/>
                </a:lnTo>
                <a:lnTo>
                  <a:pt x="1539800" y="1238071"/>
                </a:lnTo>
                <a:lnTo>
                  <a:pt x="1530276" y="1181241"/>
                </a:lnTo>
                <a:lnTo>
                  <a:pt x="1520746" y="1123429"/>
                </a:lnTo>
                <a:lnTo>
                  <a:pt x="1511151" y="1064317"/>
                </a:lnTo>
                <a:lnTo>
                  <a:pt x="1501305" y="1002728"/>
                </a:lnTo>
                <a:lnTo>
                  <a:pt x="1490284" y="934565"/>
                </a:lnTo>
                <a:lnTo>
                  <a:pt x="1479551" y="869176"/>
                </a:lnTo>
                <a:lnTo>
                  <a:pt x="1472655" y="827849"/>
                </a:lnTo>
                <a:close/>
              </a:path>
              <a:path w="6424295" h="2182495">
                <a:moveTo>
                  <a:pt x="187896" y="94869"/>
                </a:moveTo>
                <a:lnTo>
                  <a:pt x="115571" y="107661"/>
                </a:lnTo>
                <a:lnTo>
                  <a:pt x="54876" y="146037"/>
                </a:lnTo>
                <a:lnTo>
                  <a:pt x="13717" y="203936"/>
                </a:lnTo>
                <a:lnTo>
                  <a:pt x="0" y="275323"/>
                </a:lnTo>
                <a:lnTo>
                  <a:pt x="671" y="314648"/>
                </a:lnTo>
                <a:lnTo>
                  <a:pt x="2684" y="356971"/>
                </a:lnTo>
                <a:lnTo>
                  <a:pt x="6042" y="402291"/>
                </a:lnTo>
                <a:lnTo>
                  <a:pt x="10743" y="450608"/>
                </a:lnTo>
                <a:lnTo>
                  <a:pt x="16789" y="501923"/>
                </a:lnTo>
                <a:lnTo>
                  <a:pt x="24180" y="556234"/>
                </a:lnTo>
                <a:lnTo>
                  <a:pt x="68833" y="835291"/>
                </a:lnTo>
                <a:lnTo>
                  <a:pt x="77204" y="896116"/>
                </a:lnTo>
                <a:lnTo>
                  <a:pt x="85574" y="955343"/>
                </a:lnTo>
                <a:lnTo>
                  <a:pt x="93945" y="1012970"/>
                </a:lnTo>
                <a:lnTo>
                  <a:pt x="102316" y="1068999"/>
                </a:lnTo>
                <a:lnTo>
                  <a:pt x="110789" y="1124071"/>
                </a:lnTo>
                <a:lnTo>
                  <a:pt x="119059" y="1176261"/>
                </a:lnTo>
                <a:lnTo>
                  <a:pt x="127557" y="1228242"/>
                </a:lnTo>
                <a:lnTo>
                  <a:pt x="135802" y="1277127"/>
                </a:lnTo>
                <a:lnTo>
                  <a:pt x="144174" y="1325163"/>
                </a:lnTo>
                <a:lnTo>
                  <a:pt x="152546" y="1371599"/>
                </a:lnTo>
                <a:lnTo>
                  <a:pt x="160918" y="1416437"/>
                </a:lnTo>
                <a:lnTo>
                  <a:pt x="169291" y="1459676"/>
                </a:lnTo>
                <a:lnTo>
                  <a:pt x="177663" y="1501317"/>
                </a:lnTo>
                <a:lnTo>
                  <a:pt x="186035" y="1541359"/>
                </a:lnTo>
                <a:lnTo>
                  <a:pt x="194408" y="1579802"/>
                </a:lnTo>
                <a:lnTo>
                  <a:pt x="223155" y="1699447"/>
                </a:lnTo>
                <a:lnTo>
                  <a:pt x="243639" y="1775555"/>
                </a:lnTo>
                <a:lnTo>
                  <a:pt x="264234" y="1844971"/>
                </a:lnTo>
                <a:lnTo>
                  <a:pt x="284940" y="1907694"/>
                </a:lnTo>
                <a:lnTo>
                  <a:pt x="305756" y="1963724"/>
                </a:lnTo>
                <a:lnTo>
                  <a:pt x="326682" y="2013061"/>
                </a:lnTo>
                <a:lnTo>
                  <a:pt x="347718" y="2055706"/>
                </a:lnTo>
                <a:lnTo>
                  <a:pt x="368865" y="2091659"/>
                </a:lnTo>
                <a:lnTo>
                  <a:pt x="411488" y="2143484"/>
                </a:lnTo>
                <a:lnTo>
                  <a:pt x="454552" y="2168539"/>
                </a:lnTo>
                <a:lnTo>
                  <a:pt x="476250" y="2171026"/>
                </a:lnTo>
                <a:lnTo>
                  <a:pt x="522683" y="2165372"/>
                </a:lnTo>
                <a:lnTo>
                  <a:pt x="563759" y="2151383"/>
                </a:lnTo>
                <a:lnTo>
                  <a:pt x="599478" y="2129058"/>
                </a:lnTo>
                <a:lnTo>
                  <a:pt x="629837" y="2098399"/>
                </a:lnTo>
                <a:lnTo>
                  <a:pt x="654837" y="2059406"/>
                </a:lnTo>
                <a:lnTo>
                  <a:pt x="676700" y="2038711"/>
                </a:lnTo>
                <a:lnTo>
                  <a:pt x="695769" y="2013829"/>
                </a:lnTo>
                <a:lnTo>
                  <a:pt x="712048" y="1984761"/>
                </a:lnTo>
                <a:lnTo>
                  <a:pt x="725538" y="1951507"/>
                </a:lnTo>
                <a:lnTo>
                  <a:pt x="843985" y="1629664"/>
                </a:lnTo>
                <a:lnTo>
                  <a:pt x="539495" y="1629664"/>
                </a:lnTo>
                <a:lnTo>
                  <a:pt x="429742" y="794359"/>
                </a:lnTo>
                <a:lnTo>
                  <a:pt x="401827" y="520890"/>
                </a:lnTo>
                <a:lnTo>
                  <a:pt x="395504" y="458234"/>
                </a:lnTo>
                <a:lnTo>
                  <a:pt x="388437" y="399744"/>
                </a:lnTo>
                <a:lnTo>
                  <a:pt x="380624" y="345421"/>
                </a:lnTo>
                <a:lnTo>
                  <a:pt x="372066" y="295265"/>
                </a:lnTo>
                <a:lnTo>
                  <a:pt x="362762" y="249275"/>
                </a:lnTo>
                <a:lnTo>
                  <a:pt x="345052" y="193690"/>
                </a:lnTo>
                <a:lnTo>
                  <a:pt x="318711" y="150457"/>
                </a:lnTo>
                <a:lnTo>
                  <a:pt x="283739" y="119575"/>
                </a:lnTo>
                <a:lnTo>
                  <a:pt x="240134" y="101045"/>
                </a:lnTo>
                <a:lnTo>
                  <a:pt x="187896" y="94869"/>
                </a:lnTo>
                <a:close/>
              </a:path>
              <a:path w="6424295" h="2182495">
                <a:moveTo>
                  <a:pt x="2169160" y="100457"/>
                </a:moveTo>
                <a:lnTo>
                  <a:pt x="2120497" y="104995"/>
                </a:lnTo>
                <a:lnTo>
                  <a:pt x="2080167" y="118611"/>
                </a:lnTo>
                <a:lnTo>
                  <a:pt x="2048171" y="141305"/>
                </a:lnTo>
                <a:lnTo>
                  <a:pt x="2024508" y="173079"/>
                </a:lnTo>
                <a:lnTo>
                  <a:pt x="2009178" y="213931"/>
                </a:lnTo>
                <a:lnTo>
                  <a:pt x="1769186" y="1227823"/>
                </a:lnTo>
                <a:lnTo>
                  <a:pt x="1633385" y="1733842"/>
                </a:lnTo>
                <a:lnTo>
                  <a:pt x="1965662" y="1733842"/>
                </a:lnTo>
                <a:lnTo>
                  <a:pt x="1981154" y="1683149"/>
                </a:lnTo>
                <a:lnTo>
                  <a:pt x="1997556" y="1629140"/>
                </a:lnTo>
                <a:lnTo>
                  <a:pt x="2013730" y="1575533"/>
                </a:lnTo>
                <a:lnTo>
                  <a:pt x="2029676" y="1522330"/>
                </a:lnTo>
                <a:lnTo>
                  <a:pt x="2045395" y="1469531"/>
                </a:lnTo>
                <a:lnTo>
                  <a:pt x="2060885" y="1417135"/>
                </a:lnTo>
                <a:lnTo>
                  <a:pt x="2076148" y="1365142"/>
                </a:lnTo>
                <a:lnTo>
                  <a:pt x="2091183" y="1313553"/>
                </a:lnTo>
                <a:lnTo>
                  <a:pt x="2105990" y="1262367"/>
                </a:lnTo>
                <a:lnTo>
                  <a:pt x="2120569" y="1211585"/>
                </a:lnTo>
                <a:lnTo>
                  <a:pt x="2134921" y="1161206"/>
                </a:lnTo>
                <a:lnTo>
                  <a:pt x="2149044" y="1111230"/>
                </a:lnTo>
                <a:lnTo>
                  <a:pt x="2162940" y="1061658"/>
                </a:lnTo>
                <a:lnTo>
                  <a:pt x="2176608" y="1012490"/>
                </a:lnTo>
                <a:lnTo>
                  <a:pt x="2190048" y="963724"/>
                </a:lnTo>
                <a:lnTo>
                  <a:pt x="2203261" y="915362"/>
                </a:lnTo>
                <a:lnTo>
                  <a:pt x="2216245" y="867404"/>
                </a:lnTo>
                <a:lnTo>
                  <a:pt x="2229002" y="819849"/>
                </a:lnTo>
                <a:lnTo>
                  <a:pt x="2241531" y="772697"/>
                </a:lnTo>
                <a:lnTo>
                  <a:pt x="2253832" y="725949"/>
                </a:lnTo>
                <a:lnTo>
                  <a:pt x="2265905" y="679604"/>
                </a:lnTo>
                <a:lnTo>
                  <a:pt x="2277750" y="633662"/>
                </a:lnTo>
                <a:lnTo>
                  <a:pt x="2289368" y="588124"/>
                </a:lnTo>
                <a:lnTo>
                  <a:pt x="2300758" y="542989"/>
                </a:lnTo>
                <a:lnTo>
                  <a:pt x="2311920" y="498258"/>
                </a:lnTo>
                <a:lnTo>
                  <a:pt x="2322854" y="453930"/>
                </a:lnTo>
                <a:lnTo>
                  <a:pt x="2333560" y="410005"/>
                </a:lnTo>
                <a:lnTo>
                  <a:pt x="2344039" y="366483"/>
                </a:lnTo>
                <a:lnTo>
                  <a:pt x="2357994" y="306952"/>
                </a:lnTo>
                <a:lnTo>
                  <a:pt x="2362644" y="280911"/>
                </a:lnTo>
                <a:lnTo>
                  <a:pt x="2359039" y="245037"/>
                </a:lnTo>
                <a:lnTo>
                  <a:pt x="2330202" y="181323"/>
                </a:lnTo>
                <a:lnTo>
                  <a:pt x="2274855" y="130278"/>
                </a:lnTo>
                <a:lnTo>
                  <a:pt x="2206950" y="103769"/>
                </a:lnTo>
                <a:lnTo>
                  <a:pt x="2169160" y="100457"/>
                </a:lnTo>
                <a:close/>
              </a:path>
              <a:path w="6424295" h="2182495">
                <a:moveTo>
                  <a:pt x="1181315" y="102311"/>
                </a:moveTo>
                <a:lnTo>
                  <a:pt x="1139590" y="106525"/>
                </a:lnTo>
                <a:lnTo>
                  <a:pt x="1101585" y="119168"/>
                </a:lnTo>
                <a:lnTo>
                  <a:pt x="1067302" y="140240"/>
                </a:lnTo>
                <a:lnTo>
                  <a:pt x="1036741" y="169740"/>
                </a:lnTo>
                <a:lnTo>
                  <a:pt x="1009900" y="207669"/>
                </a:lnTo>
                <a:lnTo>
                  <a:pt x="986781" y="254026"/>
                </a:lnTo>
                <a:lnTo>
                  <a:pt x="967384" y="308813"/>
                </a:lnTo>
                <a:lnTo>
                  <a:pt x="951004" y="363970"/>
                </a:lnTo>
                <a:lnTo>
                  <a:pt x="934666" y="418648"/>
                </a:lnTo>
                <a:lnTo>
                  <a:pt x="918368" y="472846"/>
                </a:lnTo>
                <a:lnTo>
                  <a:pt x="902112" y="526564"/>
                </a:lnTo>
                <a:lnTo>
                  <a:pt x="885896" y="579802"/>
                </a:lnTo>
                <a:lnTo>
                  <a:pt x="869722" y="632561"/>
                </a:lnTo>
                <a:lnTo>
                  <a:pt x="853588" y="684840"/>
                </a:lnTo>
                <a:lnTo>
                  <a:pt x="837495" y="736639"/>
                </a:lnTo>
                <a:lnTo>
                  <a:pt x="821443" y="787958"/>
                </a:lnTo>
                <a:lnTo>
                  <a:pt x="805432" y="838798"/>
                </a:lnTo>
                <a:lnTo>
                  <a:pt x="789462" y="889158"/>
                </a:lnTo>
                <a:lnTo>
                  <a:pt x="773533" y="939038"/>
                </a:lnTo>
                <a:lnTo>
                  <a:pt x="757644" y="988438"/>
                </a:lnTo>
                <a:lnTo>
                  <a:pt x="741797" y="1037358"/>
                </a:lnTo>
                <a:lnTo>
                  <a:pt x="725990" y="1085799"/>
                </a:lnTo>
                <a:lnTo>
                  <a:pt x="710224" y="1133760"/>
                </a:lnTo>
                <a:lnTo>
                  <a:pt x="694500" y="1181241"/>
                </a:lnTo>
                <a:lnTo>
                  <a:pt x="678815" y="1228242"/>
                </a:lnTo>
                <a:lnTo>
                  <a:pt x="663172" y="1274763"/>
                </a:lnTo>
                <a:lnTo>
                  <a:pt x="647570" y="1320805"/>
                </a:lnTo>
                <a:lnTo>
                  <a:pt x="632008" y="1366367"/>
                </a:lnTo>
                <a:lnTo>
                  <a:pt x="616487" y="1411449"/>
                </a:lnTo>
                <a:lnTo>
                  <a:pt x="601007" y="1456052"/>
                </a:lnTo>
                <a:lnTo>
                  <a:pt x="585568" y="1500174"/>
                </a:lnTo>
                <a:lnTo>
                  <a:pt x="570170" y="1543817"/>
                </a:lnTo>
                <a:lnTo>
                  <a:pt x="554812" y="1586980"/>
                </a:lnTo>
                <a:lnTo>
                  <a:pt x="539495" y="1629664"/>
                </a:lnTo>
                <a:lnTo>
                  <a:pt x="843985" y="1629664"/>
                </a:lnTo>
                <a:lnTo>
                  <a:pt x="1008303" y="1183182"/>
                </a:lnTo>
                <a:lnTo>
                  <a:pt x="1160856" y="827849"/>
                </a:lnTo>
                <a:lnTo>
                  <a:pt x="1472655" y="827849"/>
                </a:lnTo>
                <a:lnTo>
                  <a:pt x="1469103" y="806562"/>
                </a:lnTo>
                <a:lnTo>
                  <a:pt x="1458942" y="746722"/>
                </a:lnTo>
                <a:lnTo>
                  <a:pt x="1449067" y="689656"/>
                </a:lnTo>
                <a:lnTo>
                  <a:pt x="1439478" y="635364"/>
                </a:lnTo>
                <a:lnTo>
                  <a:pt x="1430176" y="583846"/>
                </a:lnTo>
                <a:lnTo>
                  <a:pt x="1421160" y="535102"/>
                </a:lnTo>
                <a:lnTo>
                  <a:pt x="1412431" y="489133"/>
                </a:lnTo>
                <a:lnTo>
                  <a:pt x="1403987" y="445937"/>
                </a:lnTo>
                <a:lnTo>
                  <a:pt x="1395830" y="405515"/>
                </a:lnTo>
                <a:lnTo>
                  <a:pt x="1387960" y="367867"/>
                </a:lnTo>
                <a:lnTo>
                  <a:pt x="1363558" y="271793"/>
                </a:lnTo>
                <a:lnTo>
                  <a:pt x="1342866" y="220008"/>
                </a:lnTo>
                <a:lnTo>
                  <a:pt x="1318302" y="177637"/>
                </a:lnTo>
                <a:lnTo>
                  <a:pt x="1289864" y="144682"/>
                </a:lnTo>
                <a:lnTo>
                  <a:pt x="1257554" y="121143"/>
                </a:lnTo>
                <a:lnTo>
                  <a:pt x="1221371" y="107019"/>
                </a:lnTo>
                <a:lnTo>
                  <a:pt x="1181315" y="102311"/>
                </a:lnTo>
                <a:close/>
              </a:path>
              <a:path w="6424295" h="2182495">
                <a:moveTo>
                  <a:pt x="3541788" y="87426"/>
                </a:moveTo>
                <a:lnTo>
                  <a:pt x="3489205" y="88822"/>
                </a:lnTo>
                <a:lnTo>
                  <a:pt x="3437959" y="93007"/>
                </a:lnTo>
                <a:lnTo>
                  <a:pt x="3388049" y="99984"/>
                </a:lnTo>
                <a:lnTo>
                  <a:pt x="3339477" y="109751"/>
                </a:lnTo>
                <a:lnTo>
                  <a:pt x="3292242" y="122308"/>
                </a:lnTo>
                <a:lnTo>
                  <a:pt x="3246344" y="137656"/>
                </a:lnTo>
                <a:lnTo>
                  <a:pt x="3201783" y="155794"/>
                </a:lnTo>
                <a:lnTo>
                  <a:pt x="3158559" y="176723"/>
                </a:lnTo>
                <a:lnTo>
                  <a:pt x="3116673" y="200443"/>
                </a:lnTo>
                <a:lnTo>
                  <a:pt x="3076123" y="226953"/>
                </a:lnTo>
                <a:lnTo>
                  <a:pt x="3036910" y="256253"/>
                </a:lnTo>
                <a:lnTo>
                  <a:pt x="2999035" y="288344"/>
                </a:lnTo>
                <a:lnTo>
                  <a:pt x="2962496" y="323226"/>
                </a:lnTo>
                <a:lnTo>
                  <a:pt x="2927295" y="360898"/>
                </a:lnTo>
                <a:lnTo>
                  <a:pt x="2893430" y="401361"/>
                </a:lnTo>
                <a:lnTo>
                  <a:pt x="2860903" y="444614"/>
                </a:lnTo>
                <a:lnTo>
                  <a:pt x="2834137" y="483676"/>
                </a:lnTo>
                <a:lnTo>
                  <a:pt x="2808992" y="523819"/>
                </a:lnTo>
                <a:lnTo>
                  <a:pt x="2785471" y="565044"/>
                </a:lnTo>
                <a:lnTo>
                  <a:pt x="2763571" y="607350"/>
                </a:lnTo>
                <a:lnTo>
                  <a:pt x="2743294" y="650737"/>
                </a:lnTo>
                <a:lnTo>
                  <a:pt x="2724639" y="695206"/>
                </a:lnTo>
                <a:lnTo>
                  <a:pt x="2707606" y="740756"/>
                </a:lnTo>
                <a:lnTo>
                  <a:pt x="2692196" y="787388"/>
                </a:lnTo>
                <a:lnTo>
                  <a:pt x="2678407" y="835100"/>
                </a:lnTo>
                <a:lnTo>
                  <a:pt x="2666241" y="883895"/>
                </a:lnTo>
                <a:lnTo>
                  <a:pt x="2655697" y="933771"/>
                </a:lnTo>
                <a:lnTo>
                  <a:pt x="2646776" y="984728"/>
                </a:lnTo>
                <a:lnTo>
                  <a:pt x="2639476" y="1036767"/>
                </a:lnTo>
                <a:lnTo>
                  <a:pt x="2633799" y="1089887"/>
                </a:lnTo>
                <a:lnTo>
                  <a:pt x="2629743" y="1144089"/>
                </a:lnTo>
                <a:lnTo>
                  <a:pt x="2627310" y="1199372"/>
                </a:lnTo>
                <a:lnTo>
                  <a:pt x="2626499" y="1255737"/>
                </a:lnTo>
                <a:lnTo>
                  <a:pt x="2627764" y="1310720"/>
                </a:lnTo>
                <a:lnTo>
                  <a:pt x="2631560" y="1364048"/>
                </a:lnTo>
                <a:lnTo>
                  <a:pt x="2637885" y="1415724"/>
                </a:lnTo>
                <a:lnTo>
                  <a:pt x="2646740" y="1465746"/>
                </a:lnTo>
                <a:lnTo>
                  <a:pt x="2658126" y="1514114"/>
                </a:lnTo>
                <a:lnTo>
                  <a:pt x="2672042" y="1560829"/>
                </a:lnTo>
                <a:lnTo>
                  <a:pt x="2688487" y="1605891"/>
                </a:lnTo>
                <a:lnTo>
                  <a:pt x="2707498" y="1649367"/>
                </a:lnTo>
                <a:lnTo>
                  <a:pt x="2728969" y="1691053"/>
                </a:lnTo>
                <a:lnTo>
                  <a:pt x="2753004" y="1731154"/>
                </a:lnTo>
                <a:lnTo>
                  <a:pt x="2779570" y="1769601"/>
                </a:lnTo>
                <a:lnTo>
                  <a:pt x="2808666" y="1806395"/>
                </a:lnTo>
                <a:lnTo>
                  <a:pt x="2840291" y="1841535"/>
                </a:lnTo>
                <a:lnTo>
                  <a:pt x="2874446" y="1875021"/>
                </a:lnTo>
                <a:lnTo>
                  <a:pt x="2911132" y="1906854"/>
                </a:lnTo>
                <a:lnTo>
                  <a:pt x="2946570" y="1933948"/>
                </a:lnTo>
                <a:lnTo>
                  <a:pt x="2983429" y="1959175"/>
                </a:lnTo>
                <a:lnTo>
                  <a:pt x="3021712" y="1982532"/>
                </a:lnTo>
                <a:lnTo>
                  <a:pt x="3061416" y="2004022"/>
                </a:lnTo>
                <a:lnTo>
                  <a:pt x="3102542" y="2023642"/>
                </a:lnTo>
                <a:lnTo>
                  <a:pt x="3145090" y="2041395"/>
                </a:lnTo>
                <a:lnTo>
                  <a:pt x="3189060" y="2057278"/>
                </a:lnTo>
                <a:lnTo>
                  <a:pt x="3234453" y="2071293"/>
                </a:lnTo>
                <a:lnTo>
                  <a:pt x="3281267" y="2083440"/>
                </a:lnTo>
                <a:lnTo>
                  <a:pt x="3329503" y="2093718"/>
                </a:lnTo>
                <a:lnTo>
                  <a:pt x="3379162" y="2102127"/>
                </a:lnTo>
                <a:lnTo>
                  <a:pt x="3430243" y="2108667"/>
                </a:lnTo>
                <a:lnTo>
                  <a:pt x="3482745" y="2113339"/>
                </a:lnTo>
                <a:lnTo>
                  <a:pt x="3536670" y="2116142"/>
                </a:lnTo>
                <a:lnTo>
                  <a:pt x="3592017" y="2117077"/>
                </a:lnTo>
                <a:lnTo>
                  <a:pt x="3641188" y="2116031"/>
                </a:lnTo>
                <a:lnTo>
                  <a:pt x="3690604" y="2112894"/>
                </a:lnTo>
                <a:lnTo>
                  <a:pt x="3740266" y="2107666"/>
                </a:lnTo>
                <a:lnTo>
                  <a:pt x="3790173" y="2100347"/>
                </a:lnTo>
                <a:lnTo>
                  <a:pt x="3840325" y="2090937"/>
                </a:lnTo>
                <a:lnTo>
                  <a:pt x="3890724" y="2079436"/>
                </a:lnTo>
                <a:lnTo>
                  <a:pt x="3941368" y="2065844"/>
                </a:lnTo>
                <a:lnTo>
                  <a:pt x="3992259" y="2050162"/>
                </a:lnTo>
                <a:lnTo>
                  <a:pt x="4043396" y="2032389"/>
                </a:lnTo>
                <a:lnTo>
                  <a:pt x="4094780" y="2012526"/>
                </a:lnTo>
                <a:lnTo>
                  <a:pt x="4146410" y="1990572"/>
                </a:lnTo>
                <a:lnTo>
                  <a:pt x="4204202" y="1963034"/>
                </a:lnTo>
                <a:lnTo>
                  <a:pt x="4256490" y="1934544"/>
                </a:lnTo>
                <a:lnTo>
                  <a:pt x="4303275" y="1905100"/>
                </a:lnTo>
                <a:lnTo>
                  <a:pt x="4344555" y="1874703"/>
                </a:lnTo>
                <a:lnTo>
                  <a:pt x="4380331" y="1843354"/>
                </a:lnTo>
                <a:lnTo>
                  <a:pt x="4410603" y="1811051"/>
                </a:lnTo>
                <a:lnTo>
                  <a:pt x="4433469" y="1780349"/>
                </a:lnTo>
                <a:lnTo>
                  <a:pt x="3592017" y="1780349"/>
                </a:lnTo>
                <a:lnTo>
                  <a:pt x="3534065" y="1778754"/>
                </a:lnTo>
                <a:lnTo>
                  <a:pt x="3478200" y="1773970"/>
                </a:lnTo>
                <a:lnTo>
                  <a:pt x="3424423" y="1765997"/>
                </a:lnTo>
                <a:lnTo>
                  <a:pt x="3372732" y="1754835"/>
                </a:lnTo>
                <a:lnTo>
                  <a:pt x="3323128" y="1740485"/>
                </a:lnTo>
                <a:lnTo>
                  <a:pt x="3275611" y="1722946"/>
                </a:lnTo>
                <a:lnTo>
                  <a:pt x="3230181" y="1702219"/>
                </a:lnTo>
                <a:lnTo>
                  <a:pt x="3186843" y="1678336"/>
                </a:lnTo>
                <a:lnTo>
                  <a:pt x="3145593" y="1651341"/>
                </a:lnTo>
                <a:lnTo>
                  <a:pt x="3106431" y="1621234"/>
                </a:lnTo>
                <a:lnTo>
                  <a:pt x="3069357" y="1588013"/>
                </a:lnTo>
                <a:lnTo>
                  <a:pt x="3034372" y="1551679"/>
                </a:lnTo>
                <a:lnTo>
                  <a:pt x="3001476" y="1512231"/>
                </a:lnTo>
                <a:lnTo>
                  <a:pt x="2970669" y="1469669"/>
                </a:lnTo>
                <a:lnTo>
                  <a:pt x="3693140" y="1127366"/>
                </a:lnTo>
                <a:lnTo>
                  <a:pt x="2939034" y="1127366"/>
                </a:lnTo>
                <a:lnTo>
                  <a:pt x="2951968" y="1069688"/>
                </a:lnTo>
                <a:lnTo>
                  <a:pt x="2965961" y="1014477"/>
                </a:lnTo>
                <a:lnTo>
                  <a:pt x="2981013" y="961735"/>
                </a:lnTo>
                <a:lnTo>
                  <a:pt x="2997124" y="911461"/>
                </a:lnTo>
                <a:lnTo>
                  <a:pt x="3014294" y="863654"/>
                </a:lnTo>
                <a:lnTo>
                  <a:pt x="3032523" y="818314"/>
                </a:lnTo>
                <a:lnTo>
                  <a:pt x="3051811" y="775443"/>
                </a:lnTo>
                <a:lnTo>
                  <a:pt x="3072159" y="735038"/>
                </a:lnTo>
                <a:lnTo>
                  <a:pt x="3093565" y="697101"/>
                </a:lnTo>
                <a:lnTo>
                  <a:pt x="3116031" y="661632"/>
                </a:lnTo>
                <a:lnTo>
                  <a:pt x="3139556" y="628629"/>
                </a:lnTo>
                <a:lnTo>
                  <a:pt x="3164141" y="598093"/>
                </a:lnTo>
                <a:lnTo>
                  <a:pt x="3198568" y="561198"/>
                </a:lnTo>
                <a:lnTo>
                  <a:pt x="3234879" y="528644"/>
                </a:lnTo>
                <a:lnTo>
                  <a:pt x="3273073" y="500430"/>
                </a:lnTo>
                <a:lnTo>
                  <a:pt x="3313151" y="476557"/>
                </a:lnTo>
                <a:lnTo>
                  <a:pt x="3355111" y="457025"/>
                </a:lnTo>
                <a:lnTo>
                  <a:pt x="3398956" y="441833"/>
                </a:lnTo>
                <a:lnTo>
                  <a:pt x="3444683" y="430981"/>
                </a:lnTo>
                <a:lnTo>
                  <a:pt x="3492294" y="424470"/>
                </a:lnTo>
                <a:lnTo>
                  <a:pt x="3541788" y="422300"/>
                </a:lnTo>
                <a:lnTo>
                  <a:pt x="4257981" y="422300"/>
                </a:lnTo>
                <a:lnTo>
                  <a:pt x="4247534" y="395206"/>
                </a:lnTo>
                <a:lnTo>
                  <a:pt x="4225936" y="354390"/>
                </a:lnTo>
                <a:lnTo>
                  <a:pt x="4199538" y="316327"/>
                </a:lnTo>
                <a:lnTo>
                  <a:pt x="4168340" y="281017"/>
                </a:lnTo>
                <a:lnTo>
                  <a:pt x="4132344" y="248460"/>
                </a:lnTo>
                <a:lnTo>
                  <a:pt x="4091548" y="218656"/>
                </a:lnTo>
                <a:lnTo>
                  <a:pt x="4045953" y="191604"/>
                </a:lnTo>
                <a:lnTo>
                  <a:pt x="4005750" y="171813"/>
                </a:lnTo>
                <a:lnTo>
                  <a:pt x="3963277" y="154104"/>
                </a:lnTo>
                <a:lnTo>
                  <a:pt x="3918535" y="138477"/>
                </a:lnTo>
                <a:lnTo>
                  <a:pt x="3871523" y="124934"/>
                </a:lnTo>
                <a:lnTo>
                  <a:pt x="3822241" y="113474"/>
                </a:lnTo>
                <a:lnTo>
                  <a:pt x="3770689" y="104097"/>
                </a:lnTo>
                <a:lnTo>
                  <a:pt x="3716868" y="96804"/>
                </a:lnTo>
                <a:lnTo>
                  <a:pt x="3660777" y="91594"/>
                </a:lnTo>
                <a:lnTo>
                  <a:pt x="3602417" y="88468"/>
                </a:lnTo>
                <a:lnTo>
                  <a:pt x="3541788" y="87426"/>
                </a:lnTo>
                <a:close/>
              </a:path>
              <a:path w="6424295" h="2182495">
                <a:moveTo>
                  <a:pt x="4311980" y="1471536"/>
                </a:moveTo>
                <a:lnTo>
                  <a:pt x="4276282" y="1477756"/>
                </a:lnTo>
                <a:lnTo>
                  <a:pt x="4241750" y="1496417"/>
                </a:lnTo>
                <a:lnTo>
                  <a:pt x="4208383" y="1527520"/>
                </a:lnTo>
                <a:lnTo>
                  <a:pt x="4176179" y="1571066"/>
                </a:lnTo>
                <a:lnTo>
                  <a:pt x="4154914" y="1598722"/>
                </a:lnTo>
                <a:lnTo>
                  <a:pt x="4093253" y="1649367"/>
                </a:lnTo>
                <a:lnTo>
                  <a:pt x="4052856" y="1672356"/>
                </a:lnTo>
                <a:lnTo>
                  <a:pt x="4006082" y="1693790"/>
                </a:lnTo>
                <a:lnTo>
                  <a:pt x="3952930" y="1713667"/>
                </a:lnTo>
                <a:lnTo>
                  <a:pt x="3893400" y="1731987"/>
                </a:lnTo>
                <a:lnTo>
                  <a:pt x="3836970" y="1746766"/>
                </a:lnTo>
                <a:lnTo>
                  <a:pt x="3783020" y="1758857"/>
                </a:lnTo>
                <a:lnTo>
                  <a:pt x="3731550" y="1768260"/>
                </a:lnTo>
                <a:lnTo>
                  <a:pt x="3682560" y="1774976"/>
                </a:lnTo>
                <a:lnTo>
                  <a:pt x="3636049" y="1779006"/>
                </a:lnTo>
                <a:lnTo>
                  <a:pt x="3592017" y="1780349"/>
                </a:lnTo>
                <a:lnTo>
                  <a:pt x="4433469" y="1780349"/>
                </a:lnTo>
                <a:lnTo>
                  <a:pt x="4454636" y="1743586"/>
                </a:lnTo>
                <a:lnTo>
                  <a:pt x="4476652" y="1672308"/>
                </a:lnTo>
                <a:lnTo>
                  <a:pt x="4479404" y="1635239"/>
                </a:lnTo>
                <a:lnTo>
                  <a:pt x="4476208" y="1603671"/>
                </a:lnTo>
                <a:lnTo>
                  <a:pt x="4450632" y="1546469"/>
                </a:lnTo>
                <a:lnTo>
                  <a:pt x="4401800" y="1499268"/>
                </a:lnTo>
                <a:lnTo>
                  <a:pt x="4343664" y="1474617"/>
                </a:lnTo>
                <a:lnTo>
                  <a:pt x="4311980" y="1471536"/>
                </a:lnTo>
                <a:close/>
              </a:path>
              <a:path w="6424295" h="2182495">
                <a:moveTo>
                  <a:pt x="4257981" y="422300"/>
                </a:moveTo>
                <a:lnTo>
                  <a:pt x="3541788" y="422300"/>
                </a:lnTo>
                <a:lnTo>
                  <a:pt x="3598177" y="423788"/>
                </a:lnTo>
                <a:lnTo>
                  <a:pt x="3651998" y="428253"/>
                </a:lnTo>
                <a:lnTo>
                  <a:pt x="3703251" y="435694"/>
                </a:lnTo>
                <a:lnTo>
                  <a:pt x="3751938" y="446111"/>
                </a:lnTo>
                <a:lnTo>
                  <a:pt x="3798057" y="459505"/>
                </a:lnTo>
                <a:lnTo>
                  <a:pt x="3841608" y="475875"/>
                </a:lnTo>
                <a:lnTo>
                  <a:pt x="3882592" y="495221"/>
                </a:lnTo>
                <a:lnTo>
                  <a:pt x="3921008" y="517544"/>
                </a:lnTo>
                <a:lnTo>
                  <a:pt x="3956856" y="542843"/>
                </a:lnTo>
                <a:lnTo>
                  <a:pt x="3990136" y="571119"/>
                </a:lnTo>
                <a:lnTo>
                  <a:pt x="3962494" y="593459"/>
                </a:lnTo>
                <a:lnTo>
                  <a:pt x="3931653" y="616507"/>
                </a:lnTo>
                <a:lnTo>
                  <a:pt x="3897614" y="640262"/>
                </a:lnTo>
                <a:lnTo>
                  <a:pt x="3860376" y="664724"/>
                </a:lnTo>
                <a:lnTo>
                  <a:pt x="3819941" y="689893"/>
                </a:lnTo>
                <a:lnTo>
                  <a:pt x="3776307" y="715769"/>
                </a:lnTo>
                <a:lnTo>
                  <a:pt x="3729474" y="742352"/>
                </a:lnTo>
                <a:lnTo>
                  <a:pt x="3679444" y="769642"/>
                </a:lnTo>
                <a:lnTo>
                  <a:pt x="3626216" y="797638"/>
                </a:lnTo>
                <a:lnTo>
                  <a:pt x="3569789" y="826341"/>
                </a:lnTo>
                <a:lnTo>
                  <a:pt x="3510165" y="855751"/>
                </a:lnTo>
                <a:lnTo>
                  <a:pt x="2939034" y="1127366"/>
                </a:lnTo>
                <a:lnTo>
                  <a:pt x="3693140" y="1127366"/>
                </a:lnTo>
                <a:lnTo>
                  <a:pt x="3804978" y="1073789"/>
                </a:lnTo>
                <a:lnTo>
                  <a:pt x="3859088" y="1046962"/>
                </a:lnTo>
                <a:lnTo>
                  <a:pt x="3908054" y="1021973"/>
                </a:lnTo>
                <a:lnTo>
                  <a:pt x="3951876" y="998821"/>
                </a:lnTo>
                <a:lnTo>
                  <a:pt x="3990552" y="977506"/>
                </a:lnTo>
                <a:lnTo>
                  <a:pt x="4024083" y="958028"/>
                </a:lnTo>
                <a:lnTo>
                  <a:pt x="4075709" y="924585"/>
                </a:lnTo>
                <a:lnTo>
                  <a:pt x="4124982" y="885928"/>
                </a:lnTo>
                <a:lnTo>
                  <a:pt x="4167685" y="846223"/>
                </a:lnTo>
                <a:lnTo>
                  <a:pt x="4203817" y="805471"/>
                </a:lnTo>
                <a:lnTo>
                  <a:pt x="4233379" y="763671"/>
                </a:lnTo>
                <a:lnTo>
                  <a:pt x="4256372" y="720824"/>
                </a:lnTo>
                <a:lnTo>
                  <a:pt x="4272794" y="676931"/>
                </a:lnTo>
                <a:lnTo>
                  <a:pt x="4282648" y="631990"/>
                </a:lnTo>
                <a:lnTo>
                  <a:pt x="4285932" y="586003"/>
                </a:lnTo>
                <a:lnTo>
                  <a:pt x="4283532" y="534173"/>
                </a:lnTo>
                <a:lnTo>
                  <a:pt x="4276332" y="485097"/>
                </a:lnTo>
                <a:lnTo>
                  <a:pt x="4264333" y="438775"/>
                </a:lnTo>
                <a:lnTo>
                  <a:pt x="4257981" y="422300"/>
                </a:lnTo>
                <a:close/>
              </a:path>
              <a:path w="6424295" h="2182495">
                <a:moveTo>
                  <a:pt x="6298079" y="418579"/>
                </a:moveTo>
                <a:lnTo>
                  <a:pt x="5843612" y="418579"/>
                </a:lnTo>
                <a:lnTo>
                  <a:pt x="5871891" y="422597"/>
                </a:lnTo>
                <a:lnTo>
                  <a:pt x="5897193" y="434651"/>
                </a:lnTo>
                <a:lnTo>
                  <a:pt x="5938866" y="482869"/>
                </a:lnTo>
                <a:lnTo>
                  <a:pt x="5955237" y="519033"/>
                </a:lnTo>
                <a:lnTo>
                  <a:pt x="5968632" y="563233"/>
                </a:lnTo>
                <a:lnTo>
                  <a:pt x="5979050" y="615471"/>
                </a:lnTo>
                <a:lnTo>
                  <a:pt x="5986491" y="675745"/>
                </a:lnTo>
                <a:lnTo>
                  <a:pt x="5990956" y="744057"/>
                </a:lnTo>
                <a:lnTo>
                  <a:pt x="5992354" y="815795"/>
                </a:lnTo>
                <a:lnTo>
                  <a:pt x="5992419" y="822274"/>
                </a:lnTo>
                <a:lnTo>
                  <a:pt x="5992037" y="850990"/>
                </a:lnTo>
                <a:lnTo>
                  <a:pt x="5990815" y="890638"/>
                </a:lnTo>
                <a:lnTo>
                  <a:pt x="5988779" y="939354"/>
                </a:lnTo>
                <a:lnTo>
                  <a:pt x="5983078" y="1054928"/>
                </a:lnTo>
                <a:lnTo>
                  <a:pt x="5981042" y="1103647"/>
                </a:lnTo>
                <a:lnTo>
                  <a:pt x="5979821" y="1143296"/>
                </a:lnTo>
                <a:lnTo>
                  <a:pt x="5979414" y="1173873"/>
                </a:lnTo>
                <a:lnTo>
                  <a:pt x="5979821" y="1221749"/>
                </a:lnTo>
                <a:lnTo>
                  <a:pt x="5981042" y="1270497"/>
                </a:lnTo>
                <a:lnTo>
                  <a:pt x="5983078" y="1320117"/>
                </a:lnTo>
                <a:lnTo>
                  <a:pt x="5985927" y="1370609"/>
                </a:lnTo>
                <a:lnTo>
                  <a:pt x="5989590" y="1421972"/>
                </a:lnTo>
                <a:lnTo>
                  <a:pt x="5994067" y="1474207"/>
                </a:lnTo>
                <a:lnTo>
                  <a:pt x="5999357" y="1527313"/>
                </a:lnTo>
                <a:lnTo>
                  <a:pt x="6005461" y="1581289"/>
                </a:lnTo>
                <a:lnTo>
                  <a:pt x="6057557" y="1988705"/>
                </a:lnTo>
                <a:lnTo>
                  <a:pt x="6068252" y="2042140"/>
                </a:lnTo>
                <a:lnTo>
                  <a:pt x="6086699" y="2085860"/>
                </a:lnTo>
                <a:lnTo>
                  <a:pt x="6112898" y="2119864"/>
                </a:lnTo>
                <a:lnTo>
                  <a:pt x="6146850" y="2144153"/>
                </a:lnTo>
                <a:lnTo>
                  <a:pt x="6188554" y="2158726"/>
                </a:lnTo>
                <a:lnTo>
                  <a:pt x="6238011" y="2163584"/>
                </a:lnTo>
                <a:lnTo>
                  <a:pt x="6276320" y="2160386"/>
                </a:lnTo>
                <a:lnTo>
                  <a:pt x="6342824" y="2134807"/>
                </a:lnTo>
                <a:lnTo>
                  <a:pt x="6394219" y="2084927"/>
                </a:lnTo>
                <a:lnTo>
                  <a:pt x="6420728" y="2018419"/>
                </a:lnTo>
                <a:lnTo>
                  <a:pt x="6424041" y="1979409"/>
                </a:lnTo>
                <a:lnTo>
                  <a:pt x="6423415" y="1939832"/>
                </a:lnTo>
                <a:lnTo>
                  <a:pt x="6421540" y="1897377"/>
                </a:lnTo>
                <a:lnTo>
                  <a:pt x="6418415" y="1852045"/>
                </a:lnTo>
                <a:lnTo>
                  <a:pt x="6414041" y="1803836"/>
                </a:lnTo>
                <a:lnTo>
                  <a:pt x="6408417" y="1752750"/>
                </a:lnTo>
                <a:lnTo>
                  <a:pt x="6401543" y="1698786"/>
                </a:lnTo>
                <a:lnTo>
                  <a:pt x="6393420" y="1641946"/>
                </a:lnTo>
                <a:lnTo>
                  <a:pt x="6374672" y="1522479"/>
                </a:lnTo>
                <a:lnTo>
                  <a:pt x="6366546" y="1465548"/>
                </a:lnTo>
                <a:lnTo>
                  <a:pt x="6359670" y="1411437"/>
                </a:lnTo>
                <a:lnTo>
                  <a:pt x="6354044" y="1360146"/>
                </a:lnTo>
                <a:lnTo>
                  <a:pt x="6349669" y="1311674"/>
                </a:lnTo>
                <a:lnTo>
                  <a:pt x="6346544" y="1266023"/>
                </a:lnTo>
                <a:lnTo>
                  <a:pt x="6344668" y="1223193"/>
                </a:lnTo>
                <a:lnTo>
                  <a:pt x="6344043" y="1183182"/>
                </a:lnTo>
                <a:lnTo>
                  <a:pt x="6345910" y="1010170"/>
                </a:lnTo>
                <a:lnTo>
                  <a:pt x="6345800" y="818958"/>
                </a:lnTo>
                <a:lnTo>
                  <a:pt x="6343695" y="755486"/>
                </a:lnTo>
                <a:lnTo>
                  <a:pt x="6340029" y="692048"/>
                </a:lnTo>
                <a:lnTo>
                  <a:pt x="6334912" y="631958"/>
                </a:lnTo>
                <a:lnTo>
                  <a:pt x="6328344" y="575217"/>
                </a:lnTo>
                <a:lnTo>
                  <a:pt x="6320326" y="521825"/>
                </a:lnTo>
                <a:lnTo>
                  <a:pt x="6310857" y="471781"/>
                </a:lnTo>
                <a:lnTo>
                  <a:pt x="6299936" y="425086"/>
                </a:lnTo>
                <a:lnTo>
                  <a:pt x="6298079" y="418579"/>
                </a:lnTo>
                <a:close/>
              </a:path>
              <a:path w="6424295" h="2182495">
                <a:moveTo>
                  <a:pt x="5008321" y="0"/>
                </a:moveTo>
                <a:lnTo>
                  <a:pt x="4936461" y="12785"/>
                </a:lnTo>
                <a:lnTo>
                  <a:pt x="4877155" y="51155"/>
                </a:lnTo>
                <a:lnTo>
                  <a:pt x="4837396" y="109521"/>
                </a:lnTo>
                <a:lnTo>
                  <a:pt x="4824145" y="182308"/>
                </a:lnTo>
                <a:lnTo>
                  <a:pt x="4824552" y="215679"/>
                </a:lnTo>
                <a:lnTo>
                  <a:pt x="4825772" y="256259"/>
                </a:lnTo>
                <a:lnTo>
                  <a:pt x="4827859" y="305092"/>
                </a:lnTo>
                <a:lnTo>
                  <a:pt x="4833498" y="414036"/>
                </a:lnTo>
                <a:lnTo>
                  <a:pt x="4835534" y="461824"/>
                </a:lnTo>
                <a:lnTo>
                  <a:pt x="4836756" y="502404"/>
                </a:lnTo>
                <a:lnTo>
                  <a:pt x="4837163" y="535774"/>
                </a:lnTo>
                <a:lnTo>
                  <a:pt x="4836867" y="576928"/>
                </a:lnTo>
                <a:lnTo>
                  <a:pt x="4836065" y="618990"/>
                </a:lnTo>
                <a:lnTo>
                  <a:pt x="4834735" y="664057"/>
                </a:lnTo>
                <a:lnTo>
                  <a:pt x="4832847" y="712733"/>
                </a:lnTo>
                <a:lnTo>
                  <a:pt x="4830419" y="764366"/>
                </a:lnTo>
                <a:lnTo>
                  <a:pt x="4827250" y="822274"/>
                </a:lnTo>
                <a:lnTo>
                  <a:pt x="4823945" y="876507"/>
                </a:lnTo>
                <a:lnTo>
                  <a:pt x="4819899" y="937014"/>
                </a:lnTo>
                <a:lnTo>
                  <a:pt x="4815313" y="1000478"/>
                </a:lnTo>
                <a:lnTo>
                  <a:pt x="4805063" y="1133327"/>
                </a:lnTo>
                <a:lnTo>
                  <a:pt x="4800477" y="1196795"/>
                </a:lnTo>
                <a:lnTo>
                  <a:pt x="4796431" y="1257304"/>
                </a:lnTo>
                <a:lnTo>
                  <a:pt x="4792924" y="1314854"/>
                </a:lnTo>
                <a:lnTo>
                  <a:pt x="4789902" y="1370609"/>
                </a:lnTo>
                <a:lnTo>
                  <a:pt x="4787495" y="1421972"/>
                </a:lnTo>
                <a:lnTo>
                  <a:pt x="4785641" y="1469757"/>
                </a:lnTo>
                <a:lnTo>
                  <a:pt x="4784292" y="1515476"/>
                </a:lnTo>
                <a:lnTo>
                  <a:pt x="4783483" y="1558237"/>
                </a:lnTo>
                <a:lnTo>
                  <a:pt x="4783213" y="1598041"/>
                </a:lnTo>
                <a:lnTo>
                  <a:pt x="4783968" y="1629430"/>
                </a:lnTo>
                <a:lnTo>
                  <a:pt x="4786234" y="1667798"/>
                </a:lnTo>
                <a:lnTo>
                  <a:pt x="4790012" y="1713144"/>
                </a:lnTo>
                <a:lnTo>
                  <a:pt x="4800595" y="1817791"/>
                </a:lnTo>
                <a:lnTo>
                  <a:pt x="4804373" y="1863137"/>
                </a:lnTo>
                <a:lnTo>
                  <a:pt x="4806639" y="1901507"/>
                </a:lnTo>
                <a:lnTo>
                  <a:pt x="4807394" y="1932901"/>
                </a:lnTo>
                <a:lnTo>
                  <a:pt x="4810534" y="1972780"/>
                </a:lnTo>
                <a:lnTo>
                  <a:pt x="4835651" y="2040683"/>
                </a:lnTo>
                <a:lnTo>
                  <a:pt x="4884716" y="2091496"/>
                </a:lnTo>
                <a:lnTo>
                  <a:pt x="4950763" y="2117543"/>
                </a:lnTo>
                <a:lnTo>
                  <a:pt x="4989715" y="2120798"/>
                </a:lnTo>
                <a:lnTo>
                  <a:pt x="5027908" y="2117543"/>
                </a:lnTo>
                <a:lnTo>
                  <a:pt x="5093484" y="2091496"/>
                </a:lnTo>
                <a:lnTo>
                  <a:pt x="5143247" y="2040683"/>
                </a:lnTo>
                <a:lnTo>
                  <a:pt x="5168826" y="1972780"/>
                </a:lnTo>
                <a:lnTo>
                  <a:pt x="5172024" y="1932901"/>
                </a:lnTo>
                <a:lnTo>
                  <a:pt x="5171326" y="1901507"/>
                </a:lnTo>
                <a:lnTo>
                  <a:pt x="5169233" y="1863137"/>
                </a:lnTo>
                <a:lnTo>
                  <a:pt x="5165744" y="1817791"/>
                </a:lnTo>
                <a:lnTo>
                  <a:pt x="5155976" y="1713144"/>
                </a:lnTo>
                <a:lnTo>
                  <a:pt x="5152488" y="1667798"/>
                </a:lnTo>
                <a:lnTo>
                  <a:pt x="5150395" y="1629430"/>
                </a:lnTo>
                <a:lnTo>
                  <a:pt x="5149697" y="1598041"/>
                </a:lnTo>
                <a:lnTo>
                  <a:pt x="5150395" y="1553971"/>
                </a:lnTo>
                <a:lnTo>
                  <a:pt x="5152488" y="1509204"/>
                </a:lnTo>
                <a:lnTo>
                  <a:pt x="5155976" y="1463742"/>
                </a:lnTo>
                <a:lnTo>
                  <a:pt x="5160860" y="1417586"/>
                </a:lnTo>
                <a:lnTo>
                  <a:pt x="5166792" y="1365029"/>
                </a:lnTo>
                <a:lnTo>
                  <a:pt x="5171560" y="1317124"/>
                </a:lnTo>
                <a:lnTo>
                  <a:pt x="5175166" y="1273870"/>
                </a:lnTo>
                <a:lnTo>
                  <a:pt x="5177612" y="1235265"/>
                </a:lnTo>
                <a:lnTo>
                  <a:pt x="5192934" y="1183022"/>
                </a:lnTo>
                <a:lnTo>
                  <a:pt x="5209138" y="1132188"/>
                </a:lnTo>
                <a:lnTo>
                  <a:pt x="5226222" y="1082762"/>
                </a:lnTo>
                <a:lnTo>
                  <a:pt x="5244186" y="1034745"/>
                </a:lnTo>
                <a:lnTo>
                  <a:pt x="5263031" y="988137"/>
                </a:lnTo>
                <a:lnTo>
                  <a:pt x="5282757" y="942938"/>
                </a:lnTo>
                <a:lnTo>
                  <a:pt x="5303363" y="899148"/>
                </a:lnTo>
                <a:lnTo>
                  <a:pt x="5324850" y="856767"/>
                </a:lnTo>
                <a:lnTo>
                  <a:pt x="5347217" y="815795"/>
                </a:lnTo>
                <a:lnTo>
                  <a:pt x="5370465" y="776232"/>
                </a:lnTo>
                <a:lnTo>
                  <a:pt x="5394594" y="738079"/>
                </a:lnTo>
                <a:lnTo>
                  <a:pt x="5419603" y="701335"/>
                </a:lnTo>
                <a:lnTo>
                  <a:pt x="5445493" y="666000"/>
                </a:lnTo>
                <a:lnTo>
                  <a:pt x="5483630" y="618990"/>
                </a:lnTo>
                <a:lnTo>
                  <a:pt x="5522141" y="576928"/>
                </a:lnTo>
                <a:lnTo>
                  <a:pt x="5561023" y="539815"/>
                </a:lnTo>
                <a:lnTo>
                  <a:pt x="5600278" y="507651"/>
                </a:lnTo>
                <a:lnTo>
                  <a:pt x="5639904" y="480434"/>
                </a:lnTo>
                <a:lnTo>
                  <a:pt x="5677510" y="459498"/>
                </a:lnTo>
                <a:lnTo>
                  <a:pt x="5201793" y="459498"/>
                </a:lnTo>
                <a:lnTo>
                  <a:pt x="5196205" y="241846"/>
                </a:lnTo>
                <a:lnTo>
                  <a:pt x="5188274" y="177680"/>
                </a:lnTo>
                <a:lnTo>
                  <a:pt x="5174039" y="123387"/>
                </a:lnTo>
                <a:lnTo>
                  <a:pt x="5153500" y="78966"/>
                </a:lnTo>
                <a:lnTo>
                  <a:pt x="5126653" y="44414"/>
                </a:lnTo>
                <a:lnTo>
                  <a:pt x="5093515" y="19741"/>
                </a:lnTo>
                <a:lnTo>
                  <a:pt x="5054069" y="4935"/>
                </a:lnTo>
                <a:lnTo>
                  <a:pt x="5008321" y="0"/>
                </a:lnTo>
                <a:close/>
              </a:path>
              <a:path w="6424295" h="2182495">
                <a:moveTo>
                  <a:pt x="5843612" y="42786"/>
                </a:moveTo>
                <a:lnTo>
                  <a:pt x="5802484" y="44418"/>
                </a:lnTo>
                <a:lnTo>
                  <a:pt x="5761554" y="49297"/>
                </a:lnTo>
                <a:lnTo>
                  <a:pt x="5720721" y="57435"/>
                </a:lnTo>
                <a:lnTo>
                  <a:pt x="5680018" y="68830"/>
                </a:lnTo>
                <a:lnTo>
                  <a:pt x="5639447" y="83480"/>
                </a:lnTo>
                <a:lnTo>
                  <a:pt x="5599006" y="101385"/>
                </a:lnTo>
                <a:lnTo>
                  <a:pt x="5558696" y="122546"/>
                </a:lnTo>
                <a:lnTo>
                  <a:pt x="5518516" y="146962"/>
                </a:lnTo>
                <a:lnTo>
                  <a:pt x="5478468" y="174634"/>
                </a:lnTo>
                <a:lnTo>
                  <a:pt x="5438550" y="205562"/>
                </a:lnTo>
                <a:lnTo>
                  <a:pt x="5398763" y="239746"/>
                </a:lnTo>
                <a:lnTo>
                  <a:pt x="5359107" y="277185"/>
                </a:lnTo>
                <a:lnTo>
                  <a:pt x="5319582" y="317880"/>
                </a:lnTo>
                <a:lnTo>
                  <a:pt x="5280188" y="361830"/>
                </a:lnTo>
                <a:lnTo>
                  <a:pt x="5240925" y="409036"/>
                </a:lnTo>
                <a:lnTo>
                  <a:pt x="5201793" y="459498"/>
                </a:lnTo>
                <a:lnTo>
                  <a:pt x="5677510" y="459498"/>
                </a:lnTo>
                <a:lnTo>
                  <a:pt x="5679903" y="458166"/>
                </a:lnTo>
                <a:lnTo>
                  <a:pt x="5720273" y="440847"/>
                </a:lnTo>
                <a:lnTo>
                  <a:pt x="5761015" y="428476"/>
                </a:lnTo>
                <a:lnTo>
                  <a:pt x="5802128" y="421053"/>
                </a:lnTo>
                <a:lnTo>
                  <a:pt x="5843612" y="418579"/>
                </a:lnTo>
                <a:lnTo>
                  <a:pt x="6298079" y="418579"/>
                </a:lnTo>
                <a:lnTo>
                  <a:pt x="6287565" y="381740"/>
                </a:lnTo>
                <a:lnTo>
                  <a:pt x="6273743" y="341742"/>
                </a:lnTo>
                <a:lnTo>
                  <a:pt x="6258471" y="305092"/>
                </a:lnTo>
                <a:lnTo>
                  <a:pt x="6235671" y="259566"/>
                </a:lnTo>
                <a:lnTo>
                  <a:pt x="6209888" y="218376"/>
                </a:lnTo>
                <a:lnTo>
                  <a:pt x="6181122" y="181522"/>
                </a:lnTo>
                <a:lnTo>
                  <a:pt x="6149373" y="149005"/>
                </a:lnTo>
                <a:lnTo>
                  <a:pt x="6114641" y="120824"/>
                </a:lnTo>
                <a:lnTo>
                  <a:pt x="6076926" y="96978"/>
                </a:lnTo>
                <a:lnTo>
                  <a:pt x="6036229" y="77469"/>
                </a:lnTo>
                <a:lnTo>
                  <a:pt x="5992549" y="62295"/>
                </a:lnTo>
                <a:lnTo>
                  <a:pt x="5945886" y="51456"/>
                </a:lnTo>
                <a:lnTo>
                  <a:pt x="5896240" y="44953"/>
                </a:lnTo>
                <a:lnTo>
                  <a:pt x="5843612" y="427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60446" y="4546616"/>
            <a:ext cx="1564640" cy="2718435"/>
          </a:xfrm>
          <a:custGeom>
            <a:avLst/>
            <a:gdLst/>
            <a:ahLst/>
            <a:cxnLst/>
            <a:rect l="l" t="t" r="r" b="b"/>
            <a:pathLst>
              <a:path w="1564640" h="2718434">
                <a:moveTo>
                  <a:pt x="738555" y="0"/>
                </a:moveTo>
                <a:lnTo>
                  <a:pt x="666472" y="12790"/>
                </a:lnTo>
                <a:lnTo>
                  <a:pt x="606475" y="51155"/>
                </a:lnTo>
                <a:lnTo>
                  <a:pt x="566013" y="109061"/>
                </a:lnTo>
                <a:lnTo>
                  <a:pt x="552526" y="180454"/>
                </a:lnTo>
                <a:lnTo>
                  <a:pt x="552861" y="212266"/>
                </a:lnTo>
                <a:lnTo>
                  <a:pt x="553866" y="251147"/>
                </a:lnTo>
                <a:lnTo>
                  <a:pt x="555540" y="297097"/>
                </a:lnTo>
                <a:lnTo>
                  <a:pt x="557884" y="350118"/>
                </a:lnTo>
                <a:lnTo>
                  <a:pt x="563911" y="471262"/>
                </a:lnTo>
                <a:lnTo>
                  <a:pt x="566255" y="527183"/>
                </a:lnTo>
                <a:lnTo>
                  <a:pt x="567928" y="577970"/>
                </a:lnTo>
                <a:lnTo>
                  <a:pt x="568930" y="623624"/>
                </a:lnTo>
                <a:lnTo>
                  <a:pt x="569264" y="664146"/>
                </a:lnTo>
                <a:lnTo>
                  <a:pt x="178600" y="632523"/>
                </a:lnTo>
                <a:lnTo>
                  <a:pt x="141273" y="635895"/>
                </a:lnTo>
                <a:lnTo>
                  <a:pt x="77089" y="662870"/>
                </a:lnTo>
                <a:lnTo>
                  <a:pt x="28251" y="715191"/>
                </a:lnTo>
                <a:lnTo>
                  <a:pt x="3138" y="783090"/>
                </a:lnTo>
                <a:lnTo>
                  <a:pt x="0" y="822274"/>
                </a:lnTo>
                <a:lnTo>
                  <a:pt x="4599" y="872348"/>
                </a:lnTo>
                <a:lnTo>
                  <a:pt x="18397" y="914670"/>
                </a:lnTo>
                <a:lnTo>
                  <a:pt x="41394" y="949242"/>
                </a:lnTo>
                <a:lnTo>
                  <a:pt x="73588" y="976062"/>
                </a:lnTo>
                <a:lnTo>
                  <a:pt x="114980" y="995131"/>
                </a:lnTo>
                <a:lnTo>
                  <a:pt x="165569" y="1006449"/>
                </a:lnTo>
                <a:lnTo>
                  <a:pt x="295331" y="1018191"/>
                </a:lnTo>
                <a:lnTo>
                  <a:pt x="353584" y="1023103"/>
                </a:lnTo>
                <a:lnTo>
                  <a:pt x="407419" y="1027376"/>
                </a:lnTo>
                <a:lnTo>
                  <a:pt x="456835" y="1031009"/>
                </a:lnTo>
                <a:lnTo>
                  <a:pt x="501833" y="1034003"/>
                </a:lnTo>
                <a:lnTo>
                  <a:pt x="542412" y="1036357"/>
                </a:lnTo>
                <a:lnTo>
                  <a:pt x="578573" y="1038072"/>
                </a:lnTo>
                <a:lnTo>
                  <a:pt x="615772" y="2124519"/>
                </a:lnTo>
                <a:lnTo>
                  <a:pt x="615424" y="2164285"/>
                </a:lnTo>
                <a:lnTo>
                  <a:pt x="614379" y="2212889"/>
                </a:lnTo>
                <a:lnTo>
                  <a:pt x="612637" y="2270327"/>
                </a:lnTo>
                <a:lnTo>
                  <a:pt x="607753" y="2402873"/>
                </a:lnTo>
                <a:lnTo>
                  <a:pt x="606007" y="2460315"/>
                </a:lnTo>
                <a:lnTo>
                  <a:pt x="604958" y="2508920"/>
                </a:lnTo>
                <a:lnTo>
                  <a:pt x="604608" y="2548686"/>
                </a:lnTo>
                <a:lnTo>
                  <a:pt x="608040" y="2583448"/>
                </a:lnTo>
                <a:lnTo>
                  <a:pt x="635485" y="2643907"/>
                </a:lnTo>
                <a:lnTo>
                  <a:pt x="688159" y="2690765"/>
                </a:lnTo>
                <a:lnTo>
                  <a:pt x="752801" y="2714953"/>
                </a:lnTo>
                <a:lnTo>
                  <a:pt x="788784" y="2717977"/>
                </a:lnTo>
                <a:lnTo>
                  <a:pt x="823917" y="2714610"/>
                </a:lnTo>
                <a:lnTo>
                  <a:pt x="883758" y="2687672"/>
                </a:lnTo>
                <a:lnTo>
                  <a:pt x="929699" y="2633798"/>
                </a:lnTo>
                <a:lnTo>
                  <a:pt x="947457" y="2596759"/>
                </a:lnTo>
                <a:lnTo>
                  <a:pt x="961740" y="2552987"/>
                </a:lnTo>
                <a:lnTo>
                  <a:pt x="972548" y="2502481"/>
                </a:lnTo>
                <a:lnTo>
                  <a:pt x="979881" y="2445241"/>
                </a:lnTo>
                <a:lnTo>
                  <a:pt x="983739" y="2381268"/>
                </a:lnTo>
                <a:lnTo>
                  <a:pt x="984122" y="2310561"/>
                </a:lnTo>
                <a:lnTo>
                  <a:pt x="982268" y="2215680"/>
                </a:lnTo>
                <a:lnTo>
                  <a:pt x="980401" y="2133828"/>
                </a:lnTo>
                <a:lnTo>
                  <a:pt x="945057" y="1034351"/>
                </a:lnTo>
                <a:lnTo>
                  <a:pt x="1022447" y="1024305"/>
                </a:lnTo>
                <a:lnTo>
                  <a:pt x="1086444" y="1016492"/>
                </a:lnTo>
                <a:lnTo>
                  <a:pt x="1137047" y="1010912"/>
                </a:lnTo>
                <a:lnTo>
                  <a:pt x="1174254" y="1007565"/>
                </a:lnTo>
                <a:lnTo>
                  <a:pt x="1198067" y="1006449"/>
                </a:lnTo>
                <a:lnTo>
                  <a:pt x="1218474" y="1006682"/>
                </a:lnTo>
                <a:lnTo>
                  <a:pt x="1240624" y="1007381"/>
                </a:lnTo>
                <a:lnTo>
                  <a:pt x="1264518" y="1008544"/>
                </a:lnTo>
                <a:lnTo>
                  <a:pt x="1315791" y="1011796"/>
                </a:lnTo>
                <a:lnTo>
                  <a:pt x="1339684" y="1012959"/>
                </a:lnTo>
                <a:lnTo>
                  <a:pt x="1361835" y="1013658"/>
                </a:lnTo>
                <a:lnTo>
                  <a:pt x="1382242" y="1013891"/>
                </a:lnTo>
                <a:lnTo>
                  <a:pt x="1420437" y="1010577"/>
                </a:lnTo>
                <a:lnTo>
                  <a:pt x="1486016" y="984064"/>
                </a:lnTo>
                <a:lnTo>
                  <a:pt x="1535779" y="932558"/>
                </a:lnTo>
                <a:lnTo>
                  <a:pt x="1561355" y="865121"/>
                </a:lnTo>
                <a:lnTo>
                  <a:pt x="1564551" y="825995"/>
                </a:lnTo>
                <a:lnTo>
                  <a:pt x="1560012" y="774950"/>
                </a:lnTo>
                <a:lnTo>
                  <a:pt x="1546396" y="731940"/>
                </a:lnTo>
                <a:lnTo>
                  <a:pt x="1523702" y="696967"/>
                </a:lnTo>
                <a:lnTo>
                  <a:pt x="1491929" y="670029"/>
                </a:lnTo>
                <a:lnTo>
                  <a:pt x="1451076" y="651129"/>
                </a:lnTo>
                <a:lnTo>
                  <a:pt x="1382018" y="639219"/>
                </a:lnTo>
                <a:lnTo>
                  <a:pt x="1331416" y="635499"/>
                </a:lnTo>
                <a:lnTo>
                  <a:pt x="1270098" y="633267"/>
                </a:lnTo>
                <a:lnTo>
                  <a:pt x="1198067" y="632523"/>
                </a:lnTo>
                <a:lnTo>
                  <a:pt x="1176784" y="633713"/>
                </a:lnTo>
                <a:lnTo>
                  <a:pt x="1139726" y="637284"/>
                </a:lnTo>
                <a:lnTo>
                  <a:pt x="1086893" y="643235"/>
                </a:lnTo>
                <a:lnTo>
                  <a:pt x="1018283" y="651567"/>
                </a:lnTo>
                <a:lnTo>
                  <a:pt x="933894" y="662279"/>
                </a:lnTo>
                <a:lnTo>
                  <a:pt x="935761" y="546938"/>
                </a:lnTo>
                <a:lnTo>
                  <a:pt x="939482" y="439039"/>
                </a:lnTo>
                <a:lnTo>
                  <a:pt x="939132" y="392414"/>
                </a:lnTo>
                <a:lnTo>
                  <a:pt x="938083" y="349276"/>
                </a:lnTo>
                <a:lnTo>
                  <a:pt x="936337" y="309628"/>
                </a:lnTo>
                <a:lnTo>
                  <a:pt x="924737" y="209375"/>
                </a:lnTo>
                <a:lnTo>
                  <a:pt x="911220" y="153828"/>
                </a:lnTo>
                <a:lnTo>
                  <a:pt x="893343" y="106825"/>
                </a:lnTo>
                <a:lnTo>
                  <a:pt x="871105" y="68368"/>
                </a:lnTo>
                <a:lnTo>
                  <a:pt x="844508" y="38457"/>
                </a:lnTo>
                <a:lnTo>
                  <a:pt x="778233" y="4273"/>
                </a:lnTo>
                <a:lnTo>
                  <a:pt x="738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8519" y="4165250"/>
            <a:ext cx="8300084" cy="3131185"/>
          </a:xfrm>
          <a:custGeom>
            <a:avLst/>
            <a:gdLst/>
            <a:ahLst/>
            <a:cxnLst/>
            <a:rect l="l" t="t" r="r" b="b"/>
            <a:pathLst>
              <a:path w="8300084" h="3131184">
                <a:moveTo>
                  <a:pt x="1472655" y="1776628"/>
                </a:moveTo>
                <a:lnTo>
                  <a:pt x="1160856" y="1776628"/>
                </a:lnTo>
                <a:lnTo>
                  <a:pt x="1222248" y="2191486"/>
                </a:lnTo>
                <a:lnTo>
                  <a:pt x="1230907" y="2251247"/>
                </a:lnTo>
                <a:lnTo>
                  <a:pt x="1239520" y="2308159"/>
                </a:lnTo>
                <a:lnTo>
                  <a:pt x="1248088" y="2362224"/>
                </a:lnTo>
                <a:lnTo>
                  <a:pt x="1256609" y="2413441"/>
                </a:lnTo>
                <a:lnTo>
                  <a:pt x="1265084" y="2461810"/>
                </a:lnTo>
                <a:lnTo>
                  <a:pt x="1273513" y="2507331"/>
                </a:lnTo>
                <a:lnTo>
                  <a:pt x="1281896" y="2550004"/>
                </a:lnTo>
                <a:lnTo>
                  <a:pt x="1290233" y="2589828"/>
                </a:lnTo>
                <a:lnTo>
                  <a:pt x="1316511" y="2700856"/>
                </a:lnTo>
                <a:lnTo>
                  <a:pt x="1335555" y="2769029"/>
                </a:lnTo>
                <a:lnTo>
                  <a:pt x="1355655" y="2831324"/>
                </a:lnTo>
                <a:lnTo>
                  <a:pt x="1376813" y="2887741"/>
                </a:lnTo>
                <a:lnTo>
                  <a:pt x="1399027" y="2938279"/>
                </a:lnTo>
                <a:lnTo>
                  <a:pt x="1422298" y="2982938"/>
                </a:lnTo>
                <a:lnTo>
                  <a:pt x="1446625" y="3021720"/>
                </a:lnTo>
                <a:lnTo>
                  <a:pt x="1472010" y="3054623"/>
                </a:lnTo>
                <a:lnTo>
                  <a:pt x="1525948" y="3102795"/>
                </a:lnTo>
                <a:lnTo>
                  <a:pt x="1584112" y="3127455"/>
                </a:lnTo>
                <a:lnTo>
                  <a:pt x="1614779" y="3130969"/>
                </a:lnTo>
                <a:lnTo>
                  <a:pt x="1667681" y="3125616"/>
                </a:lnTo>
                <a:lnTo>
                  <a:pt x="1714771" y="3107709"/>
                </a:lnTo>
                <a:lnTo>
                  <a:pt x="1756049" y="3077248"/>
                </a:lnTo>
                <a:lnTo>
                  <a:pt x="1791512" y="3034233"/>
                </a:lnTo>
                <a:lnTo>
                  <a:pt x="1820669" y="2989730"/>
                </a:lnTo>
                <a:lnTo>
                  <a:pt x="1847674" y="2945517"/>
                </a:lnTo>
                <a:lnTo>
                  <a:pt x="1872528" y="2901595"/>
                </a:lnTo>
                <a:lnTo>
                  <a:pt x="1895230" y="2857963"/>
                </a:lnTo>
                <a:lnTo>
                  <a:pt x="1915781" y="2814622"/>
                </a:lnTo>
                <a:lnTo>
                  <a:pt x="1934180" y="2771571"/>
                </a:lnTo>
                <a:lnTo>
                  <a:pt x="1950428" y="2728811"/>
                </a:lnTo>
                <a:lnTo>
                  <a:pt x="1964524" y="2686342"/>
                </a:lnTo>
                <a:lnTo>
                  <a:pt x="1965662" y="2682621"/>
                </a:lnTo>
                <a:lnTo>
                  <a:pt x="1633385" y="2682621"/>
                </a:lnTo>
                <a:lnTo>
                  <a:pt x="1625622" y="2646727"/>
                </a:lnTo>
                <a:lnTo>
                  <a:pt x="1617709" y="2608998"/>
                </a:lnTo>
                <a:lnTo>
                  <a:pt x="1609648" y="2569434"/>
                </a:lnTo>
                <a:lnTo>
                  <a:pt x="1601438" y="2528035"/>
                </a:lnTo>
                <a:lnTo>
                  <a:pt x="1593080" y="2484801"/>
                </a:lnTo>
                <a:lnTo>
                  <a:pt x="1584572" y="2439731"/>
                </a:lnTo>
                <a:lnTo>
                  <a:pt x="1575915" y="2392825"/>
                </a:lnTo>
                <a:lnTo>
                  <a:pt x="1567109" y="2344085"/>
                </a:lnTo>
                <a:lnTo>
                  <a:pt x="1558155" y="2293509"/>
                </a:lnTo>
                <a:lnTo>
                  <a:pt x="1549052" y="2241097"/>
                </a:lnTo>
                <a:lnTo>
                  <a:pt x="1539800" y="2186850"/>
                </a:lnTo>
                <a:lnTo>
                  <a:pt x="1530276" y="2130020"/>
                </a:lnTo>
                <a:lnTo>
                  <a:pt x="1520746" y="2072208"/>
                </a:lnTo>
                <a:lnTo>
                  <a:pt x="1511151" y="2013096"/>
                </a:lnTo>
                <a:lnTo>
                  <a:pt x="1501305" y="1951507"/>
                </a:lnTo>
                <a:lnTo>
                  <a:pt x="1490284" y="1883344"/>
                </a:lnTo>
                <a:lnTo>
                  <a:pt x="1479551" y="1817955"/>
                </a:lnTo>
                <a:lnTo>
                  <a:pt x="1472655" y="1776628"/>
                </a:lnTo>
                <a:close/>
              </a:path>
              <a:path w="8300084" h="3131184">
                <a:moveTo>
                  <a:pt x="187896" y="1043647"/>
                </a:moveTo>
                <a:lnTo>
                  <a:pt x="115571" y="1056439"/>
                </a:lnTo>
                <a:lnTo>
                  <a:pt x="54876" y="1094816"/>
                </a:lnTo>
                <a:lnTo>
                  <a:pt x="13717" y="1152715"/>
                </a:lnTo>
                <a:lnTo>
                  <a:pt x="0" y="1224102"/>
                </a:lnTo>
                <a:lnTo>
                  <a:pt x="671" y="1263427"/>
                </a:lnTo>
                <a:lnTo>
                  <a:pt x="2684" y="1305750"/>
                </a:lnTo>
                <a:lnTo>
                  <a:pt x="6042" y="1351070"/>
                </a:lnTo>
                <a:lnTo>
                  <a:pt x="10743" y="1399387"/>
                </a:lnTo>
                <a:lnTo>
                  <a:pt x="16789" y="1450701"/>
                </a:lnTo>
                <a:lnTo>
                  <a:pt x="24180" y="1505013"/>
                </a:lnTo>
                <a:lnTo>
                  <a:pt x="68833" y="1784070"/>
                </a:lnTo>
                <a:lnTo>
                  <a:pt x="77204" y="1844895"/>
                </a:lnTo>
                <a:lnTo>
                  <a:pt x="85574" y="1904121"/>
                </a:lnTo>
                <a:lnTo>
                  <a:pt x="93945" y="1961749"/>
                </a:lnTo>
                <a:lnTo>
                  <a:pt x="102316" y="2017778"/>
                </a:lnTo>
                <a:lnTo>
                  <a:pt x="110789" y="2072850"/>
                </a:lnTo>
                <a:lnTo>
                  <a:pt x="119059" y="2125040"/>
                </a:lnTo>
                <a:lnTo>
                  <a:pt x="127557" y="2177021"/>
                </a:lnTo>
                <a:lnTo>
                  <a:pt x="135802" y="2225906"/>
                </a:lnTo>
                <a:lnTo>
                  <a:pt x="144174" y="2273942"/>
                </a:lnTo>
                <a:lnTo>
                  <a:pt x="152546" y="2320378"/>
                </a:lnTo>
                <a:lnTo>
                  <a:pt x="160918" y="2365216"/>
                </a:lnTo>
                <a:lnTo>
                  <a:pt x="169291" y="2408455"/>
                </a:lnTo>
                <a:lnTo>
                  <a:pt x="177663" y="2450096"/>
                </a:lnTo>
                <a:lnTo>
                  <a:pt x="186035" y="2490138"/>
                </a:lnTo>
                <a:lnTo>
                  <a:pt x="194408" y="2528581"/>
                </a:lnTo>
                <a:lnTo>
                  <a:pt x="223155" y="2648226"/>
                </a:lnTo>
                <a:lnTo>
                  <a:pt x="243639" y="2724334"/>
                </a:lnTo>
                <a:lnTo>
                  <a:pt x="264234" y="2793749"/>
                </a:lnTo>
                <a:lnTo>
                  <a:pt x="284940" y="2856472"/>
                </a:lnTo>
                <a:lnTo>
                  <a:pt x="305756" y="2912503"/>
                </a:lnTo>
                <a:lnTo>
                  <a:pt x="326682" y="2961840"/>
                </a:lnTo>
                <a:lnTo>
                  <a:pt x="347718" y="3004485"/>
                </a:lnTo>
                <a:lnTo>
                  <a:pt x="368865" y="3040437"/>
                </a:lnTo>
                <a:lnTo>
                  <a:pt x="411488" y="3092263"/>
                </a:lnTo>
                <a:lnTo>
                  <a:pt x="454552" y="3117318"/>
                </a:lnTo>
                <a:lnTo>
                  <a:pt x="476250" y="3119805"/>
                </a:lnTo>
                <a:lnTo>
                  <a:pt x="522683" y="3114151"/>
                </a:lnTo>
                <a:lnTo>
                  <a:pt x="563759" y="3100162"/>
                </a:lnTo>
                <a:lnTo>
                  <a:pt x="599478" y="3077837"/>
                </a:lnTo>
                <a:lnTo>
                  <a:pt x="629837" y="3047178"/>
                </a:lnTo>
                <a:lnTo>
                  <a:pt x="654837" y="3008185"/>
                </a:lnTo>
                <a:lnTo>
                  <a:pt x="676700" y="2987490"/>
                </a:lnTo>
                <a:lnTo>
                  <a:pt x="695769" y="2962608"/>
                </a:lnTo>
                <a:lnTo>
                  <a:pt x="712048" y="2933540"/>
                </a:lnTo>
                <a:lnTo>
                  <a:pt x="725538" y="2900286"/>
                </a:lnTo>
                <a:lnTo>
                  <a:pt x="843985" y="2578442"/>
                </a:lnTo>
                <a:lnTo>
                  <a:pt x="539495" y="2578442"/>
                </a:lnTo>
                <a:lnTo>
                  <a:pt x="429742" y="1743138"/>
                </a:lnTo>
                <a:lnTo>
                  <a:pt x="401827" y="1469669"/>
                </a:lnTo>
                <a:lnTo>
                  <a:pt x="395504" y="1407013"/>
                </a:lnTo>
                <a:lnTo>
                  <a:pt x="388437" y="1348523"/>
                </a:lnTo>
                <a:lnTo>
                  <a:pt x="380624" y="1294200"/>
                </a:lnTo>
                <a:lnTo>
                  <a:pt x="372066" y="1244044"/>
                </a:lnTo>
                <a:lnTo>
                  <a:pt x="362762" y="1198054"/>
                </a:lnTo>
                <a:lnTo>
                  <a:pt x="345052" y="1142469"/>
                </a:lnTo>
                <a:lnTo>
                  <a:pt x="318711" y="1099236"/>
                </a:lnTo>
                <a:lnTo>
                  <a:pt x="283739" y="1068354"/>
                </a:lnTo>
                <a:lnTo>
                  <a:pt x="240134" y="1049824"/>
                </a:lnTo>
                <a:lnTo>
                  <a:pt x="187896" y="1043647"/>
                </a:lnTo>
                <a:close/>
              </a:path>
              <a:path w="8300084" h="3131184">
                <a:moveTo>
                  <a:pt x="2169160" y="1049235"/>
                </a:moveTo>
                <a:lnTo>
                  <a:pt x="2120497" y="1053774"/>
                </a:lnTo>
                <a:lnTo>
                  <a:pt x="2080167" y="1067390"/>
                </a:lnTo>
                <a:lnTo>
                  <a:pt x="2048171" y="1090084"/>
                </a:lnTo>
                <a:lnTo>
                  <a:pt x="2024508" y="1121857"/>
                </a:lnTo>
                <a:lnTo>
                  <a:pt x="2009178" y="1162710"/>
                </a:lnTo>
                <a:lnTo>
                  <a:pt x="1769186" y="2176602"/>
                </a:lnTo>
                <a:lnTo>
                  <a:pt x="1633385" y="2682621"/>
                </a:lnTo>
                <a:lnTo>
                  <a:pt x="1965662" y="2682621"/>
                </a:lnTo>
                <a:lnTo>
                  <a:pt x="1981154" y="2631928"/>
                </a:lnTo>
                <a:lnTo>
                  <a:pt x="1997556" y="2577919"/>
                </a:lnTo>
                <a:lnTo>
                  <a:pt x="2013730" y="2524312"/>
                </a:lnTo>
                <a:lnTo>
                  <a:pt x="2029676" y="2471109"/>
                </a:lnTo>
                <a:lnTo>
                  <a:pt x="2045395" y="2418310"/>
                </a:lnTo>
                <a:lnTo>
                  <a:pt x="2060885" y="2365914"/>
                </a:lnTo>
                <a:lnTo>
                  <a:pt x="2076148" y="2313921"/>
                </a:lnTo>
                <a:lnTo>
                  <a:pt x="2091183" y="2262332"/>
                </a:lnTo>
                <a:lnTo>
                  <a:pt x="2105990" y="2211146"/>
                </a:lnTo>
                <a:lnTo>
                  <a:pt x="2120569" y="2160364"/>
                </a:lnTo>
                <a:lnTo>
                  <a:pt x="2134921" y="2109985"/>
                </a:lnTo>
                <a:lnTo>
                  <a:pt x="2149044" y="2060009"/>
                </a:lnTo>
                <a:lnTo>
                  <a:pt x="2162940" y="2010437"/>
                </a:lnTo>
                <a:lnTo>
                  <a:pt x="2176608" y="1961268"/>
                </a:lnTo>
                <a:lnTo>
                  <a:pt x="2190048" y="1912503"/>
                </a:lnTo>
                <a:lnTo>
                  <a:pt x="2203261" y="1864141"/>
                </a:lnTo>
                <a:lnTo>
                  <a:pt x="2216245" y="1816183"/>
                </a:lnTo>
                <a:lnTo>
                  <a:pt x="2229002" y="1768628"/>
                </a:lnTo>
                <a:lnTo>
                  <a:pt x="2241531" y="1721476"/>
                </a:lnTo>
                <a:lnTo>
                  <a:pt x="2253832" y="1674728"/>
                </a:lnTo>
                <a:lnTo>
                  <a:pt x="2265905" y="1628383"/>
                </a:lnTo>
                <a:lnTo>
                  <a:pt x="2277750" y="1582441"/>
                </a:lnTo>
                <a:lnTo>
                  <a:pt x="2289368" y="1536903"/>
                </a:lnTo>
                <a:lnTo>
                  <a:pt x="2300758" y="1491768"/>
                </a:lnTo>
                <a:lnTo>
                  <a:pt x="2311920" y="1447037"/>
                </a:lnTo>
                <a:lnTo>
                  <a:pt x="2322854" y="1402708"/>
                </a:lnTo>
                <a:lnTo>
                  <a:pt x="2333560" y="1358784"/>
                </a:lnTo>
                <a:lnTo>
                  <a:pt x="2344039" y="1315262"/>
                </a:lnTo>
                <a:lnTo>
                  <a:pt x="2357994" y="1255731"/>
                </a:lnTo>
                <a:lnTo>
                  <a:pt x="2362644" y="1229690"/>
                </a:lnTo>
                <a:lnTo>
                  <a:pt x="2359039" y="1193816"/>
                </a:lnTo>
                <a:lnTo>
                  <a:pt x="2330202" y="1130102"/>
                </a:lnTo>
                <a:lnTo>
                  <a:pt x="2274855" y="1079057"/>
                </a:lnTo>
                <a:lnTo>
                  <a:pt x="2206950" y="1052548"/>
                </a:lnTo>
                <a:lnTo>
                  <a:pt x="2169160" y="1049235"/>
                </a:lnTo>
                <a:close/>
              </a:path>
              <a:path w="8300084" h="3131184">
                <a:moveTo>
                  <a:pt x="1181315" y="1051090"/>
                </a:moveTo>
                <a:lnTo>
                  <a:pt x="1139590" y="1055304"/>
                </a:lnTo>
                <a:lnTo>
                  <a:pt x="1101585" y="1067947"/>
                </a:lnTo>
                <a:lnTo>
                  <a:pt x="1067302" y="1089019"/>
                </a:lnTo>
                <a:lnTo>
                  <a:pt x="1036741" y="1118519"/>
                </a:lnTo>
                <a:lnTo>
                  <a:pt x="1009900" y="1156448"/>
                </a:lnTo>
                <a:lnTo>
                  <a:pt x="986781" y="1202805"/>
                </a:lnTo>
                <a:lnTo>
                  <a:pt x="967384" y="1257592"/>
                </a:lnTo>
                <a:lnTo>
                  <a:pt x="951004" y="1312749"/>
                </a:lnTo>
                <a:lnTo>
                  <a:pt x="934666" y="1367427"/>
                </a:lnTo>
                <a:lnTo>
                  <a:pt x="918368" y="1421625"/>
                </a:lnTo>
                <a:lnTo>
                  <a:pt x="902112" y="1475343"/>
                </a:lnTo>
                <a:lnTo>
                  <a:pt x="885896" y="1528581"/>
                </a:lnTo>
                <a:lnTo>
                  <a:pt x="869722" y="1581340"/>
                </a:lnTo>
                <a:lnTo>
                  <a:pt x="853588" y="1633619"/>
                </a:lnTo>
                <a:lnTo>
                  <a:pt x="837495" y="1685418"/>
                </a:lnTo>
                <a:lnTo>
                  <a:pt x="821443" y="1736737"/>
                </a:lnTo>
                <a:lnTo>
                  <a:pt x="805432" y="1787577"/>
                </a:lnTo>
                <a:lnTo>
                  <a:pt x="789462" y="1837936"/>
                </a:lnTo>
                <a:lnTo>
                  <a:pt x="773533" y="1887816"/>
                </a:lnTo>
                <a:lnTo>
                  <a:pt x="757644" y="1937217"/>
                </a:lnTo>
                <a:lnTo>
                  <a:pt x="741797" y="1986137"/>
                </a:lnTo>
                <a:lnTo>
                  <a:pt x="725990" y="2034578"/>
                </a:lnTo>
                <a:lnTo>
                  <a:pt x="710224" y="2082538"/>
                </a:lnTo>
                <a:lnTo>
                  <a:pt x="694500" y="2130020"/>
                </a:lnTo>
                <a:lnTo>
                  <a:pt x="678815" y="2177021"/>
                </a:lnTo>
                <a:lnTo>
                  <a:pt x="663172" y="2223542"/>
                </a:lnTo>
                <a:lnTo>
                  <a:pt x="647570" y="2269584"/>
                </a:lnTo>
                <a:lnTo>
                  <a:pt x="632008" y="2315146"/>
                </a:lnTo>
                <a:lnTo>
                  <a:pt x="616487" y="2360228"/>
                </a:lnTo>
                <a:lnTo>
                  <a:pt x="601007" y="2404831"/>
                </a:lnTo>
                <a:lnTo>
                  <a:pt x="585568" y="2448953"/>
                </a:lnTo>
                <a:lnTo>
                  <a:pt x="570170" y="2492596"/>
                </a:lnTo>
                <a:lnTo>
                  <a:pt x="554812" y="2535759"/>
                </a:lnTo>
                <a:lnTo>
                  <a:pt x="539495" y="2578442"/>
                </a:lnTo>
                <a:lnTo>
                  <a:pt x="843985" y="2578442"/>
                </a:lnTo>
                <a:lnTo>
                  <a:pt x="1008303" y="2131961"/>
                </a:lnTo>
                <a:lnTo>
                  <a:pt x="1160856" y="1776628"/>
                </a:lnTo>
                <a:lnTo>
                  <a:pt x="1472655" y="1776628"/>
                </a:lnTo>
                <a:lnTo>
                  <a:pt x="1469103" y="1755341"/>
                </a:lnTo>
                <a:lnTo>
                  <a:pt x="1458942" y="1695501"/>
                </a:lnTo>
                <a:lnTo>
                  <a:pt x="1449067" y="1638435"/>
                </a:lnTo>
                <a:lnTo>
                  <a:pt x="1439478" y="1584143"/>
                </a:lnTo>
                <a:lnTo>
                  <a:pt x="1430176" y="1532625"/>
                </a:lnTo>
                <a:lnTo>
                  <a:pt x="1421160" y="1483881"/>
                </a:lnTo>
                <a:lnTo>
                  <a:pt x="1412431" y="1437912"/>
                </a:lnTo>
                <a:lnTo>
                  <a:pt x="1403987" y="1394716"/>
                </a:lnTo>
                <a:lnTo>
                  <a:pt x="1395830" y="1354294"/>
                </a:lnTo>
                <a:lnTo>
                  <a:pt x="1387960" y="1316646"/>
                </a:lnTo>
                <a:lnTo>
                  <a:pt x="1363558" y="1220572"/>
                </a:lnTo>
                <a:lnTo>
                  <a:pt x="1342866" y="1168787"/>
                </a:lnTo>
                <a:lnTo>
                  <a:pt x="1318302" y="1126416"/>
                </a:lnTo>
                <a:lnTo>
                  <a:pt x="1289864" y="1093461"/>
                </a:lnTo>
                <a:lnTo>
                  <a:pt x="1257554" y="1069922"/>
                </a:lnTo>
                <a:lnTo>
                  <a:pt x="1221371" y="1055798"/>
                </a:lnTo>
                <a:lnTo>
                  <a:pt x="1181315" y="1051090"/>
                </a:lnTo>
                <a:close/>
              </a:path>
              <a:path w="8300084" h="3131184">
                <a:moveTo>
                  <a:pt x="4314822" y="1434325"/>
                </a:moveTo>
                <a:lnTo>
                  <a:pt x="3830142" y="1434325"/>
                </a:lnTo>
                <a:lnTo>
                  <a:pt x="3866845" y="1438643"/>
                </a:lnTo>
                <a:lnTo>
                  <a:pt x="3899230" y="1451597"/>
                </a:lnTo>
                <a:lnTo>
                  <a:pt x="3951046" y="1503412"/>
                </a:lnTo>
                <a:lnTo>
                  <a:pt x="3970477" y="1542273"/>
                </a:lnTo>
                <a:lnTo>
                  <a:pt x="3985590" y="1589769"/>
                </a:lnTo>
                <a:lnTo>
                  <a:pt x="3996385" y="1645901"/>
                </a:lnTo>
                <a:lnTo>
                  <a:pt x="4002862" y="1710668"/>
                </a:lnTo>
                <a:lnTo>
                  <a:pt x="4005021" y="1784070"/>
                </a:lnTo>
                <a:lnTo>
                  <a:pt x="4004730" y="1811395"/>
                </a:lnTo>
                <a:lnTo>
                  <a:pt x="4003859" y="1844998"/>
                </a:lnTo>
                <a:lnTo>
                  <a:pt x="4002406" y="1884879"/>
                </a:lnTo>
                <a:lnTo>
                  <a:pt x="3998339" y="1977197"/>
                </a:lnTo>
                <a:lnTo>
                  <a:pt x="3996886" y="2017082"/>
                </a:lnTo>
                <a:lnTo>
                  <a:pt x="3996015" y="2050687"/>
                </a:lnTo>
                <a:lnTo>
                  <a:pt x="3995724" y="2078012"/>
                </a:lnTo>
                <a:lnTo>
                  <a:pt x="3996137" y="2117653"/>
                </a:lnTo>
                <a:lnTo>
                  <a:pt x="3997377" y="2159683"/>
                </a:lnTo>
                <a:lnTo>
                  <a:pt x="3999442" y="2204101"/>
                </a:lnTo>
                <a:lnTo>
                  <a:pt x="4002334" y="2250908"/>
                </a:lnTo>
                <a:lnTo>
                  <a:pt x="4006053" y="2300104"/>
                </a:lnTo>
                <a:lnTo>
                  <a:pt x="4010599" y="2351688"/>
                </a:lnTo>
                <a:lnTo>
                  <a:pt x="4015973" y="2405661"/>
                </a:lnTo>
                <a:lnTo>
                  <a:pt x="4022173" y="2462022"/>
                </a:lnTo>
                <a:lnTo>
                  <a:pt x="4029202" y="2520772"/>
                </a:lnTo>
                <a:lnTo>
                  <a:pt x="4037150" y="2581612"/>
                </a:lnTo>
                <a:lnTo>
                  <a:pt x="4045283" y="2639282"/>
                </a:lnTo>
                <a:lnTo>
                  <a:pt x="4053598" y="2693784"/>
                </a:lnTo>
                <a:lnTo>
                  <a:pt x="4062097" y="2745116"/>
                </a:lnTo>
                <a:lnTo>
                  <a:pt x="4070780" y="2793278"/>
                </a:lnTo>
                <a:lnTo>
                  <a:pt x="4079646" y="2838272"/>
                </a:lnTo>
                <a:lnTo>
                  <a:pt x="4088695" y="2880096"/>
                </a:lnTo>
                <a:lnTo>
                  <a:pt x="4097928" y="2918750"/>
                </a:lnTo>
                <a:lnTo>
                  <a:pt x="4127359" y="3005135"/>
                </a:lnTo>
                <a:lnTo>
                  <a:pt x="4154668" y="3044724"/>
                </a:lnTo>
                <a:lnTo>
                  <a:pt x="4189270" y="3073002"/>
                </a:lnTo>
                <a:lnTo>
                  <a:pt x="4231167" y="3089969"/>
                </a:lnTo>
                <a:lnTo>
                  <a:pt x="4280357" y="3095625"/>
                </a:lnTo>
                <a:lnTo>
                  <a:pt x="4318025" y="3092426"/>
                </a:lnTo>
                <a:lnTo>
                  <a:pt x="4385000" y="3066842"/>
                </a:lnTo>
                <a:lnTo>
                  <a:pt x="4438716" y="3017310"/>
                </a:lnTo>
                <a:lnTo>
                  <a:pt x="4466619" y="2953593"/>
                </a:lnTo>
                <a:lnTo>
                  <a:pt x="4470107" y="2917024"/>
                </a:lnTo>
                <a:lnTo>
                  <a:pt x="4469643" y="2905280"/>
                </a:lnTo>
                <a:lnTo>
                  <a:pt x="4468248" y="2892374"/>
                </a:lnTo>
                <a:lnTo>
                  <a:pt x="4465923" y="2878305"/>
                </a:lnTo>
                <a:lnTo>
                  <a:pt x="4462665" y="2863075"/>
                </a:lnTo>
                <a:lnTo>
                  <a:pt x="4453538" y="2820870"/>
                </a:lnTo>
                <a:lnTo>
                  <a:pt x="4444761" y="2777036"/>
                </a:lnTo>
                <a:lnTo>
                  <a:pt x="4436332" y="2731573"/>
                </a:lnTo>
                <a:lnTo>
                  <a:pt x="4428251" y="2684483"/>
                </a:lnTo>
                <a:lnTo>
                  <a:pt x="4420520" y="2635764"/>
                </a:lnTo>
                <a:lnTo>
                  <a:pt x="4413138" y="2585417"/>
                </a:lnTo>
                <a:lnTo>
                  <a:pt x="4406104" y="2533442"/>
                </a:lnTo>
                <a:lnTo>
                  <a:pt x="4399419" y="2479840"/>
                </a:lnTo>
                <a:lnTo>
                  <a:pt x="4362208" y="2092883"/>
                </a:lnTo>
                <a:lnTo>
                  <a:pt x="4347324" y="1737563"/>
                </a:lnTo>
                <a:lnTo>
                  <a:pt x="4344362" y="1672209"/>
                </a:lnTo>
                <a:lnTo>
                  <a:pt x="4340031" y="1611357"/>
                </a:lnTo>
                <a:lnTo>
                  <a:pt x="4334265" y="1554059"/>
                </a:lnTo>
                <a:lnTo>
                  <a:pt x="4327084" y="1500629"/>
                </a:lnTo>
                <a:lnTo>
                  <a:pt x="4318490" y="1451070"/>
                </a:lnTo>
                <a:lnTo>
                  <a:pt x="4314822" y="1434325"/>
                </a:lnTo>
                <a:close/>
              </a:path>
              <a:path w="8300084" h="3131184">
                <a:moveTo>
                  <a:pt x="2946476" y="0"/>
                </a:moveTo>
                <a:lnTo>
                  <a:pt x="2874392" y="12785"/>
                </a:lnTo>
                <a:lnTo>
                  <a:pt x="2814396" y="51155"/>
                </a:lnTo>
                <a:lnTo>
                  <a:pt x="2773934" y="109056"/>
                </a:lnTo>
                <a:lnTo>
                  <a:pt x="2760446" y="180454"/>
                </a:lnTo>
                <a:lnTo>
                  <a:pt x="2761551" y="225624"/>
                </a:lnTo>
                <a:lnTo>
                  <a:pt x="2764866" y="269979"/>
                </a:lnTo>
                <a:lnTo>
                  <a:pt x="2770390" y="313520"/>
                </a:lnTo>
                <a:lnTo>
                  <a:pt x="2778125" y="356247"/>
                </a:lnTo>
                <a:lnTo>
                  <a:pt x="2785851" y="399214"/>
                </a:lnTo>
                <a:lnTo>
                  <a:pt x="2791372" y="443458"/>
                </a:lnTo>
                <a:lnTo>
                  <a:pt x="2794685" y="488978"/>
                </a:lnTo>
                <a:lnTo>
                  <a:pt x="2795790" y="535774"/>
                </a:lnTo>
                <a:lnTo>
                  <a:pt x="2795428" y="566625"/>
                </a:lnTo>
                <a:lnTo>
                  <a:pt x="2794343" y="605848"/>
                </a:lnTo>
                <a:lnTo>
                  <a:pt x="2792534" y="653443"/>
                </a:lnTo>
                <a:lnTo>
                  <a:pt x="2790003" y="709410"/>
                </a:lnTo>
                <a:lnTo>
                  <a:pt x="2786749" y="773747"/>
                </a:lnTo>
                <a:lnTo>
                  <a:pt x="2782773" y="846455"/>
                </a:lnTo>
                <a:lnTo>
                  <a:pt x="2777185" y="2213813"/>
                </a:lnTo>
                <a:lnTo>
                  <a:pt x="2771609" y="2489149"/>
                </a:lnTo>
                <a:lnTo>
                  <a:pt x="2769005" y="2572044"/>
                </a:lnTo>
                <a:lnTo>
                  <a:pt x="2765656" y="2640652"/>
                </a:lnTo>
                <a:lnTo>
                  <a:pt x="2761562" y="2694973"/>
                </a:lnTo>
                <a:lnTo>
                  <a:pt x="2756723" y="2735006"/>
                </a:lnTo>
                <a:lnTo>
                  <a:pt x="2743817" y="2786797"/>
                </a:lnTo>
                <a:lnTo>
                  <a:pt x="2738586" y="2809122"/>
                </a:lnTo>
                <a:lnTo>
                  <a:pt x="2735446" y="2827727"/>
                </a:lnTo>
                <a:lnTo>
                  <a:pt x="2734398" y="2842615"/>
                </a:lnTo>
                <a:lnTo>
                  <a:pt x="2738003" y="2878425"/>
                </a:lnTo>
                <a:lnTo>
                  <a:pt x="2766840" y="2941676"/>
                </a:lnTo>
                <a:lnTo>
                  <a:pt x="2822066" y="2991906"/>
                </a:lnTo>
                <a:lnTo>
                  <a:pt x="2889040" y="3017947"/>
                </a:lnTo>
                <a:lnTo>
                  <a:pt x="2926016" y="3021203"/>
                </a:lnTo>
                <a:lnTo>
                  <a:pt x="2977294" y="3013994"/>
                </a:lnTo>
                <a:lnTo>
                  <a:pt x="3021361" y="2992369"/>
                </a:lnTo>
                <a:lnTo>
                  <a:pt x="3058218" y="2956325"/>
                </a:lnTo>
                <a:lnTo>
                  <a:pt x="3087865" y="2905861"/>
                </a:lnTo>
                <a:lnTo>
                  <a:pt x="3101048" y="2867212"/>
                </a:lnTo>
                <a:lnTo>
                  <a:pt x="3112585" y="2812548"/>
                </a:lnTo>
                <a:lnTo>
                  <a:pt x="3122473" y="2741868"/>
                </a:lnTo>
                <a:lnTo>
                  <a:pt x="3126799" y="2700522"/>
                </a:lnTo>
                <a:lnTo>
                  <a:pt x="3130714" y="2655173"/>
                </a:lnTo>
                <a:lnTo>
                  <a:pt x="3134216" y="2605819"/>
                </a:lnTo>
                <a:lnTo>
                  <a:pt x="3137307" y="2552462"/>
                </a:lnTo>
                <a:lnTo>
                  <a:pt x="3139985" y="2495101"/>
                </a:lnTo>
                <a:lnTo>
                  <a:pt x="3142251" y="2433735"/>
                </a:lnTo>
                <a:lnTo>
                  <a:pt x="3144106" y="2368366"/>
                </a:lnTo>
                <a:lnTo>
                  <a:pt x="3145548" y="2298992"/>
                </a:lnTo>
                <a:lnTo>
                  <a:pt x="3146578" y="2225615"/>
                </a:lnTo>
                <a:lnTo>
                  <a:pt x="3147196" y="2148234"/>
                </a:lnTo>
                <a:lnTo>
                  <a:pt x="3147402" y="2066848"/>
                </a:lnTo>
                <a:lnTo>
                  <a:pt x="3179808" y="2007075"/>
                </a:lnTo>
                <a:lnTo>
                  <a:pt x="3210801" y="1951282"/>
                </a:lnTo>
                <a:lnTo>
                  <a:pt x="3240379" y="1899470"/>
                </a:lnTo>
                <a:lnTo>
                  <a:pt x="3268544" y="1851640"/>
                </a:lnTo>
                <a:lnTo>
                  <a:pt x="3295295" y="1807791"/>
                </a:lnTo>
                <a:lnTo>
                  <a:pt x="3320633" y="1767923"/>
                </a:lnTo>
                <a:lnTo>
                  <a:pt x="3344556" y="1732036"/>
                </a:lnTo>
                <a:lnTo>
                  <a:pt x="3367065" y="1700132"/>
                </a:lnTo>
                <a:lnTo>
                  <a:pt x="3407841" y="1648269"/>
                </a:lnTo>
                <a:lnTo>
                  <a:pt x="3445552" y="1607619"/>
                </a:lnTo>
                <a:lnTo>
                  <a:pt x="3484267" y="1571247"/>
                </a:lnTo>
                <a:lnTo>
                  <a:pt x="3523986" y="1539156"/>
                </a:lnTo>
                <a:lnTo>
                  <a:pt x="3564710" y="1511343"/>
                </a:lnTo>
                <a:lnTo>
                  <a:pt x="3606438" y="1487809"/>
                </a:lnTo>
                <a:lnTo>
                  <a:pt x="3649170" y="1468555"/>
                </a:lnTo>
                <a:lnTo>
                  <a:pt x="3651331" y="1467815"/>
                </a:lnTo>
                <a:lnTo>
                  <a:pt x="3134372" y="1467815"/>
                </a:lnTo>
                <a:lnTo>
                  <a:pt x="3132543" y="1306307"/>
                </a:lnTo>
                <a:lnTo>
                  <a:pt x="3132354" y="1272303"/>
                </a:lnTo>
                <a:lnTo>
                  <a:pt x="3132399" y="1201898"/>
                </a:lnTo>
                <a:lnTo>
                  <a:pt x="3132950" y="1150885"/>
                </a:lnTo>
                <a:lnTo>
                  <a:pt x="3133909" y="1099929"/>
                </a:lnTo>
                <a:lnTo>
                  <a:pt x="3135274" y="1049031"/>
                </a:lnTo>
                <a:lnTo>
                  <a:pt x="3137047" y="998191"/>
                </a:lnTo>
                <a:lnTo>
                  <a:pt x="3139227" y="947408"/>
                </a:lnTo>
                <a:lnTo>
                  <a:pt x="3141814" y="896683"/>
                </a:lnTo>
                <a:lnTo>
                  <a:pt x="3144868" y="843924"/>
                </a:lnTo>
                <a:lnTo>
                  <a:pt x="3147515" y="791689"/>
                </a:lnTo>
                <a:lnTo>
                  <a:pt x="3149755" y="739977"/>
                </a:lnTo>
                <a:lnTo>
                  <a:pt x="3151587" y="688789"/>
                </a:lnTo>
                <a:lnTo>
                  <a:pt x="3153012" y="638124"/>
                </a:lnTo>
                <a:lnTo>
                  <a:pt x="3154030" y="587982"/>
                </a:lnTo>
                <a:lnTo>
                  <a:pt x="3154641" y="538363"/>
                </a:lnTo>
                <a:lnTo>
                  <a:pt x="3154840" y="488978"/>
                </a:lnTo>
                <a:lnTo>
                  <a:pt x="3154017" y="439917"/>
                </a:lnTo>
                <a:lnTo>
                  <a:pt x="3151535" y="388603"/>
                </a:lnTo>
                <a:lnTo>
                  <a:pt x="3147399" y="335324"/>
                </a:lnTo>
                <a:lnTo>
                  <a:pt x="3141610" y="280081"/>
                </a:lnTo>
                <a:lnTo>
                  <a:pt x="3134169" y="222874"/>
                </a:lnTo>
                <a:lnTo>
                  <a:pt x="3125076" y="163703"/>
                </a:lnTo>
                <a:lnTo>
                  <a:pt x="3112881" y="113679"/>
                </a:lnTo>
                <a:lnTo>
                  <a:pt x="3093656" y="72753"/>
                </a:lnTo>
                <a:lnTo>
                  <a:pt x="3067404" y="40922"/>
                </a:lnTo>
                <a:lnTo>
                  <a:pt x="3034122" y="18187"/>
                </a:lnTo>
                <a:lnTo>
                  <a:pt x="2993813" y="4546"/>
                </a:lnTo>
                <a:lnTo>
                  <a:pt x="2946476" y="0"/>
                </a:lnTo>
                <a:close/>
              </a:path>
              <a:path w="8300084" h="3131184">
                <a:moveTo>
                  <a:pt x="3830142" y="1060399"/>
                </a:moveTo>
                <a:lnTo>
                  <a:pt x="3781645" y="1061983"/>
                </a:lnTo>
                <a:lnTo>
                  <a:pt x="3733816" y="1066735"/>
                </a:lnTo>
                <a:lnTo>
                  <a:pt x="3686654" y="1074656"/>
                </a:lnTo>
                <a:lnTo>
                  <a:pt x="3640159" y="1085745"/>
                </a:lnTo>
                <a:lnTo>
                  <a:pt x="3594333" y="1100002"/>
                </a:lnTo>
                <a:lnTo>
                  <a:pt x="3549174" y="1117427"/>
                </a:lnTo>
                <a:lnTo>
                  <a:pt x="3504685" y="1138021"/>
                </a:lnTo>
                <a:lnTo>
                  <a:pt x="3460864" y="1161783"/>
                </a:lnTo>
                <a:lnTo>
                  <a:pt x="3422474" y="1185588"/>
                </a:lnTo>
                <a:lnTo>
                  <a:pt x="3384612" y="1211943"/>
                </a:lnTo>
                <a:lnTo>
                  <a:pt x="3347279" y="1240848"/>
                </a:lnTo>
                <a:lnTo>
                  <a:pt x="3310474" y="1272303"/>
                </a:lnTo>
                <a:lnTo>
                  <a:pt x="3274197" y="1306307"/>
                </a:lnTo>
                <a:lnTo>
                  <a:pt x="3238449" y="1342860"/>
                </a:lnTo>
                <a:lnTo>
                  <a:pt x="3203229" y="1381963"/>
                </a:lnTo>
                <a:lnTo>
                  <a:pt x="3168537" y="1423615"/>
                </a:lnTo>
                <a:lnTo>
                  <a:pt x="3134372" y="1467815"/>
                </a:lnTo>
                <a:lnTo>
                  <a:pt x="3651331" y="1467815"/>
                </a:lnTo>
                <a:lnTo>
                  <a:pt x="3692906" y="1453579"/>
                </a:lnTo>
                <a:lnTo>
                  <a:pt x="3737647" y="1442882"/>
                </a:lnTo>
                <a:lnTo>
                  <a:pt x="3783392" y="1436464"/>
                </a:lnTo>
                <a:lnTo>
                  <a:pt x="3830142" y="1434325"/>
                </a:lnTo>
                <a:lnTo>
                  <a:pt x="4314822" y="1434325"/>
                </a:lnTo>
                <a:lnTo>
                  <a:pt x="4308482" y="1405379"/>
                </a:lnTo>
                <a:lnTo>
                  <a:pt x="4297060" y="1363559"/>
                </a:lnTo>
                <a:lnTo>
                  <a:pt x="4284224" y="1325607"/>
                </a:lnTo>
                <a:lnTo>
                  <a:pt x="4254309" y="1261313"/>
                </a:lnTo>
                <a:lnTo>
                  <a:pt x="4229305" y="1223138"/>
                </a:lnTo>
                <a:lnTo>
                  <a:pt x="4200431" y="1188982"/>
                </a:lnTo>
                <a:lnTo>
                  <a:pt x="4167688" y="1158845"/>
                </a:lnTo>
                <a:lnTo>
                  <a:pt x="4131075" y="1132726"/>
                </a:lnTo>
                <a:lnTo>
                  <a:pt x="4090593" y="1110626"/>
                </a:lnTo>
                <a:lnTo>
                  <a:pt x="4046242" y="1092544"/>
                </a:lnTo>
                <a:lnTo>
                  <a:pt x="3998021" y="1078480"/>
                </a:lnTo>
                <a:lnTo>
                  <a:pt x="3945931" y="1068435"/>
                </a:lnTo>
                <a:lnTo>
                  <a:pt x="3889971" y="1062408"/>
                </a:lnTo>
                <a:lnTo>
                  <a:pt x="3830142" y="1060399"/>
                </a:lnTo>
                <a:close/>
              </a:path>
              <a:path w="8300084" h="3131184">
                <a:moveTo>
                  <a:pt x="6531947" y="2885401"/>
                </a:moveTo>
                <a:lnTo>
                  <a:pt x="6123825" y="2885401"/>
                </a:lnTo>
                <a:lnTo>
                  <a:pt x="6146961" y="2916213"/>
                </a:lnTo>
                <a:lnTo>
                  <a:pt x="6175448" y="2949116"/>
                </a:lnTo>
                <a:lnTo>
                  <a:pt x="6209282" y="2984112"/>
                </a:lnTo>
                <a:lnTo>
                  <a:pt x="6248463" y="3021203"/>
                </a:lnTo>
                <a:lnTo>
                  <a:pt x="6291368" y="3057014"/>
                </a:lnTo>
                <a:lnTo>
                  <a:pt x="6327063" y="3082593"/>
                </a:lnTo>
                <a:lnTo>
                  <a:pt x="6376822" y="3103054"/>
                </a:lnTo>
                <a:lnTo>
                  <a:pt x="6410197" y="3100032"/>
                </a:lnTo>
                <a:lnTo>
                  <a:pt x="6470662" y="3075852"/>
                </a:lnTo>
                <a:lnTo>
                  <a:pt x="6520539" y="3028880"/>
                </a:lnTo>
                <a:lnTo>
                  <a:pt x="6546590" y="2967487"/>
                </a:lnTo>
                <a:lnTo>
                  <a:pt x="6549847" y="2931909"/>
                </a:lnTo>
                <a:lnTo>
                  <a:pt x="6538683" y="2900286"/>
                </a:lnTo>
                <a:lnTo>
                  <a:pt x="6531947" y="2885401"/>
                </a:lnTo>
                <a:close/>
              </a:path>
              <a:path w="8300084" h="3131184">
                <a:moveTo>
                  <a:pt x="5809424" y="1038072"/>
                </a:moveTo>
                <a:lnTo>
                  <a:pt x="5759281" y="1039179"/>
                </a:lnTo>
                <a:lnTo>
                  <a:pt x="5709968" y="1042501"/>
                </a:lnTo>
                <a:lnTo>
                  <a:pt x="5661485" y="1048036"/>
                </a:lnTo>
                <a:lnTo>
                  <a:pt x="5613833" y="1055787"/>
                </a:lnTo>
                <a:lnTo>
                  <a:pt x="5567012" y="1065751"/>
                </a:lnTo>
                <a:lnTo>
                  <a:pt x="5521021" y="1077930"/>
                </a:lnTo>
                <a:lnTo>
                  <a:pt x="5475861" y="1092323"/>
                </a:lnTo>
                <a:lnTo>
                  <a:pt x="5431531" y="1108930"/>
                </a:lnTo>
                <a:lnTo>
                  <a:pt x="5388031" y="1127752"/>
                </a:lnTo>
                <a:lnTo>
                  <a:pt x="5345362" y="1148789"/>
                </a:lnTo>
                <a:lnTo>
                  <a:pt x="5303523" y="1172040"/>
                </a:lnTo>
                <a:lnTo>
                  <a:pt x="5262515" y="1197505"/>
                </a:lnTo>
                <a:lnTo>
                  <a:pt x="5222337" y="1225185"/>
                </a:lnTo>
                <a:lnTo>
                  <a:pt x="5182989" y="1255079"/>
                </a:lnTo>
                <a:lnTo>
                  <a:pt x="5144472" y="1287188"/>
                </a:lnTo>
                <a:lnTo>
                  <a:pt x="5106785" y="1321511"/>
                </a:lnTo>
                <a:lnTo>
                  <a:pt x="5069928" y="1358049"/>
                </a:lnTo>
                <a:lnTo>
                  <a:pt x="5034559" y="1396144"/>
                </a:lnTo>
                <a:lnTo>
                  <a:pt x="5001333" y="1435141"/>
                </a:lnTo>
                <a:lnTo>
                  <a:pt x="4970251" y="1475039"/>
                </a:lnTo>
                <a:lnTo>
                  <a:pt x="4941313" y="1515838"/>
                </a:lnTo>
                <a:lnTo>
                  <a:pt x="4914519" y="1557539"/>
                </a:lnTo>
                <a:lnTo>
                  <a:pt x="4889868" y="1600141"/>
                </a:lnTo>
                <a:lnTo>
                  <a:pt x="4867361" y="1643644"/>
                </a:lnTo>
                <a:lnTo>
                  <a:pt x="4846998" y="1688048"/>
                </a:lnTo>
                <a:lnTo>
                  <a:pt x="4828778" y="1733353"/>
                </a:lnTo>
                <a:lnTo>
                  <a:pt x="4812702" y="1779560"/>
                </a:lnTo>
                <a:lnTo>
                  <a:pt x="4798770" y="1826668"/>
                </a:lnTo>
                <a:lnTo>
                  <a:pt x="4786981" y="1874677"/>
                </a:lnTo>
                <a:lnTo>
                  <a:pt x="4777335" y="1923587"/>
                </a:lnTo>
                <a:lnTo>
                  <a:pt x="4769833" y="1973398"/>
                </a:lnTo>
                <a:lnTo>
                  <a:pt x="4764475" y="2024111"/>
                </a:lnTo>
                <a:lnTo>
                  <a:pt x="4761260" y="2075725"/>
                </a:lnTo>
                <a:lnTo>
                  <a:pt x="4760188" y="2128240"/>
                </a:lnTo>
                <a:lnTo>
                  <a:pt x="4761023" y="2190649"/>
                </a:lnTo>
                <a:lnTo>
                  <a:pt x="4763528" y="2250874"/>
                </a:lnTo>
                <a:lnTo>
                  <a:pt x="4767703" y="2308917"/>
                </a:lnTo>
                <a:lnTo>
                  <a:pt x="4773548" y="2364776"/>
                </a:lnTo>
                <a:lnTo>
                  <a:pt x="4781063" y="2418453"/>
                </a:lnTo>
                <a:lnTo>
                  <a:pt x="4790248" y="2469947"/>
                </a:lnTo>
                <a:lnTo>
                  <a:pt x="4801104" y="2519258"/>
                </a:lnTo>
                <a:lnTo>
                  <a:pt x="4813629" y="2566387"/>
                </a:lnTo>
                <a:lnTo>
                  <a:pt x="4827824" y="2611332"/>
                </a:lnTo>
                <a:lnTo>
                  <a:pt x="4843690" y="2654095"/>
                </a:lnTo>
                <a:lnTo>
                  <a:pt x="4861226" y="2694676"/>
                </a:lnTo>
                <a:lnTo>
                  <a:pt x="4880432" y="2733074"/>
                </a:lnTo>
                <a:lnTo>
                  <a:pt x="4901308" y="2769289"/>
                </a:lnTo>
                <a:lnTo>
                  <a:pt x="4923855" y="2803322"/>
                </a:lnTo>
                <a:lnTo>
                  <a:pt x="4948072" y="2835173"/>
                </a:lnTo>
                <a:lnTo>
                  <a:pt x="4977716" y="2868999"/>
                </a:lnTo>
                <a:lnTo>
                  <a:pt x="5009771" y="2900321"/>
                </a:lnTo>
                <a:lnTo>
                  <a:pt x="5044236" y="2929137"/>
                </a:lnTo>
                <a:lnTo>
                  <a:pt x="5081111" y="2955447"/>
                </a:lnTo>
                <a:lnTo>
                  <a:pt x="5120398" y="2979252"/>
                </a:lnTo>
                <a:lnTo>
                  <a:pt x="5162095" y="3000551"/>
                </a:lnTo>
                <a:lnTo>
                  <a:pt x="5206203" y="3019345"/>
                </a:lnTo>
                <a:lnTo>
                  <a:pt x="5252721" y="3035633"/>
                </a:lnTo>
                <a:lnTo>
                  <a:pt x="5301651" y="3049416"/>
                </a:lnTo>
                <a:lnTo>
                  <a:pt x="5352991" y="3060692"/>
                </a:lnTo>
                <a:lnTo>
                  <a:pt x="5406742" y="3069463"/>
                </a:lnTo>
                <a:lnTo>
                  <a:pt x="5462904" y="3075728"/>
                </a:lnTo>
                <a:lnTo>
                  <a:pt x="5521478" y="3079487"/>
                </a:lnTo>
                <a:lnTo>
                  <a:pt x="5582462" y="3080740"/>
                </a:lnTo>
                <a:lnTo>
                  <a:pt x="5620710" y="3078768"/>
                </a:lnTo>
                <a:lnTo>
                  <a:pt x="5662530" y="3072852"/>
                </a:lnTo>
                <a:lnTo>
                  <a:pt x="5707923" y="3062992"/>
                </a:lnTo>
                <a:lnTo>
                  <a:pt x="5756887" y="3049187"/>
                </a:lnTo>
                <a:lnTo>
                  <a:pt x="5809424" y="3031439"/>
                </a:lnTo>
                <a:lnTo>
                  <a:pt x="5849099" y="3016385"/>
                </a:lnTo>
                <a:lnTo>
                  <a:pt x="5890521" y="2999394"/>
                </a:lnTo>
                <a:lnTo>
                  <a:pt x="5933689" y="2980468"/>
                </a:lnTo>
                <a:lnTo>
                  <a:pt x="5978604" y="2959605"/>
                </a:lnTo>
                <a:lnTo>
                  <a:pt x="6025264" y="2936807"/>
                </a:lnTo>
                <a:lnTo>
                  <a:pt x="6073672" y="2912072"/>
                </a:lnTo>
                <a:lnTo>
                  <a:pt x="6123825" y="2885401"/>
                </a:lnTo>
                <a:lnTo>
                  <a:pt x="6531947" y="2885401"/>
                </a:lnTo>
                <a:lnTo>
                  <a:pt x="6513098" y="2843079"/>
                </a:lnTo>
                <a:lnTo>
                  <a:pt x="6495884" y="2801683"/>
                </a:lnTo>
                <a:lnTo>
                  <a:pt x="6477417" y="2755176"/>
                </a:lnTo>
                <a:lnTo>
                  <a:pt x="5558269" y="2755176"/>
                </a:lnTo>
                <a:lnTo>
                  <a:pt x="5506005" y="2752792"/>
                </a:lnTo>
                <a:lnTo>
                  <a:pt x="5457113" y="2745641"/>
                </a:lnTo>
                <a:lnTo>
                  <a:pt x="5411593" y="2733723"/>
                </a:lnTo>
                <a:lnTo>
                  <a:pt x="5369445" y="2717038"/>
                </a:lnTo>
                <a:lnTo>
                  <a:pt x="5330669" y="2695585"/>
                </a:lnTo>
                <a:lnTo>
                  <a:pt x="5295264" y="2669365"/>
                </a:lnTo>
                <a:lnTo>
                  <a:pt x="5263232" y="2638378"/>
                </a:lnTo>
                <a:lnTo>
                  <a:pt x="5234571" y="2602623"/>
                </a:lnTo>
                <a:lnTo>
                  <a:pt x="5195727" y="2535501"/>
                </a:lnTo>
                <a:lnTo>
                  <a:pt x="5179543" y="2497365"/>
                </a:lnTo>
                <a:lnTo>
                  <a:pt x="5165516" y="2456177"/>
                </a:lnTo>
                <a:lnTo>
                  <a:pt x="5153647" y="2411939"/>
                </a:lnTo>
                <a:lnTo>
                  <a:pt x="5143936" y="2364650"/>
                </a:lnTo>
                <a:lnTo>
                  <a:pt x="5136383" y="2314309"/>
                </a:lnTo>
                <a:lnTo>
                  <a:pt x="5130988" y="2260917"/>
                </a:lnTo>
                <a:lnTo>
                  <a:pt x="5127751" y="2204474"/>
                </a:lnTo>
                <a:lnTo>
                  <a:pt x="5126672" y="2144979"/>
                </a:lnTo>
                <a:lnTo>
                  <a:pt x="5128125" y="2094317"/>
                </a:lnTo>
                <a:lnTo>
                  <a:pt x="5132485" y="2044650"/>
                </a:lnTo>
                <a:lnTo>
                  <a:pt x="5139752" y="1995977"/>
                </a:lnTo>
                <a:lnTo>
                  <a:pt x="5149926" y="1948299"/>
                </a:lnTo>
                <a:lnTo>
                  <a:pt x="5163006" y="1901615"/>
                </a:lnTo>
                <a:lnTo>
                  <a:pt x="5178993" y="1855927"/>
                </a:lnTo>
                <a:lnTo>
                  <a:pt x="5197886" y="1811233"/>
                </a:lnTo>
                <a:lnTo>
                  <a:pt x="5219687" y="1767534"/>
                </a:lnTo>
                <a:lnTo>
                  <a:pt x="5244394" y="1724830"/>
                </a:lnTo>
                <a:lnTo>
                  <a:pt x="5272008" y="1683121"/>
                </a:lnTo>
                <a:lnTo>
                  <a:pt x="5302528" y="1642407"/>
                </a:lnTo>
                <a:lnTo>
                  <a:pt x="5335955" y="1602689"/>
                </a:lnTo>
                <a:lnTo>
                  <a:pt x="5371388" y="1565099"/>
                </a:lnTo>
                <a:lnTo>
                  <a:pt x="5407918" y="1530779"/>
                </a:lnTo>
                <a:lnTo>
                  <a:pt x="5445546" y="1499728"/>
                </a:lnTo>
                <a:lnTo>
                  <a:pt x="5484271" y="1471945"/>
                </a:lnTo>
                <a:lnTo>
                  <a:pt x="5524094" y="1447432"/>
                </a:lnTo>
                <a:lnTo>
                  <a:pt x="5565016" y="1426187"/>
                </a:lnTo>
                <a:lnTo>
                  <a:pt x="5607035" y="1408211"/>
                </a:lnTo>
                <a:lnTo>
                  <a:pt x="5650152" y="1393504"/>
                </a:lnTo>
                <a:lnTo>
                  <a:pt x="5694368" y="1382065"/>
                </a:lnTo>
                <a:lnTo>
                  <a:pt x="5739682" y="1373894"/>
                </a:lnTo>
                <a:lnTo>
                  <a:pt x="5786094" y="1368992"/>
                </a:lnTo>
                <a:lnTo>
                  <a:pt x="5833605" y="1367358"/>
                </a:lnTo>
                <a:lnTo>
                  <a:pt x="6424585" y="1367358"/>
                </a:lnTo>
                <a:lnTo>
                  <a:pt x="6421243" y="1336859"/>
                </a:lnTo>
                <a:lnTo>
                  <a:pt x="6389619" y="1268722"/>
                </a:lnTo>
                <a:lnTo>
                  <a:pt x="6361947" y="1236660"/>
                </a:lnTo>
                <a:lnTo>
                  <a:pt x="6326368" y="1205936"/>
                </a:lnTo>
                <a:lnTo>
                  <a:pt x="6282882" y="1176550"/>
                </a:lnTo>
                <a:lnTo>
                  <a:pt x="6231488" y="1148501"/>
                </a:lnTo>
                <a:lnTo>
                  <a:pt x="6172187" y="1121791"/>
                </a:lnTo>
                <a:lnTo>
                  <a:pt x="6115579" y="1099578"/>
                </a:lnTo>
                <a:lnTo>
                  <a:pt x="6060566" y="1080784"/>
                </a:lnTo>
                <a:lnTo>
                  <a:pt x="6007148" y="1065407"/>
                </a:lnTo>
                <a:lnTo>
                  <a:pt x="5955325" y="1053448"/>
                </a:lnTo>
                <a:lnTo>
                  <a:pt x="5905097" y="1044906"/>
                </a:lnTo>
                <a:lnTo>
                  <a:pt x="5856464" y="1039780"/>
                </a:lnTo>
                <a:lnTo>
                  <a:pt x="5809424" y="1038072"/>
                </a:lnTo>
                <a:close/>
              </a:path>
              <a:path w="8300084" h="3131184">
                <a:moveTo>
                  <a:pt x="6424585" y="1367358"/>
                </a:moveTo>
                <a:lnTo>
                  <a:pt x="5833605" y="1367358"/>
                </a:lnTo>
                <a:lnTo>
                  <a:pt x="5849712" y="1368403"/>
                </a:lnTo>
                <a:lnTo>
                  <a:pt x="5868258" y="1371541"/>
                </a:lnTo>
                <a:lnTo>
                  <a:pt x="5912675" y="1384096"/>
                </a:lnTo>
                <a:lnTo>
                  <a:pt x="5966855" y="1405489"/>
                </a:lnTo>
                <a:lnTo>
                  <a:pt x="6030798" y="1436179"/>
                </a:lnTo>
                <a:lnTo>
                  <a:pt x="6021208" y="1488448"/>
                </a:lnTo>
                <a:lnTo>
                  <a:pt x="6012897" y="1539203"/>
                </a:lnTo>
                <a:lnTo>
                  <a:pt x="6005862" y="1588446"/>
                </a:lnTo>
                <a:lnTo>
                  <a:pt x="6000102" y="1636179"/>
                </a:lnTo>
                <a:lnTo>
                  <a:pt x="5995627" y="1682277"/>
                </a:lnTo>
                <a:lnTo>
                  <a:pt x="5992433" y="1726634"/>
                </a:lnTo>
                <a:lnTo>
                  <a:pt x="5990517" y="1769249"/>
                </a:lnTo>
                <a:lnTo>
                  <a:pt x="5989878" y="1810118"/>
                </a:lnTo>
                <a:lnTo>
                  <a:pt x="5990143" y="1843958"/>
                </a:lnTo>
                <a:lnTo>
                  <a:pt x="5992259" y="1918238"/>
                </a:lnTo>
                <a:lnTo>
                  <a:pt x="5994111" y="1958677"/>
                </a:lnTo>
                <a:lnTo>
                  <a:pt x="5996491" y="2001316"/>
                </a:lnTo>
                <a:lnTo>
                  <a:pt x="5999401" y="2046154"/>
                </a:lnTo>
                <a:lnTo>
                  <a:pt x="6002931" y="2094317"/>
                </a:lnTo>
                <a:lnTo>
                  <a:pt x="6006808" y="2142429"/>
                </a:lnTo>
                <a:lnTo>
                  <a:pt x="6011305" y="2193866"/>
                </a:lnTo>
                <a:lnTo>
                  <a:pt x="6016332" y="2247502"/>
                </a:lnTo>
                <a:lnTo>
                  <a:pt x="6021888" y="2303338"/>
                </a:lnTo>
                <a:lnTo>
                  <a:pt x="6027973" y="2361373"/>
                </a:lnTo>
                <a:lnTo>
                  <a:pt x="6034587" y="2421607"/>
                </a:lnTo>
                <a:lnTo>
                  <a:pt x="6041730" y="2484041"/>
                </a:lnTo>
                <a:lnTo>
                  <a:pt x="6049403" y="2548674"/>
                </a:lnTo>
                <a:lnTo>
                  <a:pt x="6003196" y="2588264"/>
                </a:lnTo>
                <a:lnTo>
                  <a:pt x="5961302" y="2622197"/>
                </a:lnTo>
                <a:lnTo>
                  <a:pt x="5923722" y="2650473"/>
                </a:lnTo>
                <a:lnTo>
                  <a:pt x="5890457" y="2673094"/>
                </a:lnTo>
                <a:lnTo>
                  <a:pt x="5818460" y="2709958"/>
                </a:lnTo>
                <a:lnTo>
                  <a:pt x="5772416" y="2726237"/>
                </a:lnTo>
                <a:lnTo>
                  <a:pt x="5723375" y="2738897"/>
                </a:lnTo>
                <a:lnTo>
                  <a:pt x="5671337" y="2747941"/>
                </a:lnTo>
                <a:lnTo>
                  <a:pt x="5616301" y="2753367"/>
                </a:lnTo>
                <a:lnTo>
                  <a:pt x="5558269" y="2755176"/>
                </a:lnTo>
                <a:lnTo>
                  <a:pt x="6477417" y="2755176"/>
                </a:lnTo>
                <a:lnTo>
                  <a:pt x="6446079" y="2674722"/>
                </a:lnTo>
                <a:lnTo>
                  <a:pt x="6426073" y="2621267"/>
                </a:lnTo>
                <a:lnTo>
                  <a:pt x="6409331" y="2574493"/>
                </a:lnTo>
                <a:lnTo>
                  <a:pt x="6395852" y="2534402"/>
                </a:lnTo>
                <a:lnTo>
                  <a:pt x="6378689" y="2474264"/>
                </a:lnTo>
                <a:lnTo>
                  <a:pt x="6369842" y="2434021"/>
                </a:lnTo>
                <a:lnTo>
                  <a:pt x="6362438" y="2389828"/>
                </a:lnTo>
                <a:lnTo>
                  <a:pt x="6356477" y="2341685"/>
                </a:lnTo>
                <a:lnTo>
                  <a:pt x="6351960" y="2289594"/>
                </a:lnTo>
                <a:lnTo>
                  <a:pt x="6348885" y="2233555"/>
                </a:lnTo>
                <a:lnTo>
                  <a:pt x="6347254" y="2173569"/>
                </a:lnTo>
                <a:lnTo>
                  <a:pt x="6347066" y="2109635"/>
                </a:lnTo>
                <a:lnTo>
                  <a:pt x="6347659" y="2047808"/>
                </a:lnTo>
                <a:lnTo>
                  <a:pt x="6348516" y="1988829"/>
                </a:lnTo>
                <a:lnTo>
                  <a:pt x="6349634" y="1932699"/>
                </a:lnTo>
                <a:lnTo>
                  <a:pt x="6351015" y="1879417"/>
                </a:lnTo>
                <a:lnTo>
                  <a:pt x="6352659" y="1828984"/>
                </a:lnTo>
                <a:lnTo>
                  <a:pt x="6354563" y="1781399"/>
                </a:lnTo>
                <a:lnTo>
                  <a:pt x="6356729" y="1736663"/>
                </a:lnTo>
                <a:lnTo>
                  <a:pt x="6359156" y="1694776"/>
                </a:lnTo>
                <a:lnTo>
                  <a:pt x="6363583" y="1633682"/>
                </a:lnTo>
                <a:lnTo>
                  <a:pt x="6368680" y="1579880"/>
                </a:lnTo>
                <a:lnTo>
                  <a:pt x="6374447" y="1533369"/>
                </a:lnTo>
                <a:lnTo>
                  <a:pt x="6380882" y="1494151"/>
                </a:lnTo>
                <a:lnTo>
                  <a:pt x="6404269" y="1441995"/>
                </a:lnTo>
                <a:lnTo>
                  <a:pt x="6415897" y="1420371"/>
                </a:lnTo>
                <a:lnTo>
                  <a:pt x="6422872" y="1397351"/>
                </a:lnTo>
                <a:lnTo>
                  <a:pt x="6425196" y="1372933"/>
                </a:lnTo>
                <a:lnTo>
                  <a:pt x="6424585" y="1367358"/>
                </a:lnTo>
                <a:close/>
              </a:path>
              <a:path w="8300084" h="3131184">
                <a:moveTo>
                  <a:pt x="6914019" y="1013891"/>
                </a:moveTo>
                <a:lnTo>
                  <a:pt x="6842856" y="1027379"/>
                </a:lnTo>
                <a:lnTo>
                  <a:pt x="6785648" y="1067841"/>
                </a:lnTo>
                <a:lnTo>
                  <a:pt x="6747979" y="1128764"/>
                </a:lnTo>
                <a:lnTo>
                  <a:pt x="6735419" y="1203642"/>
                </a:lnTo>
                <a:lnTo>
                  <a:pt x="6740019" y="1253716"/>
                </a:lnTo>
                <a:lnTo>
                  <a:pt x="6753817" y="1296039"/>
                </a:lnTo>
                <a:lnTo>
                  <a:pt x="6776813" y="1330610"/>
                </a:lnTo>
                <a:lnTo>
                  <a:pt x="6809008" y="1357431"/>
                </a:lnTo>
                <a:lnTo>
                  <a:pt x="6850400" y="1376500"/>
                </a:lnTo>
                <a:lnTo>
                  <a:pt x="6900989" y="1387817"/>
                </a:lnTo>
                <a:lnTo>
                  <a:pt x="6968079" y="1394008"/>
                </a:lnTo>
                <a:lnTo>
                  <a:pt x="7192255" y="1412377"/>
                </a:lnTo>
                <a:lnTo>
                  <a:pt x="7277832" y="1417725"/>
                </a:lnTo>
                <a:lnTo>
                  <a:pt x="7313993" y="1419440"/>
                </a:lnTo>
                <a:lnTo>
                  <a:pt x="7351204" y="2505887"/>
                </a:lnTo>
                <a:lnTo>
                  <a:pt x="7350854" y="2545652"/>
                </a:lnTo>
                <a:lnTo>
                  <a:pt x="7349805" y="2594252"/>
                </a:lnTo>
                <a:lnTo>
                  <a:pt x="7348059" y="2651689"/>
                </a:lnTo>
                <a:lnTo>
                  <a:pt x="7343175" y="2784242"/>
                </a:lnTo>
                <a:lnTo>
                  <a:pt x="7341433" y="2841682"/>
                </a:lnTo>
                <a:lnTo>
                  <a:pt x="7340389" y="2890283"/>
                </a:lnTo>
                <a:lnTo>
                  <a:pt x="7340041" y="2930042"/>
                </a:lnTo>
                <a:lnTo>
                  <a:pt x="7343470" y="2964811"/>
                </a:lnTo>
                <a:lnTo>
                  <a:pt x="7370907" y="3025275"/>
                </a:lnTo>
                <a:lnTo>
                  <a:pt x="7423579" y="3072133"/>
                </a:lnTo>
                <a:lnTo>
                  <a:pt x="7488225" y="3096322"/>
                </a:lnTo>
                <a:lnTo>
                  <a:pt x="7524216" y="3099346"/>
                </a:lnTo>
                <a:lnTo>
                  <a:pt x="7559346" y="3095978"/>
                </a:lnTo>
                <a:lnTo>
                  <a:pt x="7619182" y="3069040"/>
                </a:lnTo>
                <a:lnTo>
                  <a:pt x="7665122" y="3015165"/>
                </a:lnTo>
                <a:lnTo>
                  <a:pt x="7682880" y="2978125"/>
                </a:lnTo>
                <a:lnTo>
                  <a:pt x="7697163" y="2934352"/>
                </a:lnTo>
                <a:lnTo>
                  <a:pt x="7707973" y="2883844"/>
                </a:lnTo>
                <a:lnTo>
                  <a:pt x="7715308" y="2826603"/>
                </a:lnTo>
                <a:lnTo>
                  <a:pt x="7719168" y="2762627"/>
                </a:lnTo>
                <a:lnTo>
                  <a:pt x="7719555" y="2691917"/>
                </a:lnTo>
                <a:lnTo>
                  <a:pt x="7717625" y="2594252"/>
                </a:lnTo>
                <a:lnTo>
                  <a:pt x="7715834" y="2515184"/>
                </a:lnTo>
                <a:lnTo>
                  <a:pt x="7680477" y="1415719"/>
                </a:lnTo>
                <a:lnTo>
                  <a:pt x="7821869" y="1397860"/>
                </a:lnTo>
                <a:lnTo>
                  <a:pt x="7872470" y="1392280"/>
                </a:lnTo>
                <a:lnTo>
                  <a:pt x="7909675" y="1388933"/>
                </a:lnTo>
                <a:lnTo>
                  <a:pt x="7933486" y="1387817"/>
                </a:lnTo>
                <a:lnTo>
                  <a:pt x="8170217" y="1387817"/>
                </a:lnTo>
                <a:lnTo>
                  <a:pt x="8190449" y="1382002"/>
                </a:lnTo>
                <a:lnTo>
                  <a:pt x="8248815" y="1342237"/>
                </a:lnTo>
                <a:lnTo>
                  <a:pt x="8287191" y="1282011"/>
                </a:lnTo>
                <a:lnTo>
                  <a:pt x="8299983" y="1207363"/>
                </a:lnTo>
                <a:lnTo>
                  <a:pt x="8295443" y="1156313"/>
                </a:lnTo>
                <a:lnTo>
                  <a:pt x="8281824" y="1113302"/>
                </a:lnTo>
                <a:lnTo>
                  <a:pt x="8259126" y="1078328"/>
                </a:lnTo>
                <a:lnTo>
                  <a:pt x="8227349" y="1051390"/>
                </a:lnTo>
                <a:lnTo>
                  <a:pt x="8214653" y="1045514"/>
                </a:lnTo>
                <a:lnTo>
                  <a:pt x="7304697" y="1045514"/>
                </a:lnTo>
                <a:lnTo>
                  <a:pt x="6914019" y="1013891"/>
                </a:lnTo>
                <a:close/>
              </a:path>
              <a:path w="8300084" h="3131184">
                <a:moveTo>
                  <a:pt x="8170217" y="1387817"/>
                </a:moveTo>
                <a:lnTo>
                  <a:pt x="7933486" y="1387817"/>
                </a:lnTo>
                <a:lnTo>
                  <a:pt x="7953894" y="1388051"/>
                </a:lnTo>
                <a:lnTo>
                  <a:pt x="7976044" y="1388749"/>
                </a:lnTo>
                <a:lnTo>
                  <a:pt x="7999937" y="1389912"/>
                </a:lnTo>
                <a:lnTo>
                  <a:pt x="8051211" y="1393165"/>
                </a:lnTo>
                <a:lnTo>
                  <a:pt x="8075104" y="1394328"/>
                </a:lnTo>
                <a:lnTo>
                  <a:pt x="8097254" y="1395026"/>
                </a:lnTo>
                <a:lnTo>
                  <a:pt x="8117662" y="1395260"/>
                </a:lnTo>
                <a:lnTo>
                  <a:pt x="8155857" y="1391945"/>
                </a:lnTo>
                <a:lnTo>
                  <a:pt x="8170217" y="1387817"/>
                </a:lnTo>
                <a:close/>
              </a:path>
              <a:path w="8300084" h="3131184">
                <a:moveTo>
                  <a:pt x="7473988" y="381368"/>
                </a:moveTo>
                <a:lnTo>
                  <a:pt x="7401893" y="394158"/>
                </a:lnTo>
                <a:lnTo>
                  <a:pt x="7341895" y="432523"/>
                </a:lnTo>
                <a:lnTo>
                  <a:pt x="7301433" y="490429"/>
                </a:lnTo>
                <a:lnTo>
                  <a:pt x="7287945" y="561822"/>
                </a:lnTo>
                <a:lnTo>
                  <a:pt x="7288280" y="593634"/>
                </a:lnTo>
                <a:lnTo>
                  <a:pt x="7289286" y="632515"/>
                </a:lnTo>
                <a:lnTo>
                  <a:pt x="7290960" y="678466"/>
                </a:lnTo>
                <a:lnTo>
                  <a:pt x="7293303" y="731486"/>
                </a:lnTo>
                <a:lnTo>
                  <a:pt x="7296315" y="791578"/>
                </a:lnTo>
                <a:lnTo>
                  <a:pt x="7299332" y="852631"/>
                </a:lnTo>
                <a:lnTo>
                  <a:pt x="7301679" y="908551"/>
                </a:lnTo>
                <a:lnTo>
                  <a:pt x="7303355" y="959338"/>
                </a:lnTo>
                <a:lnTo>
                  <a:pt x="7304361" y="1004993"/>
                </a:lnTo>
                <a:lnTo>
                  <a:pt x="7304697" y="1045514"/>
                </a:lnTo>
                <a:lnTo>
                  <a:pt x="8214653" y="1045514"/>
                </a:lnTo>
                <a:lnTo>
                  <a:pt x="8210619" y="1043647"/>
                </a:lnTo>
                <a:lnTo>
                  <a:pt x="7669314" y="1043647"/>
                </a:lnTo>
                <a:lnTo>
                  <a:pt x="7671181" y="928306"/>
                </a:lnTo>
                <a:lnTo>
                  <a:pt x="7674902" y="820407"/>
                </a:lnTo>
                <a:lnTo>
                  <a:pt x="7674552" y="773782"/>
                </a:lnTo>
                <a:lnTo>
                  <a:pt x="7673503" y="730645"/>
                </a:lnTo>
                <a:lnTo>
                  <a:pt x="7671757" y="690996"/>
                </a:lnTo>
                <a:lnTo>
                  <a:pt x="7660161" y="590744"/>
                </a:lnTo>
                <a:lnTo>
                  <a:pt x="7646647" y="535196"/>
                </a:lnTo>
                <a:lnTo>
                  <a:pt x="7628772" y="488194"/>
                </a:lnTo>
                <a:lnTo>
                  <a:pt x="7606536" y="449737"/>
                </a:lnTo>
                <a:lnTo>
                  <a:pt x="7579939" y="419826"/>
                </a:lnTo>
                <a:lnTo>
                  <a:pt x="7513665" y="385641"/>
                </a:lnTo>
                <a:lnTo>
                  <a:pt x="7473988" y="381368"/>
                </a:lnTo>
                <a:close/>
              </a:path>
              <a:path w="8300084" h="3131184">
                <a:moveTo>
                  <a:pt x="7933486" y="1013891"/>
                </a:moveTo>
                <a:lnTo>
                  <a:pt x="7912203" y="1015082"/>
                </a:lnTo>
                <a:lnTo>
                  <a:pt x="7875146" y="1018652"/>
                </a:lnTo>
                <a:lnTo>
                  <a:pt x="7822313" y="1024603"/>
                </a:lnTo>
                <a:lnTo>
                  <a:pt x="7669314" y="1043647"/>
                </a:lnTo>
                <a:lnTo>
                  <a:pt x="8210619" y="1043647"/>
                </a:lnTo>
                <a:lnTo>
                  <a:pt x="8157326" y="1025791"/>
                </a:lnTo>
                <a:lnTo>
                  <a:pt x="8117442" y="1020585"/>
                </a:lnTo>
                <a:lnTo>
                  <a:pt x="8066841" y="1016866"/>
                </a:lnTo>
                <a:lnTo>
                  <a:pt x="8005523" y="1014635"/>
                </a:lnTo>
                <a:lnTo>
                  <a:pt x="7933486" y="1013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015" y="4165250"/>
            <a:ext cx="9543656" cy="31309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353" y="5203315"/>
            <a:ext cx="1790064" cy="2065020"/>
          </a:xfrm>
          <a:custGeom>
            <a:avLst/>
            <a:gdLst/>
            <a:ahLst/>
            <a:cxnLst/>
            <a:rect l="l" t="t" r="r" b="b"/>
            <a:pathLst>
              <a:path w="1790065" h="2065020">
                <a:moveTo>
                  <a:pt x="1771762" y="1847329"/>
                </a:moveTo>
                <a:lnTo>
                  <a:pt x="1363637" y="1847329"/>
                </a:lnTo>
                <a:lnTo>
                  <a:pt x="1386778" y="1878142"/>
                </a:lnTo>
                <a:lnTo>
                  <a:pt x="1415265" y="1911049"/>
                </a:lnTo>
                <a:lnTo>
                  <a:pt x="1449101" y="1946050"/>
                </a:lnTo>
                <a:lnTo>
                  <a:pt x="1488287" y="1983143"/>
                </a:lnTo>
                <a:lnTo>
                  <a:pt x="1531187" y="2018954"/>
                </a:lnTo>
                <a:lnTo>
                  <a:pt x="1566883" y="2044533"/>
                </a:lnTo>
                <a:lnTo>
                  <a:pt x="1616646" y="2064994"/>
                </a:lnTo>
                <a:lnTo>
                  <a:pt x="1650014" y="2061970"/>
                </a:lnTo>
                <a:lnTo>
                  <a:pt x="1710474" y="2037782"/>
                </a:lnTo>
                <a:lnTo>
                  <a:pt x="1760356" y="1990809"/>
                </a:lnTo>
                <a:lnTo>
                  <a:pt x="1786403" y="1929420"/>
                </a:lnTo>
                <a:lnTo>
                  <a:pt x="1789658" y="1893836"/>
                </a:lnTo>
                <a:lnTo>
                  <a:pt x="1778495" y="1862213"/>
                </a:lnTo>
                <a:lnTo>
                  <a:pt x="1771762" y="1847329"/>
                </a:lnTo>
                <a:close/>
              </a:path>
              <a:path w="1790065" h="2065020">
                <a:moveTo>
                  <a:pt x="1049235" y="0"/>
                </a:moveTo>
                <a:lnTo>
                  <a:pt x="999094" y="1107"/>
                </a:lnTo>
                <a:lnTo>
                  <a:pt x="949783" y="4429"/>
                </a:lnTo>
                <a:lnTo>
                  <a:pt x="901301" y="9965"/>
                </a:lnTo>
                <a:lnTo>
                  <a:pt x="853650" y="17716"/>
                </a:lnTo>
                <a:lnTo>
                  <a:pt x="806829" y="27681"/>
                </a:lnTo>
                <a:lnTo>
                  <a:pt x="760839" y="39861"/>
                </a:lnTo>
                <a:lnTo>
                  <a:pt x="715678" y="54255"/>
                </a:lnTo>
                <a:lnTo>
                  <a:pt x="671349" y="70864"/>
                </a:lnTo>
                <a:lnTo>
                  <a:pt x="627849" y="89687"/>
                </a:lnTo>
                <a:lnTo>
                  <a:pt x="585180" y="110724"/>
                </a:lnTo>
                <a:lnTo>
                  <a:pt x="543341" y="133976"/>
                </a:lnTo>
                <a:lnTo>
                  <a:pt x="502333" y="159442"/>
                </a:lnTo>
                <a:lnTo>
                  <a:pt x="462156" y="187123"/>
                </a:lnTo>
                <a:lnTo>
                  <a:pt x="422809" y="217018"/>
                </a:lnTo>
                <a:lnTo>
                  <a:pt x="384293" y="249127"/>
                </a:lnTo>
                <a:lnTo>
                  <a:pt x="346607" y="283451"/>
                </a:lnTo>
                <a:lnTo>
                  <a:pt x="309752" y="319989"/>
                </a:lnTo>
                <a:lnTo>
                  <a:pt x="274383" y="358084"/>
                </a:lnTo>
                <a:lnTo>
                  <a:pt x="241157" y="397081"/>
                </a:lnTo>
                <a:lnTo>
                  <a:pt x="210074" y="436978"/>
                </a:lnTo>
                <a:lnTo>
                  <a:pt x="181135" y="477777"/>
                </a:lnTo>
                <a:lnTo>
                  <a:pt x="154340" y="519476"/>
                </a:lnTo>
                <a:lnTo>
                  <a:pt x="129688" y="562077"/>
                </a:lnTo>
                <a:lnTo>
                  <a:pt x="107180" y="605579"/>
                </a:lnTo>
                <a:lnTo>
                  <a:pt x="86816" y="649982"/>
                </a:lnTo>
                <a:lnTo>
                  <a:pt x="68595" y="695286"/>
                </a:lnTo>
                <a:lnTo>
                  <a:pt x="52518" y="741492"/>
                </a:lnTo>
                <a:lnTo>
                  <a:pt x="38585" y="788599"/>
                </a:lnTo>
                <a:lnTo>
                  <a:pt x="26795" y="836607"/>
                </a:lnTo>
                <a:lnTo>
                  <a:pt x="17148" y="885516"/>
                </a:lnTo>
                <a:lnTo>
                  <a:pt x="9646" y="935327"/>
                </a:lnTo>
                <a:lnTo>
                  <a:pt x="4287" y="986039"/>
                </a:lnTo>
                <a:lnTo>
                  <a:pt x="1071" y="1037653"/>
                </a:lnTo>
                <a:lnTo>
                  <a:pt x="0" y="1090168"/>
                </a:lnTo>
                <a:lnTo>
                  <a:pt x="835" y="1152576"/>
                </a:lnTo>
                <a:lnTo>
                  <a:pt x="3340" y="1212802"/>
                </a:lnTo>
                <a:lnTo>
                  <a:pt x="7516" y="1270845"/>
                </a:lnTo>
                <a:lnTo>
                  <a:pt x="13362" y="1326706"/>
                </a:lnTo>
                <a:lnTo>
                  <a:pt x="20878" y="1380383"/>
                </a:lnTo>
                <a:lnTo>
                  <a:pt x="30064" y="1431878"/>
                </a:lnTo>
                <a:lnTo>
                  <a:pt x="40921" y="1481190"/>
                </a:lnTo>
                <a:lnTo>
                  <a:pt x="53447" y="1528319"/>
                </a:lnTo>
                <a:lnTo>
                  <a:pt x="67644" y="1573265"/>
                </a:lnTo>
                <a:lnTo>
                  <a:pt x="83511" y="1616028"/>
                </a:lnTo>
                <a:lnTo>
                  <a:pt x="101048" y="1656609"/>
                </a:lnTo>
                <a:lnTo>
                  <a:pt x="120255" y="1695006"/>
                </a:lnTo>
                <a:lnTo>
                  <a:pt x="141132" y="1731221"/>
                </a:lnTo>
                <a:lnTo>
                  <a:pt x="163679" y="1765252"/>
                </a:lnTo>
                <a:lnTo>
                  <a:pt x="187896" y="1797100"/>
                </a:lnTo>
                <a:lnTo>
                  <a:pt x="217538" y="1830929"/>
                </a:lnTo>
                <a:lnTo>
                  <a:pt x="249591" y="1862252"/>
                </a:lnTo>
                <a:lnTo>
                  <a:pt x="284055" y="1891069"/>
                </a:lnTo>
                <a:lnTo>
                  <a:pt x="320930" y="1917380"/>
                </a:lnTo>
                <a:lnTo>
                  <a:pt x="360216" y="1941185"/>
                </a:lnTo>
                <a:lnTo>
                  <a:pt x="401913" y="1962484"/>
                </a:lnTo>
                <a:lnTo>
                  <a:pt x="446020" y="1981277"/>
                </a:lnTo>
                <a:lnTo>
                  <a:pt x="492539" y="1997565"/>
                </a:lnTo>
                <a:lnTo>
                  <a:pt x="541468" y="2011346"/>
                </a:lnTo>
                <a:lnTo>
                  <a:pt x="592808" y="2022622"/>
                </a:lnTo>
                <a:lnTo>
                  <a:pt x="646559" y="2031392"/>
                </a:lnTo>
                <a:lnTo>
                  <a:pt x="702720" y="2037656"/>
                </a:lnTo>
                <a:lnTo>
                  <a:pt x="761292" y="2041415"/>
                </a:lnTo>
                <a:lnTo>
                  <a:pt x="822274" y="2042668"/>
                </a:lnTo>
                <a:lnTo>
                  <a:pt x="860522" y="2040695"/>
                </a:lnTo>
                <a:lnTo>
                  <a:pt x="902342" y="2034779"/>
                </a:lnTo>
                <a:lnTo>
                  <a:pt x="947734" y="2024919"/>
                </a:lnTo>
                <a:lnTo>
                  <a:pt x="996699" y="2011115"/>
                </a:lnTo>
                <a:lnTo>
                  <a:pt x="1049235" y="1993366"/>
                </a:lnTo>
                <a:lnTo>
                  <a:pt x="1088911" y="1978312"/>
                </a:lnTo>
                <a:lnTo>
                  <a:pt x="1130332" y="1961322"/>
                </a:lnTo>
                <a:lnTo>
                  <a:pt x="1173500" y="1942395"/>
                </a:lnTo>
                <a:lnTo>
                  <a:pt x="1218415" y="1921533"/>
                </a:lnTo>
                <a:lnTo>
                  <a:pt x="1265076" y="1898734"/>
                </a:lnTo>
                <a:lnTo>
                  <a:pt x="1313483" y="1874000"/>
                </a:lnTo>
                <a:lnTo>
                  <a:pt x="1363637" y="1847329"/>
                </a:lnTo>
                <a:lnTo>
                  <a:pt x="1771762" y="1847329"/>
                </a:lnTo>
                <a:lnTo>
                  <a:pt x="1752920" y="1805008"/>
                </a:lnTo>
                <a:lnTo>
                  <a:pt x="1735708" y="1763623"/>
                </a:lnTo>
                <a:lnTo>
                  <a:pt x="1717233" y="1717103"/>
                </a:lnTo>
                <a:lnTo>
                  <a:pt x="798093" y="1717103"/>
                </a:lnTo>
                <a:lnTo>
                  <a:pt x="745829" y="1714720"/>
                </a:lnTo>
                <a:lnTo>
                  <a:pt x="696937" y="1707570"/>
                </a:lnTo>
                <a:lnTo>
                  <a:pt x="651417" y="1695654"/>
                </a:lnTo>
                <a:lnTo>
                  <a:pt x="609269" y="1678971"/>
                </a:lnTo>
                <a:lnTo>
                  <a:pt x="570493" y="1657521"/>
                </a:lnTo>
                <a:lnTo>
                  <a:pt x="535089" y="1631303"/>
                </a:lnTo>
                <a:lnTo>
                  <a:pt x="503056" y="1600317"/>
                </a:lnTo>
                <a:lnTo>
                  <a:pt x="474395" y="1564563"/>
                </a:lnTo>
                <a:lnTo>
                  <a:pt x="435550" y="1497440"/>
                </a:lnTo>
                <a:lnTo>
                  <a:pt x="419364" y="1459302"/>
                </a:lnTo>
                <a:lnTo>
                  <a:pt x="405335" y="1418114"/>
                </a:lnTo>
                <a:lnTo>
                  <a:pt x="393465" y="1373874"/>
                </a:lnTo>
                <a:lnTo>
                  <a:pt x="383752" y="1326584"/>
                </a:lnTo>
                <a:lnTo>
                  <a:pt x="376197" y="1276244"/>
                </a:lnTo>
                <a:lnTo>
                  <a:pt x="370801" y="1222852"/>
                </a:lnTo>
                <a:lnTo>
                  <a:pt x="367563" y="1166411"/>
                </a:lnTo>
                <a:lnTo>
                  <a:pt x="366483" y="1106919"/>
                </a:lnTo>
                <a:lnTo>
                  <a:pt x="367937" y="1056255"/>
                </a:lnTo>
                <a:lnTo>
                  <a:pt x="372298" y="1006586"/>
                </a:lnTo>
                <a:lnTo>
                  <a:pt x="379566" y="957912"/>
                </a:lnTo>
                <a:lnTo>
                  <a:pt x="389740" y="910233"/>
                </a:lnTo>
                <a:lnTo>
                  <a:pt x="402822" y="863549"/>
                </a:lnTo>
                <a:lnTo>
                  <a:pt x="418811" y="817860"/>
                </a:lnTo>
                <a:lnTo>
                  <a:pt x="437706" y="773166"/>
                </a:lnTo>
                <a:lnTo>
                  <a:pt x="459508" y="729467"/>
                </a:lnTo>
                <a:lnTo>
                  <a:pt x="484216" y="686763"/>
                </a:lnTo>
                <a:lnTo>
                  <a:pt x="511831" y="645053"/>
                </a:lnTo>
                <a:lnTo>
                  <a:pt x="542352" y="604337"/>
                </a:lnTo>
                <a:lnTo>
                  <a:pt x="575779" y="564616"/>
                </a:lnTo>
                <a:lnTo>
                  <a:pt x="611209" y="527029"/>
                </a:lnTo>
                <a:lnTo>
                  <a:pt x="647738" y="492711"/>
                </a:lnTo>
                <a:lnTo>
                  <a:pt x="685364" y="461661"/>
                </a:lnTo>
                <a:lnTo>
                  <a:pt x="724090" y="433879"/>
                </a:lnTo>
                <a:lnTo>
                  <a:pt x="763913" y="409365"/>
                </a:lnTo>
                <a:lnTo>
                  <a:pt x="804835" y="388119"/>
                </a:lnTo>
                <a:lnTo>
                  <a:pt x="846855" y="370142"/>
                </a:lnTo>
                <a:lnTo>
                  <a:pt x="889974" y="355434"/>
                </a:lnTo>
                <a:lnTo>
                  <a:pt x="934190" y="343994"/>
                </a:lnTo>
                <a:lnTo>
                  <a:pt x="979505" y="335822"/>
                </a:lnTo>
                <a:lnTo>
                  <a:pt x="1025918" y="330919"/>
                </a:lnTo>
                <a:lnTo>
                  <a:pt x="1073429" y="329285"/>
                </a:lnTo>
                <a:lnTo>
                  <a:pt x="1664408" y="329285"/>
                </a:lnTo>
                <a:lnTo>
                  <a:pt x="1661067" y="298799"/>
                </a:lnTo>
                <a:lnTo>
                  <a:pt x="1629440" y="230662"/>
                </a:lnTo>
                <a:lnTo>
                  <a:pt x="1601766" y="198599"/>
                </a:lnTo>
                <a:lnTo>
                  <a:pt x="1566187" y="167873"/>
                </a:lnTo>
                <a:lnTo>
                  <a:pt x="1522701" y="138484"/>
                </a:lnTo>
                <a:lnTo>
                  <a:pt x="1471309" y="110433"/>
                </a:lnTo>
                <a:lnTo>
                  <a:pt x="1412011" y="83718"/>
                </a:lnTo>
                <a:lnTo>
                  <a:pt x="1355402" y="61510"/>
                </a:lnTo>
                <a:lnTo>
                  <a:pt x="1300388" y="42717"/>
                </a:lnTo>
                <a:lnTo>
                  <a:pt x="1246967" y="27340"/>
                </a:lnTo>
                <a:lnTo>
                  <a:pt x="1195142" y="15379"/>
                </a:lnTo>
                <a:lnTo>
                  <a:pt x="1144911" y="6835"/>
                </a:lnTo>
                <a:lnTo>
                  <a:pt x="1096276" y="1708"/>
                </a:lnTo>
                <a:lnTo>
                  <a:pt x="1049235" y="0"/>
                </a:lnTo>
                <a:close/>
              </a:path>
              <a:path w="1790065" h="2065020">
                <a:moveTo>
                  <a:pt x="1664408" y="329285"/>
                </a:moveTo>
                <a:lnTo>
                  <a:pt x="1073429" y="329285"/>
                </a:lnTo>
                <a:lnTo>
                  <a:pt x="1089529" y="330332"/>
                </a:lnTo>
                <a:lnTo>
                  <a:pt x="1108071" y="333473"/>
                </a:lnTo>
                <a:lnTo>
                  <a:pt x="1152486" y="346024"/>
                </a:lnTo>
                <a:lnTo>
                  <a:pt x="1206673" y="367423"/>
                </a:lnTo>
                <a:lnTo>
                  <a:pt x="1270622" y="398119"/>
                </a:lnTo>
                <a:lnTo>
                  <a:pt x="1261030" y="450380"/>
                </a:lnTo>
                <a:lnTo>
                  <a:pt x="1252716" y="501132"/>
                </a:lnTo>
                <a:lnTo>
                  <a:pt x="1245681" y="550374"/>
                </a:lnTo>
                <a:lnTo>
                  <a:pt x="1239926" y="598106"/>
                </a:lnTo>
                <a:lnTo>
                  <a:pt x="1235449" y="644210"/>
                </a:lnTo>
                <a:lnTo>
                  <a:pt x="1232250" y="688567"/>
                </a:lnTo>
                <a:lnTo>
                  <a:pt x="1230330" y="731178"/>
                </a:lnTo>
                <a:lnTo>
                  <a:pt x="1229690" y="772045"/>
                </a:lnTo>
                <a:lnTo>
                  <a:pt x="1229954" y="805888"/>
                </a:lnTo>
                <a:lnTo>
                  <a:pt x="1232072" y="880171"/>
                </a:lnTo>
                <a:lnTo>
                  <a:pt x="1233924" y="920612"/>
                </a:lnTo>
                <a:lnTo>
                  <a:pt x="1236306" y="963252"/>
                </a:lnTo>
                <a:lnTo>
                  <a:pt x="1239217" y="1008091"/>
                </a:lnTo>
                <a:lnTo>
                  <a:pt x="1242748" y="1056255"/>
                </a:lnTo>
                <a:lnTo>
                  <a:pt x="1246627" y="1104368"/>
                </a:lnTo>
                <a:lnTo>
                  <a:pt x="1251125" y="1155805"/>
                </a:lnTo>
                <a:lnTo>
                  <a:pt x="1256153" y="1209442"/>
                </a:lnTo>
                <a:lnTo>
                  <a:pt x="1261710" y="1265277"/>
                </a:lnTo>
                <a:lnTo>
                  <a:pt x="1267795" y="1323313"/>
                </a:lnTo>
                <a:lnTo>
                  <a:pt x="1274410" y="1383547"/>
                </a:lnTo>
                <a:lnTo>
                  <a:pt x="1281554" y="1445981"/>
                </a:lnTo>
                <a:lnTo>
                  <a:pt x="1289227" y="1510614"/>
                </a:lnTo>
                <a:lnTo>
                  <a:pt x="1243014" y="1550199"/>
                </a:lnTo>
                <a:lnTo>
                  <a:pt x="1201117" y="1584131"/>
                </a:lnTo>
                <a:lnTo>
                  <a:pt x="1163537" y="1612407"/>
                </a:lnTo>
                <a:lnTo>
                  <a:pt x="1130275" y="1635027"/>
                </a:lnTo>
                <a:lnTo>
                  <a:pt x="1058284" y="1671886"/>
                </a:lnTo>
                <a:lnTo>
                  <a:pt x="1012240" y="1688164"/>
                </a:lnTo>
                <a:lnTo>
                  <a:pt x="963199" y="1700825"/>
                </a:lnTo>
                <a:lnTo>
                  <a:pt x="911161" y="1709868"/>
                </a:lnTo>
                <a:lnTo>
                  <a:pt x="856126" y="1715294"/>
                </a:lnTo>
                <a:lnTo>
                  <a:pt x="798093" y="1717103"/>
                </a:lnTo>
                <a:lnTo>
                  <a:pt x="1717233" y="1717103"/>
                </a:lnTo>
                <a:lnTo>
                  <a:pt x="1685895" y="1636660"/>
                </a:lnTo>
                <a:lnTo>
                  <a:pt x="1665887" y="1583202"/>
                </a:lnTo>
                <a:lnTo>
                  <a:pt x="1649143" y="1536426"/>
                </a:lnTo>
                <a:lnTo>
                  <a:pt x="1635664" y="1496332"/>
                </a:lnTo>
                <a:lnTo>
                  <a:pt x="1618500" y="1436192"/>
                </a:lnTo>
                <a:lnTo>
                  <a:pt x="1609658" y="1395949"/>
                </a:lnTo>
                <a:lnTo>
                  <a:pt x="1602257" y="1351757"/>
                </a:lnTo>
                <a:lnTo>
                  <a:pt x="1596298" y="1303617"/>
                </a:lnTo>
                <a:lnTo>
                  <a:pt x="1591780" y="1251527"/>
                </a:lnTo>
                <a:lnTo>
                  <a:pt x="1588704" y="1195488"/>
                </a:lnTo>
                <a:lnTo>
                  <a:pt x="1587070" y="1135500"/>
                </a:lnTo>
                <a:lnTo>
                  <a:pt x="1586877" y="1071562"/>
                </a:lnTo>
                <a:lnTo>
                  <a:pt x="1587474" y="1009735"/>
                </a:lnTo>
                <a:lnTo>
                  <a:pt x="1588332" y="950757"/>
                </a:lnTo>
                <a:lnTo>
                  <a:pt x="1589451" y="894626"/>
                </a:lnTo>
                <a:lnTo>
                  <a:pt x="1590832" y="841344"/>
                </a:lnTo>
                <a:lnTo>
                  <a:pt x="1592473" y="790911"/>
                </a:lnTo>
                <a:lnTo>
                  <a:pt x="1594376" y="743326"/>
                </a:lnTo>
                <a:lnTo>
                  <a:pt x="1596541" y="698591"/>
                </a:lnTo>
                <a:lnTo>
                  <a:pt x="1598968" y="656704"/>
                </a:lnTo>
                <a:lnTo>
                  <a:pt x="1603400" y="595611"/>
                </a:lnTo>
                <a:lnTo>
                  <a:pt x="1608498" y="541812"/>
                </a:lnTo>
                <a:lnTo>
                  <a:pt x="1614265" y="495305"/>
                </a:lnTo>
                <a:lnTo>
                  <a:pt x="1620701" y="456090"/>
                </a:lnTo>
                <a:lnTo>
                  <a:pt x="1644087" y="403934"/>
                </a:lnTo>
                <a:lnTo>
                  <a:pt x="1655716" y="382306"/>
                </a:lnTo>
                <a:lnTo>
                  <a:pt x="1662694" y="359285"/>
                </a:lnTo>
                <a:lnTo>
                  <a:pt x="1665020" y="334873"/>
                </a:lnTo>
                <a:lnTo>
                  <a:pt x="1664408" y="329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90594" y="4546616"/>
            <a:ext cx="1564640" cy="2718435"/>
          </a:xfrm>
          <a:custGeom>
            <a:avLst/>
            <a:gdLst/>
            <a:ahLst/>
            <a:cxnLst/>
            <a:rect l="l" t="t" r="r" b="b"/>
            <a:pathLst>
              <a:path w="1564640" h="2718434">
                <a:moveTo>
                  <a:pt x="738555" y="0"/>
                </a:moveTo>
                <a:lnTo>
                  <a:pt x="666472" y="12790"/>
                </a:lnTo>
                <a:lnTo>
                  <a:pt x="606475" y="51155"/>
                </a:lnTo>
                <a:lnTo>
                  <a:pt x="566013" y="109061"/>
                </a:lnTo>
                <a:lnTo>
                  <a:pt x="552526" y="180454"/>
                </a:lnTo>
                <a:lnTo>
                  <a:pt x="552861" y="212266"/>
                </a:lnTo>
                <a:lnTo>
                  <a:pt x="553866" y="251147"/>
                </a:lnTo>
                <a:lnTo>
                  <a:pt x="555540" y="297097"/>
                </a:lnTo>
                <a:lnTo>
                  <a:pt x="557884" y="350118"/>
                </a:lnTo>
                <a:lnTo>
                  <a:pt x="563911" y="471262"/>
                </a:lnTo>
                <a:lnTo>
                  <a:pt x="566255" y="527183"/>
                </a:lnTo>
                <a:lnTo>
                  <a:pt x="567928" y="577970"/>
                </a:lnTo>
                <a:lnTo>
                  <a:pt x="568930" y="623624"/>
                </a:lnTo>
                <a:lnTo>
                  <a:pt x="569264" y="664146"/>
                </a:lnTo>
                <a:lnTo>
                  <a:pt x="178600" y="632523"/>
                </a:lnTo>
                <a:lnTo>
                  <a:pt x="141273" y="635895"/>
                </a:lnTo>
                <a:lnTo>
                  <a:pt x="77089" y="662870"/>
                </a:lnTo>
                <a:lnTo>
                  <a:pt x="28251" y="715191"/>
                </a:lnTo>
                <a:lnTo>
                  <a:pt x="3138" y="783090"/>
                </a:lnTo>
                <a:lnTo>
                  <a:pt x="0" y="822274"/>
                </a:lnTo>
                <a:lnTo>
                  <a:pt x="4599" y="872348"/>
                </a:lnTo>
                <a:lnTo>
                  <a:pt x="18397" y="914670"/>
                </a:lnTo>
                <a:lnTo>
                  <a:pt x="41394" y="949242"/>
                </a:lnTo>
                <a:lnTo>
                  <a:pt x="73588" y="976062"/>
                </a:lnTo>
                <a:lnTo>
                  <a:pt x="114980" y="995131"/>
                </a:lnTo>
                <a:lnTo>
                  <a:pt x="165569" y="1006449"/>
                </a:lnTo>
                <a:lnTo>
                  <a:pt x="295331" y="1018191"/>
                </a:lnTo>
                <a:lnTo>
                  <a:pt x="353584" y="1023103"/>
                </a:lnTo>
                <a:lnTo>
                  <a:pt x="407419" y="1027376"/>
                </a:lnTo>
                <a:lnTo>
                  <a:pt x="456835" y="1031009"/>
                </a:lnTo>
                <a:lnTo>
                  <a:pt x="501833" y="1034003"/>
                </a:lnTo>
                <a:lnTo>
                  <a:pt x="542412" y="1036357"/>
                </a:lnTo>
                <a:lnTo>
                  <a:pt x="578573" y="1038072"/>
                </a:lnTo>
                <a:lnTo>
                  <a:pt x="615772" y="2124519"/>
                </a:lnTo>
                <a:lnTo>
                  <a:pt x="615424" y="2164285"/>
                </a:lnTo>
                <a:lnTo>
                  <a:pt x="614379" y="2212889"/>
                </a:lnTo>
                <a:lnTo>
                  <a:pt x="612637" y="2270327"/>
                </a:lnTo>
                <a:lnTo>
                  <a:pt x="607755" y="2402873"/>
                </a:lnTo>
                <a:lnTo>
                  <a:pt x="606013" y="2460315"/>
                </a:lnTo>
                <a:lnTo>
                  <a:pt x="604969" y="2508920"/>
                </a:lnTo>
                <a:lnTo>
                  <a:pt x="604621" y="2548686"/>
                </a:lnTo>
                <a:lnTo>
                  <a:pt x="608050" y="2583448"/>
                </a:lnTo>
                <a:lnTo>
                  <a:pt x="635487" y="2643907"/>
                </a:lnTo>
                <a:lnTo>
                  <a:pt x="688159" y="2690765"/>
                </a:lnTo>
                <a:lnTo>
                  <a:pt x="752801" y="2714953"/>
                </a:lnTo>
                <a:lnTo>
                  <a:pt x="788784" y="2717977"/>
                </a:lnTo>
                <a:lnTo>
                  <a:pt x="823917" y="2714610"/>
                </a:lnTo>
                <a:lnTo>
                  <a:pt x="883758" y="2687672"/>
                </a:lnTo>
                <a:lnTo>
                  <a:pt x="929699" y="2633798"/>
                </a:lnTo>
                <a:lnTo>
                  <a:pt x="947457" y="2596759"/>
                </a:lnTo>
                <a:lnTo>
                  <a:pt x="961740" y="2552987"/>
                </a:lnTo>
                <a:lnTo>
                  <a:pt x="972548" y="2502481"/>
                </a:lnTo>
                <a:lnTo>
                  <a:pt x="979881" y="2445241"/>
                </a:lnTo>
                <a:lnTo>
                  <a:pt x="983739" y="2381268"/>
                </a:lnTo>
                <a:lnTo>
                  <a:pt x="984122" y="2310561"/>
                </a:lnTo>
                <a:lnTo>
                  <a:pt x="982268" y="2215680"/>
                </a:lnTo>
                <a:lnTo>
                  <a:pt x="980401" y="2133828"/>
                </a:lnTo>
                <a:lnTo>
                  <a:pt x="945057" y="1034351"/>
                </a:lnTo>
                <a:lnTo>
                  <a:pt x="1022447" y="1024305"/>
                </a:lnTo>
                <a:lnTo>
                  <a:pt x="1086444" y="1016492"/>
                </a:lnTo>
                <a:lnTo>
                  <a:pt x="1137047" y="1010912"/>
                </a:lnTo>
                <a:lnTo>
                  <a:pt x="1174254" y="1007565"/>
                </a:lnTo>
                <a:lnTo>
                  <a:pt x="1198067" y="1006449"/>
                </a:lnTo>
                <a:lnTo>
                  <a:pt x="1218474" y="1006682"/>
                </a:lnTo>
                <a:lnTo>
                  <a:pt x="1240624" y="1007381"/>
                </a:lnTo>
                <a:lnTo>
                  <a:pt x="1264518" y="1008544"/>
                </a:lnTo>
                <a:lnTo>
                  <a:pt x="1315791" y="1011796"/>
                </a:lnTo>
                <a:lnTo>
                  <a:pt x="1339684" y="1012959"/>
                </a:lnTo>
                <a:lnTo>
                  <a:pt x="1361835" y="1013658"/>
                </a:lnTo>
                <a:lnTo>
                  <a:pt x="1382242" y="1013891"/>
                </a:lnTo>
                <a:lnTo>
                  <a:pt x="1420437" y="1010577"/>
                </a:lnTo>
                <a:lnTo>
                  <a:pt x="1486016" y="984064"/>
                </a:lnTo>
                <a:lnTo>
                  <a:pt x="1535779" y="932558"/>
                </a:lnTo>
                <a:lnTo>
                  <a:pt x="1561355" y="865121"/>
                </a:lnTo>
                <a:lnTo>
                  <a:pt x="1564551" y="825995"/>
                </a:lnTo>
                <a:lnTo>
                  <a:pt x="1560012" y="774950"/>
                </a:lnTo>
                <a:lnTo>
                  <a:pt x="1546396" y="731940"/>
                </a:lnTo>
                <a:lnTo>
                  <a:pt x="1523702" y="696967"/>
                </a:lnTo>
                <a:lnTo>
                  <a:pt x="1491929" y="670029"/>
                </a:lnTo>
                <a:lnTo>
                  <a:pt x="1451076" y="651129"/>
                </a:lnTo>
                <a:lnTo>
                  <a:pt x="1382018" y="639219"/>
                </a:lnTo>
                <a:lnTo>
                  <a:pt x="1331416" y="635499"/>
                </a:lnTo>
                <a:lnTo>
                  <a:pt x="1270098" y="633267"/>
                </a:lnTo>
                <a:lnTo>
                  <a:pt x="1198067" y="632523"/>
                </a:lnTo>
                <a:lnTo>
                  <a:pt x="1176784" y="633713"/>
                </a:lnTo>
                <a:lnTo>
                  <a:pt x="1139726" y="637284"/>
                </a:lnTo>
                <a:lnTo>
                  <a:pt x="1086893" y="643235"/>
                </a:lnTo>
                <a:lnTo>
                  <a:pt x="1018283" y="651567"/>
                </a:lnTo>
                <a:lnTo>
                  <a:pt x="933894" y="662279"/>
                </a:lnTo>
                <a:lnTo>
                  <a:pt x="935761" y="546938"/>
                </a:lnTo>
                <a:lnTo>
                  <a:pt x="939482" y="439039"/>
                </a:lnTo>
                <a:lnTo>
                  <a:pt x="939132" y="392414"/>
                </a:lnTo>
                <a:lnTo>
                  <a:pt x="938083" y="349276"/>
                </a:lnTo>
                <a:lnTo>
                  <a:pt x="936337" y="309628"/>
                </a:lnTo>
                <a:lnTo>
                  <a:pt x="924737" y="209375"/>
                </a:lnTo>
                <a:lnTo>
                  <a:pt x="911220" y="153828"/>
                </a:lnTo>
                <a:lnTo>
                  <a:pt x="893343" y="106825"/>
                </a:lnTo>
                <a:lnTo>
                  <a:pt x="871105" y="68368"/>
                </a:lnTo>
                <a:lnTo>
                  <a:pt x="844508" y="38457"/>
                </a:lnTo>
                <a:lnTo>
                  <a:pt x="778233" y="4273"/>
                </a:lnTo>
                <a:lnTo>
                  <a:pt x="7385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8756" y="4165250"/>
            <a:ext cx="6468110" cy="3131185"/>
          </a:xfrm>
          <a:custGeom>
            <a:avLst/>
            <a:gdLst/>
            <a:ahLst/>
            <a:cxnLst/>
            <a:rect l="l" t="t" r="r" b="b"/>
            <a:pathLst>
              <a:path w="6468109" h="3131184">
                <a:moveTo>
                  <a:pt x="1472655" y="1776628"/>
                </a:moveTo>
                <a:lnTo>
                  <a:pt x="1160856" y="1776628"/>
                </a:lnTo>
                <a:lnTo>
                  <a:pt x="1222248" y="2191486"/>
                </a:lnTo>
                <a:lnTo>
                  <a:pt x="1230907" y="2251247"/>
                </a:lnTo>
                <a:lnTo>
                  <a:pt x="1239520" y="2308159"/>
                </a:lnTo>
                <a:lnTo>
                  <a:pt x="1248088" y="2362224"/>
                </a:lnTo>
                <a:lnTo>
                  <a:pt x="1256609" y="2413441"/>
                </a:lnTo>
                <a:lnTo>
                  <a:pt x="1265084" y="2461810"/>
                </a:lnTo>
                <a:lnTo>
                  <a:pt x="1273513" y="2507331"/>
                </a:lnTo>
                <a:lnTo>
                  <a:pt x="1281896" y="2550004"/>
                </a:lnTo>
                <a:lnTo>
                  <a:pt x="1290233" y="2589828"/>
                </a:lnTo>
                <a:lnTo>
                  <a:pt x="1316511" y="2700856"/>
                </a:lnTo>
                <a:lnTo>
                  <a:pt x="1335555" y="2769029"/>
                </a:lnTo>
                <a:lnTo>
                  <a:pt x="1355655" y="2831324"/>
                </a:lnTo>
                <a:lnTo>
                  <a:pt x="1376813" y="2887741"/>
                </a:lnTo>
                <a:lnTo>
                  <a:pt x="1399027" y="2938279"/>
                </a:lnTo>
                <a:lnTo>
                  <a:pt x="1422298" y="2982938"/>
                </a:lnTo>
                <a:lnTo>
                  <a:pt x="1446625" y="3021720"/>
                </a:lnTo>
                <a:lnTo>
                  <a:pt x="1472010" y="3054623"/>
                </a:lnTo>
                <a:lnTo>
                  <a:pt x="1525948" y="3102795"/>
                </a:lnTo>
                <a:lnTo>
                  <a:pt x="1584112" y="3127455"/>
                </a:lnTo>
                <a:lnTo>
                  <a:pt x="1614779" y="3130969"/>
                </a:lnTo>
                <a:lnTo>
                  <a:pt x="1667681" y="3125616"/>
                </a:lnTo>
                <a:lnTo>
                  <a:pt x="1714771" y="3107709"/>
                </a:lnTo>
                <a:lnTo>
                  <a:pt x="1756049" y="3077248"/>
                </a:lnTo>
                <a:lnTo>
                  <a:pt x="1791512" y="3034233"/>
                </a:lnTo>
                <a:lnTo>
                  <a:pt x="1820669" y="2989730"/>
                </a:lnTo>
                <a:lnTo>
                  <a:pt x="1847674" y="2945517"/>
                </a:lnTo>
                <a:lnTo>
                  <a:pt x="1872528" y="2901595"/>
                </a:lnTo>
                <a:lnTo>
                  <a:pt x="1895230" y="2857963"/>
                </a:lnTo>
                <a:lnTo>
                  <a:pt x="1915781" y="2814622"/>
                </a:lnTo>
                <a:lnTo>
                  <a:pt x="1934180" y="2771571"/>
                </a:lnTo>
                <a:lnTo>
                  <a:pt x="1950428" y="2728811"/>
                </a:lnTo>
                <a:lnTo>
                  <a:pt x="1964524" y="2686342"/>
                </a:lnTo>
                <a:lnTo>
                  <a:pt x="1965662" y="2682621"/>
                </a:lnTo>
                <a:lnTo>
                  <a:pt x="1633385" y="2682621"/>
                </a:lnTo>
                <a:lnTo>
                  <a:pt x="1625622" y="2646727"/>
                </a:lnTo>
                <a:lnTo>
                  <a:pt x="1617709" y="2608998"/>
                </a:lnTo>
                <a:lnTo>
                  <a:pt x="1609648" y="2569434"/>
                </a:lnTo>
                <a:lnTo>
                  <a:pt x="1601438" y="2528035"/>
                </a:lnTo>
                <a:lnTo>
                  <a:pt x="1593080" y="2484801"/>
                </a:lnTo>
                <a:lnTo>
                  <a:pt x="1584572" y="2439731"/>
                </a:lnTo>
                <a:lnTo>
                  <a:pt x="1575915" y="2392825"/>
                </a:lnTo>
                <a:lnTo>
                  <a:pt x="1567109" y="2344085"/>
                </a:lnTo>
                <a:lnTo>
                  <a:pt x="1558155" y="2293509"/>
                </a:lnTo>
                <a:lnTo>
                  <a:pt x="1549052" y="2241097"/>
                </a:lnTo>
                <a:lnTo>
                  <a:pt x="1539800" y="2186850"/>
                </a:lnTo>
                <a:lnTo>
                  <a:pt x="1530276" y="2130020"/>
                </a:lnTo>
                <a:lnTo>
                  <a:pt x="1520746" y="2072208"/>
                </a:lnTo>
                <a:lnTo>
                  <a:pt x="1511151" y="2013096"/>
                </a:lnTo>
                <a:lnTo>
                  <a:pt x="1501305" y="1951507"/>
                </a:lnTo>
                <a:lnTo>
                  <a:pt x="1490284" y="1883344"/>
                </a:lnTo>
                <a:lnTo>
                  <a:pt x="1479551" y="1817955"/>
                </a:lnTo>
                <a:lnTo>
                  <a:pt x="1472655" y="1776628"/>
                </a:lnTo>
                <a:close/>
              </a:path>
              <a:path w="6468109" h="3131184">
                <a:moveTo>
                  <a:pt x="187896" y="1043647"/>
                </a:moveTo>
                <a:lnTo>
                  <a:pt x="115571" y="1056439"/>
                </a:lnTo>
                <a:lnTo>
                  <a:pt x="54876" y="1094816"/>
                </a:lnTo>
                <a:lnTo>
                  <a:pt x="13717" y="1152715"/>
                </a:lnTo>
                <a:lnTo>
                  <a:pt x="0" y="1224102"/>
                </a:lnTo>
                <a:lnTo>
                  <a:pt x="671" y="1263427"/>
                </a:lnTo>
                <a:lnTo>
                  <a:pt x="2684" y="1305750"/>
                </a:lnTo>
                <a:lnTo>
                  <a:pt x="6042" y="1351070"/>
                </a:lnTo>
                <a:lnTo>
                  <a:pt x="10743" y="1399387"/>
                </a:lnTo>
                <a:lnTo>
                  <a:pt x="16789" y="1450701"/>
                </a:lnTo>
                <a:lnTo>
                  <a:pt x="24180" y="1505013"/>
                </a:lnTo>
                <a:lnTo>
                  <a:pt x="68833" y="1784070"/>
                </a:lnTo>
                <a:lnTo>
                  <a:pt x="77204" y="1844895"/>
                </a:lnTo>
                <a:lnTo>
                  <a:pt x="85574" y="1904121"/>
                </a:lnTo>
                <a:lnTo>
                  <a:pt x="93945" y="1961749"/>
                </a:lnTo>
                <a:lnTo>
                  <a:pt x="102316" y="2017778"/>
                </a:lnTo>
                <a:lnTo>
                  <a:pt x="110789" y="2072850"/>
                </a:lnTo>
                <a:lnTo>
                  <a:pt x="119058" y="2125040"/>
                </a:lnTo>
                <a:lnTo>
                  <a:pt x="127556" y="2177021"/>
                </a:lnTo>
                <a:lnTo>
                  <a:pt x="135801" y="2225906"/>
                </a:lnTo>
                <a:lnTo>
                  <a:pt x="144172" y="2273942"/>
                </a:lnTo>
                <a:lnTo>
                  <a:pt x="152543" y="2320378"/>
                </a:lnTo>
                <a:lnTo>
                  <a:pt x="160914" y="2365216"/>
                </a:lnTo>
                <a:lnTo>
                  <a:pt x="169285" y="2408455"/>
                </a:lnTo>
                <a:lnTo>
                  <a:pt x="177656" y="2450096"/>
                </a:lnTo>
                <a:lnTo>
                  <a:pt x="186027" y="2490138"/>
                </a:lnTo>
                <a:lnTo>
                  <a:pt x="194397" y="2528581"/>
                </a:lnTo>
                <a:lnTo>
                  <a:pt x="223145" y="2648226"/>
                </a:lnTo>
                <a:lnTo>
                  <a:pt x="243632" y="2724334"/>
                </a:lnTo>
                <a:lnTo>
                  <a:pt x="264229" y="2793749"/>
                </a:lnTo>
                <a:lnTo>
                  <a:pt x="284936" y="2856472"/>
                </a:lnTo>
                <a:lnTo>
                  <a:pt x="305753" y="2912503"/>
                </a:lnTo>
                <a:lnTo>
                  <a:pt x="326680" y="2961840"/>
                </a:lnTo>
                <a:lnTo>
                  <a:pt x="347717" y="3004485"/>
                </a:lnTo>
                <a:lnTo>
                  <a:pt x="368864" y="3040437"/>
                </a:lnTo>
                <a:lnTo>
                  <a:pt x="411488" y="3092263"/>
                </a:lnTo>
                <a:lnTo>
                  <a:pt x="454552" y="3117318"/>
                </a:lnTo>
                <a:lnTo>
                  <a:pt x="476250" y="3119805"/>
                </a:lnTo>
                <a:lnTo>
                  <a:pt x="522681" y="3114151"/>
                </a:lnTo>
                <a:lnTo>
                  <a:pt x="563755" y="3100162"/>
                </a:lnTo>
                <a:lnTo>
                  <a:pt x="599472" y="3077837"/>
                </a:lnTo>
                <a:lnTo>
                  <a:pt x="629833" y="3047178"/>
                </a:lnTo>
                <a:lnTo>
                  <a:pt x="654837" y="3008185"/>
                </a:lnTo>
                <a:lnTo>
                  <a:pt x="676700" y="2987490"/>
                </a:lnTo>
                <a:lnTo>
                  <a:pt x="695769" y="2962608"/>
                </a:lnTo>
                <a:lnTo>
                  <a:pt x="712048" y="2933540"/>
                </a:lnTo>
                <a:lnTo>
                  <a:pt x="725538" y="2900286"/>
                </a:lnTo>
                <a:lnTo>
                  <a:pt x="843985" y="2578442"/>
                </a:lnTo>
                <a:lnTo>
                  <a:pt x="539495" y="2578442"/>
                </a:lnTo>
                <a:lnTo>
                  <a:pt x="429742" y="1743138"/>
                </a:lnTo>
                <a:lnTo>
                  <a:pt x="401827" y="1469669"/>
                </a:lnTo>
                <a:lnTo>
                  <a:pt x="395504" y="1407013"/>
                </a:lnTo>
                <a:lnTo>
                  <a:pt x="388437" y="1348523"/>
                </a:lnTo>
                <a:lnTo>
                  <a:pt x="380624" y="1294200"/>
                </a:lnTo>
                <a:lnTo>
                  <a:pt x="372066" y="1244044"/>
                </a:lnTo>
                <a:lnTo>
                  <a:pt x="362762" y="1198054"/>
                </a:lnTo>
                <a:lnTo>
                  <a:pt x="345050" y="1142469"/>
                </a:lnTo>
                <a:lnTo>
                  <a:pt x="318707" y="1099236"/>
                </a:lnTo>
                <a:lnTo>
                  <a:pt x="283733" y="1068354"/>
                </a:lnTo>
                <a:lnTo>
                  <a:pt x="240129" y="1049824"/>
                </a:lnTo>
                <a:lnTo>
                  <a:pt x="187896" y="1043647"/>
                </a:lnTo>
                <a:close/>
              </a:path>
              <a:path w="6468109" h="3131184">
                <a:moveTo>
                  <a:pt x="2169160" y="1049235"/>
                </a:moveTo>
                <a:lnTo>
                  <a:pt x="2120497" y="1053774"/>
                </a:lnTo>
                <a:lnTo>
                  <a:pt x="2080167" y="1067390"/>
                </a:lnTo>
                <a:lnTo>
                  <a:pt x="2048171" y="1090084"/>
                </a:lnTo>
                <a:lnTo>
                  <a:pt x="2024508" y="1121857"/>
                </a:lnTo>
                <a:lnTo>
                  <a:pt x="2009178" y="1162710"/>
                </a:lnTo>
                <a:lnTo>
                  <a:pt x="1769186" y="2176602"/>
                </a:lnTo>
                <a:lnTo>
                  <a:pt x="1633385" y="2682621"/>
                </a:lnTo>
                <a:lnTo>
                  <a:pt x="1965662" y="2682621"/>
                </a:lnTo>
                <a:lnTo>
                  <a:pt x="1981154" y="2631928"/>
                </a:lnTo>
                <a:lnTo>
                  <a:pt x="1997556" y="2577919"/>
                </a:lnTo>
                <a:lnTo>
                  <a:pt x="2013730" y="2524312"/>
                </a:lnTo>
                <a:lnTo>
                  <a:pt x="2029676" y="2471109"/>
                </a:lnTo>
                <a:lnTo>
                  <a:pt x="2045395" y="2418310"/>
                </a:lnTo>
                <a:lnTo>
                  <a:pt x="2060885" y="2365914"/>
                </a:lnTo>
                <a:lnTo>
                  <a:pt x="2076148" y="2313921"/>
                </a:lnTo>
                <a:lnTo>
                  <a:pt x="2091183" y="2262332"/>
                </a:lnTo>
                <a:lnTo>
                  <a:pt x="2105990" y="2211146"/>
                </a:lnTo>
                <a:lnTo>
                  <a:pt x="2120569" y="2160364"/>
                </a:lnTo>
                <a:lnTo>
                  <a:pt x="2134921" y="2109985"/>
                </a:lnTo>
                <a:lnTo>
                  <a:pt x="2149044" y="2060009"/>
                </a:lnTo>
                <a:lnTo>
                  <a:pt x="2162940" y="2010437"/>
                </a:lnTo>
                <a:lnTo>
                  <a:pt x="2176608" y="1961268"/>
                </a:lnTo>
                <a:lnTo>
                  <a:pt x="2190048" y="1912503"/>
                </a:lnTo>
                <a:lnTo>
                  <a:pt x="2203261" y="1864141"/>
                </a:lnTo>
                <a:lnTo>
                  <a:pt x="2216245" y="1816183"/>
                </a:lnTo>
                <a:lnTo>
                  <a:pt x="2229002" y="1768628"/>
                </a:lnTo>
                <a:lnTo>
                  <a:pt x="2241531" y="1721476"/>
                </a:lnTo>
                <a:lnTo>
                  <a:pt x="2253832" y="1674728"/>
                </a:lnTo>
                <a:lnTo>
                  <a:pt x="2265905" y="1628383"/>
                </a:lnTo>
                <a:lnTo>
                  <a:pt x="2277750" y="1582441"/>
                </a:lnTo>
                <a:lnTo>
                  <a:pt x="2289368" y="1536903"/>
                </a:lnTo>
                <a:lnTo>
                  <a:pt x="2300758" y="1491768"/>
                </a:lnTo>
                <a:lnTo>
                  <a:pt x="2311920" y="1447037"/>
                </a:lnTo>
                <a:lnTo>
                  <a:pt x="2322854" y="1402708"/>
                </a:lnTo>
                <a:lnTo>
                  <a:pt x="2333560" y="1358784"/>
                </a:lnTo>
                <a:lnTo>
                  <a:pt x="2344039" y="1315262"/>
                </a:lnTo>
                <a:lnTo>
                  <a:pt x="2357994" y="1255731"/>
                </a:lnTo>
                <a:lnTo>
                  <a:pt x="2362644" y="1229690"/>
                </a:lnTo>
                <a:lnTo>
                  <a:pt x="2359039" y="1193816"/>
                </a:lnTo>
                <a:lnTo>
                  <a:pt x="2330202" y="1130102"/>
                </a:lnTo>
                <a:lnTo>
                  <a:pt x="2274855" y="1079057"/>
                </a:lnTo>
                <a:lnTo>
                  <a:pt x="2206950" y="1052548"/>
                </a:lnTo>
                <a:lnTo>
                  <a:pt x="2169160" y="1049235"/>
                </a:lnTo>
                <a:close/>
              </a:path>
              <a:path w="6468109" h="3131184">
                <a:moveTo>
                  <a:pt x="1181315" y="1051090"/>
                </a:moveTo>
                <a:lnTo>
                  <a:pt x="1139590" y="1055304"/>
                </a:lnTo>
                <a:lnTo>
                  <a:pt x="1101585" y="1067947"/>
                </a:lnTo>
                <a:lnTo>
                  <a:pt x="1067302" y="1089019"/>
                </a:lnTo>
                <a:lnTo>
                  <a:pt x="1036741" y="1118519"/>
                </a:lnTo>
                <a:lnTo>
                  <a:pt x="1009900" y="1156448"/>
                </a:lnTo>
                <a:lnTo>
                  <a:pt x="986781" y="1202805"/>
                </a:lnTo>
                <a:lnTo>
                  <a:pt x="967384" y="1257592"/>
                </a:lnTo>
                <a:lnTo>
                  <a:pt x="951004" y="1312749"/>
                </a:lnTo>
                <a:lnTo>
                  <a:pt x="934666" y="1367427"/>
                </a:lnTo>
                <a:lnTo>
                  <a:pt x="918368" y="1421625"/>
                </a:lnTo>
                <a:lnTo>
                  <a:pt x="902112" y="1475343"/>
                </a:lnTo>
                <a:lnTo>
                  <a:pt x="885896" y="1528581"/>
                </a:lnTo>
                <a:lnTo>
                  <a:pt x="869722" y="1581340"/>
                </a:lnTo>
                <a:lnTo>
                  <a:pt x="853588" y="1633619"/>
                </a:lnTo>
                <a:lnTo>
                  <a:pt x="837495" y="1685418"/>
                </a:lnTo>
                <a:lnTo>
                  <a:pt x="821443" y="1736737"/>
                </a:lnTo>
                <a:lnTo>
                  <a:pt x="805432" y="1787577"/>
                </a:lnTo>
                <a:lnTo>
                  <a:pt x="789462" y="1837936"/>
                </a:lnTo>
                <a:lnTo>
                  <a:pt x="773533" y="1887816"/>
                </a:lnTo>
                <a:lnTo>
                  <a:pt x="757644" y="1937217"/>
                </a:lnTo>
                <a:lnTo>
                  <a:pt x="741797" y="1986137"/>
                </a:lnTo>
                <a:lnTo>
                  <a:pt x="725990" y="2034578"/>
                </a:lnTo>
                <a:lnTo>
                  <a:pt x="710224" y="2082538"/>
                </a:lnTo>
                <a:lnTo>
                  <a:pt x="694500" y="2130020"/>
                </a:lnTo>
                <a:lnTo>
                  <a:pt x="678815" y="2177021"/>
                </a:lnTo>
                <a:lnTo>
                  <a:pt x="663172" y="2223542"/>
                </a:lnTo>
                <a:lnTo>
                  <a:pt x="647570" y="2269584"/>
                </a:lnTo>
                <a:lnTo>
                  <a:pt x="632008" y="2315146"/>
                </a:lnTo>
                <a:lnTo>
                  <a:pt x="616487" y="2360228"/>
                </a:lnTo>
                <a:lnTo>
                  <a:pt x="601007" y="2404831"/>
                </a:lnTo>
                <a:lnTo>
                  <a:pt x="585568" y="2448953"/>
                </a:lnTo>
                <a:lnTo>
                  <a:pt x="570170" y="2492596"/>
                </a:lnTo>
                <a:lnTo>
                  <a:pt x="554812" y="2535759"/>
                </a:lnTo>
                <a:lnTo>
                  <a:pt x="539495" y="2578442"/>
                </a:lnTo>
                <a:lnTo>
                  <a:pt x="843985" y="2578442"/>
                </a:lnTo>
                <a:lnTo>
                  <a:pt x="1008303" y="2131961"/>
                </a:lnTo>
                <a:lnTo>
                  <a:pt x="1160856" y="1776628"/>
                </a:lnTo>
                <a:lnTo>
                  <a:pt x="1472655" y="1776628"/>
                </a:lnTo>
                <a:lnTo>
                  <a:pt x="1469103" y="1755341"/>
                </a:lnTo>
                <a:lnTo>
                  <a:pt x="1458942" y="1695501"/>
                </a:lnTo>
                <a:lnTo>
                  <a:pt x="1449067" y="1638435"/>
                </a:lnTo>
                <a:lnTo>
                  <a:pt x="1439478" y="1584143"/>
                </a:lnTo>
                <a:lnTo>
                  <a:pt x="1430176" y="1532625"/>
                </a:lnTo>
                <a:lnTo>
                  <a:pt x="1421160" y="1483881"/>
                </a:lnTo>
                <a:lnTo>
                  <a:pt x="1412431" y="1437912"/>
                </a:lnTo>
                <a:lnTo>
                  <a:pt x="1403987" y="1394716"/>
                </a:lnTo>
                <a:lnTo>
                  <a:pt x="1395830" y="1354294"/>
                </a:lnTo>
                <a:lnTo>
                  <a:pt x="1387960" y="1316646"/>
                </a:lnTo>
                <a:lnTo>
                  <a:pt x="1363558" y="1220572"/>
                </a:lnTo>
                <a:lnTo>
                  <a:pt x="1342866" y="1168787"/>
                </a:lnTo>
                <a:lnTo>
                  <a:pt x="1318302" y="1126416"/>
                </a:lnTo>
                <a:lnTo>
                  <a:pt x="1289864" y="1093461"/>
                </a:lnTo>
                <a:lnTo>
                  <a:pt x="1257554" y="1069922"/>
                </a:lnTo>
                <a:lnTo>
                  <a:pt x="1221371" y="1055798"/>
                </a:lnTo>
                <a:lnTo>
                  <a:pt x="1181315" y="1051090"/>
                </a:lnTo>
                <a:close/>
              </a:path>
              <a:path w="6468109" h="3131184">
                <a:moveTo>
                  <a:pt x="4314822" y="1434325"/>
                </a:moveTo>
                <a:lnTo>
                  <a:pt x="3830142" y="1434325"/>
                </a:lnTo>
                <a:lnTo>
                  <a:pt x="3866845" y="1438643"/>
                </a:lnTo>
                <a:lnTo>
                  <a:pt x="3899230" y="1451597"/>
                </a:lnTo>
                <a:lnTo>
                  <a:pt x="3951046" y="1503412"/>
                </a:lnTo>
                <a:lnTo>
                  <a:pt x="3970477" y="1542273"/>
                </a:lnTo>
                <a:lnTo>
                  <a:pt x="3985590" y="1589769"/>
                </a:lnTo>
                <a:lnTo>
                  <a:pt x="3996385" y="1645901"/>
                </a:lnTo>
                <a:lnTo>
                  <a:pt x="4002862" y="1710668"/>
                </a:lnTo>
                <a:lnTo>
                  <a:pt x="4005021" y="1784070"/>
                </a:lnTo>
                <a:lnTo>
                  <a:pt x="4004730" y="1811395"/>
                </a:lnTo>
                <a:lnTo>
                  <a:pt x="4003859" y="1844998"/>
                </a:lnTo>
                <a:lnTo>
                  <a:pt x="4002406" y="1884879"/>
                </a:lnTo>
                <a:lnTo>
                  <a:pt x="3998337" y="1977197"/>
                </a:lnTo>
                <a:lnTo>
                  <a:pt x="3996880" y="2017082"/>
                </a:lnTo>
                <a:lnTo>
                  <a:pt x="3996004" y="2050687"/>
                </a:lnTo>
                <a:lnTo>
                  <a:pt x="3995712" y="2078012"/>
                </a:lnTo>
                <a:lnTo>
                  <a:pt x="3996125" y="2117653"/>
                </a:lnTo>
                <a:lnTo>
                  <a:pt x="3997365" y="2159683"/>
                </a:lnTo>
                <a:lnTo>
                  <a:pt x="3999433" y="2204101"/>
                </a:lnTo>
                <a:lnTo>
                  <a:pt x="4002327" y="2250908"/>
                </a:lnTo>
                <a:lnTo>
                  <a:pt x="4006048" y="2300104"/>
                </a:lnTo>
                <a:lnTo>
                  <a:pt x="4010596" y="2351688"/>
                </a:lnTo>
                <a:lnTo>
                  <a:pt x="4015971" y="2405661"/>
                </a:lnTo>
                <a:lnTo>
                  <a:pt x="4022173" y="2462022"/>
                </a:lnTo>
                <a:lnTo>
                  <a:pt x="4029202" y="2520772"/>
                </a:lnTo>
                <a:lnTo>
                  <a:pt x="4037150" y="2581612"/>
                </a:lnTo>
                <a:lnTo>
                  <a:pt x="4045281" y="2639282"/>
                </a:lnTo>
                <a:lnTo>
                  <a:pt x="4053595" y="2693784"/>
                </a:lnTo>
                <a:lnTo>
                  <a:pt x="4062093" y="2745116"/>
                </a:lnTo>
                <a:lnTo>
                  <a:pt x="4070775" y="2793278"/>
                </a:lnTo>
                <a:lnTo>
                  <a:pt x="4079640" y="2838272"/>
                </a:lnTo>
                <a:lnTo>
                  <a:pt x="4088690" y="2880096"/>
                </a:lnTo>
                <a:lnTo>
                  <a:pt x="4097925" y="2918750"/>
                </a:lnTo>
                <a:lnTo>
                  <a:pt x="4127359" y="3005135"/>
                </a:lnTo>
                <a:lnTo>
                  <a:pt x="4154668" y="3044724"/>
                </a:lnTo>
                <a:lnTo>
                  <a:pt x="4189270" y="3073002"/>
                </a:lnTo>
                <a:lnTo>
                  <a:pt x="4231167" y="3089969"/>
                </a:lnTo>
                <a:lnTo>
                  <a:pt x="4280357" y="3095625"/>
                </a:lnTo>
                <a:lnTo>
                  <a:pt x="4318025" y="3092426"/>
                </a:lnTo>
                <a:lnTo>
                  <a:pt x="4384995" y="3066842"/>
                </a:lnTo>
                <a:lnTo>
                  <a:pt x="4438711" y="3017310"/>
                </a:lnTo>
                <a:lnTo>
                  <a:pt x="4466619" y="2953593"/>
                </a:lnTo>
                <a:lnTo>
                  <a:pt x="4470107" y="2917024"/>
                </a:lnTo>
                <a:lnTo>
                  <a:pt x="4469643" y="2905280"/>
                </a:lnTo>
                <a:lnTo>
                  <a:pt x="4468248" y="2892374"/>
                </a:lnTo>
                <a:lnTo>
                  <a:pt x="4465923" y="2878305"/>
                </a:lnTo>
                <a:lnTo>
                  <a:pt x="4462665" y="2863075"/>
                </a:lnTo>
                <a:lnTo>
                  <a:pt x="4453538" y="2820870"/>
                </a:lnTo>
                <a:lnTo>
                  <a:pt x="4444761" y="2777036"/>
                </a:lnTo>
                <a:lnTo>
                  <a:pt x="4436332" y="2731573"/>
                </a:lnTo>
                <a:lnTo>
                  <a:pt x="4428251" y="2684483"/>
                </a:lnTo>
                <a:lnTo>
                  <a:pt x="4420520" y="2635764"/>
                </a:lnTo>
                <a:lnTo>
                  <a:pt x="4413138" y="2585417"/>
                </a:lnTo>
                <a:lnTo>
                  <a:pt x="4406104" y="2533442"/>
                </a:lnTo>
                <a:lnTo>
                  <a:pt x="4399419" y="2479840"/>
                </a:lnTo>
                <a:lnTo>
                  <a:pt x="4362208" y="2092883"/>
                </a:lnTo>
                <a:lnTo>
                  <a:pt x="4347324" y="1737563"/>
                </a:lnTo>
                <a:lnTo>
                  <a:pt x="4344362" y="1672209"/>
                </a:lnTo>
                <a:lnTo>
                  <a:pt x="4340031" y="1611357"/>
                </a:lnTo>
                <a:lnTo>
                  <a:pt x="4334265" y="1554059"/>
                </a:lnTo>
                <a:lnTo>
                  <a:pt x="4327084" y="1500629"/>
                </a:lnTo>
                <a:lnTo>
                  <a:pt x="4318490" y="1451070"/>
                </a:lnTo>
                <a:lnTo>
                  <a:pt x="4314822" y="1434325"/>
                </a:lnTo>
                <a:close/>
              </a:path>
              <a:path w="6468109" h="3131184">
                <a:moveTo>
                  <a:pt x="2946476" y="0"/>
                </a:moveTo>
                <a:lnTo>
                  <a:pt x="2874392" y="12785"/>
                </a:lnTo>
                <a:lnTo>
                  <a:pt x="2814396" y="51155"/>
                </a:lnTo>
                <a:lnTo>
                  <a:pt x="2773934" y="109056"/>
                </a:lnTo>
                <a:lnTo>
                  <a:pt x="2760446" y="180454"/>
                </a:lnTo>
                <a:lnTo>
                  <a:pt x="2761551" y="225624"/>
                </a:lnTo>
                <a:lnTo>
                  <a:pt x="2764864" y="269979"/>
                </a:lnTo>
                <a:lnTo>
                  <a:pt x="2770385" y="313520"/>
                </a:lnTo>
                <a:lnTo>
                  <a:pt x="2778112" y="356247"/>
                </a:lnTo>
                <a:lnTo>
                  <a:pt x="2785846" y="399214"/>
                </a:lnTo>
                <a:lnTo>
                  <a:pt x="2791371" y="443458"/>
                </a:lnTo>
                <a:lnTo>
                  <a:pt x="2794685" y="488978"/>
                </a:lnTo>
                <a:lnTo>
                  <a:pt x="2795790" y="535774"/>
                </a:lnTo>
                <a:lnTo>
                  <a:pt x="2795428" y="566625"/>
                </a:lnTo>
                <a:lnTo>
                  <a:pt x="2794343" y="605848"/>
                </a:lnTo>
                <a:lnTo>
                  <a:pt x="2792534" y="653443"/>
                </a:lnTo>
                <a:lnTo>
                  <a:pt x="2790003" y="709410"/>
                </a:lnTo>
                <a:lnTo>
                  <a:pt x="2786749" y="773747"/>
                </a:lnTo>
                <a:lnTo>
                  <a:pt x="2782773" y="846455"/>
                </a:lnTo>
                <a:lnTo>
                  <a:pt x="2777185" y="2213813"/>
                </a:lnTo>
                <a:lnTo>
                  <a:pt x="2771609" y="2489149"/>
                </a:lnTo>
                <a:lnTo>
                  <a:pt x="2769005" y="2572044"/>
                </a:lnTo>
                <a:lnTo>
                  <a:pt x="2765656" y="2640652"/>
                </a:lnTo>
                <a:lnTo>
                  <a:pt x="2761562" y="2694973"/>
                </a:lnTo>
                <a:lnTo>
                  <a:pt x="2756723" y="2735006"/>
                </a:lnTo>
                <a:lnTo>
                  <a:pt x="2743817" y="2786797"/>
                </a:lnTo>
                <a:lnTo>
                  <a:pt x="2738586" y="2809122"/>
                </a:lnTo>
                <a:lnTo>
                  <a:pt x="2735446" y="2827727"/>
                </a:lnTo>
                <a:lnTo>
                  <a:pt x="2734398" y="2842615"/>
                </a:lnTo>
                <a:lnTo>
                  <a:pt x="2738003" y="2878425"/>
                </a:lnTo>
                <a:lnTo>
                  <a:pt x="2766840" y="2941676"/>
                </a:lnTo>
                <a:lnTo>
                  <a:pt x="2822066" y="2991906"/>
                </a:lnTo>
                <a:lnTo>
                  <a:pt x="2889040" y="3017947"/>
                </a:lnTo>
                <a:lnTo>
                  <a:pt x="2926016" y="3021203"/>
                </a:lnTo>
                <a:lnTo>
                  <a:pt x="2977294" y="3013994"/>
                </a:lnTo>
                <a:lnTo>
                  <a:pt x="3021361" y="2992369"/>
                </a:lnTo>
                <a:lnTo>
                  <a:pt x="3058218" y="2956325"/>
                </a:lnTo>
                <a:lnTo>
                  <a:pt x="3087865" y="2905861"/>
                </a:lnTo>
                <a:lnTo>
                  <a:pt x="3101048" y="2867212"/>
                </a:lnTo>
                <a:lnTo>
                  <a:pt x="3112585" y="2812548"/>
                </a:lnTo>
                <a:lnTo>
                  <a:pt x="3122473" y="2741868"/>
                </a:lnTo>
                <a:lnTo>
                  <a:pt x="3126799" y="2700522"/>
                </a:lnTo>
                <a:lnTo>
                  <a:pt x="3130714" y="2655173"/>
                </a:lnTo>
                <a:lnTo>
                  <a:pt x="3134216" y="2605819"/>
                </a:lnTo>
                <a:lnTo>
                  <a:pt x="3137307" y="2552462"/>
                </a:lnTo>
                <a:lnTo>
                  <a:pt x="3139985" y="2495101"/>
                </a:lnTo>
                <a:lnTo>
                  <a:pt x="3142251" y="2433735"/>
                </a:lnTo>
                <a:lnTo>
                  <a:pt x="3144106" y="2368366"/>
                </a:lnTo>
                <a:lnTo>
                  <a:pt x="3145548" y="2298992"/>
                </a:lnTo>
                <a:lnTo>
                  <a:pt x="3146578" y="2225615"/>
                </a:lnTo>
                <a:lnTo>
                  <a:pt x="3147196" y="2148234"/>
                </a:lnTo>
                <a:lnTo>
                  <a:pt x="3147402" y="2066848"/>
                </a:lnTo>
                <a:lnTo>
                  <a:pt x="3179808" y="2007075"/>
                </a:lnTo>
                <a:lnTo>
                  <a:pt x="3210801" y="1951282"/>
                </a:lnTo>
                <a:lnTo>
                  <a:pt x="3240379" y="1899470"/>
                </a:lnTo>
                <a:lnTo>
                  <a:pt x="3268544" y="1851640"/>
                </a:lnTo>
                <a:lnTo>
                  <a:pt x="3295295" y="1807791"/>
                </a:lnTo>
                <a:lnTo>
                  <a:pt x="3320633" y="1767923"/>
                </a:lnTo>
                <a:lnTo>
                  <a:pt x="3344556" y="1732036"/>
                </a:lnTo>
                <a:lnTo>
                  <a:pt x="3367065" y="1700132"/>
                </a:lnTo>
                <a:lnTo>
                  <a:pt x="3407841" y="1648269"/>
                </a:lnTo>
                <a:lnTo>
                  <a:pt x="3445552" y="1607619"/>
                </a:lnTo>
                <a:lnTo>
                  <a:pt x="3484267" y="1571247"/>
                </a:lnTo>
                <a:lnTo>
                  <a:pt x="3523986" y="1539156"/>
                </a:lnTo>
                <a:lnTo>
                  <a:pt x="3564710" y="1511343"/>
                </a:lnTo>
                <a:lnTo>
                  <a:pt x="3606438" y="1487809"/>
                </a:lnTo>
                <a:lnTo>
                  <a:pt x="3649170" y="1468555"/>
                </a:lnTo>
                <a:lnTo>
                  <a:pt x="3651331" y="1467815"/>
                </a:lnTo>
                <a:lnTo>
                  <a:pt x="3134372" y="1467815"/>
                </a:lnTo>
                <a:lnTo>
                  <a:pt x="3132543" y="1306307"/>
                </a:lnTo>
                <a:lnTo>
                  <a:pt x="3132354" y="1272303"/>
                </a:lnTo>
                <a:lnTo>
                  <a:pt x="3132399" y="1201898"/>
                </a:lnTo>
                <a:lnTo>
                  <a:pt x="3132950" y="1150885"/>
                </a:lnTo>
                <a:lnTo>
                  <a:pt x="3133909" y="1099929"/>
                </a:lnTo>
                <a:lnTo>
                  <a:pt x="3135274" y="1049031"/>
                </a:lnTo>
                <a:lnTo>
                  <a:pt x="3137047" y="998191"/>
                </a:lnTo>
                <a:lnTo>
                  <a:pt x="3139227" y="947408"/>
                </a:lnTo>
                <a:lnTo>
                  <a:pt x="3141814" y="896683"/>
                </a:lnTo>
                <a:lnTo>
                  <a:pt x="3144868" y="843924"/>
                </a:lnTo>
                <a:lnTo>
                  <a:pt x="3147515" y="791689"/>
                </a:lnTo>
                <a:lnTo>
                  <a:pt x="3149755" y="739977"/>
                </a:lnTo>
                <a:lnTo>
                  <a:pt x="3151587" y="688789"/>
                </a:lnTo>
                <a:lnTo>
                  <a:pt x="3153012" y="638124"/>
                </a:lnTo>
                <a:lnTo>
                  <a:pt x="3154030" y="587982"/>
                </a:lnTo>
                <a:lnTo>
                  <a:pt x="3154641" y="538363"/>
                </a:lnTo>
                <a:lnTo>
                  <a:pt x="3154840" y="488978"/>
                </a:lnTo>
                <a:lnTo>
                  <a:pt x="3154017" y="439917"/>
                </a:lnTo>
                <a:lnTo>
                  <a:pt x="3151535" y="388603"/>
                </a:lnTo>
                <a:lnTo>
                  <a:pt x="3147399" y="335324"/>
                </a:lnTo>
                <a:lnTo>
                  <a:pt x="3141610" y="280081"/>
                </a:lnTo>
                <a:lnTo>
                  <a:pt x="3134169" y="222874"/>
                </a:lnTo>
                <a:lnTo>
                  <a:pt x="3125076" y="163703"/>
                </a:lnTo>
                <a:lnTo>
                  <a:pt x="3112881" y="113679"/>
                </a:lnTo>
                <a:lnTo>
                  <a:pt x="3093656" y="72753"/>
                </a:lnTo>
                <a:lnTo>
                  <a:pt x="3067404" y="40922"/>
                </a:lnTo>
                <a:lnTo>
                  <a:pt x="3034122" y="18187"/>
                </a:lnTo>
                <a:lnTo>
                  <a:pt x="2993813" y="4546"/>
                </a:lnTo>
                <a:lnTo>
                  <a:pt x="2946476" y="0"/>
                </a:lnTo>
                <a:close/>
              </a:path>
              <a:path w="6468109" h="3131184">
                <a:moveTo>
                  <a:pt x="3830142" y="1060399"/>
                </a:moveTo>
                <a:lnTo>
                  <a:pt x="3781642" y="1061983"/>
                </a:lnTo>
                <a:lnTo>
                  <a:pt x="3733810" y="1066735"/>
                </a:lnTo>
                <a:lnTo>
                  <a:pt x="3686648" y="1074656"/>
                </a:lnTo>
                <a:lnTo>
                  <a:pt x="3640154" y="1085745"/>
                </a:lnTo>
                <a:lnTo>
                  <a:pt x="3594329" y="1100002"/>
                </a:lnTo>
                <a:lnTo>
                  <a:pt x="3549173" y="1117427"/>
                </a:lnTo>
                <a:lnTo>
                  <a:pt x="3504684" y="1138021"/>
                </a:lnTo>
                <a:lnTo>
                  <a:pt x="3460864" y="1161783"/>
                </a:lnTo>
                <a:lnTo>
                  <a:pt x="3422474" y="1185588"/>
                </a:lnTo>
                <a:lnTo>
                  <a:pt x="3384612" y="1211943"/>
                </a:lnTo>
                <a:lnTo>
                  <a:pt x="3347279" y="1240848"/>
                </a:lnTo>
                <a:lnTo>
                  <a:pt x="3310474" y="1272303"/>
                </a:lnTo>
                <a:lnTo>
                  <a:pt x="3274197" y="1306307"/>
                </a:lnTo>
                <a:lnTo>
                  <a:pt x="3238449" y="1342860"/>
                </a:lnTo>
                <a:lnTo>
                  <a:pt x="3203229" y="1381963"/>
                </a:lnTo>
                <a:lnTo>
                  <a:pt x="3168537" y="1423615"/>
                </a:lnTo>
                <a:lnTo>
                  <a:pt x="3134372" y="1467815"/>
                </a:lnTo>
                <a:lnTo>
                  <a:pt x="3651331" y="1467815"/>
                </a:lnTo>
                <a:lnTo>
                  <a:pt x="3692906" y="1453579"/>
                </a:lnTo>
                <a:lnTo>
                  <a:pt x="3737647" y="1442882"/>
                </a:lnTo>
                <a:lnTo>
                  <a:pt x="3783392" y="1436464"/>
                </a:lnTo>
                <a:lnTo>
                  <a:pt x="3830142" y="1434325"/>
                </a:lnTo>
                <a:lnTo>
                  <a:pt x="4314822" y="1434325"/>
                </a:lnTo>
                <a:lnTo>
                  <a:pt x="4308482" y="1405379"/>
                </a:lnTo>
                <a:lnTo>
                  <a:pt x="4297060" y="1363559"/>
                </a:lnTo>
                <a:lnTo>
                  <a:pt x="4284224" y="1325607"/>
                </a:lnTo>
                <a:lnTo>
                  <a:pt x="4254309" y="1261313"/>
                </a:lnTo>
                <a:lnTo>
                  <a:pt x="4229305" y="1223138"/>
                </a:lnTo>
                <a:lnTo>
                  <a:pt x="4200431" y="1188982"/>
                </a:lnTo>
                <a:lnTo>
                  <a:pt x="4167688" y="1158845"/>
                </a:lnTo>
                <a:lnTo>
                  <a:pt x="4131075" y="1132726"/>
                </a:lnTo>
                <a:lnTo>
                  <a:pt x="4090593" y="1110626"/>
                </a:lnTo>
                <a:lnTo>
                  <a:pt x="4046242" y="1092544"/>
                </a:lnTo>
                <a:lnTo>
                  <a:pt x="3998021" y="1078480"/>
                </a:lnTo>
                <a:lnTo>
                  <a:pt x="3945931" y="1068435"/>
                </a:lnTo>
                <a:lnTo>
                  <a:pt x="3889971" y="1062408"/>
                </a:lnTo>
                <a:lnTo>
                  <a:pt x="3830142" y="1060399"/>
                </a:lnTo>
                <a:close/>
              </a:path>
              <a:path w="6468109" h="3131184">
                <a:moveTo>
                  <a:pt x="5757329" y="1051090"/>
                </a:moveTo>
                <a:lnTo>
                  <a:pt x="5703321" y="1052396"/>
                </a:lnTo>
                <a:lnTo>
                  <a:pt x="5650729" y="1056317"/>
                </a:lnTo>
                <a:lnTo>
                  <a:pt x="5599553" y="1062850"/>
                </a:lnTo>
                <a:lnTo>
                  <a:pt x="5549794" y="1071998"/>
                </a:lnTo>
                <a:lnTo>
                  <a:pt x="5501450" y="1083758"/>
                </a:lnTo>
                <a:lnTo>
                  <a:pt x="5454523" y="1098133"/>
                </a:lnTo>
                <a:lnTo>
                  <a:pt x="5409012" y="1115121"/>
                </a:lnTo>
                <a:lnTo>
                  <a:pt x="5364917" y="1134722"/>
                </a:lnTo>
                <a:lnTo>
                  <a:pt x="5322238" y="1156937"/>
                </a:lnTo>
                <a:lnTo>
                  <a:pt x="5280976" y="1181766"/>
                </a:lnTo>
                <a:lnTo>
                  <a:pt x="5241129" y="1209208"/>
                </a:lnTo>
                <a:lnTo>
                  <a:pt x="5202699" y="1239264"/>
                </a:lnTo>
                <a:lnTo>
                  <a:pt x="5165685" y="1271934"/>
                </a:lnTo>
                <a:lnTo>
                  <a:pt x="5130087" y="1307217"/>
                </a:lnTo>
                <a:lnTo>
                  <a:pt x="5095905" y="1345114"/>
                </a:lnTo>
                <a:lnTo>
                  <a:pt x="5063140" y="1385625"/>
                </a:lnTo>
                <a:lnTo>
                  <a:pt x="5031790" y="1428750"/>
                </a:lnTo>
                <a:lnTo>
                  <a:pt x="5004802" y="1469138"/>
                </a:lnTo>
                <a:lnTo>
                  <a:pt x="4979645" y="1510311"/>
                </a:lnTo>
                <a:lnTo>
                  <a:pt x="4956319" y="1552269"/>
                </a:lnTo>
                <a:lnTo>
                  <a:pt x="4934824" y="1595013"/>
                </a:lnTo>
                <a:lnTo>
                  <a:pt x="4915160" y="1638541"/>
                </a:lnTo>
                <a:lnTo>
                  <a:pt x="4897327" y="1682855"/>
                </a:lnTo>
                <a:lnTo>
                  <a:pt x="4881325" y="1727954"/>
                </a:lnTo>
                <a:lnTo>
                  <a:pt x="4867154" y="1773837"/>
                </a:lnTo>
                <a:lnTo>
                  <a:pt x="4854775" y="1820683"/>
                </a:lnTo>
                <a:lnTo>
                  <a:pt x="4844306" y="1867959"/>
                </a:lnTo>
                <a:lnTo>
                  <a:pt x="4835629" y="1916197"/>
                </a:lnTo>
                <a:lnTo>
                  <a:pt x="4828783" y="1965220"/>
                </a:lnTo>
                <a:lnTo>
                  <a:pt x="4823768" y="2015028"/>
                </a:lnTo>
                <a:lnTo>
                  <a:pt x="4820585" y="2065620"/>
                </a:lnTo>
                <a:lnTo>
                  <a:pt x="4819233" y="2116998"/>
                </a:lnTo>
                <a:lnTo>
                  <a:pt x="4819713" y="2169160"/>
                </a:lnTo>
                <a:lnTo>
                  <a:pt x="4822509" y="2226169"/>
                </a:lnTo>
                <a:lnTo>
                  <a:pt x="4827420" y="2281608"/>
                </a:lnTo>
                <a:lnTo>
                  <a:pt x="4834449" y="2335475"/>
                </a:lnTo>
                <a:lnTo>
                  <a:pt x="4843594" y="2387772"/>
                </a:lnTo>
                <a:lnTo>
                  <a:pt x="4854855" y="2438497"/>
                </a:lnTo>
                <a:lnTo>
                  <a:pt x="4868233" y="2487652"/>
                </a:lnTo>
                <a:lnTo>
                  <a:pt x="4883727" y="2535236"/>
                </a:lnTo>
                <a:lnTo>
                  <a:pt x="4901338" y="2581248"/>
                </a:lnTo>
                <a:lnTo>
                  <a:pt x="4921066" y="2625690"/>
                </a:lnTo>
                <a:lnTo>
                  <a:pt x="4942911" y="2668561"/>
                </a:lnTo>
                <a:lnTo>
                  <a:pt x="4966872" y="2709861"/>
                </a:lnTo>
                <a:lnTo>
                  <a:pt x="4992950" y="2749591"/>
                </a:lnTo>
                <a:lnTo>
                  <a:pt x="5021145" y="2787749"/>
                </a:lnTo>
                <a:lnTo>
                  <a:pt x="5051457" y="2824337"/>
                </a:lnTo>
                <a:lnTo>
                  <a:pt x="5083886" y="2859354"/>
                </a:lnTo>
                <a:lnTo>
                  <a:pt x="5122009" y="2896198"/>
                </a:lnTo>
                <a:lnTo>
                  <a:pt x="5161347" y="2929839"/>
                </a:lnTo>
                <a:lnTo>
                  <a:pt x="5201900" y="2960276"/>
                </a:lnTo>
                <a:lnTo>
                  <a:pt x="5243668" y="2987509"/>
                </a:lnTo>
                <a:lnTo>
                  <a:pt x="5286650" y="3011538"/>
                </a:lnTo>
                <a:lnTo>
                  <a:pt x="5330847" y="3032364"/>
                </a:lnTo>
                <a:lnTo>
                  <a:pt x="5376258" y="3049986"/>
                </a:lnTo>
                <a:lnTo>
                  <a:pt x="5422884" y="3064404"/>
                </a:lnTo>
                <a:lnTo>
                  <a:pt x="5470723" y="3075618"/>
                </a:lnTo>
                <a:lnTo>
                  <a:pt x="5519777" y="3083628"/>
                </a:lnTo>
                <a:lnTo>
                  <a:pt x="5570045" y="3088434"/>
                </a:lnTo>
                <a:lnTo>
                  <a:pt x="5621528" y="3090037"/>
                </a:lnTo>
                <a:lnTo>
                  <a:pt x="5673178" y="3088565"/>
                </a:lnTo>
                <a:lnTo>
                  <a:pt x="5723456" y="3084150"/>
                </a:lnTo>
                <a:lnTo>
                  <a:pt x="5772362" y="3076791"/>
                </a:lnTo>
                <a:lnTo>
                  <a:pt x="5819896" y="3066489"/>
                </a:lnTo>
                <a:lnTo>
                  <a:pt x="5866057" y="3053244"/>
                </a:lnTo>
                <a:lnTo>
                  <a:pt x="5910846" y="3037055"/>
                </a:lnTo>
                <a:lnTo>
                  <a:pt x="5954262" y="3017923"/>
                </a:lnTo>
                <a:lnTo>
                  <a:pt x="5996306" y="2995847"/>
                </a:lnTo>
                <a:lnTo>
                  <a:pt x="6036978" y="2970828"/>
                </a:lnTo>
                <a:lnTo>
                  <a:pt x="6076277" y="2942865"/>
                </a:lnTo>
                <a:lnTo>
                  <a:pt x="6114203" y="2911959"/>
                </a:lnTo>
                <a:lnTo>
                  <a:pt x="6150757" y="2878109"/>
                </a:lnTo>
                <a:lnTo>
                  <a:pt x="6185939" y="2841315"/>
                </a:lnTo>
                <a:lnTo>
                  <a:pt x="6219748" y="2801578"/>
                </a:lnTo>
                <a:lnTo>
                  <a:pt x="6252184" y="2758897"/>
                </a:lnTo>
                <a:lnTo>
                  <a:pt x="6279304" y="2719416"/>
                </a:lnTo>
                <a:lnTo>
                  <a:pt x="6282530" y="2714244"/>
                </a:lnTo>
                <a:lnTo>
                  <a:pt x="5621528" y="2714244"/>
                </a:lnTo>
                <a:lnTo>
                  <a:pt x="5575092" y="2711700"/>
                </a:lnTo>
                <a:lnTo>
                  <a:pt x="5530404" y="2704070"/>
                </a:lnTo>
                <a:lnTo>
                  <a:pt x="5487464" y="2691352"/>
                </a:lnTo>
                <a:lnTo>
                  <a:pt x="5446271" y="2673547"/>
                </a:lnTo>
                <a:lnTo>
                  <a:pt x="5406825" y="2650655"/>
                </a:lnTo>
                <a:lnTo>
                  <a:pt x="5369126" y="2622674"/>
                </a:lnTo>
                <a:lnTo>
                  <a:pt x="5333174" y="2589606"/>
                </a:lnTo>
                <a:lnTo>
                  <a:pt x="5302328" y="2554650"/>
                </a:lnTo>
                <a:lnTo>
                  <a:pt x="5275111" y="2516753"/>
                </a:lnTo>
                <a:lnTo>
                  <a:pt x="5251522" y="2475916"/>
                </a:lnTo>
                <a:lnTo>
                  <a:pt x="5231562" y="2432139"/>
                </a:lnTo>
                <a:lnTo>
                  <a:pt x="5215231" y="2385422"/>
                </a:lnTo>
                <a:lnTo>
                  <a:pt x="5202529" y="2335766"/>
                </a:lnTo>
                <a:lnTo>
                  <a:pt x="5193456" y="2283169"/>
                </a:lnTo>
                <a:lnTo>
                  <a:pt x="5188012" y="2227634"/>
                </a:lnTo>
                <a:lnTo>
                  <a:pt x="5186197" y="2169160"/>
                </a:lnTo>
                <a:lnTo>
                  <a:pt x="5187406" y="2115805"/>
                </a:lnTo>
                <a:lnTo>
                  <a:pt x="5191034" y="2063642"/>
                </a:lnTo>
                <a:lnTo>
                  <a:pt x="5197081" y="2012670"/>
                </a:lnTo>
                <a:lnTo>
                  <a:pt x="5205546" y="1962888"/>
                </a:lnTo>
                <a:lnTo>
                  <a:pt x="5216429" y="1914296"/>
                </a:lnTo>
                <a:lnTo>
                  <a:pt x="5229731" y="1866895"/>
                </a:lnTo>
                <a:lnTo>
                  <a:pt x="5245524" y="1820506"/>
                </a:lnTo>
                <a:lnTo>
                  <a:pt x="5263592" y="1775662"/>
                </a:lnTo>
                <a:lnTo>
                  <a:pt x="5284150" y="1731830"/>
                </a:lnTo>
                <a:lnTo>
                  <a:pt x="5307126" y="1689188"/>
                </a:lnTo>
                <a:lnTo>
                  <a:pt x="5335862" y="1643681"/>
                </a:lnTo>
                <a:lnTo>
                  <a:pt x="5366684" y="1602441"/>
                </a:lnTo>
                <a:lnTo>
                  <a:pt x="5399329" y="1565764"/>
                </a:lnTo>
                <a:lnTo>
                  <a:pt x="5434060" y="1533354"/>
                </a:lnTo>
                <a:lnTo>
                  <a:pt x="5470790" y="1505311"/>
                </a:lnTo>
                <a:lnTo>
                  <a:pt x="5509519" y="1481635"/>
                </a:lnTo>
                <a:lnTo>
                  <a:pt x="5550246" y="1462325"/>
                </a:lnTo>
                <a:lnTo>
                  <a:pt x="5592973" y="1447381"/>
                </a:lnTo>
                <a:lnTo>
                  <a:pt x="5637699" y="1436804"/>
                </a:lnTo>
                <a:lnTo>
                  <a:pt x="5684424" y="1430593"/>
                </a:lnTo>
                <a:lnTo>
                  <a:pt x="5733148" y="1428750"/>
                </a:lnTo>
                <a:lnTo>
                  <a:pt x="6340589" y="1428750"/>
                </a:lnTo>
                <a:lnTo>
                  <a:pt x="6321018" y="1391539"/>
                </a:lnTo>
                <a:lnTo>
                  <a:pt x="6292723" y="1344641"/>
                </a:lnTo>
                <a:lnTo>
                  <a:pt x="6262586" y="1301217"/>
                </a:lnTo>
                <a:lnTo>
                  <a:pt x="6230608" y="1261266"/>
                </a:lnTo>
                <a:lnTo>
                  <a:pt x="6196789" y="1224790"/>
                </a:lnTo>
                <a:lnTo>
                  <a:pt x="6161128" y="1191787"/>
                </a:lnTo>
                <a:lnTo>
                  <a:pt x="6123627" y="1162258"/>
                </a:lnTo>
                <a:lnTo>
                  <a:pt x="6084284" y="1136203"/>
                </a:lnTo>
                <a:lnTo>
                  <a:pt x="6043100" y="1113622"/>
                </a:lnTo>
                <a:lnTo>
                  <a:pt x="6000074" y="1094515"/>
                </a:lnTo>
                <a:lnTo>
                  <a:pt x="5955208" y="1078882"/>
                </a:lnTo>
                <a:lnTo>
                  <a:pt x="5908500" y="1066723"/>
                </a:lnTo>
                <a:lnTo>
                  <a:pt x="5859951" y="1058038"/>
                </a:lnTo>
                <a:lnTo>
                  <a:pt x="5809560" y="1052827"/>
                </a:lnTo>
                <a:lnTo>
                  <a:pt x="5757329" y="1051090"/>
                </a:lnTo>
                <a:close/>
              </a:path>
              <a:path w="6468109" h="3131184">
                <a:moveTo>
                  <a:pt x="6340589" y="1428750"/>
                </a:moveTo>
                <a:lnTo>
                  <a:pt x="5733148" y="1428750"/>
                </a:lnTo>
                <a:lnTo>
                  <a:pt x="5773531" y="1430730"/>
                </a:lnTo>
                <a:lnTo>
                  <a:pt x="5811709" y="1436301"/>
                </a:lnTo>
                <a:lnTo>
                  <a:pt x="5881453" y="1458214"/>
                </a:lnTo>
                <a:lnTo>
                  <a:pt x="5942379" y="1494490"/>
                </a:lnTo>
                <a:lnTo>
                  <a:pt x="5994486" y="1545129"/>
                </a:lnTo>
                <a:lnTo>
                  <a:pt x="6017234" y="1575834"/>
                </a:lnTo>
                <a:lnTo>
                  <a:pt x="6037776" y="1610129"/>
                </a:lnTo>
                <a:lnTo>
                  <a:pt x="6056124" y="1648038"/>
                </a:lnTo>
                <a:lnTo>
                  <a:pt x="6072248" y="1689492"/>
                </a:lnTo>
                <a:lnTo>
                  <a:pt x="6086178" y="1734558"/>
                </a:lnTo>
                <a:lnTo>
                  <a:pt x="6097903" y="1783215"/>
                </a:lnTo>
                <a:lnTo>
                  <a:pt x="6107423" y="1835463"/>
                </a:lnTo>
                <a:lnTo>
                  <a:pt x="6114739" y="1891301"/>
                </a:lnTo>
                <a:lnTo>
                  <a:pt x="6119851" y="1950729"/>
                </a:lnTo>
                <a:lnTo>
                  <a:pt x="6122708" y="2012670"/>
                </a:lnTo>
                <a:lnTo>
                  <a:pt x="6123460" y="2080355"/>
                </a:lnTo>
                <a:lnTo>
                  <a:pt x="6121958" y="2150554"/>
                </a:lnTo>
                <a:lnTo>
                  <a:pt x="6118055" y="2208317"/>
                </a:lnTo>
                <a:lnTo>
                  <a:pt x="6110476" y="2263370"/>
                </a:lnTo>
                <a:lnTo>
                  <a:pt x="6099221" y="2315718"/>
                </a:lnTo>
                <a:lnTo>
                  <a:pt x="6084293" y="2365346"/>
                </a:lnTo>
                <a:lnTo>
                  <a:pt x="6065690" y="2412268"/>
                </a:lnTo>
                <a:lnTo>
                  <a:pt x="6043412" y="2456480"/>
                </a:lnTo>
                <a:lnTo>
                  <a:pt x="6017460" y="2497982"/>
                </a:lnTo>
                <a:lnTo>
                  <a:pt x="5987834" y="2536773"/>
                </a:lnTo>
                <a:lnTo>
                  <a:pt x="5954534" y="2572854"/>
                </a:lnTo>
                <a:lnTo>
                  <a:pt x="5918806" y="2605992"/>
                </a:lnTo>
                <a:lnTo>
                  <a:pt x="5881394" y="2634712"/>
                </a:lnTo>
                <a:lnTo>
                  <a:pt x="5842296" y="2659013"/>
                </a:lnTo>
                <a:lnTo>
                  <a:pt x="5801513" y="2678896"/>
                </a:lnTo>
                <a:lnTo>
                  <a:pt x="5759045" y="2694361"/>
                </a:lnTo>
                <a:lnTo>
                  <a:pt x="5714892" y="2705407"/>
                </a:lnTo>
                <a:lnTo>
                  <a:pt x="5669053" y="2712034"/>
                </a:lnTo>
                <a:lnTo>
                  <a:pt x="5621528" y="2714244"/>
                </a:lnTo>
                <a:lnTo>
                  <a:pt x="6282530" y="2714244"/>
                </a:lnTo>
                <a:lnTo>
                  <a:pt x="6304604" y="2678860"/>
                </a:lnTo>
                <a:lnTo>
                  <a:pt x="6328085" y="2637230"/>
                </a:lnTo>
                <a:lnTo>
                  <a:pt x="6349748" y="2594524"/>
                </a:lnTo>
                <a:lnTo>
                  <a:pt x="6369591" y="2550744"/>
                </a:lnTo>
                <a:lnTo>
                  <a:pt x="6387616" y="2505888"/>
                </a:lnTo>
                <a:lnTo>
                  <a:pt x="6403821" y="2459958"/>
                </a:lnTo>
                <a:lnTo>
                  <a:pt x="6418208" y="2412953"/>
                </a:lnTo>
                <a:lnTo>
                  <a:pt x="6430776" y="2364873"/>
                </a:lnTo>
                <a:lnTo>
                  <a:pt x="6441525" y="2315713"/>
                </a:lnTo>
                <a:lnTo>
                  <a:pt x="6450454" y="2265487"/>
                </a:lnTo>
                <a:lnTo>
                  <a:pt x="6457564" y="2214183"/>
                </a:lnTo>
                <a:lnTo>
                  <a:pt x="6462856" y="2161803"/>
                </a:lnTo>
                <a:lnTo>
                  <a:pt x="6466329" y="2108348"/>
                </a:lnTo>
                <a:lnTo>
                  <a:pt x="6467983" y="2053818"/>
                </a:lnTo>
                <a:lnTo>
                  <a:pt x="6467973" y="1999110"/>
                </a:lnTo>
                <a:lnTo>
                  <a:pt x="6466350" y="1945540"/>
                </a:lnTo>
                <a:lnTo>
                  <a:pt x="6463114" y="1893110"/>
                </a:lnTo>
                <a:lnTo>
                  <a:pt x="6458264" y="1841818"/>
                </a:lnTo>
                <a:lnTo>
                  <a:pt x="6451801" y="1791664"/>
                </a:lnTo>
                <a:lnTo>
                  <a:pt x="6443724" y="1742650"/>
                </a:lnTo>
                <a:lnTo>
                  <a:pt x="6434034" y="1694775"/>
                </a:lnTo>
                <a:lnTo>
                  <a:pt x="6422723" y="1648015"/>
                </a:lnTo>
                <a:lnTo>
                  <a:pt x="6409812" y="1602441"/>
                </a:lnTo>
                <a:lnTo>
                  <a:pt x="6395281" y="1557982"/>
                </a:lnTo>
                <a:lnTo>
                  <a:pt x="6379136" y="1514663"/>
                </a:lnTo>
                <a:lnTo>
                  <a:pt x="6361377" y="1472482"/>
                </a:lnTo>
                <a:lnTo>
                  <a:pt x="6342004" y="1431441"/>
                </a:lnTo>
                <a:lnTo>
                  <a:pt x="6340589" y="1428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2980" y="4152220"/>
            <a:ext cx="5327015" cy="3144520"/>
          </a:xfrm>
          <a:custGeom>
            <a:avLst/>
            <a:gdLst/>
            <a:ahLst/>
            <a:cxnLst/>
            <a:rect l="l" t="t" r="r" b="b"/>
            <a:pathLst>
              <a:path w="5327015" h="3144520">
                <a:moveTo>
                  <a:pt x="1472655" y="1789658"/>
                </a:moveTo>
                <a:lnTo>
                  <a:pt x="1160856" y="1789658"/>
                </a:lnTo>
                <a:lnTo>
                  <a:pt x="1222248" y="2204516"/>
                </a:lnTo>
                <a:lnTo>
                  <a:pt x="1230907" y="2264277"/>
                </a:lnTo>
                <a:lnTo>
                  <a:pt x="1239520" y="2321190"/>
                </a:lnTo>
                <a:lnTo>
                  <a:pt x="1248088" y="2375255"/>
                </a:lnTo>
                <a:lnTo>
                  <a:pt x="1256609" y="2426472"/>
                </a:lnTo>
                <a:lnTo>
                  <a:pt x="1265084" y="2474841"/>
                </a:lnTo>
                <a:lnTo>
                  <a:pt x="1273513" y="2520362"/>
                </a:lnTo>
                <a:lnTo>
                  <a:pt x="1281896" y="2563034"/>
                </a:lnTo>
                <a:lnTo>
                  <a:pt x="1290233" y="2602858"/>
                </a:lnTo>
                <a:lnTo>
                  <a:pt x="1316511" y="2713886"/>
                </a:lnTo>
                <a:lnTo>
                  <a:pt x="1335555" y="2782060"/>
                </a:lnTo>
                <a:lnTo>
                  <a:pt x="1355655" y="2844354"/>
                </a:lnTo>
                <a:lnTo>
                  <a:pt x="1376813" y="2900771"/>
                </a:lnTo>
                <a:lnTo>
                  <a:pt x="1399027" y="2951309"/>
                </a:lnTo>
                <a:lnTo>
                  <a:pt x="1422298" y="2995968"/>
                </a:lnTo>
                <a:lnTo>
                  <a:pt x="1446625" y="3034750"/>
                </a:lnTo>
                <a:lnTo>
                  <a:pt x="1472010" y="3067653"/>
                </a:lnTo>
                <a:lnTo>
                  <a:pt x="1525948" y="3115825"/>
                </a:lnTo>
                <a:lnTo>
                  <a:pt x="1584112" y="3140485"/>
                </a:lnTo>
                <a:lnTo>
                  <a:pt x="1614779" y="3143999"/>
                </a:lnTo>
                <a:lnTo>
                  <a:pt x="1667681" y="3138646"/>
                </a:lnTo>
                <a:lnTo>
                  <a:pt x="1714771" y="3120739"/>
                </a:lnTo>
                <a:lnTo>
                  <a:pt x="1756049" y="3090278"/>
                </a:lnTo>
                <a:lnTo>
                  <a:pt x="1791512" y="3047263"/>
                </a:lnTo>
                <a:lnTo>
                  <a:pt x="1820669" y="3002760"/>
                </a:lnTo>
                <a:lnTo>
                  <a:pt x="1847674" y="2958547"/>
                </a:lnTo>
                <a:lnTo>
                  <a:pt x="1872528" y="2914625"/>
                </a:lnTo>
                <a:lnTo>
                  <a:pt x="1895230" y="2870993"/>
                </a:lnTo>
                <a:lnTo>
                  <a:pt x="1915781" y="2827652"/>
                </a:lnTo>
                <a:lnTo>
                  <a:pt x="1934180" y="2784602"/>
                </a:lnTo>
                <a:lnTo>
                  <a:pt x="1950428" y="2741841"/>
                </a:lnTo>
                <a:lnTo>
                  <a:pt x="1964524" y="2699372"/>
                </a:lnTo>
                <a:lnTo>
                  <a:pt x="1965662" y="2695651"/>
                </a:lnTo>
                <a:lnTo>
                  <a:pt x="1633385" y="2695651"/>
                </a:lnTo>
                <a:lnTo>
                  <a:pt x="1625622" y="2659757"/>
                </a:lnTo>
                <a:lnTo>
                  <a:pt x="1617709" y="2622029"/>
                </a:lnTo>
                <a:lnTo>
                  <a:pt x="1609648" y="2582465"/>
                </a:lnTo>
                <a:lnTo>
                  <a:pt x="1601438" y="2541065"/>
                </a:lnTo>
                <a:lnTo>
                  <a:pt x="1593080" y="2497831"/>
                </a:lnTo>
                <a:lnTo>
                  <a:pt x="1584572" y="2452761"/>
                </a:lnTo>
                <a:lnTo>
                  <a:pt x="1575915" y="2405856"/>
                </a:lnTo>
                <a:lnTo>
                  <a:pt x="1567109" y="2357115"/>
                </a:lnTo>
                <a:lnTo>
                  <a:pt x="1558155" y="2306539"/>
                </a:lnTo>
                <a:lnTo>
                  <a:pt x="1549052" y="2254127"/>
                </a:lnTo>
                <a:lnTo>
                  <a:pt x="1539800" y="2199880"/>
                </a:lnTo>
                <a:lnTo>
                  <a:pt x="1530276" y="2143050"/>
                </a:lnTo>
                <a:lnTo>
                  <a:pt x="1520746" y="2085238"/>
                </a:lnTo>
                <a:lnTo>
                  <a:pt x="1511151" y="2026126"/>
                </a:lnTo>
                <a:lnTo>
                  <a:pt x="1501305" y="1964537"/>
                </a:lnTo>
                <a:lnTo>
                  <a:pt x="1490284" y="1896374"/>
                </a:lnTo>
                <a:lnTo>
                  <a:pt x="1479551" y="1830986"/>
                </a:lnTo>
                <a:lnTo>
                  <a:pt x="1472655" y="1789658"/>
                </a:lnTo>
                <a:close/>
              </a:path>
              <a:path w="5327015" h="3144520">
                <a:moveTo>
                  <a:pt x="187896" y="1056678"/>
                </a:moveTo>
                <a:lnTo>
                  <a:pt x="115571" y="1069470"/>
                </a:lnTo>
                <a:lnTo>
                  <a:pt x="54876" y="1107846"/>
                </a:lnTo>
                <a:lnTo>
                  <a:pt x="13717" y="1165745"/>
                </a:lnTo>
                <a:lnTo>
                  <a:pt x="0" y="1237132"/>
                </a:lnTo>
                <a:lnTo>
                  <a:pt x="671" y="1276457"/>
                </a:lnTo>
                <a:lnTo>
                  <a:pt x="2684" y="1318780"/>
                </a:lnTo>
                <a:lnTo>
                  <a:pt x="6042" y="1364100"/>
                </a:lnTo>
                <a:lnTo>
                  <a:pt x="10743" y="1412417"/>
                </a:lnTo>
                <a:lnTo>
                  <a:pt x="16789" y="1463732"/>
                </a:lnTo>
                <a:lnTo>
                  <a:pt x="24180" y="1518043"/>
                </a:lnTo>
                <a:lnTo>
                  <a:pt x="68833" y="1797100"/>
                </a:lnTo>
                <a:lnTo>
                  <a:pt x="77204" y="1857925"/>
                </a:lnTo>
                <a:lnTo>
                  <a:pt x="85574" y="1917152"/>
                </a:lnTo>
                <a:lnTo>
                  <a:pt x="93945" y="1974779"/>
                </a:lnTo>
                <a:lnTo>
                  <a:pt x="102316" y="2030808"/>
                </a:lnTo>
                <a:lnTo>
                  <a:pt x="110789" y="2085880"/>
                </a:lnTo>
                <a:lnTo>
                  <a:pt x="119058" y="2138070"/>
                </a:lnTo>
                <a:lnTo>
                  <a:pt x="127556" y="2190051"/>
                </a:lnTo>
                <a:lnTo>
                  <a:pt x="135801" y="2238936"/>
                </a:lnTo>
                <a:lnTo>
                  <a:pt x="144172" y="2286972"/>
                </a:lnTo>
                <a:lnTo>
                  <a:pt x="152543" y="2333408"/>
                </a:lnTo>
                <a:lnTo>
                  <a:pt x="160914" y="2378246"/>
                </a:lnTo>
                <a:lnTo>
                  <a:pt x="169285" y="2421485"/>
                </a:lnTo>
                <a:lnTo>
                  <a:pt x="177656" y="2463126"/>
                </a:lnTo>
                <a:lnTo>
                  <a:pt x="186027" y="2503168"/>
                </a:lnTo>
                <a:lnTo>
                  <a:pt x="194397" y="2541611"/>
                </a:lnTo>
                <a:lnTo>
                  <a:pt x="223145" y="2661256"/>
                </a:lnTo>
                <a:lnTo>
                  <a:pt x="243632" y="2737364"/>
                </a:lnTo>
                <a:lnTo>
                  <a:pt x="264229" y="2806780"/>
                </a:lnTo>
                <a:lnTo>
                  <a:pt x="284936" y="2869503"/>
                </a:lnTo>
                <a:lnTo>
                  <a:pt x="305753" y="2925533"/>
                </a:lnTo>
                <a:lnTo>
                  <a:pt x="326680" y="2974871"/>
                </a:lnTo>
                <a:lnTo>
                  <a:pt x="347717" y="3017515"/>
                </a:lnTo>
                <a:lnTo>
                  <a:pt x="368864" y="3053468"/>
                </a:lnTo>
                <a:lnTo>
                  <a:pt x="411488" y="3105293"/>
                </a:lnTo>
                <a:lnTo>
                  <a:pt x="454552" y="3130348"/>
                </a:lnTo>
                <a:lnTo>
                  <a:pt x="476250" y="3132835"/>
                </a:lnTo>
                <a:lnTo>
                  <a:pt x="522683" y="3127182"/>
                </a:lnTo>
                <a:lnTo>
                  <a:pt x="563759" y="3113192"/>
                </a:lnTo>
                <a:lnTo>
                  <a:pt x="599478" y="3090867"/>
                </a:lnTo>
                <a:lnTo>
                  <a:pt x="629837" y="3060208"/>
                </a:lnTo>
                <a:lnTo>
                  <a:pt x="654837" y="3021215"/>
                </a:lnTo>
                <a:lnTo>
                  <a:pt x="676700" y="3000520"/>
                </a:lnTo>
                <a:lnTo>
                  <a:pt x="695769" y="2975638"/>
                </a:lnTo>
                <a:lnTo>
                  <a:pt x="712048" y="2946570"/>
                </a:lnTo>
                <a:lnTo>
                  <a:pt x="725538" y="2913316"/>
                </a:lnTo>
                <a:lnTo>
                  <a:pt x="843985" y="2591473"/>
                </a:lnTo>
                <a:lnTo>
                  <a:pt x="539495" y="2591473"/>
                </a:lnTo>
                <a:lnTo>
                  <a:pt x="429742" y="1756168"/>
                </a:lnTo>
                <a:lnTo>
                  <a:pt x="401827" y="1482699"/>
                </a:lnTo>
                <a:lnTo>
                  <a:pt x="395504" y="1420043"/>
                </a:lnTo>
                <a:lnTo>
                  <a:pt x="388437" y="1361553"/>
                </a:lnTo>
                <a:lnTo>
                  <a:pt x="380624" y="1307230"/>
                </a:lnTo>
                <a:lnTo>
                  <a:pt x="372066" y="1257074"/>
                </a:lnTo>
                <a:lnTo>
                  <a:pt x="362762" y="1211084"/>
                </a:lnTo>
                <a:lnTo>
                  <a:pt x="345050" y="1155499"/>
                </a:lnTo>
                <a:lnTo>
                  <a:pt x="318707" y="1112266"/>
                </a:lnTo>
                <a:lnTo>
                  <a:pt x="283733" y="1081384"/>
                </a:lnTo>
                <a:lnTo>
                  <a:pt x="240129" y="1062854"/>
                </a:lnTo>
                <a:lnTo>
                  <a:pt x="187896" y="1056678"/>
                </a:lnTo>
                <a:close/>
              </a:path>
              <a:path w="5327015" h="3144520">
                <a:moveTo>
                  <a:pt x="2169160" y="1062266"/>
                </a:moveTo>
                <a:lnTo>
                  <a:pt x="2120497" y="1066804"/>
                </a:lnTo>
                <a:lnTo>
                  <a:pt x="2080167" y="1080420"/>
                </a:lnTo>
                <a:lnTo>
                  <a:pt x="2048171" y="1103115"/>
                </a:lnTo>
                <a:lnTo>
                  <a:pt x="2024508" y="1134888"/>
                </a:lnTo>
                <a:lnTo>
                  <a:pt x="2009178" y="1175740"/>
                </a:lnTo>
                <a:lnTo>
                  <a:pt x="1769186" y="2189632"/>
                </a:lnTo>
                <a:lnTo>
                  <a:pt x="1633385" y="2695651"/>
                </a:lnTo>
                <a:lnTo>
                  <a:pt x="1965662" y="2695651"/>
                </a:lnTo>
                <a:lnTo>
                  <a:pt x="1981154" y="2644959"/>
                </a:lnTo>
                <a:lnTo>
                  <a:pt x="1997556" y="2590949"/>
                </a:lnTo>
                <a:lnTo>
                  <a:pt x="2013730" y="2537342"/>
                </a:lnTo>
                <a:lnTo>
                  <a:pt x="2029676" y="2484139"/>
                </a:lnTo>
                <a:lnTo>
                  <a:pt x="2045395" y="2431340"/>
                </a:lnTo>
                <a:lnTo>
                  <a:pt x="2060885" y="2378944"/>
                </a:lnTo>
                <a:lnTo>
                  <a:pt x="2076148" y="2326951"/>
                </a:lnTo>
                <a:lnTo>
                  <a:pt x="2091183" y="2275362"/>
                </a:lnTo>
                <a:lnTo>
                  <a:pt x="2105990" y="2224176"/>
                </a:lnTo>
                <a:lnTo>
                  <a:pt x="2120569" y="2173394"/>
                </a:lnTo>
                <a:lnTo>
                  <a:pt x="2134921" y="2123015"/>
                </a:lnTo>
                <a:lnTo>
                  <a:pt x="2149044" y="2073039"/>
                </a:lnTo>
                <a:lnTo>
                  <a:pt x="2162940" y="2023467"/>
                </a:lnTo>
                <a:lnTo>
                  <a:pt x="2176608" y="1974299"/>
                </a:lnTo>
                <a:lnTo>
                  <a:pt x="2190048" y="1925533"/>
                </a:lnTo>
                <a:lnTo>
                  <a:pt x="2203261" y="1877171"/>
                </a:lnTo>
                <a:lnTo>
                  <a:pt x="2216245" y="1829213"/>
                </a:lnTo>
                <a:lnTo>
                  <a:pt x="2229002" y="1781658"/>
                </a:lnTo>
                <a:lnTo>
                  <a:pt x="2241531" y="1734506"/>
                </a:lnTo>
                <a:lnTo>
                  <a:pt x="2253832" y="1687758"/>
                </a:lnTo>
                <a:lnTo>
                  <a:pt x="2265905" y="1641413"/>
                </a:lnTo>
                <a:lnTo>
                  <a:pt x="2277750" y="1595471"/>
                </a:lnTo>
                <a:lnTo>
                  <a:pt x="2289368" y="1549933"/>
                </a:lnTo>
                <a:lnTo>
                  <a:pt x="2300758" y="1504798"/>
                </a:lnTo>
                <a:lnTo>
                  <a:pt x="2311920" y="1460067"/>
                </a:lnTo>
                <a:lnTo>
                  <a:pt x="2322854" y="1415739"/>
                </a:lnTo>
                <a:lnTo>
                  <a:pt x="2333560" y="1371814"/>
                </a:lnTo>
                <a:lnTo>
                  <a:pt x="2344039" y="1328292"/>
                </a:lnTo>
                <a:lnTo>
                  <a:pt x="2357994" y="1268761"/>
                </a:lnTo>
                <a:lnTo>
                  <a:pt x="2362644" y="1242720"/>
                </a:lnTo>
                <a:lnTo>
                  <a:pt x="2359039" y="1206846"/>
                </a:lnTo>
                <a:lnTo>
                  <a:pt x="2330202" y="1143132"/>
                </a:lnTo>
                <a:lnTo>
                  <a:pt x="2274855" y="1092087"/>
                </a:lnTo>
                <a:lnTo>
                  <a:pt x="2206950" y="1065578"/>
                </a:lnTo>
                <a:lnTo>
                  <a:pt x="2169160" y="1062266"/>
                </a:lnTo>
                <a:close/>
              </a:path>
              <a:path w="5327015" h="3144520">
                <a:moveTo>
                  <a:pt x="1181315" y="1064120"/>
                </a:moveTo>
                <a:lnTo>
                  <a:pt x="1139590" y="1068334"/>
                </a:lnTo>
                <a:lnTo>
                  <a:pt x="1101585" y="1080977"/>
                </a:lnTo>
                <a:lnTo>
                  <a:pt x="1067302" y="1102049"/>
                </a:lnTo>
                <a:lnTo>
                  <a:pt x="1036741" y="1131549"/>
                </a:lnTo>
                <a:lnTo>
                  <a:pt x="1009900" y="1169478"/>
                </a:lnTo>
                <a:lnTo>
                  <a:pt x="986781" y="1215836"/>
                </a:lnTo>
                <a:lnTo>
                  <a:pt x="967384" y="1270622"/>
                </a:lnTo>
                <a:lnTo>
                  <a:pt x="951004" y="1325779"/>
                </a:lnTo>
                <a:lnTo>
                  <a:pt x="934666" y="1380457"/>
                </a:lnTo>
                <a:lnTo>
                  <a:pt x="918368" y="1434655"/>
                </a:lnTo>
                <a:lnTo>
                  <a:pt x="902112" y="1488373"/>
                </a:lnTo>
                <a:lnTo>
                  <a:pt x="885896" y="1541612"/>
                </a:lnTo>
                <a:lnTo>
                  <a:pt x="869722" y="1594370"/>
                </a:lnTo>
                <a:lnTo>
                  <a:pt x="853588" y="1646649"/>
                </a:lnTo>
                <a:lnTo>
                  <a:pt x="837495" y="1698448"/>
                </a:lnTo>
                <a:lnTo>
                  <a:pt x="821443" y="1749767"/>
                </a:lnTo>
                <a:lnTo>
                  <a:pt x="805432" y="1800607"/>
                </a:lnTo>
                <a:lnTo>
                  <a:pt x="789462" y="1850967"/>
                </a:lnTo>
                <a:lnTo>
                  <a:pt x="773533" y="1900847"/>
                </a:lnTo>
                <a:lnTo>
                  <a:pt x="757644" y="1950247"/>
                </a:lnTo>
                <a:lnTo>
                  <a:pt x="741797" y="1999167"/>
                </a:lnTo>
                <a:lnTo>
                  <a:pt x="725990" y="2047608"/>
                </a:lnTo>
                <a:lnTo>
                  <a:pt x="710224" y="2095569"/>
                </a:lnTo>
                <a:lnTo>
                  <a:pt x="694500" y="2143050"/>
                </a:lnTo>
                <a:lnTo>
                  <a:pt x="678815" y="2190051"/>
                </a:lnTo>
                <a:lnTo>
                  <a:pt x="663172" y="2236573"/>
                </a:lnTo>
                <a:lnTo>
                  <a:pt x="647570" y="2282614"/>
                </a:lnTo>
                <a:lnTo>
                  <a:pt x="632008" y="2328176"/>
                </a:lnTo>
                <a:lnTo>
                  <a:pt x="616487" y="2373258"/>
                </a:lnTo>
                <a:lnTo>
                  <a:pt x="601007" y="2417861"/>
                </a:lnTo>
                <a:lnTo>
                  <a:pt x="585568" y="2461983"/>
                </a:lnTo>
                <a:lnTo>
                  <a:pt x="570170" y="2505626"/>
                </a:lnTo>
                <a:lnTo>
                  <a:pt x="554812" y="2548789"/>
                </a:lnTo>
                <a:lnTo>
                  <a:pt x="539495" y="2591473"/>
                </a:lnTo>
                <a:lnTo>
                  <a:pt x="843985" y="2591473"/>
                </a:lnTo>
                <a:lnTo>
                  <a:pt x="1008303" y="2144991"/>
                </a:lnTo>
                <a:lnTo>
                  <a:pt x="1160856" y="1789658"/>
                </a:lnTo>
                <a:lnTo>
                  <a:pt x="1472655" y="1789658"/>
                </a:lnTo>
                <a:lnTo>
                  <a:pt x="1469103" y="1768371"/>
                </a:lnTo>
                <a:lnTo>
                  <a:pt x="1458942" y="1708531"/>
                </a:lnTo>
                <a:lnTo>
                  <a:pt x="1449067" y="1651465"/>
                </a:lnTo>
                <a:lnTo>
                  <a:pt x="1439478" y="1597173"/>
                </a:lnTo>
                <a:lnTo>
                  <a:pt x="1430176" y="1545655"/>
                </a:lnTo>
                <a:lnTo>
                  <a:pt x="1421160" y="1496911"/>
                </a:lnTo>
                <a:lnTo>
                  <a:pt x="1412431" y="1450942"/>
                </a:lnTo>
                <a:lnTo>
                  <a:pt x="1403987" y="1407746"/>
                </a:lnTo>
                <a:lnTo>
                  <a:pt x="1395830" y="1367324"/>
                </a:lnTo>
                <a:lnTo>
                  <a:pt x="1387960" y="1329677"/>
                </a:lnTo>
                <a:lnTo>
                  <a:pt x="1363558" y="1233602"/>
                </a:lnTo>
                <a:lnTo>
                  <a:pt x="1342866" y="1181817"/>
                </a:lnTo>
                <a:lnTo>
                  <a:pt x="1318302" y="1139447"/>
                </a:lnTo>
                <a:lnTo>
                  <a:pt x="1289864" y="1106491"/>
                </a:lnTo>
                <a:lnTo>
                  <a:pt x="1257554" y="1082952"/>
                </a:lnTo>
                <a:lnTo>
                  <a:pt x="1221371" y="1068828"/>
                </a:lnTo>
                <a:lnTo>
                  <a:pt x="1181315" y="1064120"/>
                </a:lnTo>
                <a:close/>
              </a:path>
              <a:path w="5327015" h="3144520">
                <a:moveTo>
                  <a:pt x="3078568" y="206501"/>
                </a:moveTo>
                <a:lnTo>
                  <a:pt x="3035427" y="210454"/>
                </a:lnTo>
                <a:lnTo>
                  <a:pt x="2995310" y="222313"/>
                </a:lnTo>
                <a:lnTo>
                  <a:pt x="2958218" y="242077"/>
                </a:lnTo>
                <a:lnTo>
                  <a:pt x="2924149" y="269747"/>
                </a:lnTo>
                <a:lnTo>
                  <a:pt x="2895664" y="303006"/>
                </a:lnTo>
                <a:lnTo>
                  <a:pt x="2875321" y="339518"/>
                </a:lnTo>
                <a:lnTo>
                  <a:pt x="2863116" y="379283"/>
                </a:lnTo>
                <a:lnTo>
                  <a:pt x="2859049" y="422300"/>
                </a:lnTo>
                <a:lnTo>
                  <a:pt x="2863116" y="465324"/>
                </a:lnTo>
                <a:lnTo>
                  <a:pt x="2875321" y="505091"/>
                </a:lnTo>
                <a:lnTo>
                  <a:pt x="2895664" y="541601"/>
                </a:lnTo>
                <a:lnTo>
                  <a:pt x="2924149" y="574852"/>
                </a:lnTo>
                <a:lnTo>
                  <a:pt x="2958218" y="602522"/>
                </a:lnTo>
                <a:lnTo>
                  <a:pt x="2995310" y="622287"/>
                </a:lnTo>
                <a:lnTo>
                  <a:pt x="3035427" y="634145"/>
                </a:lnTo>
                <a:lnTo>
                  <a:pt x="3078568" y="638098"/>
                </a:lnTo>
                <a:lnTo>
                  <a:pt x="3121643" y="634145"/>
                </a:lnTo>
                <a:lnTo>
                  <a:pt x="3161580" y="622287"/>
                </a:lnTo>
                <a:lnTo>
                  <a:pt x="3198382" y="602522"/>
                </a:lnTo>
                <a:lnTo>
                  <a:pt x="3232048" y="574852"/>
                </a:lnTo>
                <a:lnTo>
                  <a:pt x="3260125" y="541601"/>
                </a:lnTo>
                <a:lnTo>
                  <a:pt x="3280179" y="505091"/>
                </a:lnTo>
                <a:lnTo>
                  <a:pt x="3292211" y="465324"/>
                </a:lnTo>
                <a:lnTo>
                  <a:pt x="3296221" y="422300"/>
                </a:lnTo>
                <a:lnTo>
                  <a:pt x="3292211" y="379283"/>
                </a:lnTo>
                <a:lnTo>
                  <a:pt x="3280179" y="339518"/>
                </a:lnTo>
                <a:lnTo>
                  <a:pt x="3260125" y="303006"/>
                </a:lnTo>
                <a:lnTo>
                  <a:pt x="3232048" y="269747"/>
                </a:lnTo>
                <a:lnTo>
                  <a:pt x="3198382" y="242077"/>
                </a:lnTo>
                <a:lnTo>
                  <a:pt x="3161580" y="222313"/>
                </a:lnTo>
                <a:lnTo>
                  <a:pt x="3121643" y="210454"/>
                </a:lnTo>
                <a:lnTo>
                  <a:pt x="3078568" y="206501"/>
                </a:lnTo>
                <a:close/>
              </a:path>
              <a:path w="5327015" h="3144520">
                <a:moveTo>
                  <a:pt x="3017177" y="1088313"/>
                </a:moveTo>
                <a:lnTo>
                  <a:pt x="2978976" y="1091568"/>
                </a:lnTo>
                <a:lnTo>
                  <a:pt x="2913401" y="1117610"/>
                </a:lnTo>
                <a:lnTo>
                  <a:pt x="2863638" y="1168416"/>
                </a:lnTo>
                <a:lnTo>
                  <a:pt x="2838053" y="1236319"/>
                </a:lnTo>
                <a:lnTo>
                  <a:pt x="2834855" y="1276197"/>
                </a:lnTo>
                <a:lnTo>
                  <a:pt x="2834626" y="1316127"/>
                </a:lnTo>
                <a:lnTo>
                  <a:pt x="2833937" y="1358192"/>
                </a:lnTo>
                <a:lnTo>
                  <a:pt x="2832789" y="1402393"/>
                </a:lnTo>
                <a:lnTo>
                  <a:pt x="2831182" y="1448730"/>
                </a:lnTo>
                <a:lnTo>
                  <a:pt x="2829115" y="1497203"/>
                </a:lnTo>
                <a:lnTo>
                  <a:pt x="2826588" y="1547812"/>
                </a:lnTo>
                <a:lnTo>
                  <a:pt x="2823602" y="1600556"/>
                </a:lnTo>
                <a:lnTo>
                  <a:pt x="2820156" y="1655437"/>
                </a:lnTo>
                <a:lnTo>
                  <a:pt x="2812348" y="1769472"/>
                </a:lnTo>
                <a:lnTo>
                  <a:pt x="2808905" y="1824353"/>
                </a:lnTo>
                <a:lnTo>
                  <a:pt x="2805921" y="1877098"/>
                </a:lnTo>
                <a:lnTo>
                  <a:pt x="2803396" y="1927707"/>
                </a:lnTo>
                <a:lnTo>
                  <a:pt x="2801330" y="1976180"/>
                </a:lnTo>
                <a:lnTo>
                  <a:pt x="2799723" y="2022516"/>
                </a:lnTo>
                <a:lnTo>
                  <a:pt x="2798575" y="2066717"/>
                </a:lnTo>
                <a:lnTo>
                  <a:pt x="2797887" y="2108783"/>
                </a:lnTo>
                <a:lnTo>
                  <a:pt x="2797657" y="2148712"/>
                </a:lnTo>
                <a:lnTo>
                  <a:pt x="2797789" y="2182862"/>
                </a:lnTo>
                <a:lnTo>
                  <a:pt x="2798186" y="2221530"/>
                </a:lnTo>
                <a:lnTo>
                  <a:pt x="2798849" y="2264717"/>
                </a:lnTo>
                <a:lnTo>
                  <a:pt x="2799777" y="2312422"/>
                </a:lnTo>
                <a:lnTo>
                  <a:pt x="2800971" y="2364645"/>
                </a:lnTo>
                <a:lnTo>
                  <a:pt x="2802432" y="2421387"/>
                </a:lnTo>
                <a:lnTo>
                  <a:pt x="2805888" y="2543901"/>
                </a:lnTo>
                <a:lnTo>
                  <a:pt x="2807351" y="2600639"/>
                </a:lnTo>
                <a:lnTo>
                  <a:pt x="2808547" y="2652861"/>
                </a:lnTo>
                <a:lnTo>
                  <a:pt x="2809478" y="2700567"/>
                </a:lnTo>
                <a:lnTo>
                  <a:pt x="2810143" y="2743755"/>
                </a:lnTo>
                <a:lnTo>
                  <a:pt x="2810542" y="2782426"/>
                </a:lnTo>
                <a:lnTo>
                  <a:pt x="2810675" y="2816580"/>
                </a:lnTo>
                <a:lnTo>
                  <a:pt x="2813872" y="2855642"/>
                </a:lnTo>
                <a:lnTo>
                  <a:pt x="2839451" y="2922611"/>
                </a:lnTo>
                <a:lnTo>
                  <a:pt x="2889215" y="2973308"/>
                </a:lnTo>
                <a:lnTo>
                  <a:pt x="2954790" y="2999354"/>
                </a:lnTo>
                <a:lnTo>
                  <a:pt x="2992983" y="3002610"/>
                </a:lnTo>
                <a:lnTo>
                  <a:pt x="3031936" y="2999354"/>
                </a:lnTo>
                <a:lnTo>
                  <a:pt x="3097982" y="2973308"/>
                </a:lnTo>
                <a:lnTo>
                  <a:pt x="3147047" y="2922611"/>
                </a:lnTo>
                <a:lnTo>
                  <a:pt x="3172164" y="2855642"/>
                </a:lnTo>
                <a:lnTo>
                  <a:pt x="3175304" y="2816580"/>
                </a:lnTo>
                <a:lnTo>
                  <a:pt x="3175171" y="2782426"/>
                </a:lnTo>
                <a:lnTo>
                  <a:pt x="3174772" y="2743755"/>
                </a:lnTo>
                <a:lnTo>
                  <a:pt x="3174108" y="2700567"/>
                </a:lnTo>
                <a:lnTo>
                  <a:pt x="3173177" y="2652861"/>
                </a:lnTo>
                <a:lnTo>
                  <a:pt x="3171980" y="2600639"/>
                </a:lnTo>
                <a:lnTo>
                  <a:pt x="3170518" y="2543901"/>
                </a:lnTo>
                <a:lnTo>
                  <a:pt x="3167061" y="2421387"/>
                </a:lnTo>
                <a:lnTo>
                  <a:pt x="3165598" y="2364645"/>
                </a:lnTo>
                <a:lnTo>
                  <a:pt x="3164401" y="2312422"/>
                </a:lnTo>
                <a:lnTo>
                  <a:pt x="3163471" y="2264717"/>
                </a:lnTo>
                <a:lnTo>
                  <a:pt x="3162806" y="2221530"/>
                </a:lnTo>
                <a:lnTo>
                  <a:pt x="3162407" y="2182862"/>
                </a:lnTo>
                <a:lnTo>
                  <a:pt x="3162274" y="2148712"/>
                </a:lnTo>
                <a:lnTo>
                  <a:pt x="3162504" y="2108783"/>
                </a:lnTo>
                <a:lnTo>
                  <a:pt x="3163194" y="2066717"/>
                </a:lnTo>
                <a:lnTo>
                  <a:pt x="3164343" y="2022516"/>
                </a:lnTo>
                <a:lnTo>
                  <a:pt x="3165952" y="1976180"/>
                </a:lnTo>
                <a:lnTo>
                  <a:pt x="3168020" y="1927707"/>
                </a:lnTo>
                <a:lnTo>
                  <a:pt x="3170547" y="1877098"/>
                </a:lnTo>
                <a:lnTo>
                  <a:pt x="3173533" y="1824353"/>
                </a:lnTo>
                <a:lnTo>
                  <a:pt x="3176977" y="1769472"/>
                </a:lnTo>
                <a:lnTo>
                  <a:pt x="3184786" y="1655437"/>
                </a:lnTo>
                <a:lnTo>
                  <a:pt x="3188232" y="1600556"/>
                </a:lnTo>
                <a:lnTo>
                  <a:pt x="3191218" y="1547812"/>
                </a:lnTo>
                <a:lnTo>
                  <a:pt x="3193744" y="1497203"/>
                </a:lnTo>
                <a:lnTo>
                  <a:pt x="3195811" y="1448730"/>
                </a:lnTo>
                <a:lnTo>
                  <a:pt x="3197419" y="1402393"/>
                </a:lnTo>
                <a:lnTo>
                  <a:pt x="3198567" y="1358192"/>
                </a:lnTo>
                <a:lnTo>
                  <a:pt x="3199256" y="1316127"/>
                </a:lnTo>
                <a:lnTo>
                  <a:pt x="3199485" y="1276197"/>
                </a:lnTo>
                <a:lnTo>
                  <a:pt x="3196287" y="1236319"/>
                </a:lnTo>
                <a:lnTo>
                  <a:pt x="3170708" y="1168416"/>
                </a:lnTo>
                <a:lnTo>
                  <a:pt x="3120945" y="1117610"/>
                </a:lnTo>
                <a:lnTo>
                  <a:pt x="3055370" y="1091568"/>
                </a:lnTo>
                <a:lnTo>
                  <a:pt x="3017177" y="1088313"/>
                </a:lnTo>
                <a:close/>
              </a:path>
              <a:path w="5327015" h="3144520">
                <a:moveTo>
                  <a:pt x="4098518" y="0"/>
                </a:moveTo>
                <a:lnTo>
                  <a:pt x="4050151" y="3796"/>
                </a:lnTo>
                <a:lnTo>
                  <a:pt x="4009224" y="15187"/>
                </a:lnTo>
                <a:lnTo>
                  <a:pt x="3975739" y="34171"/>
                </a:lnTo>
                <a:lnTo>
                  <a:pt x="3931092" y="94919"/>
                </a:lnTo>
                <a:lnTo>
                  <a:pt x="3919930" y="136684"/>
                </a:lnTo>
                <a:lnTo>
                  <a:pt x="3916210" y="186042"/>
                </a:lnTo>
                <a:lnTo>
                  <a:pt x="3916154" y="231762"/>
                </a:lnTo>
                <a:lnTo>
                  <a:pt x="3915989" y="278484"/>
                </a:lnTo>
                <a:lnTo>
                  <a:pt x="3915713" y="326208"/>
                </a:lnTo>
                <a:lnTo>
                  <a:pt x="3915327" y="374935"/>
                </a:lnTo>
                <a:lnTo>
                  <a:pt x="3914830" y="424664"/>
                </a:lnTo>
                <a:lnTo>
                  <a:pt x="3914224" y="475394"/>
                </a:lnTo>
                <a:lnTo>
                  <a:pt x="3913507" y="527127"/>
                </a:lnTo>
                <a:lnTo>
                  <a:pt x="3912681" y="579861"/>
                </a:lnTo>
                <a:lnTo>
                  <a:pt x="3911744" y="633597"/>
                </a:lnTo>
                <a:lnTo>
                  <a:pt x="3910698" y="688335"/>
                </a:lnTo>
                <a:lnTo>
                  <a:pt x="3909542" y="744074"/>
                </a:lnTo>
                <a:lnTo>
                  <a:pt x="3908276" y="800815"/>
                </a:lnTo>
                <a:lnTo>
                  <a:pt x="3905525" y="916300"/>
                </a:lnTo>
                <a:lnTo>
                  <a:pt x="3904260" y="973040"/>
                </a:lnTo>
                <a:lnTo>
                  <a:pt x="3903105" y="1028779"/>
                </a:lnTo>
                <a:lnTo>
                  <a:pt x="3902060" y="1083516"/>
                </a:lnTo>
                <a:lnTo>
                  <a:pt x="3901125" y="1137251"/>
                </a:lnTo>
                <a:lnTo>
                  <a:pt x="3900300" y="1189984"/>
                </a:lnTo>
                <a:lnTo>
                  <a:pt x="3899584" y="1241716"/>
                </a:lnTo>
                <a:lnTo>
                  <a:pt x="3898979" y="1292446"/>
                </a:lnTo>
                <a:lnTo>
                  <a:pt x="3898484" y="1342175"/>
                </a:lnTo>
                <a:lnTo>
                  <a:pt x="3898099" y="1390902"/>
                </a:lnTo>
                <a:lnTo>
                  <a:pt x="3897824" y="1438627"/>
                </a:lnTo>
                <a:lnTo>
                  <a:pt x="3897659" y="1485351"/>
                </a:lnTo>
                <a:lnTo>
                  <a:pt x="3897604" y="1531073"/>
                </a:lnTo>
                <a:lnTo>
                  <a:pt x="3897483" y="1567041"/>
                </a:lnTo>
                <a:lnTo>
                  <a:pt x="3897120" y="1605684"/>
                </a:lnTo>
                <a:lnTo>
                  <a:pt x="3896514" y="1647001"/>
                </a:lnTo>
                <a:lnTo>
                  <a:pt x="3895667" y="1690994"/>
                </a:lnTo>
                <a:lnTo>
                  <a:pt x="3894577" y="1737662"/>
                </a:lnTo>
                <a:lnTo>
                  <a:pt x="3893245" y="1787005"/>
                </a:lnTo>
                <a:lnTo>
                  <a:pt x="3891670" y="1839024"/>
                </a:lnTo>
                <a:lnTo>
                  <a:pt x="3889853" y="1893717"/>
                </a:lnTo>
                <a:lnTo>
                  <a:pt x="3887794" y="1951085"/>
                </a:lnTo>
                <a:lnTo>
                  <a:pt x="3885492" y="2011129"/>
                </a:lnTo>
                <a:lnTo>
                  <a:pt x="3882948" y="2073848"/>
                </a:lnTo>
                <a:lnTo>
                  <a:pt x="3880161" y="2139241"/>
                </a:lnTo>
                <a:lnTo>
                  <a:pt x="3874105" y="2275379"/>
                </a:lnTo>
                <a:lnTo>
                  <a:pt x="3871321" y="2340773"/>
                </a:lnTo>
                <a:lnTo>
                  <a:pt x="3868778" y="2403492"/>
                </a:lnTo>
                <a:lnTo>
                  <a:pt x="3866478" y="2463535"/>
                </a:lnTo>
                <a:lnTo>
                  <a:pt x="3864420" y="2520904"/>
                </a:lnTo>
                <a:lnTo>
                  <a:pt x="3862604" y="2575597"/>
                </a:lnTo>
                <a:lnTo>
                  <a:pt x="3861030" y="2627615"/>
                </a:lnTo>
                <a:lnTo>
                  <a:pt x="3859699" y="2676958"/>
                </a:lnTo>
                <a:lnTo>
                  <a:pt x="3858609" y="2723626"/>
                </a:lnTo>
                <a:lnTo>
                  <a:pt x="3857762" y="2767619"/>
                </a:lnTo>
                <a:lnTo>
                  <a:pt x="3857156" y="2808937"/>
                </a:lnTo>
                <a:lnTo>
                  <a:pt x="3856793" y="2847580"/>
                </a:lnTo>
                <a:lnTo>
                  <a:pt x="3856672" y="2883547"/>
                </a:lnTo>
                <a:lnTo>
                  <a:pt x="3860393" y="2933891"/>
                </a:lnTo>
                <a:lnTo>
                  <a:pt x="3871555" y="2976488"/>
                </a:lnTo>
                <a:lnTo>
                  <a:pt x="3890158" y="3011340"/>
                </a:lnTo>
                <a:lnTo>
                  <a:pt x="3949691" y="3057809"/>
                </a:lnTo>
                <a:lnTo>
                  <a:pt x="3990621" y="3069426"/>
                </a:lnTo>
                <a:lnTo>
                  <a:pt x="4038993" y="3073298"/>
                </a:lnTo>
                <a:lnTo>
                  <a:pt x="4089529" y="3068131"/>
                </a:lnTo>
                <a:lnTo>
                  <a:pt x="4132004" y="3052630"/>
                </a:lnTo>
                <a:lnTo>
                  <a:pt x="4166419" y="3026794"/>
                </a:lnTo>
                <a:lnTo>
                  <a:pt x="4192773" y="2990622"/>
                </a:lnTo>
                <a:lnTo>
                  <a:pt x="4211068" y="2944114"/>
                </a:lnTo>
                <a:lnTo>
                  <a:pt x="4221302" y="2887268"/>
                </a:lnTo>
                <a:lnTo>
                  <a:pt x="4224424" y="2825717"/>
                </a:lnTo>
                <a:lnTo>
                  <a:pt x="4227180" y="2767564"/>
                </a:lnTo>
                <a:lnTo>
                  <a:pt x="4229569" y="2712810"/>
                </a:lnTo>
                <a:lnTo>
                  <a:pt x="4231590" y="2661454"/>
                </a:lnTo>
                <a:lnTo>
                  <a:pt x="4233245" y="2613498"/>
                </a:lnTo>
                <a:lnTo>
                  <a:pt x="4234531" y="2568941"/>
                </a:lnTo>
                <a:lnTo>
                  <a:pt x="4235451" y="2527785"/>
                </a:lnTo>
                <a:lnTo>
                  <a:pt x="4236186" y="2455671"/>
                </a:lnTo>
                <a:lnTo>
                  <a:pt x="4264088" y="1531073"/>
                </a:lnTo>
                <a:lnTo>
                  <a:pt x="4264143" y="1485351"/>
                </a:lnTo>
                <a:lnTo>
                  <a:pt x="4264308" y="1438627"/>
                </a:lnTo>
                <a:lnTo>
                  <a:pt x="4264583" y="1390902"/>
                </a:lnTo>
                <a:lnTo>
                  <a:pt x="4264969" y="1342175"/>
                </a:lnTo>
                <a:lnTo>
                  <a:pt x="4265464" y="1292446"/>
                </a:lnTo>
                <a:lnTo>
                  <a:pt x="4266070" y="1241716"/>
                </a:lnTo>
                <a:lnTo>
                  <a:pt x="4266785" y="1189984"/>
                </a:lnTo>
                <a:lnTo>
                  <a:pt x="4267611" y="1137251"/>
                </a:lnTo>
                <a:lnTo>
                  <a:pt x="4268548" y="1083516"/>
                </a:lnTo>
                <a:lnTo>
                  <a:pt x="4269595" y="1028779"/>
                </a:lnTo>
                <a:lnTo>
                  <a:pt x="4270752" y="973040"/>
                </a:lnTo>
                <a:lnTo>
                  <a:pt x="4272019" y="916300"/>
                </a:lnTo>
                <a:lnTo>
                  <a:pt x="4274772" y="800815"/>
                </a:lnTo>
                <a:lnTo>
                  <a:pt x="4276037" y="744074"/>
                </a:lnTo>
                <a:lnTo>
                  <a:pt x="4277193" y="688335"/>
                </a:lnTo>
                <a:lnTo>
                  <a:pt x="4278238" y="633597"/>
                </a:lnTo>
                <a:lnTo>
                  <a:pt x="4279173" y="579861"/>
                </a:lnTo>
                <a:lnTo>
                  <a:pt x="4279998" y="527127"/>
                </a:lnTo>
                <a:lnTo>
                  <a:pt x="4280713" y="475394"/>
                </a:lnTo>
                <a:lnTo>
                  <a:pt x="4281318" y="424664"/>
                </a:lnTo>
                <a:lnTo>
                  <a:pt x="4281813" y="374935"/>
                </a:lnTo>
                <a:lnTo>
                  <a:pt x="4282198" y="326208"/>
                </a:lnTo>
                <a:lnTo>
                  <a:pt x="4282473" y="278484"/>
                </a:lnTo>
                <a:lnTo>
                  <a:pt x="4282638" y="231762"/>
                </a:lnTo>
                <a:lnTo>
                  <a:pt x="4282694" y="186042"/>
                </a:lnTo>
                <a:lnTo>
                  <a:pt x="4278935" y="136684"/>
                </a:lnTo>
                <a:lnTo>
                  <a:pt x="4267659" y="94919"/>
                </a:lnTo>
                <a:lnTo>
                  <a:pt x="4248865" y="60748"/>
                </a:lnTo>
                <a:lnTo>
                  <a:pt x="4188726" y="15187"/>
                </a:lnTo>
                <a:lnTo>
                  <a:pt x="4147381" y="3796"/>
                </a:lnTo>
                <a:lnTo>
                  <a:pt x="4098518" y="0"/>
                </a:lnTo>
                <a:close/>
              </a:path>
              <a:path w="5327015" h="3144520">
                <a:moveTo>
                  <a:pt x="5142458" y="0"/>
                </a:moveTo>
                <a:lnTo>
                  <a:pt x="5094091" y="3796"/>
                </a:lnTo>
                <a:lnTo>
                  <a:pt x="5053164" y="15187"/>
                </a:lnTo>
                <a:lnTo>
                  <a:pt x="5019679" y="34171"/>
                </a:lnTo>
                <a:lnTo>
                  <a:pt x="4975032" y="94919"/>
                </a:lnTo>
                <a:lnTo>
                  <a:pt x="4963870" y="136684"/>
                </a:lnTo>
                <a:lnTo>
                  <a:pt x="4960150" y="186042"/>
                </a:lnTo>
                <a:lnTo>
                  <a:pt x="4960094" y="231762"/>
                </a:lnTo>
                <a:lnTo>
                  <a:pt x="4959929" y="278484"/>
                </a:lnTo>
                <a:lnTo>
                  <a:pt x="4959653" y="326208"/>
                </a:lnTo>
                <a:lnTo>
                  <a:pt x="4959267" y="374935"/>
                </a:lnTo>
                <a:lnTo>
                  <a:pt x="4958770" y="424664"/>
                </a:lnTo>
                <a:lnTo>
                  <a:pt x="4958164" y="475394"/>
                </a:lnTo>
                <a:lnTo>
                  <a:pt x="4957447" y="527127"/>
                </a:lnTo>
                <a:lnTo>
                  <a:pt x="4956621" y="579861"/>
                </a:lnTo>
                <a:lnTo>
                  <a:pt x="4955684" y="633597"/>
                </a:lnTo>
                <a:lnTo>
                  <a:pt x="4954638" y="688335"/>
                </a:lnTo>
                <a:lnTo>
                  <a:pt x="4953482" y="744074"/>
                </a:lnTo>
                <a:lnTo>
                  <a:pt x="4952216" y="800815"/>
                </a:lnTo>
                <a:lnTo>
                  <a:pt x="4949465" y="916300"/>
                </a:lnTo>
                <a:lnTo>
                  <a:pt x="4948200" y="973040"/>
                </a:lnTo>
                <a:lnTo>
                  <a:pt x="4947045" y="1028779"/>
                </a:lnTo>
                <a:lnTo>
                  <a:pt x="4946000" y="1083516"/>
                </a:lnTo>
                <a:lnTo>
                  <a:pt x="4945065" y="1137251"/>
                </a:lnTo>
                <a:lnTo>
                  <a:pt x="4944240" y="1189984"/>
                </a:lnTo>
                <a:lnTo>
                  <a:pt x="4943524" y="1241716"/>
                </a:lnTo>
                <a:lnTo>
                  <a:pt x="4942919" y="1292446"/>
                </a:lnTo>
                <a:lnTo>
                  <a:pt x="4942424" y="1342175"/>
                </a:lnTo>
                <a:lnTo>
                  <a:pt x="4942039" y="1390902"/>
                </a:lnTo>
                <a:lnTo>
                  <a:pt x="4941764" y="1438627"/>
                </a:lnTo>
                <a:lnTo>
                  <a:pt x="4941599" y="1485351"/>
                </a:lnTo>
                <a:lnTo>
                  <a:pt x="4941544" y="1531073"/>
                </a:lnTo>
                <a:lnTo>
                  <a:pt x="4941423" y="1567041"/>
                </a:lnTo>
                <a:lnTo>
                  <a:pt x="4941060" y="1605684"/>
                </a:lnTo>
                <a:lnTo>
                  <a:pt x="4940454" y="1647001"/>
                </a:lnTo>
                <a:lnTo>
                  <a:pt x="4939607" y="1690994"/>
                </a:lnTo>
                <a:lnTo>
                  <a:pt x="4938517" y="1737662"/>
                </a:lnTo>
                <a:lnTo>
                  <a:pt x="4937185" y="1787005"/>
                </a:lnTo>
                <a:lnTo>
                  <a:pt x="4935610" y="1839024"/>
                </a:lnTo>
                <a:lnTo>
                  <a:pt x="4933793" y="1893717"/>
                </a:lnTo>
                <a:lnTo>
                  <a:pt x="4931734" y="1951085"/>
                </a:lnTo>
                <a:lnTo>
                  <a:pt x="4929432" y="2011129"/>
                </a:lnTo>
                <a:lnTo>
                  <a:pt x="4926888" y="2073848"/>
                </a:lnTo>
                <a:lnTo>
                  <a:pt x="4924101" y="2139241"/>
                </a:lnTo>
                <a:lnTo>
                  <a:pt x="4918045" y="2275379"/>
                </a:lnTo>
                <a:lnTo>
                  <a:pt x="4915261" y="2340773"/>
                </a:lnTo>
                <a:lnTo>
                  <a:pt x="4912718" y="2403492"/>
                </a:lnTo>
                <a:lnTo>
                  <a:pt x="4910418" y="2463535"/>
                </a:lnTo>
                <a:lnTo>
                  <a:pt x="4908360" y="2520904"/>
                </a:lnTo>
                <a:lnTo>
                  <a:pt x="4906544" y="2575597"/>
                </a:lnTo>
                <a:lnTo>
                  <a:pt x="4904970" y="2627615"/>
                </a:lnTo>
                <a:lnTo>
                  <a:pt x="4903639" y="2676958"/>
                </a:lnTo>
                <a:lnTo>
                  <a:pt x="4902549" y="2723626"/>
                </a:lnTo>
                <a:lnTo>
                  <a:pt x="4901702" y="2767619"/>
                </a:lnTo>
                <a:lnTo>
                  <a:pt x="4901096" y="2808937"/>
                </a:lnTo>
                <a:lnTo>
                  <a:pt x="4900733" y="2847580"/>
                </a:lnTo>
                <a:lnTo>
                  <a:pt x="4900612" y="2883547"/>
                </a:lnTo>
                <a:lnTo>
                  <a:pt x="4904333" y="2933891"/>
                </a:lnTo>
                <a:lnTo>
                  <a:pt x="4915495" y="2976488"/>
                </a:lnTo>
                <a:lnTo>
                  <a:pt x="4934098" y="3011340"/>
                </a:lnTo>
                <a:lnTo>
                  <a:pt x="4993631" y="3057809"/>
                </a:lnTo>
                <a:lnTo>
                  <a:pt x="5034561" y="3069426"/>
                </a:lnTo>
                <a:lnTo>
                  <a:pt x="5082933" y="3073298"/>
                </a:lnTo>
                <a:lnTo>
                  <a:pt x="5133469" y="3068131"/>
                </a:lnTo>
                <a:lnTo>
                  <a:pt x="5175944" y="3052630"/>
                </a:lnTo>
                <a:lnTo>
                  <a:pt x="5210359" y="3026794"/>
                </a:lnTo>
                <a:lnTo>
                  <a:pt x="5236713" y="2990622"/>
                </a:lnTo>
                <a:lnTo>
                  <a:pt x="5255008" y="2944114"/>
                </a:lnTo>
                <a:lnTo>
                  <a:pt x="5265242" y="2887268"/>
                </a:lnTo>
                <a:lnTo>
                  <a:pt x="5268364" y="2825717"/>
                </a:lnTo>
                <a:lnTo>
                  <a:pt x="5271120" y="2767564"/>
                </a:lnTo>
                <a:lnTo>
                  <a:pt x="5273509" y="2712810"/>
                </a:lnTo>
                <a:lnTo>
                  <a:pt x="5275530" y="2661454"/>
                </a:lnTo>
                <a:lnTo>
                  <a:pt x="5277185" y="2613498"/>
                </a:lnTo>
                <a:lnTo>
                  <a:pt x="5278471" y="2568941"/>
                </a:lnTo>
                <a:lnTo>
                  <a:pt x="5279391" y="2527785"/>
                </a:lnTo>
                <a:lnTo>
                  <a:pt x="5280126" y="2455671"/>
                </a:lnTo>
                <a:lnTo>
                  <a:pt x="5308028" y="1531073"/>
                </a:lnTo>
                <a:lnTo>
                  <a:pt x="5308083" y="1485351"/>
                </a:lnTo>
                <a:lnTo>
                  <a:pt x="5308248" y="1438627"/>
                </a:lnTo>
                <a:lnTo>
                  <a:pt x="5308523" y="1390902"/>
                </a:lnTo>
                <a:lnTo>
                  <a:pt x="5308909" y="1342175"/>
                </a:lnTo>
                <a:lnTo>
                  <a:pt x="5309404" y="1292446"/>
                </a:lnTo>
                <a:lnTo>
                  <a:pt x="5310010" y="1241716"/>
                </a:lnTo>
                <a:lnTo>
                  <a:pt x="5310725" y="1189984"/>
                </a:lnTo>
                <a:lnTo>
                  <a:pt x="5311551" y="1137251"/>
                </a:lnTo>
                <a:lnTo>
                  <a:pt x="5312488" y="1083516"/>
                </a:lnTo>
                <a:lnTo>
                  <a:pt x="5313535" y="1028779"/>
                </a:lnTo>
                <a:lnTo>
                  <a:pt x="5314692" y="973040"/>
                </a:lnTo>
                <a:lnTo>
                  <a:pt x="5315959" y="916300"/>
                </a:lnTo>
                <a:lnTo>
                  <a:pt x="5318712" y="800815"/>
                </a:lnTo>
                <a:lnTo>
                  <a:pt x="5319977" y="744074"/>
                </a:lnTo>
                <a:lnTo>
                  <a:pt x="5321133" y="688335"/>
                </a:lnTo>
                <a:lnTo>
                  <a:pt x="5322178" y="633597"/>
                </a:lnTo>
                <a:lnTo>
                  <a:pt x="5323113" y="579861"/>
                </a:lnTo>
                <a:lnTo>
                  <a:pt x="5323938" y="527127"/>
                </a:lnTo>
                <a:lnTo>
                  <a:pt x="5324653" y="475394"/>
                </a:lnTo>
                <a:lnTo>
                  <a:pt x="5325258" y="424664"/>
                </a:lnTo>
                <a:lnTo>
                  <a:pt x="5325753" y="374935"/>
                </a:lnTo>
                <a:lnTo>
                  <a:pt x="5326138" y="326208"/>
                </a:lnTo>
                <a:lnTo>
                  <a:pt x="5326413" y="278484"/>
                </a:lnTo>
                <a:lnTo>
                  <a:pt x="5326578" y="231762"/>
                </a:lnTo>
                <a:lnTo>
                  <a:pt x="5326633" y="186042"/>
                </a:lnTo>
                <a:lnTo>
                  <a:pt x="5322875" y="136684"/>
                </a:lnTo>
                <a:lnTo>
                  <a:pt x="5311599" y="94919"/>
                </a:lnTo>
                <a:lnTo>
                  <a:pt x="5292805" y="60748"/>
                </a:lnTo>
                <a:lnTo>
                  <a:pt x="5232666" y="15187"/>
                </a:lnTo>
                <a:lnTo>
                  <a:pt x="5191321" y="3796"/>
                </a:lnTo>
                <a:lnTo>
                  <a:pt x="51424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8987" y="4165250"/>
            <a:ext cx="7334250" cy="3131185"/>
          </a:xfrm>
          <a:custGeom>
            <a:avLst/>
            <a:gdLst/>
            <a:ahLst/>
            <a:cxnLst/>
            <a:rect l="l" t="t" r="r" b="b"/>
            <a:pathLst>
              <a:path w="7334250" h="3131184">
                <a:moveTo>
                  <a:pt x="1472655" y="1776628"/>
                </a:moveTo>
                <a:lnTo>
                  <a:pt x="1160856" y="1776628"/>
                </a:lnTo>
                <a:lnTo>
                  <a:pt x="1222248" y="2191486"/>
                </a:lnTo>
                <a:lnTo>
                  <a:pt x="1230907" y="2251247"/>
                </a:lnTo>
                <a:lnTo>
                  <a:pt x="1239520" y="2308159"/>
                </a:lnTo>
                <a:lnTo>
                  <a:pt x="1248088" y="2362224"/>
                </a:lnTo>
                <a:lnTo>
                  <a:pt x="1256609" y="2413441"/>
                </a:lnTo>
                <a:lnTo>
                  <a:pt x="1265084" y="2461810"/>
                </a:lnTo>
                <a:lnTo>
                  <a:pt x="1273513" y="2507331"/>
                </a:lnTo>
                <a:lnTo>
                  <a:pt x="1281896" y="2550004"/>
                </a:lnTo>
                <a:lnTo>
                  <a:pt x="1290233" y="2589828"/>
                </a:lnTo>
                <a:lnTo>
                  <a:pt x="1316511" y="2700856"/>
                </a:lnTo>
                <a:lnTo>
                  <a:pt x="1335555" y="2769029"/>
                </a:lnTo>
                <a:lnTo>
                  <a:pt x="1355655" y="2831324"/>
                </a:lnTo>
                <a:lnTo>
                  <a:pt x="1376813" y="2887741"/>
                </a:lnTo>
                <a:lnTo>
                  <a:pt x="1399027" y="2938279"/>
                </a:lnTo>
                <a:lnTo>
                  <a:pt x="1422298" y="2982938"/>
                </a:lnTo>
                <a:lnTo>
                  <a:pt x="1446625" y="3021720"/>
                </a:lnTo>
                <a:lnTo>
                  <a:pt x="1472010" y="3054623"/>
                </a:lnTo>
                <a:lnTo>
                  <a:pt x="1525948" y="3102795"/>
                </a:lnTo>
                <a:lnTo>
                  <a:pt x="1584112" y="3127455"/>
                </a:lnTo>
                <a:lnTo>
                  <a:pt x="1614779" y="3130969"/>
                </a:lnTo>
                <a:lnTo>
                  <a:pt x="1667681" y="3125616"/>
                </a:lnTo>
                <a:lnTo>
                  <a:pt x="1714771" y="3107709"/>
                </a:lnTo>
                <a:lnTo>
                  <a:pt x="1756049" y="3077248"/>
                </a:lnTo>
                <a:lnTo>
                  <a:pt x="1791512" y="3034233"/>
                </a:lnTo>
                <a:lnTo>
                  <a:pt x="1820669" y="2989730"/>
                </a:lnTo>
                <a:lnTo>
                  <a:pt x="1847674" y="2945517"/>
                </a:lnTo>
                <a:lnTo>
                  <a:pt x="1872528" y="2901595"/>
                </a:lnTo>
                <a:lnTo>
                  <a:pt x="1895230" y="2857963"/>
                </a:lnTo>
                <a:lnTo>
                  <a:pt x="1915781" y="2814622"/>
                </a:lnTo>
                <a:lnTo>
                  <a:pt x="1934180" y="2771571"/>
                </a:lnTo>
                <a:lnTo>
                  <a:pt x="1950428" y="2728811"/>
                </a:lnTo>
                <a:lnTo>
                  <a:pt x="1964524" y="2686342"/>
                </a:lnTo>
                <a:lnTo>
                  <a:pt x="1965662" y="2682621"/>
                </a:lnTo>
                <a:lnTo>
                  <a:pt x="1633385" y="2682621"/>
                </a:lnTo>
                <a:lnTo>
                  <a:pt x="1625622" y="2646727"/>
                </a:lnTo>
                <a:lnTo>
                  <a:pt x="1617709" y="2608998"/>
                </a:lnTo>
                <a:lnTo>
                  <a:pt x="1609648" y="2569434"/>
                </a:lnTo>
                <a:lnTo>
                  <a:pt x="1601438" y="2528035"/>
                </a:lnTo>
                <a:lnTo>
                  <a:pt x="1593080" y="2484801"/>
                </a:lnTo>
                <a:lnTo>
                  <a:pt x="1584572" y="2439731"/>
                </a:lnTo>
                <a:lnTo>
                  <a:pt x="1575915" y="2392825"/>
                </a:lnTo>
                <a:lnTo>
                  <a:pt x="1567109" y="2344085"/>
                </a:lnTo>
                <a:lnTo>
                  <a:pt x="1558155" y="2293509"/>
                </a:lnTo>
                <a:lnTo>
                  <a:pt x="1549052" y="2241097"/>
                </a:lnTo>
                <a:lnTo>
                  <a:pt x="1539800" y="2186850"/>
                </a:lnTo>
                <a:lnTo>
                  <a:pt x="1530276" y="2130020"/>
                </a:lnTo>
                <a:lnTo>
                  <a:pt x="1520746" y="2072208"/>
                </a:lnTo>
                <a:lnTo>
                  <a:pt x="1511151" y="2013096"/>
                </a:lnTo>
                <a:lnTo>
                  <a:pt x="1501305" y="1951507"/>
                </a:lnTo>
                <a:lnTo>
                  <a:pt x="1490284" y="1883344"/>
                </a:lnTo>
                <a:lnTo>
                  <a:pt x="1479551" y="1817955"/>
                </a:lnTo>
                <a:lnTo>
                  <a:pt x="1472655" y="1776628"/>
                </a:lnTo>
                <a:close/>
              </a:path>
              <a:path w="7334250" h="3131184">
                <a:moveTo>
                  <a:pt x="187896" y="1043647"/>
                </a:moveTo>
                <a:lnTo>
                  <a:pt x="115571" y="1056439"/>
                </a:lnTo>
                <a:lnTo>
                  <a:pt x="54876" y="1094816"/>
                </a:lnTo>
                <a:lnTo>
                  <a:pt x="13717" y="1152715"/>
                </a:lnTo>
                <a:lnTo>
                  <a:pt x="0" y="1224102"/>
                </a:lnTo>
                <a:lnTo>
                  <a:pt x="671" y="1263427"/>
                </a:lnTo>
                <a:lnTo>
                  <a:pt x="2684" y="1305750"/>
                </a:lnTo>
                <a:lnTo>
                  <a:pt x="6042" y="1351070"/>
                </a:lnTo>
                <a:lnTo>
                  <a:pt x="10743" y="1399387"/>
                </a:lnTo>
                <a:lnTo>
                  <a:pt x="16789" y="1450701"/>
                </a:lnTo>
                <a:lnTo>
                  <a:pt x="24180" y="1505013"/>
                </a:lnTo>
                <a:lnTo>
                  <a:pt x="68833" y="1784070"/>
                </a:lnTo>
                <a:lnTo>
                  <a:pt x="77204" y="1844895"/>
                </a:lnTo>
                <a:lnTo>
                  <a:pt x="85574" y="1904121"/>
                </a:lnTo>
                <a:lnTo>
                  <a:pt x="93945" y="1961749"/>
                </a:lnTo>
                <a:lnTo>
                  <a:pt x="102316" y="2017778"/>
                </a:lnTo>
                <a:lnTo>
                  <a:pt x="110789" y="2072850"/>
                </a:lnTo>
                <a:lnTo>
                  <a:pt x="119058" y="2125040"/>
                </a:lnTo>
                <a:lnTo>
                  <a:pt x="127556" y="2177021"/>
                </a:lnTo>
                <a:lnTo>
                  <a:pt x="135801" y="2225906"/>
                </a:lnTo>
                <a:lnTo>
                  <a:pt x="144172" y="2273942"/>
                </a:lnTo>
                <a:lnTo>
                  <a:pt x="152543" y="2320378"/>
                </a:lnTo>
                <a:lnTo>
                  <a:pt x="160914" y="2365216"/>
                </a:lnTo>
                <a:lnTo>
                  <a:pt x="169285" y="2408455"/>
                </a:lnTo>
                <a:lnTo>
                  <a:pt x="177656" y="2450096"/>
                </a:lnTo>
                <a:lnTo>
                  <a:pt x="186027" y="2490138"/>
                </a:lnTo>
                <a:lnTo>
                  <a:pt x="194397" y="2528581"/>
                </a:lnTo>
                <a:lnTo>
                  <a:pt x="223145" y="2648226"/>
                </a:lnTo>
                <a:lnTo>
                  <a:pt x="243632" y="2724334"/>
                </a:lnTo>
                <a:lnTo>
                  <a:pt x="264229" y="2793749"/>
                </a:lnTo>
                <a:lnTo>
                  <a:pt x="284936" y="2856472"/>
                </a:lnTo>
                <a:lnTo>
                  <a:pt x="305753" y="2912503"/>
                </a:lnTo>
                <a:lnTo>
                  <a:pt x="326680" y="2961840"/>
                </a:lnTo>
                <a:lnTo>
                  <a:pt x="347717" y="3004485"/>
                </a:lnTo>
                <a:lnTo>
                  <a:pt x="368864" y="3040437"/>
                </a:lnTo>
                <a:lnTo>
                  <a:pt x="411488" y="3092263"/>
                </a:lnTo>
                <a:lnTo>
                  <a:pt x="454552" y="3117318"/>
                </a:lnTo>
                <a:lnTo>
                  <a:pt x="476250" y="3119805"/>
                </a:lnTo>
                <a:lnTo>
                  <a:pt x="522683" y="3114151"/>
                </a:lnTo>
                <a:lnTo>
                  <a:pt x="563759" y="3100162"/>
                </a:lnTo>
                <a:lnTo>
                  <a:pt x="599478" y="3077837"/>
                </a:lnTo>
                <a:lnTo>
                  <a:pt x="629837" y="3047178"/>
                </a:lnTo>
                <a:lnTo>
                  <a:pt x="654837" y="3008185"/>
                </a:lnTo>
                <a:lnTo>
                  <a:pt x="676700" y="2987490"/>
                </a:lnTo>
                <a:lnTo>
                  <a:pt x="695769" y="2962608"/>
                </a:lnTo>
                <a:lnTo>
                  <a:pt x="712048" y="2933540"/>
                </a:lnTo>
                <a:lnTo>
                  <a:pt x="725538" y="2900286"/>
                </a:lnTo>
                <a:lnTo>
                  <a:pt x="843985" y="2578442"/>
                </a:lnTo>
                <a:lnTo>
                  <a:pt x="539495" y="2578442"/>
                </a:lnTo>
                <a:lnTo>
                  <a:pt x="429742" y="1743138"/>
                </a:lnTo>
                <a:lnTo>
                  <a:pt x="401827" y="1469669"/>
                </a:lnTo>
                <a:lnTo>
                  <a:pt x="395504" y="1407013"/>
                </a:lnTo>
                <a:lnTo>
                  <a:pt x="388437" y="1348523"/>
                </a:lnTo>
                <a:lnTo>
                  <a:pt x="380624" y="1294200"/>
                </a:lnTo>
                <a:lnTo>
                  <a:pt x="372066" y="1244044"/>
                </a:lnTo>
                <a:lnTo>
                  <a:pt x="362762" y="1198054"/>
                </a:lnTo>
                <a:lnTo>
                  <a:pt x="345050" y="1142469"/>
                </a:lnTo>
                <a:lnTo>
                  <a:pt x="318707" y="1099236"/>
                </a:lnTo>
                <a:lnTo>
                  <a:pt x="283733" y="1068354"/>
                </a:lnTo>
                <a:lnTo>
                  <a:pt x="240129" y="1049824"/>
                </a:lnTo>
                <a:lnTo>
                  <a:pt x="187896" y="1043647"/>
                </a:lnTo>
                <a:close/>
              </a:path>
              <a:path w="7334250" h="3131184">
                <a:moveTo>
                  <a:pt x="2169160" y="1049235"/>
                </a:moveTo>
                <a:lnTo>
                  <a:pt x="2120497" y="1053774"/>
                </a:lnTo>
                <a:lnTo>
                  <a:pt x="2080167" y="1067390"/>
                </a:lnTo>
                <a:lnTo>
                  <a:pt x="2048171" y="1090084"/>
                </a:lnTo>
                <a:lnTo>
                  <a:pt x="2024508" y="1121857"/>
                </a:lnTo>
                <a:lnTo>
                  <a:pt x="2009178" y="1162710"/>
                </a:lnTo>
                <a:lnTo>
                  <a:pt x="1769186" y="2176602"/>
                </a:lnTo>
                <a:lnTo>
                  <a:pt x="1633385" y="2682621"/>
                </a:lnTo>
                <a:lnTo>
                  <a:pt x="1965662" y="2682621"/>
                </a:lnTo>
                <a:lnTo>
                  <a:pt x="1981154" y="2631928"/>
                </a:lnTo>
                <a:lnTo>
                  <a:pt x="1997556" y="2577919"/>
                </a:lnTo>
                <a:lnTo>
                  <a:pt x="2013730" y="2524312"/>
                </a:lnTo>
                <a:lnTo>
                  <a:pt x="2029676" y="2471109"/>
                </a:lnTo>
                <a:lnTo>
                  <a:pt x="2045395" y="2418310"/>
                </a:lnTo>
                <a:lnTo>
                  <a:pt x="2060885" y="2365914"/>
                </a:lnTo>
                <a:lnTo>
                  <a:pt x="2076148" y="2313921"/>
                </a:lnTo>
                <a:lnTo>
                  <a:pt x="2091183" y="2262332"/>
                </a:lnTo>
                <a:lnTo>
                  <a:pt x="2105990" y="2211146"/>
                </a:lnTo>
                <a:lnTo>
                  <a:pt x="2120569" y="2160364"/>
                </a:lnTo>
                <a:lnTo>
                  <a:pt x="2134921" y="2109985"/>
                </a:lnTo>
                <a:lnTo>
                  <a:pt x="2149044" y="2060009"/>
                </a:lnTo>
                <a:lnTo>
                  <a:pt x="2162940" y="2010437"/>
                </a:lnTo>
                <a:lnTo>
                  <a:pt x="2176608" y="1961268"/>
                </a:lnTo>
                <a:lnTo>
                  <a:pt x="2190048" y="1912503"/>
                </a:lnTo>
                <a:lnTo>
                  <a:pt x="2203261" y="1864141"/>
                </a:lnTo>
                <a:lnTo>
                  <a:pt x="2216245" y="1816183"/>
                </a:lnTo>
                <a:lnTo>
                  <a:pt x="2229002" y="1768628"/>
                </a:lnTo>
                <a:lnTo>
                  <a:pt x="2241531" y="1721476"/>
                </a:lnTo>
                <a:lnTo>
                  <a:pt x="2253832" y="1674728"/>
                </a:lnTo>
                <a:lnTo>
                  <a:pt x="2265905" y="1628383"/>
                </a:lnTo>
                <a:lnTo>
                  <a:pt x="2277750" y="1582441"/>
                </a:lnTo>
                <a:lnTo>
                  <a:pt x="2289368" y="1536903"/>
                </a:lnTo>
                <a:lnTo>
                  <a:pt x="2300758" y="1491768"/>
                </a:lnTo>
                <a:lnTo>
                  <a:pt x="2311920" y="1447037"/>
                </a:lnTo>
                <a:lnTo>
                  <a:pt x="2322854" y="1402708"/>
                </a:lnTo>
                <a:lnTo>
                  <a:pt x="2333560" y="1358784"/>
                </a:lnTo>
                <a:lnTo>
                  <a:pt x="2344039" y="1315262"/>
                </a:lnTo>
                <a:lnTo>
                  <a:pt x="2357994" y="1255731"/>
                </a:lnTo>
                <a:lnTo>
                  <a:pt x="2362644" y="1229690"/>
                </a:lnTo>
                <a:lnTo>
                  <a:pt x="2359039" y="1193816"/>
                </a:lnTo>
                <a:lnTo>
                  <a:pt x="2330202" y="1130102"/>
                </a:lnTo>
                <a:lnTo>
                  <a:pt x="2274855" y="1079057"/>
                </a:lnTo>
                <a:lnTo>
                  <a:pt x="2206950" y="1052548"/>
                </a:lnTo>
                <a:lnTo>
                  <a:pt x="2169160" y="1049235"/>
                </a:lnTo>
                <a:close/>
              </a:path>
              <a:path w="7334250" h="3131184">
                <a:moveTo>
                  <a:pt x="1181315" y="1051090"/>
                </a:moveTo>
                <a:lnTo>
                  <a:pt x="1139590" y="1055304"/>
                </a:lnTo>
                <a:lnTo>
                  <a:pt x="1101585" y="1067947"/>
                </a:lnTo>
                <a:lnTo>
                  <a:pt x="1067302" y="1089019"/>
                </a:lnTo>
                <a:lnTo>
                  <a:pt x="1036741" y="1118519"/>
                </a:lnTo>
                <a:lnTo>
                  <a:pt x="1009900" y="1156448"/>
                </a:lnTo>
                <a:lnTo>
                  <a:pt x="986781" y="1202805"/>
                </a:lnTo>
                <a:lnTo>
                  <a:pt x="967384" y="1257592"/>
                </a:lnTo>
                <a:lnTo>
                  <a:pt x="951004" y="1312749"/>
                </a:lnTo>
                <a:lnTo>
                  <a:pt x="934666" y="1367427"/>
                </a:lnTo>
                <a:lnTo>
                  <a:pt x="918368" y="1421625"/>
                </a:lnTo>
                <a:lnTo>
                  <a:pt x="902112" y="1475343"/>
                </a:lnTo>
                <a:lnTo>
                  <a:pt x="885896" y="1528581"/>
                </a:lnTo>
                <a:lnTo>
                  <a:pt x="869722" y="1581340"/>
                </a:lnTo>
                <a:lnTo>
                  <a:pt x="853588" y="1633619"/>
                </a:lnTo>
                <a:lnTo>
                  <a:pt x="837495" y="1685418"/>
                </a:lnTo>
                <a:lnTo>
                  <a:pt x="821443" y="1736737"/>
                </a:lnTo>
                <a:lnTo>
                  <a:pt x="805432" y="1787577"/>
                </a:lnTo>
                <a:lnTo>
                  <a:pt x="789462" y="1837936"/>
                </a:lnTo>
                <a:lnTo>
                  <a:pt x="773533" y="1887816"/>
                </a:lnTo>
                <a:lnTo>
                  <a:pt x="757644" y="1937217"/>
                </a:lnTo>
                <a:lnTo>
                  <a:pt x="741797" y="1986137"/>
                </a:lnTo>
                <a:lnTo>
                  <a:pt x="725990" y="2034578"/>
                </a:lnTo>
                <a:lnTo>
                  <a:pt x="710224" y="2082538"/>
                </a:lnTo>
                <a:lnTo>
                  <a:pt x="694500" y="2130020"/>
                </a:lnTo>
                <a:lnTo>
                  <a:pt x="678815" y="2177021"/>
                </a:lnTo>
                <a:lnTo>
                  <a:pt x="663172" y="2223542"/>
                </a:lnTo>
                <a:lnTo>
                  <a:pt x="647570" y="2269584"/>
                </a:lnTo>
                <a:lnTo>
                  <a:pt x="632008" y="2315146"/>
                </a:lnTo>
                <a:lnTo>
                  <a:pt x="616487" y="2360228"/>
                </a:lnTo>
                <a:lnTo>
                  <a:pt x="601007" y="2404831"/>
                </a:lnTo>
                <a:lnTo>
                  <a:pt x="585568" y="2448953"/>
                </a:lnTo>
                <a:lnTo>
                  <a:pt x="570170" y="2492596"/>
                </a:lnTo>
                <a:lnTo>
                  <a:pt x="554812" y="2535759"/>
                </a:lnTo>
                <a:lnTo>
                  <a:pt x="539495" y="2578442"/>
                </a:lnTo>
                <a:lnTo>
                  <a:pt x="843985" y="2578442"/>
                </a:lnTo>
                <a:lnTo>
                  <a:pt x="1008303" y="2131961"/>
                </a:lnTo>
                <a:lnTo>
                  <a:pt x="1160856" y="1776628"/>
                </a:lnTo>
                <a:lnTo>
                  <a:pt x="1472655" y="1776628"/>
                </a:lnTo>
                <a:lnTo>
                  <a:pt x="1469103" y="1755341"/>
                </a:lnTo>
                <a:lnTo>
                  <a:pt x="1458942" y="1695501"/>
                </a:lnTo>
                <a:lnTo>
                  <a:pt x="1449067" y="1638435"/>
                </a:lnTo>
                <a:lnTo>
                  <a:pt x="1439478" y="1584143"/>
                </a:lnTo>
                <a:lnTo>
                  <a:pt x="1430176" y="1532625"/>
                </a:lnTo>
                <a:lnTo>
                  <a:pt x="1421160" y="1483881"/>
                </a:lnTo>
                <a:lnTo>
                  <a:pt x="1412431" y="1437912"/>
                </a:lnTo>
                <a:lnTo>
                  <a:pt x="1403987" y="1394716"/>
                </a:lnTo>
                <a:lnTo>
                  <a:pt x="1395830" y="1354294"/>
                </a:lnTo>
                <a:lnTo>
                  <a:pt x="1387960" y="1316646"/>
                </a:lnTo>
                <a:lnTo>
                  <a:pt x="1363558" y="1220572"/>
                </a:lnTo>
                <a:lnTo>
                  <a:pt x="1342866" y="1168787"/>
                </a:lnTo>
                <a:lnTo>
                  <a:pt x="1318302" y="1126416"/>
                </a:lnTo>
                <a:lnTo>
                  <a:pt x="1289864" y="1093461"/>
                </a:lnTo>
                <a:lnTo>
                  <a:pt x="1257554" y="1069922"/>
                </a:lnTo>
                <a:lnTo>
                  <a:pt x="1221371" y="1055798"/>
                </a:lnTo>
                <a:lnTo>
                  <a:pt x="1181315" y="1051090"/>
                </a:lnTo>
                <a:close/>
              </a:path>
              <a:path w="7334250" h="3131184">
                <a:moveTo>
                  <a:pt x="3078568" y="193471"/>
                </a:moveTo>
                <a:lnTo>
                  <a:pt x="3035427" y="197424"/>
                </a:lnTo>
                <a:lnTo>
                  <a:pt x="2995312" y="209283"/>
                </a:lnTo>
                <a:lnTo>
                  <a:pt x="2958223" y="229047"/>
                </a:lnTo>
                <a:lnTo>
                  <a:pt x="2924162" y="256717"/>
                </a:lnTo>
                <a:lnTo>
                  <a:pt x="2895675" y="289976"/>
                </a:lnTo>
                <a:lnTo>
                  <a:pt x="2875327" y="326488"/>
                </a:lnTo>
                <a:lnTo>
                  <a:pt x="2863118" y="366252"/>
                </a:lnTo>
                <a:lnTo>
                  <a:pt x="2859049" y="409270"/>
                </a:lnTo>
                <a:lnTo>
                  <a:pt x="2863118" y="452294"/>
                </a:lnTo>
                <a:lnTo>
                  <a:pt x="2875327" y="492061"/>
                </a:lnTo>
                <a:lnTo>
                  <a:pt x="2895675" y="528570"/>
                </a:lnTo>
                <a:lnTo>
                  <a:pt x="2924162" y="561822"/>
                </a:lnTo>
                <a:lnTo>
                  <a:pt x="2958223" y="589492"/>
                </a:lnTo>
                <a:lnTo>
                  <a:pt x="2995312" y="609257"/>
                </a:lnTo>
                <a:lnTo>
                  <a:pt x="3035427" y="621115"/>
                </a:lnTo>
                <a:lnTo>
                  <a:pt x="3078568" y="625068"/>
                </a:lnTo>
                <a:lnTo>
                  <a:pt x="3121643" y="621115"/>
                </a:lnTo>
                <a:lnTo>
                  <a:pt x="3161580" y="609257"/>
                </a:lnTo>
                <a:lnTo>
                  <a:pt x="3198382" y="589492"/>
                </a:lnTo>
                <a:lnTo>
                  <a:pt x="3232048" y="561822"/>
                </a:lnTo>
                <a:lnTo>
                  <a:pt x="3260125" y="528570"/>
                </a:lnTo>
                <a:lnTo>
                  <a:pt x="3280179" y="492061"/>
                </a:lnTo>
                <a:lnTo>
                  <a:pt x="3292211" y="452294"/>
                </a:lnTo>
                <a:lnTo>
                  <a:pt x="3296221" y="409270"/>
                </a:lnTo>
                <a:lnTo>
                  <a:pt x="3292211" y="366252"/>
                </a:lnTo>
                <a:lnTo>
                  <a:pt x="3280179" y="326488"/>
                </a:lnTo>
                <a:lnTo>
                  <a:pt x="3260125" y="289976"/>
                </a:lnTo>
                <a:lnTo>
                  <a:pt x="3232048" y="256717"/>
                </a:lnTo>
                <a:lnTo>
                  <a:pt x="3198382" y="229047"/>
                </a:lnTo>
                <a:lnTo>
                  <a:pt x="3161580" y="209283"/>
                </a:lnTo>
                <a:lnTo>
                  <a:pt x="3121643" y="197424"/>
                </a:lnTo>
                <a:lnTo>
                  <a:pt x="3078568" y="193471"/>
                </a:lnTo>
                <a:close/>
              </a:path>
              <a:path w="7334250" h="3131184">
                <a:moveTo>
                  <a:pt x="3017177" y="1075283"/>
                </a:moveTo>
                <a:lnTo>
                  <a:pt x="2978982" y="1078538"/>
                </a:lnTo>
                <a:lnTo>
                  <a:pt x="2913403" y="1104580"/>
                </a:lnTo>
                <a:lnTo>
                  <a:pt x="2863638" y="1155386"/>
                </a:lnTo>
                <a:lnTo>
                  <a:pt x="2838053" y="1223289"/>
                </a:lnTo>
                <a:lnTo>
                  <a:pt x="2834855" y="1263167"/>
                </a:lnTo>
                <a:lnTo>
                  <a:pt x="2834626" y="1303097"/>
                </a:lnTo>
                <a:lnTo>
                  <a:pt x="2833937" y="1345162"/>
                </a:lnTo>
                <a:lnTo>
                  <a:pt x="2832789" y="1389363"/>
                </a:lnTo>
                <a:lnTo>
                  <a:pt x="2831182" y="1435700"/>
                </a:lnTo>
                <a:lnTo>
                  <a:pt x="2829115" y="1484173"/>
                </a:lnTo>
                <a:lnTo>
                  <a:pt x="2826588" y="1534781"/>
                </a:lnTo>
                <a:lnTo>
                  <a:pt x="2823602" y="1587526"/>
                </a:lnTo>
                <a:lnTo>
                  <a:pt x="2820156" y="1642407"/>
                </a:lnTo>
                <a:lnTo>
                  <a:pt x="2812348" y="1756442"/>
                </a:lnTo>
                <a:lnTo>
                  <a:pt x="2808905" y="1811323"/>
                </a:lnTo>
                <a:lnTo>
                  <a:pt x="2805921" y="1864068"/>
                </a:lnTo>
                <a:lnTo>
                  <a:pt x="2803396" y="1914677"/>
                </a:lnTo>
                <a:lnTo>
                  <a:pt x="2801330" y="1963149"/>
                </a:lnTo>
                <a:lnTo>
                  <a:pt x="2799723" y="2009486"/>
                </a:lnTo>
                <a:lnTo>
                  <a:pt x="2798575" y="2053687"/>
                </a:lnTo>
                <a:lnTo>
                  <a:pt x="2797887" y="2095753"/>
                </a:lnTo>
                <a:lnTo>
                  <a:pt x="2797657" y="2135682"/>
                </a:lnTo>
                <a:lnTo>
                  <a:pt x="2797789" y="2169832"/>
                </a:lnTo>
                <a:lnTo>
                  <a:pt x="2798186" y="2208500"/>
                </a:lnTo>
                <a:lnTo>
                  <a:pt x="2798849" y="2251686"/>
                </a:lnTo>
                <a:lnTo>
                  <a:pt x="2799777" y="2299392"/>
                </a:lnTo>
                <a:lnTo>
                  <a:pt x="2800971" y="2351615"/>
                </a:lnTo>
                <a:lnTo>
                  <a:pt x="2802432" y="2408357"/>
                </a:lnTo>
                <a:lnTo>
                  <a:pt x="2805888" y="2530871"/>
                </a:lnTo>
                <a:lnTo>
                  <a:pt x="2807351" y="2587609"/>
                </a:lnTo>
                <a:lnTo>
                  <a:pt x="2808547" y="2639831"/>
                </a:lnTo>
                <a:lnTo>
                  <a:pt x="2809478" y="2687536"/>
                </a:lnTo>
                <a:lnTo>
                  <a:pt x="2810143" y="2730725"/>
                </a:lnTo>
                <a:lnTo>
                  <a:pt x="2810542" y="2769396"/>
                </a:lnTo>
                <a:lnTo>
                  <a:pt x="2810675" y="2803550"/>
                </a:lnTo>
                <a:lnTo>
                  <a:pt x="2813872" y="2842612"/>
                </a:lnTo>
                <a:lnTo>
                  <a:pt x="2839451" y="2909581"/>
                </a:lnTo>
                <a:lnTo>
                  <a:pt x="2889215" y="2960278"/>
                </a:lnTo>
                <a:lnTo>
                  <a:pt x="2954790" y="2986324"/>
                </a:lnTo>
                <a:lnTo>
                  <a:pt x="2992983" y="2989580"/>
                </a:lnTo>
                <a:lnTo>
                  <a:pt x="3031936" y="2986324"/>
                </a:lnTo>
                <a:lnTo>
                  <a:pt x="3097982" y="2960278"/>
                </a:lnTo>
                <a:lnTo>
                  <a:pt x="3147047" y="2909581"/>
                </a:lnTo>
                <a:lnTo>
                  <a:pt x="3172164" y="2842612"/>
                </a:lnTo>
                <a:lnTo>
                  <a:pt x="3175304" y="2803550"/>
                </a:lnTo>
                <a:lnTo>
                  <a:pt x="3175171" y="2769396"/>
                </a:lnTo>
                <a:lnTo>
                  <a:pt x="3174772" y="2730725"/>
                </a:lnTo>
                <a:lnTo>
                  <a:pt x="3174108" y="2687536"/>
                </a:lnTo>
                <a:lnTo>
                  <a:pt x="3173177" y="2639831"/>
                </a:lnTo>
                <a:lnTo>
                  <a:pt x="3171980" y="2587609"/>
                </a:lnTo>
                <a:lnTo>
                  <a:pt x="3170518" y="2530871"/>
                </a:lnTo>
                <a:lnTo>
                  <a:pt x="3167061" y="2408357"/>
                </a:lnTo>
                <a:lnTo>
                  <a:pt x="3165598" y="2351615"/>
                </a:lnTo>
                <a:lnTo>
                  <a:pt x="3164401" y="2299392"/>
                </a:lnTo>
                <a:lnTo>
                  <a:pt x="3163471" y="2251686"/>
                </a:lnTo>
                <a:lnTo>
                  <a:pt x="3162806" y="2208500"/>
                </a:lnTo>
                <a:lnTo>
                  <a:pt x="3162407" y="2169832"/>
                </a:lnTo>
                <a:lnTo>
                  <a:pt x="3162274" y="2135682"/>
                </a:lnTo>
                <a:lnTo>
                  <a:pt x="3162504" y="2095753"/>
                </a:lnTo>
                <a:lnTo>
                  <a:pt x="3163194" y="2053687"/>
                </a:lnTo>
                <a:lnTo>
                  <a:pt x="3164343" y="2009486"/>
                </a:lnTo>
                <a:lnTo>
                  <a:pt x="3165952" y="1963149"/>
                </a:lnTo>
                <a:lnTo>
                  <a:pt x="3168020" y="1914677"/>
                </a:lnTo>
                <a:lnTo>
                  <a:pt x="3170547" y="1864068"/>
                </a:lnTo>
                <a:lnTo>
                  <a:pt x="3173533" y="1811323"/>
                </a:lnTo>
                <a:lnTo>
                  <a:pt x="3176977" y="1756442"/>
                </a:lnTo>
                <a:lnTo>
                  <a:pt x="3184786" y="1642407"/>
                </a:lnTo>
                <a:lnTo>
                  <a:pt x="3188232" y="1587526"/>
                </a:lnTo>
                <a:lnTo>
                  <a:pt x="3191218" y="1534781"/>
                </a:lnTo>
                <a:lnTo>
                  <a:pt x="3193744" y="1484173"/>
                </a:lnTo>
                <a:lnTo>
                  <a:pt x="3195811" y="1435700"/>
                </a:lnTo>
                <a:lnTo>
                  <a:pt x="3197419" y="1389363"/>
                </a:lnTo>
                <a:lnTo>
                  <a:pt x="3198567" y="1345162"/>
                </a:lnTo>
                <a:lnTo>
                  <a:pt x="3199256" y="1303097"/>
                </a:lnTo>
                <a:lnTo>
                  <a:pt x="3199485" y="1263167"/>
                </a:lnTo>
                <a:lnTo>
                  <a:pt x="3196287" y="1223289"/>
                </a:lnTo>
                <a:lnTo>
                  <a:pt x="3170708" y="1155386"/>
                </a:lnTo>
                <a:lnTo>
                  <a:pt x="3120945" y="1104580"/>
                </a:lnTo>
                <a:lnTo>
                  <a:pt x="3055370" y="1078538"/>
                </a:lnTo>
                <a:lnTo>
                  <a:pt x="3017177" y="1075283"/>
                </a:lnTo>
                <a:close/>
              </a:path>
              <a:path w="7334250" h="3131184">
                <a:moveTo>
                  <a:pt x="3832491" y="1013891"/>
                </a:moveTo>
                <a:lnTo>
                  <a:pt x="3761328" y="1027379"/>
                </a:lnTo>
                <a:lnTo>
                  <a:pt x="3704120" y="1067841"/>
                </a:lnTo>
                <a:lnTo>
                  <a:pt x="3666451" y="1128764"/>
                </a:lnTo>
                <a:lnTo>
                  <a:pt x="3653891" y="1203642"/>
                </a:lnTo>
                <a:lnTo>
                  <a:pt x="3658491" y="1253716"/>
                </a:lnTo>
                <a:lnTo>
                  <a:pt x="3672289" y="1296039"/>
                </a:lnTo>
                <a:lnTo>
                  <a:pt x="3695285" y="1330610"/>
                </a:lnTo>
                <a:lnTo>
                  <a:pt x="3727480" y="1357431"/>
                </a:lnTo>
                <a:lnTo>
                  <a:pt x="3768872" y="1376500"/>
                </a:lnTo>
                <a:lnTo>
                  <a:pt x="3819461" y="1387817"/>
                </a:lnTo>
                <a:lnTo>
                  <a:pt x="3886551" y="1394008"/>
                </a:lnTo>
                <a:lnTo>
                  <a:pt x="4110727" y="1412377"/>
                </a:lnTo>
                <a:lnTo>
                  <a:pt x="4196304" y="1417725"/>
                </a:lnTo>
                <a:lnTo>
                  <a:pt x="4232465" y="1419440"/>
                </a:lnTo>
                <a:lnTo>
                  <a:pt x="4269676" y="2505887"/>
                </a:lnTo>
                <a:lnTo>
                  <a:pt x="4269326" y="2545652"/>
                </a:lnTo>
                <a:lnTo>
                  <a:pt x="4268277" y="2594252"/>
                </a:lnTo>
                <a:lnTo>
                  <a:pt x="4266531" y="2651689"/>
                </a:lnTo>
                <a:lnTo>
                  <a:pt x="4261647" y="2784242"/>
                </a:lnTo>
                <a:lnTo>
                  <a:pt x="4259905" y="2841682"/>
                </a:lnTo>
                <a:lnTo>
                  <a:pt x="4258861" y="2890283"/>
                </a:lnTo>
                <a:lnTo>
                  <a:pt x="4258513" y="2930042"/>
                </a:lnTo>
                <a:lnTo>
                  <a:pt x="4261942" y="2964811"/>
                </a:lnTo>
                <a:lnTo>
                  <a:pt x="4289379" y="3025275"/>
                </a:lnTo>
                <a:lnTo>
                  <a:pt x="4342051" y="3072133"/>
                </a:lnTo>
                <a:lnTo>
                  <a:pt x="4406697" y="3096322"/>
                </a:lnTo>
                <a:lnTo>
                  <a:pt x="4442688" y="3099346"/>
                </a:lnTo>
                <a:lnTo>
                  <a:pt x="4477818" y="3095978"/>
                </a:lnTo>
                <a:lnTo>
                  <a:pt x="4537654" y="3069040"/>
                </a:lnTo>
                <a:lnTo>
                  <a:pt x="4583594" y="3015165"/>
                </a:lnTo>
                <a:lnTo>
                  <a:pt x="4601352" y="2978125"/>
                </a:lnTo>
                <a:lnTo>
                  <a:pt x="4615635" y="2934352"/>
                </a:lnTo>
                <a:lnTo>
                  <a:pt x="4626445" y="2883844"/>
                </a:lnTo>
                <a:lnTo>
                  <a:pt x="4633780" y="2826603"/>
                </a:lnTo>
                <a:lnTo>
                  <a:pt x="4637640" y="2762627"/>
                </a:lnTo>
                <a:lnTo>
                  <a:pt x="4638027" y="2691917"/>
                </a:lnTo>
                <a:lnTo>
                  <a:pt x="4636097" y="2594252"/>
                </a:lnTo>
                <a:lnTo>
                  <a:pt x="4634306" y="2515184"/>
                </a:lnTo>
                <a:lnTo>
                  <a:pt x="4598949" y="1415719"/>
                </a:lnTo>
                <a:lnTo>
                  <a:pt x="4740341" y="1397860"/>
                </a:lnTo>
                <a:lnTo>
                  <a:pt x="4790942" y="1392280"/>
                </a:lnTo>
                <a:lnTo>
                  <a:pt x="4828147" y="1388933"/>
                </a:lnTo>
                <a:lnTo>
                  <a:pt x="4851958" y="1387817"/>
                </a:lnTo>
                <a:lnTo>
                  <a:pt x="5088689" y="1387817"/>
                </a:lnTo>
                <a:lnTo>
                  <a:pt x="5108921" y="1382002"/>
                </a:lnTo>
                <a:lnTo>
                  <a:pt x="5167287" y="1342237"/>
                </a:lnTo>
                <a:lnTo>
                  <a:pt x="5205663" y="1282011"/>
                </a:lnTo>
                <a:lnTo>
                  <a:pt x="5218455" y="1207363"/>
                </a:lnTo>
                <a:lnTo>
                  <a:pt x="5213915" y="1156313"/>
                </a:lnTo>
                <a:lnTo>
                  <a:pt x="5200296" y="1113302"/>
                </a:lnTo>
                <a:lnTo>
                  <a:pt x="5177598" y="1078328"/>
                </a:lnTo>
                <a:lnTo>
                  <a:pt x="5145821" y="1051390"/>
                </a:lnTo>
                <a:lnTo>
                  <a:pt x="5133125" y="1045514"/>
                </a:lnTo>
                <a:lnTo>
                  <a:pt x="4223169" y="1045514"/>
                </a:lnTo>
                <a:lnTo>
                  <a:pt x="3832491" y="1013891"/>
                </a:lnTo>
                <a:close/>
              </a:path>
              <a:path w="7334250" h="3131184">
                <a:moveTo>
                  <a:pt x="5088689" y="1387817"/>
                </a:moveTo>
                <a:lnTo>
                  <a:pt x="4851958" y="1387817"/>
                </a:lnTo>
                <a:lnTo>
                  <a:pt x="4872366" y="1388051"/>
                </a:lnTo>
                <a:lnTo>
                  <a:pt x="4894516" y="1388749"/>
                </a:lnTo>
                <a:lnTo>
                  <a:pt x="4918409" y="1389912"/>
                </a:lnTo>
                <a:lnTo>
                  <a:pt x="4969683" y="1393165"/>
                </a:lnTo>
                <a:lnTo>
                  <a:pt x="4993576" y="1394328"/>
                </a:lnTo>
                <a:lnTo>
                  <a:pt x="5015726" y="1395026"/>
                </a:lnTo>
                <a:lnTo>
                  <a:pt x="5036134" y="1395260"/>
                </a:lnTo>
                <a:lnTo>
                  <a:pt x="5074329" y="1391945"/>
                </a:lnTo>
                <a:lnTo>
                  <a:pt x="5088689" y="1387817"/>
                </a:lnTo>
                <a:close/>
              </a:path>
              <a:path w="7334250" h="3131184">
                <a:moveTo>
                  <a:pt x="4392460" y="381368"/>
                </a:moveTo>
                <a:lnTo>
                  <a:pt x="4320365" y="394158"/>
                </a:lnTo>
                <a:lnTo>
                  <a:pt x="4260367" y="432523"/>
                </a:lnTo>
                <a:lnTo>
                  <a:pt x="4219905" y="490429"/>
                </a:lnTo>
                <a:lnTo>
                  <a:pt x="4206417" y="561822"/>
                </a:lnTo>
                <a:lnTo>
                  <a:pt x="4206752" y="593634"/>
                </a:lnTo>
                <a:lnTo>
                  <a:pt x="4207758" y="632515"/>
                </a:lnTo>
                <a:lnTo>
                  <a:pt x="4209432" y="678466"/>
                </a:lnTo>
                <a:lnTo>
                  <a:pt x="4211775" y="731486"/>
                </a:lnTo>
                <a:lnTo>
                  <a:pt x="4214787" y="791578"/>
                </a:lnTo>
                <a:lnTo>
                  <a:pt x="4217804" y="852631"/>
                </a:lnTo>
                <a:lnTo>
                  <a:pt x="4220151" y="908551"/>
                </a:lnTo>
                <a:lnTo>
                  <a:pt x="4221827" y="959338"/>
                </a:lnTo>
                <a:lnTo>
                  <a:pt x="4222833" y="1004993"/>
                </a:lnTo>
                <a:lnTo>
                  <a:pt x="4223169" y="1045514"/>
                </a:lnTo>
                <a:lnTo>
                  <a:pt x="5133125" y="1045514"/>
                </a:lnTo>
                <a:lnTo>
                  <a:pt x="5129091" y="1043647"/>
                </a:lnTo>
                <a:lnTo>
                  <a:pt x="4587798" y="1043647"/>
                </a:lnTo>
                <a:lnTo>
                  <a:pt x="4589653" y="928306"/>
                </a:lnTo>
                <a:lnTo>
                  <a:pt x="4593374" y="820407"/>
                </a:lnTo>
                <a:lnTo>
                  <a:pt x="4593024" y="773782"/>
                </a:lnTo>
                <a:lnTo>
                  <a:pt x="4591977" y="730645"/>
                </a:lnTo>
                <a:lnTo>
                  <a:pt x="4590234" y="690996"/>
                </a:lnTo>
                <a:lnTo>
                  <a:pt x="4578641" y="590744"/>
                </a:lnTo>
                <a:lnTo>
                  <a:pt x="4565124" y="535196"/>
                </a:lnTo>
                <a:lnTo>
                  <a:pt x="4547247" y="488194"/>
                </a:lnTo>
                <a:lnTo>
                  <a:pt x="4525009" y="449737"/>
                </a:lnTo>
                <a:lnTo>
                  <a:pt x="4498412" y="419826"/>
                </a:lnTo>
                <a:lnTo>
                  <a:pt x="4432137" y="385641"/>
                </a:lnTo>
                <a:lnTo>
                  <a:pt x="4392460" y="381368"/>
                </a:lnTo>
                <a:close/>
              </a:path>
              <a:path w="7334250" h="3131184">
                <a:moveTo>
                  <a:pt x="4851958" y="1013891"/>
                </a:moveTo>
                <a:lnTo>
                  <a:pt x="4830676" y="1015082"/>
                </a:lnTo>
                <a:lnTo>
                  <a:pt x="4793619" y="1018652"/>
                </a:lnTo>
                <a:lnTo>
                  <a:pt x="4740787" y="1024603"/>
                </a:lnTo>
                <a:lnTo>
                  <a:pt x="4587798" y="1043647"/>
                </a:lnTo>
                <a:lnTo>
                  <a:pt x="5129091" y="1043647"/>
                </a:lnTo>
                <a:lnTo>
                  <a:pt x="5075798" y="1025791"/>
                </a:lnTo>
                <a:lnTo>
                  <a:pt x="5035914" y="1020585"/>
                </a:lnTo>
                <a:lnTo>
                  <a:pt x="4985313" y="1016866"/>
                </a:lnTo>
                <a:lnTo>
                  <a:pt x="4923995" y="1014635"/>
                </a:lnTo>
                <a:lnTo>
                  <a:pt x="4851958" y="1013891"/>
                </a:lnTo>
                <a:close/>
              </a:path>
              <a:path w="7334250" h="3131184">
                <a:moveTo>
                  <a:pt x="7178418" y="1434325"/>
                </a:moveTo>
                <a:lnTo>
                  <a:pt x="6693738" y="1434325"/>
                </a:lnTo>
                <a:lnTo>
                  <a:pt x="6730441" y="1438643"/>
                </a:lnTo>
                <a:lnTo>
                  <a:pt x="6762826" y="1451597"/>
                </a:lnTo>
                <a:lnTo>
                  <a:pt x="6814642" y="1503412"/>
                </a:lnTo>
                <a:lnTo>
                  <a:pt x="6834073" y="1542273"/>
                </a:lnTo>
                <a:lnTo>
                  <a:pt x="6849186" y="1589769"/>
                </a:lnTo>
                <a:lnTo>
                  <a:pt x="6859981" y="1645901"/>
                </a:lnTo>
                <a:lnTo>
                  <a:pt x="6866458" y="1710668"/>
                </a:lnTo>
                <a:lnTo>
                  <a:pt x="6868617" y="1784070"/>
                </a:lnTo>
                <a:lnTo>
                  <a:pt x="6868326" y="1811395"/>
                </a:lnTo>
                <a:lnTo>
                  <a:pt x="6867455" y="1844998"/>
                </a:lnTo>
                <a:lnTo>
                  <a:pt x="6866002" y="1884879"/>
                </a:lnTo>
                <a:lnTo>
                  <a:pt x="6861935" y="1977197"/>
                </a:lnTo>
                <a:lnTo>
                  <a:pt x="6860482" y="2017082"/>
                </a:lnTo>
                <a:lnTo>
                  <a:pt x="6859611" y="2050687"/>
                </a:lnTo>
                <a:lnTo>
                  <a:pt x="6859320" y="2078012"/>
                </a:lnTo>
                <a:lnTo>
                  <a:pt x="6859733" y="2117653"/>
                </a:lnTo>
                <a:lnTo>
                  <a:pt x="6860973" y="2159683"/>
                </a:lnTo>
                <a:lnTo>
                  <a:pt x="6863038" y="2204101"/>
                </a:lnTo>
                <a:lnTo>
                  <a:pt x="6865930" y="2250908"/>
                </a:lnTo>
                <a:lnTo>
                  <a:pt x="6869649" y="2300104"/>
                </a:lnTo>
                <a:lnTo>
                  <a:pt x="6874195" y="2351688"/>
                </a:lnTo>
                <a:lnTo>
                  <a:pt x="6879569" y="2405661"/>
                </a:lnTo>
                <a:lnTo>
                  <a:pt x="6885769" y="2462022"/>
                </a:lnTo>
                <a:lnTo>
                  <a:pt x="6892798" y="2520772"/>
                </a:lnTo>
                <a:lnTo>
                  <a:pt x="6900746" y="2581612"/>
                </a:lnTo>
                <a:lnTo>
                  <a:pt x="6908877" y="2639282"/>
                </a:lnTo>
                <a:lnTo>
                  <a:pt x="6917191" y="2693784"/>
                </a:lnTo>
                <a:lnTo>
                  <a:pt x="6925689" y="2745116"/>
                </a:lnTo>
                <a:lnTo>
                  <a:pt x="6934371" y="2793278"/>
                </a:lnTo>
                <a:lnTo>
                  <a:pt x="6943236" y="2838272"/>
                </a:lnTo>
                <a:lnTo>
                  <a:pt x="6952286" y="2880096"/>
                </a:lnTo>
                <a:lnTo>
                  <a:pt x="6961521" y="2918750"/>
                </a:lnTo>
                <a:lnTo>
                  <a:pt x="6990955" y="3005135"/>
                </a:lnTo>
                <a:lnTo>
                  <a:pt x="7018264" y="3044724"/>
                </a:lnTo>
                <a:lnTo>
                  <a:pt x="7052866" y="3073002"/>
                </a:lnTo>
                <a:lnTo>
                  <a:pt x="7094763" y="3089969"/>
                </a:lnTo>
                <a:lnTo>
                  <a:pt x="7143953" y="3095625"/>
                </a:lnTo>
                <a:lnTo>
                  <a:pt x="7181621" y="3092426"/>
                </a:lnTo>
                <a:lnTo>
                  <a:pt x="7248591" y="3066842"/>
                </a:lnTo>
                <a:lnTo>
                  <a:pt x="7302307" y="3017310"/>
                </a:lnTo>
                <a:lnTo>
                  <a:pt x="7330215" y="2953593"/>
                </a:lnTo>
                <a:lnTo>
                  <a:pt x="7333703" y="2917024"/>
                </a:lnTo>
                <a:lnTo>
                  <a:pt x="7333239" y="2905280"/>
                </a:lnTo>
                <a:lnTo>
                  <a:pt x="7331844" y="2892374"/>
                </a:lnTo>
                <a:lnTo>
                  <a:pt x="7329519" y="2878305"/>
                </a:lnTo>
                <a:lnTo>
                  <a:pt x="7326261" y="2863075"/>
                </a:lnTo>
                <a:lnTo>
                  <a:pt x="7317134" y="2820870"/>
                </a:lnTo>
                <a:lnTo>
                  <a:pt x="7308357" y="2777036"/>
                </a:lnTo>
                <a:lnTo>
                  <a:pt x="7299928" y="2731573"/>
                </a:lnTo>
                <a:lnTo>
                  <a:pt x="7291847" y="2684483"/>
                </a:lnTo>
                <a:lnTo>
                  <a:pt x="7284116" y="2635764"/>
                </a:lnTo>
                <a:lnTo>
                  <a:pt x="7276734" y="2585417"/>
                </a:lnTo>
                <a:lnTo>
                  <a:pt x="7269700" y="2533442"/>
                </a:lnTo>
                <a:lnTo>
                  <a:pt x="7263015" y="2479840"/>
                </a:lnTo>
                <a:lnTo>
                  <a:pt x="7225804" y="2092883"/>
                </a:lnTo>
                <a:lnTo>
                  <a:pt x="7210920" y="1737563"/>
                </a:lnTo>
                <a:lnTo>
                  <a:pt x="7207958" y="1672209"/>
                </a:lnTo>
                <a:lnTo>
                  <a:pt x="7203627" y="1611357"/>
                </a:lnTo>
                <a:lnTo>
                  <a:pt x="7197861" y="1554059"/>
                </a:lnTo>
                <a:lnTo>
                  <a:pt x="7190680" y="1500629"/>
                </a:lnTo>
                <a:lnTo>
                  <a:pt x="7182086" y="1451070"/>
                </a:lnTo>
                <a:lnTo>
                  <a:pt x="7178418" y="1434325"/>
                </a:lnTo>
                <a:close/>
              </a:path>
              <a:path w="7334250" h="3131184">
                <a:moveTo>
                  <a:pt x="5810072" y="0"/>
                </a:moveTo>
                <a:lnTo>
                  <a:pt x="5737988" y="12785"/>
                </a:lnTo>
                <a:lnTo>
                  <a:pt x="5677992" y="51155"/>
                </a:lnTo>
                <a:lnTo>
                  <a:pt x="5637530" y="109056"/>
                </a:lnTo>
                <a:lnTo>
                  <a:pt x="5624042" y="180454"/>
                </a:lnTo>
                <a:lnTo>
                  <a:pt x="5625147" y="225624"/>
                </a:lnTo>
                <a:lnTo>
                  <a:pt x="5628460" y="269979"/>
                </a:lnTo>
                <a:lnTo>
                  <a:pt x="5633981" y="313520"/>
                </a:lnTo>
                <a:lnTo>
                  <a:pt x="5641708" y="356247"/>
                </a:lnTo>
                <a:lnTo>
                  <a:pt x="5649442" y="399214"/>
                </a:lnTo>
                <a:lnTo>
                  <a:pt x="5654967" y="443458"/>
                </a:lnTo>
                <a:lnTo>
                  <a:pt x="5658281" y="488978"/>
                </a:lnTo>
                <a:lnTo>
                  <a:pt x="5659386" y="535774"/>
                </a:lnTo>
                <a:lnTo>
                  <a:pt x="5659024" y="566625"/>
                </a:lnTo>
                <a:lnTo>
                  <a:pt x="5657939" y="605848"/>
                </a:lnTo>
                <a:lnTo>
                  <a:pt x="5656130" y="653443"/>
                </a:lnTo>
                <a:lnTo>
                  <a:pt x="5653599" y="709410"/>
                </a:lnTo>
                <a:lnTo>
                  <a:pt x="5650345" y="773747"/>
                </a:lnTo>
                <a:lnTo>
                  <a:pt x="5646369" y="846455"/>
                </a:lnTo>
                <a:lnTo>
                  <a:pt x="5640781" y="2213813"/>
                </a:lnTo>
                <a:lnTo>
                  <a:pt x="5635205" y="2489149"/>
                </a:lnTo>
                <a:lnTo>
                  <a:pt x="5632601" y="2572044"/>
                </a:lnTo>
                <a:lnTo>
                  <a:pt x="5629252" y="2640652"/>
                </a:lnTo>
                <a:lnTo>
                  <a:pt x="5625158" y="2694973"/>
                </a:lnTo>
                <a:lnTo>
                  <a:pt x="5620319" y="2735006"/>
                </a:lnTo>
                <a:lnTo>
                  <a:pt x="5607413" y="2786797"/>
                </a:lnTo>
                <a:lnTo>
                  <a:pt x="5602182" y="2809122"/>
                </a:lnTo>
                <a:lnTo>
                  <a:pt x="5599042" y="2827727"/>
                </a:lnTo>
                <a:lnTo>
                  <a:pt x="5597994" y="2842615"/>
                </a:lnTo>
                <a:lnTo>
                  <a:pt x="5601599" y="2878425"/>
                </a:lnTo>
                <a:lnTo>
                  <a:pt x="5630436" y="2941676"/>
                </a:lnTo>
                <a:lnTo>
                  <a:pt x="5685662" y="2991906"/>
                </a:lnTo>
                <a:lnTo>
                  <a:pt x="5752636" y="3017947"/>
                </a:lnTo>
                <a:lnTo>
                  <a:pt x="5789612" y="3021203"/>
                </a:lnTo>
                <a:lnTo>
                  <a:pt x="5840890" y="3013994"/>
                </a:lnTo>
                <a:lnTo>
                  <a:pt x="5884957" y="2992369"/>
                </a:lnTo>
                <a:lnTo>
                  <a:pt x="5921814" y="2956325"/>
                </a:lnTo>
                <a:lnTo>
                  <a:pt x="5951461" y="2905861"/>
                </a:lnTo>
                <a:lnTo>
                  <a:pt x="5964644" y="2867212"/>
                </a:lnTo>
                <a:lnTo>
                  <a:pt x="5976181" y="2812548"/>
                </a:lnTo>
                <a:lnTo>
                  <a:pt x="5986069" y="2741868"/>
                </a:lnTo>
                <a:lnTo>
                  <a:pt x="5990395" y="2700522"/>
                </a:lnTo>
                <a:lnTo>
                  <a:pt x="5994310" y="2655173"/>
                </a:lnTo>
                <a:lnTo>
                  <a:pt x="5997812" y="2605819"/>
                </a:lnTo>
                <a:lnTo>
                  <a:pt x="6000903" y="2552462"/>
                </a:lnTo>
                <a:lnTo>
                  <a:pt x="6003581" y="2495101"/>
                </a:lnTo>
                <a:lnTo>
                  <a:pt x="6005847" y="2433735"/>
                </a:lnTo>
                <a:lnTo>
                  <a:pt x="6007702" y="2368366"/>
                </a:lnTo>
                <a:lnTo>
                  <a:pt x="6009144" y="2298992"/>
                </a:lnTo>
                <a:lnTo>
                  <a:pt x="6010174" y="2225615"/>
                </a:lnTo>
                <a:lnTo>
                  <a:pt x="6010792" y="2148234"/>
                </a:lnTo>
                <a:lnTo>
                  <a:pt x="6010998" y="2066848"/>
                </a:lnTo>
                <a:lnTo>
                  <a:pt x="6043404" y="2007075"/>
                </a:lnTo>
                <a:lnTo>
                  <a:pt x="6074397" y="1951282"/>
                </a:lnTo>
                <a:lnTo>
                  <a:pt x="6103975" y="1899470"/>
                </a:lnTo>
                <a:lnTo>
                  <a:pt x="6132140" y="1851640"/>
                </a:lnTo>
                <a:lnTo>
                  <a:pt x="6158891" y="1807791"/>
                </a:lnTo>
                <a:lnTo>
                  <a:pt x="6184229" y="1767923"/>
                </a:lnTo>
                <a:lnTo>
                  <a:pt x="6208152" y="1732036"/>
                </a:lnTo>
                <a:lnTo>
                  <a:pt x="6230661" y="1700132"/>
                </a:lnTo>
                <a:lnTo>
                  <a:pt x="6271437" y="1648269"/>
                </a:lnTo>
                <a:lnTo>
                  <a:pt x="6309148" y="1607619"/>
                </a:lnTo>
                <a:lnTo>
                  <a:pt x="6347863" y="1571247"/>
                </a:lnTo>
                <a:lnTo>
                  <a:pt x="6387582" y="1539156"/>
                </a:lnTo>
                <a:lnTo>
                  <a:pt x="6428306" y="1511343"/>
                </a:lnTo>
                <a:lnTo>
                  <a:pt x="6470034" y="1487809"/>
                </a:lnTo>
                <a:lnTo>
                  <a:pt x="6512766" y="1468555"/>
                </a:lnTo>
                <a:lnTo>
                  <a:pt x="6514927" y="1467815"/>
                </a:lnTo>
                <a:lnTo>
                  <a:pt x="5997968" y="1467815"/>
                </a:lnTo>
                <a:lnTo>
                  <a:pt x="5996139" y="1306307"/>
                </a:lnTo>
                <a:lnTo>
                  <a:pt x="5995950" y="1272303"/>
                </a:lnTo>
                <a:lnTo>
                  <a:pt x="5995995" y="1201898"/>
                </a:lnTo>
                <a:lnTo>
                  <a:pt x="5996546" y="1150885"/>
                </a:lnTo>
                <a:lnTo>
                  <a:pt x="5997505" y="1099929"/>
                </a:lnTo>
                <a:lnTo>
                  <a:pt x="5998870" y="1049031"/>
                </a:lnTo>
                <a:lnTo>
                  <a:pt x="6000643" y="998191"/>
                </a:lnTo>
                <a:lnTo>
                  <a:pt x="6002823" y="947408"/>
                </a:lnTo>
                <a:lnTo>
                  <a:pt x="6005410" y="896683"/>
                </a:lnTo>
                <a:lnTo>
                  <a:pt x="6008464" y="843924"/>
                </a:lnTo>
                <a:lnTo>
                  <a:pt x="6011111" y="791689"/>
                </a:lnTo>
                <a:lnTo>
                  <a:pt x="6013351" y="739977"/>
                </a:lnTo>
                <a:lnTo>
                  <a:pt x="6015183" y="688789"/>
                </a:lnTo>
                <a:lnTo>
                  <a:pt x="6016608" y="638124"/>
                </a:lnTo>
                <a:lnTo>
                  <a:pt x="6017626" y="587982"/>
                </a:lnTo>
                <a:lnTo>
                  <a:pt x="6018237" y="538363"/>
                </a:lnTo>
                <a:lnTo>
                  <a:pt x="6018436" y="488978"/>
                </a:lnTo>
                <a:lnTo>
                  <a:pt x="6017613" y="439917"/>
                </a:lnTo>
                <a:lnTo>
                  <a:pt x="6015131" y="388603"/>
                </a:lnTo>
                <a:lnTo>
                  <a:pt x="6010995" y="335324"/>
                </a:lnTo>
                <a:lnTo>
                  <a:pt x="6005206" y="280081"/>
                </a:lnTo>
                <a:lnTo>
                  <a:pt x="5997765" y="222874"/>
                </a:lnTo>
                <a:lnTo>
                  <a:pt x="5988672" y="163703"/>
                </a:lnTo>
                <a:lnTo>
                  <a:pt x="5976477" y="113679"/>
                </a:lnTo>
                <a:lnTo>
                  <a:pt x="5957252" y="72753"/>
                </a:lnTo>
                <a:lnTo>
                  <a:pt x="5931000" y="40922"/>
                </a:lnTo>
                <a:lnTo>
                  <a:pt x="5897718" y="18187"/>
                </a:lnTo>
                <a:lnTo>
                  <a:pt x="5857409" y="4546"/>
                </a:lnTo>
                <a:lnTo>
                  <a:pt x="5810072" y="0"/>
                </a:lnTo>
                <a:close/>
              </a:path>
              <a:path w="7334250" h="3131184">
                <a:moveTo>
                  <a:pt x="6693738" y="1060399"/>
                </a:moveTo>
                <a:lnTo>
                  <a:pt x="6645238" y="1061983"/>
                </a:lnTo>
                <a:lnTo>
                  <a:pt x="6597406" y="1066735"/>
                </a:lnTo>
                <a:lnTo>
                  <a:pt x="6550244" y="1074656"/>
                </a:lnTo>
                <a:lnTo>
                  <a:pt x="6503750" y="1085745"/>
                </a:lnTo>
                <a:lnTo>
                  <a:pt x="6457925" y="1100002"/>
                </a:lnTo>
                <a:lnTo>
                  <a:pt x="6412769" y="1117427"/>
                </a:lnTo>
                <a:lnTo>
                  <a:pt x="6368280" y="1138021"/>
                </a:lnTo>
                <a:lnTo>
                  <a:pt x="6324460" y="1161783"/>
                </a:lnTo>
                <a:lnTo>
                  <a:pt x="6286070" y="1185588"/>
                </a:lnTo>
                <a:lnTo>
                  <a:pt x="6248208" y="1211943"/>
                </a:lnTo>
                <a:lnTo>
                  <a:pt x="6210875" y="1240848"/>
                </a:lnTo>
                <a:lnTo>
                  <a:pt x="6174070" y="1272303"/>
                </a:lnTo>
                <a:lnTo>
                  <a:pt x="6137793" y="1306307"/>
                </a:lnTo>
                <a:lnTo>
                  <a:pt x="6102045" y="1342860"/>
                </a:lnTo>
                <a:lnTo>
                  <a:pt x="6066825" y="1381963"/>
                </a:lnTo>
                <a:lnTo>
                  <a:pt x="6032133" y="1423615"/>
                </a:lnTo>
                <a:lnTo>
                  <a:pt x="5997968" y="1467815"/>
                </a:lnTo>
                <a:lnTo>
                  <a:pt x="6514927" y="1467815"/>
                </a:lnTo>
                <a:lnTo>
                  <a:pt x="6556502" y="1453579"/>
                </a:lnTo>
                <a:lnTo>
                  <a:pt x="6601243" y="1442882"/>
                </a:lnTo>
                <a:lnTo>
                  <a:pt x="6646988" y="1436464"/>
                </a:lnTo>
                <a:lnTo>
                  <a:pt x="6693738" y="1434325"/>
                </a:lnTo>
                <a:lnTo>
                  <a:pt x="7178418" y="1434325"/>
                </a:lnTo>
                <a:lnTo>
                  <a:pt x="7172078" y="1405379"/>
                </a:lnTo>
                <a:lnTo>
                  <a:pt x="7160656" y="1363559"/>
                </a:lnTo>
                <a:lnTo>
                  <a:pt x="7147820" y="1325607"/>
                </a:lnTo>
                <a:lnTo>
                  <a:pt x="7117905" y="1261313"/>
                </a:lnTo>
                <a:lnTo>
                  <a:pt x="7092901" y="1223138"/>
                </a:lnTo>
                <a:lnTo>
                  <a:pt x="7064027" y="1188982"/>
                </a:lnTo>
                <a:lnTo>
                  <a:pt x="7031284" y="1158845"/>
                </a:lnTo>
                <a:lnTo>
                  <a:pt x="6994671" y="1132726"/>
                </a:lnTo>
                <a:lnTo>
                  <a:pt x="6954189" y="1110626"/>
                </a:lnTo>
                <a:lnTo>
                  <a:pt x="6909838" y="1092544"/>
                </a:lnTo>
                <a:lnTo>
                  <a:pt x="6861617" y="1078480"/>
                </a:lnTo>
                <a:lnTo>
                  <a:pt x="6809527" y="1068435"/>
                </a:lnTo>
                <a:lnTo>
                  <a:pt x="6753567" y="1062408"/>
                </a:lnTo>
                <a:lnTo>
                  <a:pt x="6693738" y="10603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1878" y="5021007"/>
            <a:ext cx="5774690" cy="3201670"/>
          </a:xfrm>
          <a:custGeom>
            <a:avLst/>
            <a:gdLst/>
            <a:ahLst/>
            <a:cxnLst/>
            <a:rect l="l" t="t" r="r" b="b"/>
            <a:pathLst>
              <a:path w="5774690" h="3201670">
                <a:moveTo>
                  <a:pt x="189763" y="193471"/>
                </a:moveTo>
                <a:lnTo>
                  <a:pt x="120696" y="207891"/>
                </a:lnTo>
                <a:lnTo>
                  <a:pt x="58610" y="251142"/>
                </a:lnTo>
                <a:lnTo>
                  <a:pt x="32966" y="281144"/>
                </a:lnTo>
                <a:lnTo>
                  <a:pt x="3662" y="348115"/>
                </a:lnTo>
                <a:lnTo>
                  <a:pt x="0" y="385089"/>
                </a:lnTo>
                <a:lnTo>
                  <a:pt x="3140" y="415672"/>
                </a:lnTo>
                <a:lnTo>
                  <a:pt x="12560" y="449738"/>
                </a:lnTo>
                <a:lnTo>
                  <a:pt x="28257" y="487291"/>
                </a:lnTo>
                <a:lnTo>
                  <a:pt x="50228" y="528332"/>
                </a:lnTo>
                <a:lnTo>
                  <a:pt x="133946" y="664146"/>
                </a:lnTo>
                <a:lnTo>
                  <a:pt x="799960" y="1945932"/>
                </a:lnTo>
                <a:lnTo>
                  <a:pt x="765777" y="2022086"/>
                </a:lnTo>
                <a:lnTo>
                  <a:pt x="733113" y="2095574"/>
                </a:lnTo>
                <a:lnTo>
                  <a:pt x="701968" y="2166397"/>
                </a:lnTo>
                <a:lnTo>
                  <a:pt x="672343" y="2234555"/>
                </a:lnTo>
                <a:lnTo>
                  <a:pt x="644237" y="2300046"/>
                </a:lnTo>
                <a:lnTo>
                  <a:pt x="617650" y="2362872"/>
                </a:lnTo>
                <a:lnTo>
                  <a:pt x="592583" y="2423032"/>
                </a:lnTo>
                <a:lnTo>
                  <a:pt x="569034" y="2480527"/>
                </a:lnTo>
                <a:lnTo>
                  <a:pt x="547005" y="2535355"/>
                </a:lnTo>
                <a:lnTo>
                  <a:pt x="526495" y="2587519"/>
                </a:lnTo>
                <a:lnTo>
                  <a:pt x="507505" y="2637016"/>
                </a:lnTo>
                <a:lnTo>
                  <a:pt x="490034" y="2683848"/>
                </a:lnTo>
                <a:lnTo>
                  <a:pt x="474081" y="2728014"/>
                </a:lnTo>
                <a:lnTo>
                  <a:pt x="459649" y="2769515"/>
                </a:lnTo>
                <a:lnTo>
                  <a:pt x="446735" y="2808350"/>
                </a:lnTo>
                <a:lnTo>
                  <a:pt x="425466" y="2878024"/>
                </a:lnTo>
                <a:lnTo>
                  <a:pt x="410273" y="2937034"/>
                </a:lnTo>
                <a:lnTo>
                  <a:pt x="401158" y="2985383"/>
                </a:lnTo>
                <a:lnTo>
                  <a:pt x="398119" y="3023069"/>
                </a:lnTo>
                <a:lnTo>
                  <a:pt x="401665" y="3059638"/>
                </a:lnTo>
                <a:lnTo>
                  <a:pt x="430036" y="3123355"/>
                </a:lnTo>
                <a:lnTo>
                  <a:pt x="484566" y="3172887"/>
                </a:lnTo>
                <a:lnTo>
                  <a:pt x="552003" y="3198471"/>
                </a:lnTo>
                <a:lnTo>
                  <a:pt x="589737" y="3201670"/>
                </a:lnTo>
                <a:lnTo>
                  <a:pt x="634533" y="3196311"/>
                </a:lnTo>
                <a:lnTo>
                  <a:pt x="673673" y="3180237"/>
                </a:lnTo>
                <a:lnTo>
                  <a:pt x="707158" y="3153447"/>
                </a:lnTo>
                <a:lnTo>
                  <a:pt x="734986" y="3115942"/>
                </a:lnTo>
                <a:lnTo>
                  <a:pt x="757161" y="3067723"/>
                </a:lnTo>
                <a:lnTo>
                  <a:pt x="879944" y="2706814"/>
                </a:lnTo>
                <a:lnTo>
                  <a:pt x="894346" y="2668269"/>
                </a:lnTo>
                <a:lnTo>
                  <a:pt x="909436" y="2628701"/>
                </a:lnTo>
                <a:lnTo>
                  <a:pt x="925215" y="2588111"/>
                </a:lnTo>
                <a:lnTo>
                  <a:pt x="941683" y="2546500"/>
                </a:lnTo>
                <a:lnTo>
                  <a:pt x="958839" y="2503866"/>
                </a:lnTo>
                <a:lnTo>
                  <a:pt x="976685" y="2460210"/>
                </a:lnTo>
                <a:lnTo>
                  <a:pt x="995220" y="2415532"/>
                </a:lnTo>
                <a:lnTo>
                  <a:pt x="1014443" y="2369832"/>
                </a:lnTo>
                <a:lnTo>
                  <a:pt x="1034356" y="2323110"/>
                </a:lnTo>
                <a:lnTo>
                  <a:pt x="1054957" y="2275367"/>
                </a:lnTo>
                <a:lnTo>
                  <a:pt x="1076248" y="2226601"/>
                </a:lnTo>
                <a:lnTo>
                  <a:pt x="1098227" y="2176813"/>
                </a:lnTo>
                <a:lnTo>
                  <a:pt x="1120896" y="2126003"/>
                </a:lnTo>
                <a:lnTo>
                  <a:pt x="1144253" y="2074171"/>
                </a:lnTo>
                <a:lnTo>
                  <a:pt x="1168300" y="2021318"/>
                </a:lnTo>
                <a:lnTo>
                  <a:pt x="1193036" y="1967442"/>
                </a:lnTo>
                <a:lnTo>
                  <a:pt x="1218460" y="1912545"/>
                </a:lnTo>
                <a:lnTo>
                  <a:pt x="1244574" y="1856625"/>
                </a:lnTo>
                <a:lnTo>
                  <a:pt x="1405493" y="1508747"/>
                </a:lnTo>
                <a:lnTo>
                  <a:pt x="1000874" y="1508747"/>
                </a:lnTo>
                <a:lnTo>
                  <a:pt x="975021" y="1451285"/>
                </a:lnTo>
                <a:lnTo>
                  <a:pt x="949287" y="1394772"/>
                </a:lnTo>
                <a:lnTo>
                  <a:pt x="923672" y="1339208"/>
                </a:lnTo>
                <a:lnTo>
                  <a:pt x="898175" y="1284594"/>
                </a:lnTo>
                <a:lnTo>
                  <a:pt x="872797" y="1230928"/>
                </a:lnTo>
                <a:lnTo>
                  <a:pt x="847537" y="1178212"/>
                </a:lnTo>
                <a:lnTo>
                  <a:pt x="822397" y="1126444"/>
                </a:lnTo>
                <a:lnTo>
                  <a:pt x="797374" y="1075626"/>
                </a:lnTo>
                <a:lnTo>
                  <a:pt x="772471" y="1025757"/>
                </a:lnTo>
                <a:lnTo>
                  <a:pt x="747686" y="976837"/>
                </a:lnTo>
                <a:lnTo>
                  <a:pt x="723020" y="928867"/>
                </a:lnTo>
                <a:lnTo>
                  <a:pt x="698472" y="881845"/>
                </a:lnTo>
                <a:lnTo>
                  <a:pt x="674043" y="835772"/>
                </a:lnTo>
                <a:lnTo>
                  <a:pt x="649733" y="790649"/>
                </a:lnTo>
                <a:lnTo>
                  <a:pt x="625541" y="746475"/>
                </a:lnTo>
                <a:lnTo>
                  <a:pt x="601468" y="703250"/>
                </a:lnTo>
                <a:lnTo>
                  <a:pt x="577514" y="660974"/>
                </a:lnTo>
                <a:lnTo>
                  <a:pt x="553678" y="619647"/>
                </a:lnTo>
                <a:lnTo>
                  <a:pt x="529961" y="579270"/>
                </a:lnTo>
                <a:lnTo>
                  <a:pt x="506362" y="539841"/>
                </a:lnTo>
                <a:lnTo>
                  <a:pt x="482882" y="501362"/>
                </a:lnTo>
                <a:lnTo>
                  <a:pt x="459521" y="463832"/>
                </a:lnTo>
                <a:lnTo>
                  <a:pt x="436278" y="427251"/>
                </a:lnTo>
                <a:lnTo>
                  <a:pt x="413154" y="391619"/>
                </a:lnTo>
                <a:lnTo>
                  <a:pt x="390148" y="356937"/>
                </a:lnTo>
                <a:lnTo>
                  <a:pt x="367261" y="323203"/>
                </a:lnTo>
                <a:lnTo>
                  <a:pt x="344493" y="290419"/>
                </a:lnTo>
                <a:lnTo>
                  <a:pt x="321843" y="258584"/>
                </a:lnTo>
                <a:lnTo>
                  <a:pt x="296149" y="230097"/>
                </a:lnTo>
                <a:lnTo>
                  <a:pt x="230108" y="197541"/>
                </a:lnTo>
                <a:lnTo>
                  <a:pt x="189763" y="193471"/>
                </a:lnTo>
                <a:close/>
              </a:path>
              <a:path w="5774690" h="3201670">
                <a:moveTo>
                  <a:pt x="1718970" y="189750"/>
                </a:moveTo>
                <a:lnTo>
                  <a:pt x="1672926" y="196263"/>
                </a:lnTo>
                <a:lnTo>
                  <a:pt x="1631532" y="215798"/>
                </a:lnTo>
                <a:lnTo>
                  <a:pt x="1594788" y="248354"/>
                </a:lnTo>
                <a:lnTo>
                  <a:pt x="1562696" y="293928"/>
                </a:lnTo>
                <a:lnTo>
                  <a:pt x="1541452" y="331400"/>
                </a:lnTo>
                <a:lnTo>
                  <a:pt x="1520076" y="369973"/>
                </a:lnTo>
                <a:lnTo>
                  <a:pt x="1498567" y="409647"/>
                </a:lnTo>
                <a:lnTo>
                  <a:pt x="1476926" y="450421"/>
                </a:lnTo>
                <a:lnTo>
                  <a:pt x="1455152" y="492296"/>
                </a:lnTo>
                <a:lnTo>
                  <a:pt x="1433246" y="535272"/>
                </a:lnTo>
                <a:lnTo>
                  <a:pt x="1411208" y="579348"/>
                </a:lnTo>
                <a:lnTo>
                  <a:pt x="1389038" y="624526"/>
                </a:lnTo>
                <a:lnTo>
                  <a:pt x="1366736" y="670804"/>
                </a:lnTo>
                <a:lnTo>
                  <a:pt x="1344303" y="718183"/>
                </a:lnTo>
                <a:lnTo>
                  <a:pt x="1321737" y="766663"/>
                </a:lnTo>
                <a:lnTo>
                  <a:pt x="1299039" y="816245"/>
                </a:lnTo>
                <a:lnTo>
                  <a:pt x="1276210" y="866927"/>
                </a:lnTo>
                <a:lnTo>
                  <a:pt x="1000874" y="1508747"/>
                </a:lnTo>
                <a:lnTo>
                  <a:pt x="1405493" y="1508747"/>
                </a:lnTo>
                <a:lnTo>
                  <a:pt x="1888261" y="465086"/>
                </a:lnTo>
                <a:lnTo>
                  <a:pt x="1906423" y="415672"/>
                </a:lnTo>
                <a:lnTo>
                  <a:pt x="1912442" y="372071"/>
                </a:lnTo>
                <a:lnTo>
                  <a:pt x="1908779" y="336143"/>
                </a:lnTo>
                <a:lnTo>
                  <a:pt x="1879480" y="271955"/>
                </a:lnTo>
                <a:lnTo>
                  <a:pt x="1853844" y="243700"/>
                </a:lnTo>
                <a:lnTo>
                  <a:pt x="1823440" y="220097"/>
                </a:lnTo>
                <a:lnTo>
                  <a:pt x="1756003" y="193122"/>
                </a:lnTo>
                <a:lnTo>
                  <a:pt x="1718970" y="189750"/>
                </a:lnTo>
                <a:close/>
              </a:path>
              <a:path w="5774690" h="3201670">
                <a:moveTo>
                  <a:pt x="3067316" y="180454"/>
                </a:moveTo>
                <a:lnTo>
                  <a:pt x="3014731" y="181849"/>
                </a:lnTo>
                <a:lnTo>
                  <a:pt x="2963482" y="186035"/>
                </a:lnTo>
                <a:lnTo>
                  <a:pt x="2913571" y="193011"/>
                </a:lnTo>
                <a:lnTo>
                  <a:pt x="2864998" y="202778"/>
                </a:lnTo>
                <a:lnTo>
                  <a:pt x="2817762" y="215335"/>
                </a:lnTo>
                <a:lnTo>
                  <a:pt x="2771863" y="230683"/>
                </a:lnTo>
                <a:lnTo>
                  <a:pt x="2727301" y="248822"/>
                </a:lnTo>
                <a:lnTo>
                  <a:pt x="2684076" y="269751"/>
                </a:lnTo>
                <a:lnTo>
                  <a:pt x="2642189" y="293470"/>
                </a:lnTo>
                <a:lnTo>
                  <a:pt x="2601639" y="319980"/>
                </a:lnTo>
                <a:lnTo>
                  <a:pt x="2562426" y="349281"/>
                </a:lnTo>
                <a:lnTo>
                  <a:pt x="2524550" y="381372"/>
                </a:lnTo>
                <a:lnTo>
                  <a:pt x="2488012" y="416253"/>
                </a:lnTo>
                <a:lnTo>
                  <a:pt x="2452810" y="453925"/>
                </a:lnTo>
                <a:lnTo>
                  <a:pt x="2418946" y="494388"/>
                </a:lnTo>
                <a:lnTo>
                  <a:pt x="2386418" y="537641"/>
                </a:lnTo>
                <a:lnTo>
                  <a:pt x="2359654" y="576701"/>
                </a:lnTo>
                <a:lnTo>
                  <a:pt x="2334511" y="616843"/>
                </a:lnTo>
                <a:lnTo>
                  <a:pt x="2310990" y="658066"/>
                </a:lnTo>
                <a:lnTo>
                  <a:pt x="2289092" y="700370"/>
                </a:lnTo>
                <a:lnTo>
                  <a:pt x="2268815" y="743756"/>
                </a:lnTo>
                <a:lnTo>
                  <a:pt x="2250160" y="788224"/>
                </a:lnTo>
                <a:lnTo>
                  <a:pt x="2233127" y="833773"/>
                </a:lnTo>
                <a:lnTo>
                  <a:pt x="2217716" y="880404"/>
                </a:lnTo>
                <a:lnTo>
                  <a:pt x="2203927" y="928117"/>
                </a:lnTo>
                <a:lnTo>
                  <a:pt x="2191760" y="976911"/>
                </a:lnTo>
                <a:lnTo>
                  <a:pt x="2181216" y="1026786"/>
                </a:lnTo>
                <a:lnTo>
                  <a:pt x="2172293" y="1077743"/>
                </a:lnTo>
                <a:lnTo>
                  <a:pt x="2164993" y="1129782"/>
                </a:lnTo>
                <a:lnTo>
                  <a:pt x="2159315" y="1182902"/>
                </a:lnTo>
                <a:lnTo>
                  <a:pt x="2155259" y="1237104"/>
                </a:lnTo>
                <a:lnTo>
                  <a:pt x="2152826" y="1292387"/>
                </a:lnTo>
                <a:lnTo>
                  <a:pt x="2152015" y="1348752"/>
                </a:lnTo>
                <a:lnTo>
                  <a:pt x="2153280" y="1403737"/>
                </a:lnTo>
                <a:lnTo>
                  <a:pt x="2157075" y="1457068"/>
                </a:lnTo>
                <a:lnTo>
                  <a:pt x="2163400" y="1508745"/>
                </a:lnTo>
                <a:lnTo>
                  <a:pt x="2172256" y="1558768"/>
                </a:lnTo>
                <a:lnTo>
                  <a:pt x="2183642" y="1607138"/>
                </a:lnTo>
                <a:lnTo>
                  <a:pt x="2197558" y="1653854"/>
                </a:lnTo>
                <a:lnTo>
                  <a:pt x="2214004" y="1698916"/>
                </a:lnTo>
                <a:lnTo>
                  <a:pt x="2233012" y="1742387"/>
                </a:lnTo>
                <a:lnTo>
                  <a:pt x="2254487" y="1784080"/>
                </a:lnTo>
                <a:lnTo>
                  <a:pt x="2278523" y="1824181"/>
                </a:lnTo>
                <a:lnTo>
                  <a:pt x="2305090" y="1862628"/>
                </a:lnTo>
                <a:lnTo>
                  <a:pt x="2334187" y="1899422"/>
                </a:lnTo>
                <a:lnTo>
                  <a:pt x="2365815" y="1934562"/>
                </a:lnTo>
                <a:lnTo>
                  <a:pt x="2399972" y="1968049"/>
                </a:lnTo>
                <a:lnTo>
                  <a:pt x="2436660" y="1999881"/>
                </a:lnTo>
                <a:lnTo>
                  <a:pt x="2472095" y="2026976"/>
                </a:lnTo>
                <a:lnTo>
                  <a:pt x="2508954" y="2052202"/>
                </a:lnTo>
                <a:lnTo>
                  <a:pt x="2547235" y="2075559"/>
                </a:lnTo>
                <a:lnTo>
                  <a:pt x="2586938" y="2097047"/>
                </a:lnTo>
                <a:lnTo>
                  <a:pt x="2628064" y="2116667"/>
                </a:lnTo>
                <a:lnTo>
                  <a:pt x="2670612" y="2134418"/>
                </a:lnTo>
                <a:lnTo>
                  <a:pt x="2714583" y="2150300"/>
                </a:lnTo>
                <a:lnTo>
                  <a:pt x="2759976" y="2164314"/>
                </a:lnTo>
                <a:lnTo>
                  <a:pt x="2806791" y="2176459"/>
                </a:lnTo>
                <a:lnTo>
                  <a:pt x="2855029" y="2186736"/>
                </a:lnTo>
                <a:lnTo>
                  <a:pt x="2904688" y="2195144"/>
                </a:lnTo>
                <a:lnTo>
                  <a:pt x="2955769" y="2201684"/>
                </a:lnTo>
                <a:lnTo>
                  <a:pt x="3008273" y="2206355"/>
                </a:lnTo>
                <a:lnTo>
                  <a:pt x="3062198" y="2209157"/>
                </a:lnTo>
                <a:lnTo>
                  <a:pt x="3117545" y="2210092"/>
                </a:lnTo>
                <a:lnTo>
                  <a:pt x="3166713" y="2209046"/>
                </a:lnTo>
                <a:lnTo>
                  <a:pt x="3216127" y="2205910"/>
                </a:lnTo>
                <a:lnTo>
                  <a:pt x="3265788" y="2200683"/>
                </a:lnTo>
                <a:lnTo>
                  <a:pt x="3315694" y="2193365"/>
                </a:lnTo>
                <a:lnTo>
                  <a:pt x="3365847" y="2183956"/>
                </a:lnTo>
                <a:lnTo>
                  <a:pt x="3416245" y="2172456"/>
                </a:lnTo>
                <a:lnTo>
                  <a:pt x="3466890" y="2158864"/>
                </a:lnTo>
                <a:lnTo>
                  <a:pt x="3517780" y="2143182"/>
                </a:lnTo>
                <a:lnTo>
                  <a:pt x="3568916" y="2125408"/>
                </a:lnTo>
                <a:lnTo>
                  <a:pt x="3620298" y="2105543"/>
                </a:lnTo>
                <a:lnTo>
                  <a:pt x="3671925" y="2083587"/>
                </a:lnTo>
                <a:lnTo>
                  <a:pt x="3729721" y="2056052"/>
                </a:lnTo>
                <a:lnTo>
                  <a:pt x="3782012" y="2027564"/>
                </a:lnTo>
                <a:lnTo>
                  <a:pt x="3828798" y="1998123"/>
                </a:lnTo>
                <a:lnTo>
                  <a:pt x="3870080" y="1967728"/>
                </a:lnTo>
                <a:lnTo>
                  <a:pt x="3905857" y="1936379"/>
                </a:lnTo>
                <a:lnTo>
                  <a:pt x="3936130" y="1904077"/>
                </a:lnTo>
                <a:lnTo>
                  <a:pt x="3958996" y="1873377"/>
                </a:lnTo>
                <a:lnTo>
                  <a:pt x="3117545" y="1873377"/>
                </a:lnTo>
                <a:lnTo>
                  <a:pt x="3059588" y="1871782"/>
                </a:lnTo>
                <a:lnTo>
                  <a:pt x="3003721" y="1866997"/>
                </a:lnTo>
                <a:lnTo>
                  <a:pt x="2949941" y="1859024"/>
                </a:lnTo>
                <a:lnTo>
                  <a:pt x="2898250" y="1847860"/>
                </a:lnTo>
                <a:lnTo>
                  <a:pt x="2848648" y="1833508"/>
                </a:lnTo>
                <a:lnTo>
                  <a:pt x="2801134" y="1815965"/>
                </a:lnTo>
                <a:lnTo>
                  <a:pt x="2755709" y="1795233"/>
                </a:lnTo>
                <a:lnTo>
                  <a:pt x="2712367" y="1771355"/>
                </a:lnTo>
                <a:lnTo>
                  <a:pt x="2671116" y="1744362"/>
                </a:lnTo>
                <a:lnTo>
                  <a:pt x="2631953" y="1714255"/>
                </a:lnTo>
                <a:lnTo>
                  <a:pt x="2594879" y="1681035"/>
                </a:lnTo>
                <a:lnTo>
                  <a:pt x="2559893" y="1644701"/>
                </a:lnTo>
                <a:lnTo>
                  <a:pt x="2526995" y="1605255"/>
                </a:lnTo>
                <a:lnTo>
                  <a:pt x="2496185" y="1562696"/>
                </a:lnTo>
                <a:lnTo>
                  <a:pt x="3218631" y="1220393"/>
                </a:lnTo>
                <a:lnTo>
                  <a:pt x="2464562" y="1220393"/>
                </a:lnTo>
                <a:lnTo>
                  <a:pt x="2477493" y="1162715"/>
                </a:lnTo>
                <a:lnTo>
                  <a:pt x="2491483" y="1107504"/>
                </a:lnTo>
                <a:lnTo>
                  <a:pt x="2506533" y="1054761"/>
                </a:lnTo>
                <a:lnTo>
                  <a:pt x="2522643" y="1004485"/>
                </a:lnTo>
                <a:lnTo>
                  <a:pt x="2539812" y="956677"/>
                </a:lnTo>
                <a:lnTo>
                  <a:pt x="2558040" y="911337"/>
                </a:lnTo>
                <a:lnTo>
                  <a:pt x="2577327" y="868465"/>
                </a:lnTo>
                <a:lnTo>
                  <a:pt x="2597674" y="828060"/>
                </a:lnTo>
                <a:lnTo>
                  <a:pt x="2619081" y="790123"/>
                </a:lnTo>
                <a:lnTo>
                  <a:pt x="2641547" y="754655"/>
                </a:lnTo>
                <a:lnTo>
                  <a:pt x="2665072" y="721654"/>
                </a:lnTo>
                <a:lnTo>
                  <a:pt x="2689656" y="691121"/>
                </a:lnTo>
                <a:lnTo>
                  <a:pt x="2724087" y="654222"/>
                </a:lnTo>
                <a:lnTo>
                  <a:pt x="2760401" y="621665"/>
                </a:lnTo>
                <a:lnTo>
                  <a:pt x="2798597" y="593449"/>
                </a:lnTo>
                <a:lnTo>
                  <a:pt x="2838676" y="569574"/>
                </a:lnTo>
                <a:lnTo>
                  <a:pt x="2880638" y="550040"/>
                </a:lnTo>
                <a:lnTo>
                  <a:pt x="2924483" y="534848"/>
                </a:lnTo>
                <a:lnTo>
                  <a:pt x="2970211" y="523996"/>
                </a:lnTo>
                <a:lnTo>
                  <a:pt x="3017822" y="517485"/>
                </a:lnTo>
                <a:lnTo>
                  <a:pt x="3067316" y="515315"/>
                </a:lnTo>
                <a:lnTo>
                  <a:pt x="3783495" y="515315"/>
                </a:lnTo>
                <a:lnTo>
                  <a:pt x="3773053" y="488229"/>
                </a:lnTo>
                <a:lnTo>
                  <a:pt x="3751456" y="447413"/>
                </a:lnTo>
                <a:lnTo>
                  <a:pt x="3725058" y="409349"/>
                </a:lnTo>
                <a:lnTo>
                  <a:pt x="3693861" y="374039"/>
                </a:lnTo>
                <a:lnTo>
                  <a:pt x="3657864" y="341483"/>
                </a:lnTo>
                <a:lnTo>
                  <a:pt x="3617066" y="311681"/>
                </a:lnTo>
                <a:lnTo>
                  <a:pt x="3571468" y="284632"/>
                </a:lnTo>
                <a:lnTo>
                  <a:pt x="3531266" y="264837"/>
                </a:lnTo>
                <a:lnTo>
                  <a:pt x="3488794" y="247126"/>
                </a:lnTo>
                <a:lnTo>
                  <a:pt x="3444053" y="231499"/>
                </a:lnTo>
                <a:lnTo>
                  <a:pt x="3397042" y="217956"/>
                </a:lnTo>
                <a:lnTo>
                  <a:pt x="3347762" y="206497"/>
                </a:lnTo>
                <a:lnTo>
                  <a:pt x="3296213" y="197121"/>
                </a:lnTo>
                <a:lnTo>
                  <a:pt x="3242393" y="189829"/>
                </a:lnTo>
                <a:lnTo>
                  <a:pt x="3186304" y="184621"/>
                </a:lnTo>
                <a:lnTo>
                  <a:pt x="3127945" y="181495"/>
                </a:lnTo>
                <a:lnTo>
                  <a:pt x="3067316" y="180454"/>
                </a:lnTo>
                <a:close/>
              </a:path>
              <a:path w="5774690" h="3201670">
                <a:moveTo>
                  <a:pt x="3837495" y="1564551"/>
                </a:moveTo>
                <a:lnTo>
                  <a:pt x="3801803" y="1570772"/>
                </a:lnTo>
                <a:lnTo>
                  <a:pt x="3767270" y="1589436"/>
                </a:lnTo>
                <a:lnTo>
                  <a:pt x="3733900" y="1620540"/>
                </a:lnTo>
                <a:lnTo>
                  <a:pt x="3701694" y="1664080"/>
                </a:lnTo>
                <a:lnTo>
                  <a:pt x="3680434" y="1691740"/>
                </a:lnTo>
                <a:lnTo>
                  <a:pt x="3618777" y="1742387"/>
                </a:lnTo>
                <a:lnTo>
                  <a:pt x="3578381" y="1765375"/>
                </a:lnTo>
                <a:lnTo>
                  <a:pt x="3531605" y="1786807"/>
                </a:lnTo>
                <a:lnTo>
                  <a:pt x="3478450" y="1806682"/>
                </a:lnTo>
                <a:lnTo>
                  <a:pt x="3418916" y="1825002"/>
                </a:lnTo>
                <a:lnTo>
                  <a:pt x="3362485" y="1839782"/>
                </a:lnTo>
                <a:lnTo>
                  <a:pt x="3308536" y="1851875"/>
                </a:lnTo>
                <a:lnTo>
                  <a:pt x="3257067" y="1861281"/>
                </a:lnTo>
                <a:lnTo>
                  <a:pt x="3208079" y="1868001"/>
                </a:lnTo>
                <a:lnTo>
                  <a:pt x="3161571" y="1872032"/>
                </a:lnTo>
                <a:lnTo>
                  <a:pt x="3117545" y="1873377"/>
                </a:lnTo>
                <a:lnTo>
                  <a:pt x="3958996" y="1873377"/>
                </a:lnTo>
                <a:lnTo>
                  <a:pt x="3980163" y="1836613"/>
                </a:lnTo>
                <a:lnTo>
                  <a:pt x="4002180" y="1765335"/>
                </a:lnTo>
                <a:lnTo>
                  <a:pt x="4004932" y="1728266"/>
                </a:lnTo>
                <a:lnTo>
                  <a:pt x="4001734" y="1696698"/>
                </a:lnTo>
                <a:lnTo>
                  <a:pt x="3976155" y="1639491"/>
                </a:lnTo>
                <a:lnTo>
                  <a:pt x="3927321" y="1592283"/>
                </a:lnTo>
                <a:lnTo>
                  <a:pt x="3869180" y="1567632"/>
                </a:lnTo>
                <a:lnTo>
                  <a:pt x="3837495" y="1564551"/>
                </a:lnTo>
                <a:close/>
              </a:path>
              <a:path w="5774690" h="3201670">
                <a:moveTo>
                  <a:pt x="3783495" y="515315"/>
                </a:moveTo>
                <a:lnTo>
                  <a:pt x="3067316" y="515315"/>
                </a:lnTo>
                <a:lnTo>
                  <a:pt x="3123701" y="516803"/>
                </a:lnTo>
                <a:lnTo>
                  <a:pt x="3177519" y="521268"/>
                </a:lnTo>
                <a:lnTo>
                  <a:pt x="3228771" y="528709"/>
                </a:lnTo>
                <a:lnTo>
                  <a:pt x="3277456" y="539126"/>
                </a:lnTo>
                <a:lnTo>
                  <a:pt x="3323574" y="552521"/>
                </a:lnTo>
                <a:lnTo>
                  <a:pt x="3367124" y="568892"/>
                </a:lnTo>
                <a:lnTo>
                  <a:pt x="3408107" y="588240"/>
                </a:lnTo>
                <a:lnTo>
                  <a:pt x="3446523" y="610565"/>
                </a:lnTo>
                <a:lnTo>
                  <a:pt x="3482371" y="635867"/>
                </a:lnTo>
                <a:lnTo>
                  <a:pt x="3515652" y="664146"/>
                </a:lnTo>
                <a:lnTo>
                  <a:pt x="3488009" y="686484"/>
                </a:lnTo>
                <a:lnTo>
                  <a:pt x="3457169" y="709529"/>
                </a:lnTo>
                <a:lnTo>
                  <a:pt x="3423130" y="733282"/>
                </a:lnTo>
                <a:lnTo>
                  <a:pt x="3385892" y="757743"/>
                </a:lnTo>
                <a:lnTo>
                  <a:pt x="3345457" y="782911"/>
                </a:lnTo>
                <a:lnTo>
                  <a:pt x="3301824" y="808787"/>
                </a:lnTo>
                <a:lnTo>
                  <a:pt x="3254993" y="835371"/>
                </a:lnTo>
                <a:lnTo>
                  <a:pt x="3204964" y="862662"/>
                </a:lnTo>
                <a:lnTo>
                  <a:pt x="3151738" y="890660"/>
                </a:lnTo>
                <a:lnTo>
                  <a:pt x="3095314" y="919366"/>
                </a:lnTo>
                <a:lnTo>
                  <a:pt x="3035693" y="948778"/>
                </a:lnTo>
                <a:lnTo>
                  <a:pt x="2464562" y="1220393"/>
                </a:lnTo>
                <a:lnTo>
                  <a:pt x="3218631" y="1220393"/>
                </a:lnTo>
                <a:lnTo>
                  <a:pt x="3330493" y="1166804"/>
                </a:lnTo>
                <a:lnTo>
                  <a:pt x="3384604" y="1139977"/>
                </a:lnTo>
                <a:lnTo>
                  <a:pt x="3433571" y="1114989"/>
                </a:lnTo>
                <a:lnTo>
                  <a:pt x="3477393" y="1091838"/>
                </a:lnTo>
                <a:lnTo>
                  <a:pt x="3516071" y="1070524"/>
                </a:lnTo>
                <a:lnTo>
                  <a:pt x="3549604" y="1051049"/>
                </a:lnTo>
                <a:lnTo>
                  <a:pt x="3601237" y="1017612"/>
                </a:lnTo>
                <a:lnTo>
                  <a:pt x="3650506" y="978951"/>
                </a:lnTo>
                <a:lnTo>
                  <a:pt x="3693206" y="939243"/>
                </a:lnTo>
                <a:lnTo>
                  <a:pt x="3729336" y="898489"/>
                </a:lnTo>
                <a:lnTo>
                  <a:pt x="3758896" y="856689"/>
                </a:lnTo>
                <a:lnTo>
                  <a:pt x="3781888" y="813843"/>
                </a:lnTo>
                <a:lnTo>
                  <a:pt x="3798310" y="769951"/>
                </a:lnTo>
                <a:lnTo>
                  <a:pt x="3808163" y="725014"/>
                </a:lnTo>
                <a:lnTo>
                  <a:pt x="3811447" y="679030"/>
                </a:lnTo>
                <a:lnTo>
                  <a:pt x="3809048" y="627200"/>
                </a:lnTo>
                <a:lnTo>
                  <a:pt x="3801849" y="578123"/>
                </a:lnTo>
                <a:lnTo>
                  <a:pt x="3789851" y="531800"/>
                </a:lnTo>
                <a:lnTo>
                  <a:pt x="3783495" y="515315"/>
                </a:lnTo>
                <a:close/>
              </a:path>
              <a:path w="5774690" h="3201670">
                <a:moveTo>
                  <a:pt x="4345940" y="1678038"/>
                </a:moveTo>
                <a:lnTo>
                  <a:pt x="4275481" y="1691990"/>
                </a:lnTo>
                <a:lnTo>
                  <a:pt x="4212920" y="1733842"/>
                </a:lnTo>
                <a:lnTo>
                  <a:pt x="4187283" y="1762912"/>
                </a:lnTo>
                <a:lnTo>
                  <a:pt x="4157984" y="1828025"/>
                </a:lnTo>
                <a:lnTo>
                  <a:pt x="4154322" y="1864067"/>
                </a:lnTo>
                <a:lnTo>
                  <a:pt x="4157859" y="1904399"/>
                </a:lnTo>
                <a:lnTo>
                  <a:pt x="4168471" y="1942710"/>
                </a:lnTo>
                <a:lnTo>
                  <a:pt x="4186156" y="1978999"/>
                </a:lnTo>
                <a:lnTo>
                  <a:pt x="4210916" y="2013266"/>
                </a:lnTo>
                <a:lnTo>
                  <a:pt x="4242749" y="2045513"/>
                </a:lnTo>
                <a:lnTo>
                  <a:pt x="4281657" y="2075738"/>
                </a:lnTo>
                <a:lnTo>
                  <a:pt x="4327638" y="2103942"/>
                </a:lnTo>
                <a:lnTo>
                  <a:pt x="4380693" y="2130125"/>
                </a:lnTo>
                <a:lnTo>
                  <a:pt x="4440821" y="2154288"/>
                </a:lnTo>
                <a:lnTo>
                  <a:pt x="4490292" y="2171468"/>
                </a:lnTo>
                <a:lnTo>
                  <a:pt x="4540315" y="2186626"/>
                </a:lnTo>
                <a:lnTo>
                  <a:pt x="4590889" y="2199763"/>
                </a:lnTo>
                <a:lnTo>
                  <a:pt x="4642014" y="2210878"/>
                </a:lnTo>
                <a:lnTo>
                  <a:pt x="4693690" y="2219972"/>
                </a:lnTo>
                <a:lnTo>
                  <a:pt x="4745918" y="2227046"/>
                </a:lnTo>
                <a:lnTo>
                  <a:pt x="4798696" y="2232098"/>
                </a:lnTo>
                <a:lnTo>
                  <a:pt x="4852027" y="2235129"/>
                </a:lnTo>
                <a:lnTo>
                  <a:pt x="4905908" y="2236139"/>
                </a:lnTo>
                <a:lnTo>
                  <a:pt x="4965499" y="2235094"/>
                </a:lnTo>
                <a:lnTo>
                  <a:pt x="5023184" y="2231958"/>
                </a:lnTo>
                <a:lnTo>
                  <a:pt x="5078963" y="2226731"/>
                </a:lnTo>
                <a:lnTo>
                  <a:pt x="5132835" y="2219412"/>
                </a:lnTo>
                <a:lnTo>
                  <a:pt x="5184801" y="2210003"/>
                </a:lnTo>
                <a:lnTo>
                  <a:pt x="5234861" y="2198503"/>
                </a:lnTo>
                <a:lnTo>
                  <a:pt x="5283015" y="2184912"/>
                </a:lnTo>
                <a:lnTo>
                  <a:pt x="5329263" y="2169230"/>
                </a:lnTo>
                <a:lnTo>
                  <a:pt x="5373604" y="2151456"/>
                </a:lnTo>
                <a:lnTo>
                  <a:pt x="5416039" y="2131591"/>
                </a:lnTo>
                <a:lnTo>
                  <a:pt x="5456567" y="2109635"/>
                </a:lnTo>
                <a:lnTo>
                  <a:pt x="5502093" y="2080332"/>
                </a:lnTo>
                <a:lnTo>
                  <a:pt x="5543283" y="2048568"/>
                </a:lnTo>
                <a:lnTo>
                  <a:pt x="5580136" y="2014345"/>
                </a:lnTo>
                <a:lnTo>
                  <a:pt x="5612654" y="1977661"/>
                </a:lnTo>
                <a:lnTo>
                  <a:pt x="5640835" y="1938516"/>
                </a:lnTo>
                <a:lnTo>
                  <a:pt x="5664680" y="1896912"/>
                </a:lnTo>
                <a:lnTo>
                  <a:pt x="5680870" y="1860346"/>
                </a:lnTo>
                <a:lnTo>
                  <a:pt x="4905908" y="1860346"/>
                </a:lnTo>
                <a:lnTo>
                  <a:pt x="4860679" y="1858951"/>
                </a:lnTo>
                <a:lnTo>
                  <a:pt x="4810564" y="1854765"/>
                </a:lnTo>
                <a:lnTo>
                  <a:pt x="4755566" y="1847788"/>
                </a:lnTo>
                <a:lnTo>
                  <a:pt x="4695685" y="1838020"/>
                </a:lnTo>
                <a:lnTo>
                  <a:pt x="4624528" y="1823142"/>
                </a:lnTo>
                <a:lnTo>
                  <a:pt x="4567324" y="1806400"/>
                </a:lnTo>
                <a:lnTo>
                  <a:pt x="4524072" y="1787796"/>
                </a:lnTo>
                <a:lnTo>
                  <a:pt x="4451285" y="1728267"/>
                </a:lnTo>
                <a:lnTo>
                  <a:pt x="4411983" y="1700363"/>
                </a:lnTo>
                <a:lnTo>
                  <a:pt x="4376867" y="1683619"/>
                </a:lnTo>
                <a:lnTo>
                  <a:pt x="4345940" y="1678038"/>
                </a:lnTo>
                <a:close/>
              </a:path>
              <a:path w="5774690" h="3201670">
                <a:moveTo>
                  <a:pt x="5545861" y="0"/>
                </a:moveTo>
                <a:lnTo>
                  <a:pt x="5502029" y="2093"/>
                </a:lnTo>
                <a:lnTo>
                  <a:pt x="5459823" y="8372"/>
                </a:lnTo>
                <a:lnTo>
                  <a:pt x="5419243" y="18838"/>
                </a:lnTo>
                <a:lnTo>
                  <a:pt x="5380291" y="33489"/>
                </a:lnTo>
                <a:lnTo>
                  <a:pt x="5347148" y="47745"/>
                </a:lnTo>
                <a:lnTo>
                  <a:pt x="5308309" y="62873"/>
                </a:lnTo>
                <a:lnTo>
                  <a:pt x="5263775" y="78874"/>
                </a:lnTo>
                <a:lnTo>
                  <a:pt x="5213545" y="95749"/>
                </a:lnTo>
                <a:lnTo>
                  <a:pt x="5157621" y="113496"/>
                </a:lnTo>
                <a:lnTo>
                  <a:pt x="5096003" y="132117"/>
                </a:lnTo>
                <a:lnTo>
                  <a:pt x="4961261" y="171146"/>
                </a:lnTo>
                <a:lnTo>
                  <a:pt x="4899299" y="189883"/>
                </a:lnTo>
                <a:lnTo>
                  <a:pt x="4842805" y="207823"/>
                </a:lnTo>
                <a:lnTo>
                  <a:pt x="4791778" y="224967"/>
                </a:lnTo>
                <a:lnTo>
                  <a:pt x="4746219" y="241314"/>
                </a:lnTo>
                <a:lnTo>
                  <a:pt x="4706128" y="256863"/>
                </a:lnTo>
                <a:lnTo>
                  <a:pt x="4624266" y="294682"/>
                </a:lnTo>
                <a:lnTo>
                  <a:pt x="4580286" y="319734"/>
                </a:lnTo>
                <a:lnTo>
                  <a:pt x="4539564" y="346770"/>
                </a:lnTo>
                <a:lnTo>
                  <a:pt x="4502099" y="375791"/>
                </a:lnTo>
                <a:lnTo>
                  <a:pt x="4467893" y="406797"/>
                </a:lnTo>
                <a:lnTo>
                  <a:pt x="4436944" y="439787"/>
                </a:lnTo>
                <a:lnTo>
                  <a:pt x="4409254" y="474761"/>
                </a:lnTo>
                <a:lnTo>
                  <a:pt x="4384821" y="511720"/>
                </a:lnTo>
                <a:lnTo>
                  <a:pt x="4363646" y="550664"/>
                </a:lnTo>
                <a:lnTo>
                  <a:pt x="4345728" y="591591"/>
                </a:lnTo>
                <a:lnTo>
                  <a:pt x="4331069" y="634503"/>
                </a:lnTo>
                <a:lnTo>
                  <a:pt x="4319667" y="679400"/>
                </a:lnTo>
                <a:lnTo>
                  <a:pt x="4311523" y="726281"/>
                </a:lnTo>
                <a:lnTo>
                  <a:pt x="4306636" y="775146"/>
                </a:lnTo>
                <a:lnTo>
                  <a:pt x="4305007" y="825995"/>
                </a:lnTo>
                <a:lnTo>
                  <a:pt x="4308083" y="883893"/>
                </a:lnTo>
                <a:lnTo>
                  <a:pt x="4317309" y="937463"/>
                </a:lnTo>
                <a:lnTo>
                  <a:pt x="4332685" y="986705"/>
                </a:lnTo>
                <a:lnTo>
                  <a:pt x="4354213" y="1031620"/>
                </a:lnTo>
                <a:lnTo>
                  <a:pt x="4381892" y="1072206"/>
                </a:lnTo>
                <a:lnTo>
                  <a:pt x="4415723" y="1108465"/>
                </a:lnTo>
                <a:lnTo>
                  <a:pt x="4455706" y="1140396"/>
                </a:lnTo>
                <a:lnTo>
                  <a:pt x="4488391" y="1160744"/>
                </a:lnTo>
                <a:lnTo>
                  <a:pt x="4526926" y="1180334"/>
                </a:lnTo>
                <a:lnTo>
                  <a:pt x="4571308" y="1199165"/>
                </a:lnTo>
                <a:lnTo>
                  <a:pt x="4621537" y="1217238"/>
                </a:lnTo>
                <a:lnTo>
                  <a:pt x="4677613" y="1234552"/>
                </a:lnTo>
                <a:lnTo>
                  <a:pt x="4739536" y="1251106"/>
                </a:lnTo>
                <a:lnTo>
                  <a:pt x="4807305" y="1266901"/>
                </a:lnTo>
                <a:lnTo>
                  <a:pt x="5000790" y="1309687"/>
                </a:lnTo>
                <a:lnTo>
                  <a:pt x="5062133" y="1327274"/>
                </a:lnTo>
                <a:lnTo>
                  <a:pt x="5117635" y="1347568"/>
                </a:lnTo>
                <a:lnTo>
                  <a:pt x="5167295" y="1370569"/>
                </a:lnTo>
                <a:lnTo>
                  <a:pt x="5211113" y="1396275"/>
                </a:lnTo>
                <a:lnTo>
                  <a:pt x="5249089" y="1424688"/>
                </a:lnTo>
                <a:lnTo>
                  <a:pt x="5281223" y="1455807"/>
                </a:lnTo>
                <a:lnTo>
                  <a:pt x="5307515" y="1489632"/>
                </a:lnTo>
                <a:lnTo>
                  <a:pt x="5327964" y="1526163"/>
                </a:lnTo>
                <a:lnTo>
                  <a:pt x="5342570" y="1565400"/>
                </a:lnTo>
                <a:lnTo>
                  <a:pt x="5351335" y="1607342"/>
                </a:lnTo>
                <a:lnTo>
                  <a:pt x="5354256" y="1651990"/>
                </a:lnTo>
                <a:lnTo>
                  <a:pt x="5349450" y="1689299"/>
                </a:lnTo>
                <a:lnTo>
                  <a:pt x="5311001" y="1753381"/>
                </a:lnTo>
                <a:lnTo>
                  <a:pt x="5277358" y="1780151"/>
                </a:lnTo>
                <a:lnTo>
                  <a:pt x="5234101" y="1803407"/>
                </a:lnTo>
                <a:lnTo>
                  <a:pt x="5181231" y="1823148"/>
                </a:lnTo>
                <a:lnTo>
                  <a:pt x="5140511" y="1834516"/>
                </a:lnTo>
                <a:lnTo>
                  <a:pt x="5097724" y="1843816"/>
                </a:lnTo>
                <a:lnTo>
                  <a:pt x="5052871" y="1851048"/>
                </a:lnTo>
                <a:lnTo>
                  <a:pt x="5005951" y="1856214"/>
                </a:lnTo>
                <a:lnTo>
                  <a:pt x="4956963" y="1859313"/>
                </a:lnTo>
                <a:lnTo>
                  <a:pt x="4905908" y="1860346"/>
                </a:lnTo>
                <a:lnTo>
                  <a:pt x="5680870" y="1860346"/>
                </a:lnTo>
                <a:lnTo>
                  <a:pt x="5699364" y="1806323"/>
                </a:lnTo>
                <a:lnTo>
                  <a:pt x="5710202" y="1757339"/>
                </a:lnTo>
                <a:lnTo>
                  <a:pt x="5716705" y="1705894"/>
                </a:lnTo>
                <a:lnTo>
                  <a:pt x="5718873" y="1651990"/>
                </a:lnTo>
                <a:lnTo>
                  <a:pt x="5717326" y="1599994"/>
                </a:lnTo>
                <a:lnTo>
                  <a:pt x="5712685" y="1549783"/>
                </a:lnTo>
                <a:lnTo>
                  <a:pt x="5704950" y="1501357"/>
                </a:lnTo>
                <a:lnTo>
                  <a:pt x="5694121" y="1454715"/>
                </a:lnTo>
                <a:lnTo>
                  <a:pt x="5680198" y="1409859"/>
                </a:lnTo>
                <a:lnTo>
                  <a:pt x="5663181" y="1366786"/>
                </a:lnTo>
                <a:lnTo>
                  <a:pt x="5643070" y="1325498"/>
                </a:lnTo>
                <a:lnTo>
                  <a:pt x="5619864" y="1285995"/>
                </a:lnTo>
                <a:lnTo>
                  <a:pt x="5593564" y="1248276"/>
                </a:lnTo>
                <a:lnTo>
                  <a:pt x="5564170" y="1212342"/>
                </a:lnTo>
                <a:lnTo>
                  <a:pt x="5531681" y="1178192"/>
                </a:lnTo>
                <a:lnTo>
                  <a:pt x="5496098" y="1145826"/>
                </a:lnTo>
                <a:lnTo>
                  <a:pt x="5457420" y="1115244"/>
                </a:lnTo>
                <a:lnTo>
                  <a:pt x="5415648" y="1086446"/>
                </a:lnTo>
                <a:lnTo>
                  <a:pt x="5382292" y="1066181"/>
                </a:lnTo>
                <a:lnTo>
                  <a:pt x="5346339" y="1046598"/>
                </a:lnTo>
                <a:lnTo>
                  <a:pt x="5307788" y="1027698"/>
                </a:lnTo>
                <a:lnTo>
                  <a:pt x="5266640" y="1009479"/>
                </a:lnTo>
                <a:lnTo>
                  <a:pt x="5222894" y="991943"/>
                </a:lnTo>
                <a:lnTo>
                  <a:pt x="5176550" y="975090"/>
                </a:lnTo>
                <a:lnTo>
                  <a:pt x="5127608" y="958918"/>
                </a:lnTo>
                <a:lnTo>
                  <a:pt x="5076069" y="943430"/>
                </a:lnTo>
                <a:lnTo>
                  <a:pt x="5021931" y="928623"/>
                </a:lnTo>
                <a:lnTo>
                  <a:pt x="4965196" y="914499"/>
                </a:lnTo>
                <a:lnTo>
                  <a:pt x="4905863" y="901058"/>
                </a:lnTo>
                <a:lnTo>
                  <a:pt x="4843932" y="888299"/>
                </a:lnTo>
                <a:lnTo>
                  <a:pt x="4779403" y="876223"/>
                </a:lnTo>
                <a:lnTo>
                  <a:pt x="4752312" y="870877"/>
                </a:lnTo>
                <a:lnTo>
                  <a:pt x="4724987" y="864134"/>
                </a:lnTo>
                <a:lnTo>
                  <a:pt x="4697429" y="855994"/>
                </a:lnTo>
                <a:lnTo>
                  <a:pt x="4669637" y="846454"/>
                </a:lnTo>
                <a:lnTo>
                  <a:pt x="4673727" y="808285"/>
                </a:lnTo>
                <a:lnTo>
                  <a:pt x="4685165" y="771494"/>
                </a:lnTo>
                <a:lnTo>
                  <a:pt x="4703953" y="736079"/>
                </a:lnTo>
                <a:lnTo>
                  <a:pt x="4730090" y="702043"/>
                </a:lnTo>
                <a:lnTo>
                  <a:pt x="4763577" y="669383"/>
                </a:lnTo>
                <a:lnTo>
                  <a:pt x="4804413" y="638102"/>
                </a:lnTo>
                <a:lnTo>
                  <a:pt x="4852599" y="608199"/>
                </a:lnTo>
                <a:lnTo>
                  <a:pt x="4908135" y="579673"/>
                </a:lnTo>
                <a:lnTo>
                  <a:pt x="4971021" y="552526"/>
                </a:lnTo>
                <a:lnTo>
                  <a:pt x="5147750" y="495884"/>
                </a:lnTo>
                <a:lnTo>
                  <a:pt x="5246968" y="465474"/>
                </a:lnTo>
                <a:lnTo>
                  <a:pt x="5331306" y="440946"/>
                </a:lnTo>
                <a:lnTo>
                  <a:pt x="5400763" y="422300"/>
                </a:lnTo>
                <a:lnTo>
                  <a:pt x="5766264" y="422300"/>
                </a:lnTo>
                <a:lnTo>
                  <a:pt x="5761611" y="394975"/>
                </a:lnTo>
                <a:lnTo>
                  <a:pt x="5741261" y="297072"/>
                </a:lnTo>
                <a:lnTo>
                  <a:pt x="5733994" y="254401"/>
                </a:lnTo>
                <a:lnTo>
                  <a:pt x="5729635" y="218009"/>
                </a:lnTo>
                <a:lnTo>
                  <a:pt x="5728182" y="187896"/>
                </a:lnTo>
                <a:lnTo>
                  <a:pt x="5724984" y="148012"/>
                </a:lnTo>
                <a:lnTo>
                  <a:pt x="5699405" y="80108"/>
                </a:lnTo>
                <a:lnTo>
                  <a:pt x="5649642" y="29296"/>
                </a:lnTo>
                <a:lnTo>
                  <a:pt x="5584061" y="3255"/>
                </a:lnTo>
                <a:lnTo>
                  <a:pt x="5545861" y="0"/>
                </a:lnTo>
                <a:close/>
              </a:path>
              <a:path w="5774690" h="3201670">
                <a:moveTo>
                  <a:pt x="5766264" y="422300"/>
                </a:moveTo>
                <a:lnTo>
                  <a:pt x="5400763" y="422300"/>
                </a:lnTo>
                <a:lnTo>
                  <a:pt x="5411458" y="492064"/>
                </a:lnTo>
                <a:lnTo>
                  <a:pt x="5423082" y="548803"/>
                </a:lnTo>
                <a:lnTo>
                  <a:pt x="5435637" y="592519"/>
                </a:lnTo>
                <a:lnTo>
                  <a:pt x="5473429" y="653327"/>
                </a:lnTo>
                <a:lnTo>
                  <a:pt x="5505403" y="674838"/>
                </a:lnTo>
                <a:lnTo>
                  <a:pt x="5545053" y="687745"/>
                </a:lnTo>
                <a:lnTo>
                  <a:pt x="5592381" y="692048"/>
                </a:lnTo>
                <a:lnTo>
                  <a:pt x="5630574" y="688793"/>
                </a:lnTo>
                <a:lnTo>
                  <a:pt x="5696149" y="662751"/>
                </a:lnTo>
                <a:lnTo>
                  <a:pt x="5745913" y="611940"/>
                </a:lnTo>
                <a:lnTo>
                  <a:pt x="5771492" y="544035"/>
                </a:lnTo>
                <a:lnTo>
                  <a:pt x="5774690" y="504151"/>
                </a:lnTo>
                <a:lnTo>
                  <a:pt x="5773237" y="474038"/>
                </a:lnTo>
                <a:lnTo>
                  <a:pt x="5768878" y="437646"/>
                </a:lnTo>
                <a:lnTo>
                  <a:pt x="5766264" y="422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2"/>
          </p:cNvPr>
          <p:cNvSpPr/>
          <p:nvPr/>
        </p:nvSpPr>
        <p:spPr>
          <a:xfrm>
            <a:off x="3846809" y="7058659"/>
            <a:ext cx="11343640" cy="71755"/>
          </a:xfrm>
          <a:custGeom>
            <a:avLst/>
            <a:gdLst/>
            <a:ahLst/>
            <a:cxnLst/>
            <a:rect l="l" t="t" r="r" b="b"/>
            <a:pathLst>
              <a:path w="11343640" h="71754">
                <a:moveTo>
                  <a:pt x="11343132" y="0"/>
                </a:moveTo>
                <a:lnTo>
                  <a:pt x="0" y="0"/>
                </a:lnTo>
                <a:lnTo>
                  <a:pt x="0" y="71628"/>
                </a:lnTo>
                <a:lnTo>
                  <a:pt x="11343132" y="71628"/>
                </a:lnTo>
                <a:lnTo>
                  <a:pt x="113431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For</a:t>
            </a:r>
            <a:r>
              <a:rPr spc="-35" dirty="0"/>
              <a:t> </a:t>
            </a:r>
            <a:r>
              <a:rPr dirty="0"/>
              <a:t>more</a:t>
            </a:r>
            <a:r>
              <a:rPr spc="-10" dirty="0"/>
              <a:t> </a:t>
            </a:r>
            <a:r>
              <a:rPr dirty="0"/>
              <a:t>resources,</a:t>
            </a:r>
            <a:r>
              <a:rPr spc="-5" dirty="0"/>
              <a:t> </a:t>
            </a:r>
            <a:r>
              <a:rPr dirty="0"/>
              <a:t>check</a:t>
            </a:r>
            <a:r>
              <a:rPr spc="-40" dirty="0"/>
              <a:t> </a:t>
            </a:r>
            <a:r>
              <a:rPr spc="-25" dirty="0"/>
              <a:t>out </a:t>
            </a:r>
            <a:r>
              <a:rPr dirty="0"/>
              <a:t>our</a:t>
            </a:r>
            <a:r>
              <a:rPr spc="-10" dirty="0"/>
              <a:t> </a:t>
            </a:r>
            <a:r>
              <a:rPr dirty="0"/>
              <a:t>website</a:t>
            </a:r>
            <a:r>
              <a:rPr spc="-10" dirty="0"/>
              <a:t> </a:t>
            </a:r>
            <a:r>
              <a:rPr spc="-25" dirty="0"/>
              <a:t>at: </a:t>
            </a:r>
            <a:r>
              <a:rPr spc="-10" dirty="0">
                <a:solidFill>
                  <a:srgbClr val="0000FF"/>
                </a:solidFill>
                <a:hlinkClick r:id="rId2"/>
              </a:rPr>
              <a:t>www.limbrighteducation.com</a:t>
            </a:r>
            <a:r>
              <a:rPr spc="-10" dirty="0"/>
              <a:t>!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1446" y="4546611"/>
            <a:ext cx="5664835" cy="2722245"/>
          </a:xfrm>
          <a:custGeom>
            <a:avLst/>
            <a:gdLst/>
            <a:ahLst/>
            <a:cxnLst/>
            <a:rect l="l" t="t" r="r" b="b"/>
            <a:pathLst>
              <a:path w="5664834" h="2722245">
                <a:moveTo>
                  <a:pt x="1771762" y="2504033"/>
                </a:moveTo>
                <a:lnTo>
                  <a:pt x="1363637" y="2504033"/>
                </a:lnTo>
                <a:lnTo>
                  <a:pt x="1386778" y="2534846"/>
                </a:lnTo>
                <a:lnTo>
                  <a:pt x="1415265" y="2567754"/>
                </a:lnTo>
                <a:lnTo>
                  <a:pt x="1449101" y="2602754"/>
                </a:lnTo>
                <a:lnTo>
                  <a:pt x="1488287" y="2639847"/>
                </a:lnTo>
                <a:lnTo>
                  <a:pt x="1531187" y="2675659"/>
                </a:lnTo>
                <a:lnTo>
                  <a:pt x="1566883" y="2701237"/>
                </a:lnTo>
                <a:lnTo>
                  <a:pt x="1616646" y="2721698"/>
                </a:lnTo>
                <a:lnTo>
                  <a:pt x="1650014" y="2718674"/>
                </a:lnTo>
                <a:lnTo>
                  <a:pt x="1710474" y="2694486"/>
                </a:lnTo>
                <a:lnTo>
                  <a:pt x="1760356" y="2647513"/>
                </a:lnTo>
                <a:lnTo>
                  <a:pt x="1786403" y="2586124"/>
                </a:lnTo>
                <a:lnTo>
                  <a:pt x="1789658" y="2550540"/>
                </a:lnTo>
                <a:lnTo>
                  <a:pt x="1778495" y="2518917"/>
                </a:lnTo>
                <a:lnTo>
                  <a:pt x="1771762" y="2504033"/>
                </a:lnTo>
                <a:close/>
              </a:path>
              <a:path w="5664834" h="2722245">
                <a:moveTo>
                  <a:pt x="1049235" y="656704"/>
                </a:moveTo>
                <a:lnTo>
                  <a:pt x="999094" y="657811"/>
                </a:lnTo>
                <a:lnTo>
                  <a:pt x="949783" y="661133"/>
                </a:lnTo>
                <a:lnTo>
                  <a:pt x="901301" y="666669"/>
                </a:lnTo>
                <a:lnTo>
                  <a:pt x="853650" y="674420"/>
                </a:lnTo>
                <a:lnTo>
                  <a:pt x="806829" y="684385"/>
                </a:lnTo>
                <a:lnTo>
                  <a:pt x="760839" y="696565"/>
                </a:lnTo>
                <a:lnTo>
                  <a:pt x="715678" y="710959"/>
                </a:lnTo>
                <a:lnTo>
                  <a:pt x="671349" y="727568"/>
                </a:lnTo>
                <a:lnTo>
                  <a:pt x="627849" y="746391"/>
                </a:lnTo>
                <a:lnTo>
                  <a:pt x="585180" y="767429"/>
                </a:lnTo>
                <a:lnTo>
                  <a:pt x="543341" y="790680"/>
                </a:lnTo>
                <a:lnTo>
                  <a:pt x="502333" y="816147"/>
                </a:lnTo>
                <a:lnTo>
                  <a:pt x="462156" y="843827"/>
                </a:lnTo>
                <a:lnTo>
                  <a:pt x="422809" y="873722"/>
                </a:lnTo>
                <a:lnTo>
                  <a:pt x="384293" y="905832"/>
                </a:lnTo>
                <a:lnTo>
                  <a:pt x="346607" y="940155"/>
                </a:lnTo>
                <a:lnTo>
                  <a:pt x="309753" y="976693"/>
                </a:lnTo>
                <a:lnTo>
                  <a:pt x="274383" y="1014789"/>
                </a:lnTo>
                <a:lnTo>
                  <a:pt x="241157" y="1053785"/>
                </a:lnTo>
                <a:lnTo>
                  <a:pt x="210074" y="1093683"/>
                </a:lnTo>
                <a:lnTo>
                  <a:pt x="181135" y="1134481"/>
                </a:lnTo>
                <a:lnTo>
                  <a:pt x="154340" y="1176181"/>
                </a:lnTo>
                <a:lnTo>
                  <a:pt x="129688" y="1218782"/>
                </a:lnTo>
                <a:lnTo>
                  <a:pt x="107180" y="1262283"/>
                </a:lnTo>
                <a:lnTo>
                  <a:pt x="86816" y="1306686"/>
                </a:lnTo>
                <a:lnTo>
                  <a:pt x="68595" y="1351991"/>
                </a:lnTo>
                <a:lnTo>
                  <a:pt x="52518" y="1398196"/>
                </a:lnTo>
                <a:lnTo>
                  <a:pt x="38585" y="1445303"/>
                </a:lnTo>
                <a:lnTo>
                  <a:pt x="26795" y="1493311"/>
                </a:lnTo>
                <a:lnTo>
                  <a:pt x="17148" y="1542220"/>
                </a:lnTo>
                <a:lnTo>
                  <a:pt x="9646" y="1592031"/>
                </a:lnTo>
                <a:lnTo>
                  <a:pt x="4287" y="1642743"/>
                </a:lnTo>
                <a:lnTo>
                  <a:pt x="1071" y="1694357"/>
                </a:lnTo>
                <a:lnTo>
                  <a:pt x="0" y="1746872"/>
                </a:lnTo>
                <a:lnTo>
                  <a:pt x="835" y="1809280"/>
                </a:lnTo>
                <a:lnTo>
                  <a:pt x="3340" y="1869506"/>
                </a:lnTo>
                <a:lnTo>
                  <a:pt x="7516" y="1927550"/>
                </a:lnTo>
                <a:lnTo>
                  <a:pt x="13362" y="1983410"/>
                </a:lnTo>
                <a:lnTo>
                  <a:pt x="20878" y="2037087"/>
                </a:lnTo>
                <a:lnTo>
                  <a:pt x="30064" y="2088582"/>
                </a:lnTo>
                <a:lnTo>
                  <a:pt x="40921" y="2137894"/>
                </a:lnTo>
                <a:lnTo>
                  <a:pt x="53447" y="2185023"/>
                </a:lnTo>
                <a:lnTo>
                  <a:pt x="67644" y="2229969"/>
                </a:lnTo>
                <a:lnTo>
                  <a:pt x="83511" y="2272733"/>
                </a:lnTo>
                <a:lnTo>
                  <a:pt x="101048" y="2313313"/>
                </a:lnTo>
                <a:lnTo>
                  <a:pt x="120255" y="2351710"/>
                </a:lnTo>
                <a:lnTo>
                  <a:pt x="141132" y="2387925"/>
                </a:lnTo>
                <a:lnTo>
                  <a:pt x="163679" y="2421956"/>
                </a:lnTo>
                <a:lnTo>
                  <a:pt x="187896" y="2453805"/>
                </a:lnTo>
                <a:lnTo>
                  <a:pt x="217538" y="2487634"/>
                </a:lnTo>
                <a:lnTo>
                  <a:pt x="249591" y="2518956"/>
                </a:lnTo>
                <a:lnTo>
                  <a:pt x="284055" y="2547773"/>
                </a:lnTo>
                <a:lnTo>
                  <a:pt x="320930" y="2574084"/>
                </a:lnTo>
                <a:lnTo>
                  <a:pt x="360216" y="2597889"/>
                </a:lnTo>
                <a:lnTo>
                  <a:pt x="401913" y="2619188"/>
                </a:lnTo>
                <a:lnTo>
                  <a:pt x="446020" y="2637982"/>
                </a:lnTo>
                <a:lnTo>
                  <a:pt x="492539" y="2654269"/>
                </a:lnTo>
                <a:lnTo>
                  <a:pt x="541468" y="2668050"/>
                </a:lnTo>
                <a:lnTo>
                  <a:pt x="592808" y="2679326"/>
                </a:lnTo>
                <a:lnTo>
                  <a:pt x="646559" y="2688096"/>
                </a:lnTo>
                <a:lnTo>
                  <a:pt x="702720" y="2694360"/>
                </a:lnTo>
                <a:lnTo>
                  <a:pt x="761292" y="2698119"/>
                </a:lnTo>
                <a:lnTo>
                  <a:pt x="822274" y="2699372"/>
                </a:lnTo>
                <a:lnTo>
                  <a:pt x="860522" y="2697400"/>
                </a:lnTo>
                <a:lnTo>
                  <a:pt x="902342" y="2691484"/>
                </a:lnTo>
                <a:lnTo>
                  <a:pt x="947734" y="2681623"/>
                </a:lnTo>
                <a:lnTo>
                  <a:pt x="996699" y="2667819"/>
                </a:lnTo>
                <a:lnTo>
                  <a:pt x="1049235" y="2650070"/>
                </a:lnTo>
                <a:lnTo>
                  <a:pt x="1088911" y="2635016"/>
                </a:lnTo>
                <a:lnTo>
                  <a:pt x="1130332" y="2618026"/>
                </a:lnTo>
                <a:lnTo>
                  <a:pt x="1173500" y="2599100"/>
                </a:lnTo>
                <a:lnTo>
                  <a:pt x="1218415" y="2578237"/>
                </a:lnTo>
                <a:lnTo>
                  <a:pt x="1265076" y="2555439"/>
                </a:lnTo>
                <a:lnTo>
                  <a:pt x="1313483" y="2530704"/>
                </a:lnTo>
                <a:lnTo>
                  <a:pt x="1363637" y="2504033"/>
                </a:lnTo>
                <a:lnTo>
                  <a:pt x="1771762" y="2504033"/>
                </a:lnTo>
                <a:lnTo>
                  <a:pt x="1752920" y="2461712"/>
                </a:lnTo>
                <a:lnTo>
                  <a:pt x="1735709" y="2420327"/>
                </a:lnTo>
                <a:lnTo>
                  <a:pt x="1717233" y="2373807"/>
                </a:lnTo>
                <a:lnTo>
                  <a:pt x="798093" y="2373807"/>
                </a:lnTo>
                <a:lnTo>
                  <a:pt x="745829" y="2371424"/>
                </a:lnTo>
                <a:lnTo>
                  <a:pt x="696937" y="2364275"/>
                </a:lnTo>
                <a:lnTo>
                  <a:pt x="651417" y="2352359"/>
                </a:lnTo>
                <a:lnTo>
                  <a:pt x="609269" y="2335676"/>
                </a:lnTo>
                <a:lnTo>
                  <a:pt x="570493" y="2314225"/>
                </a:lnTo>
                <a:lnTo>
                  <a:pt x="535089" y="2288007"/>
                </a:lnTo>
                <a:lnTo>
                  <a:pt x="503056" y="2257022"/>
                </a:lnTo>
                <a:lnTo>
                  <a:pt x="474395" y="2221268"/>
                </a:lnTo>
                <a:lnTo>
                  <a:pt x="435550" y="2154145"/>
                </a:lnTo>
                <a:lnTo>
                  <a:pt x="419364" y="2116007"/>
                </a:lnTo>
                <a:lnTo>
                  <a:pt x="405335" y="2074818"/>
                </a:lnTo>
                <a:lnTo>
                  <a:pt x="393465" y="2030579"/>
                </a:lnTo>
                <a:lnTo>
                  <a:pt x="383752" y="1983289"/>
                </a:lnTo>
                <a:lnTo>
                  <a:pt x="376197" y="1932948"/>
                </a:lnTo>
                <a:lnTo>
                  <a:pt x="370801" y="1879557"/>
                </a:lnTo>
                <a:lnTo>
                  <a:pt x="367563" y="1823115"/>
                </a:lnTo>
                <a:lnTo>
                  <a:pt x="366483" y="1763623"/>
                </a:lnTo>
                <a:lnTo>
                  <a:pt x="367937" y="1712959"/>
                </a:lnTo>
                <a:lnTo>
                  <a:pt x="372298" y="1663290"/>
                </a:lnTo>
                <a:lnTo>
                  <a:pt x="379566" y="1614616"/>
                </a:lnTo>
                <a:lnTo>
                  <a:pt x="389740" y="1566937"/>
                </a:lnTo>
                <a:lnTo>
                  <a:pt x="402822" y="1520254"/>
                </a:lnTo>
                <a:lnTo>
                  <a:pt x="418811" y="1474565"/>
                </a:lnTo>
                <a:lnTo>
                  <a:pt x="437706" y="1429871"/>
                </a:lnTo>
                <a:lnTo>
                  <a:pt x="459508" y="1386172"/>
                </a:lnTo>
                <a:lnTo>
                  <a:pt x="484216" y="1343467"/>
                </a:lnTo>
                <a:lnTo>
                  <a:pt x="511831" y="1301757"/>
                </a:lnTo>
                <a:lnTo>
                  <a:pt x="542352" y="1261042"/>
                </a:lnTo>
                <a:lnTo>
                  <a:pt x="575779" y="1221320"/>
                </a:lnTo>
                <a:lnTo>
                  <a:pt x="611209" y="1183734"/>
                </a:lnTo>
                <a:lnTo>
                  <a:pt x="647738" y="1149415"/>
                </a:lnTo>
                <a:lnTo>
                  <a:pt x="685364" y="1118365"/>
                </a:lnTo>
                <a:lnTo>
                  <a:pt x="724090" y="1090583"/>
                </a:lnTo>
                <a:lnTo>
                  <a:pt x="763913" y="1066069"/>
                </a:lnTo>
                <a:lnTo>
                  <a:pt x="804835" y="1044824"/>
                </a:lnTo>
                <a:lnTo>
                  <a:pt x="846855" y="1026847"/>
                </a:lnTo>
                <a:lnTo>
                  <a:pt x="889974" y="1012138"/>
                </a:lnTo>
                <a:lnTo>
                  <a:pt x="934190" y="1000698"/>
                </a:lnTo>
                <a:lnTo>
                  <a:pt x="979505" y="992527"/>
                </a:lnTo>
                <a:lnTo>
                  <a:pt x="1025918" y="987624"/>
                </a:lnTo>
                <a:lnTo>
                  <a:pt x="1073429" y="985989"/>
                </a:lnTo>
                <a:lnTo>
                  <a:pt x="1664408" y="985989"/>
                </a:lnTo>
                <a:lnTo>
                  <a:pt x="1661067" y="955503"/>
                </a:lnTo>
                <a:lnTo>
                  <a:pt x="1629440" y="887366"/>
                </a:lnTo>
                <a:lnTo>
                  <a:pt x="1601766" y="855303"/>
                </a:lnTo>
                <a:lnTo>
                  <a:pt x="1566187" y="824577"/>
                </a:lnTo>
                <a:lnTo>
                  <a:pt x="1522701" y="795189"/>
                </a:lnTo>
                <a:lnTo>
                  <a:pt x="1471309" y="767137"/>
                </a:lnTo>
                <a:lnTo>
                  <a:pt x="1412011" y="740422"/>
                </a:lnTo>
                <a:lnTo>
                  <a:pt x="1355402" y="718214"/>
                </a:lnTo>
                <a:lnTo>
                  <a:pt x="1300388" y="699421"/>
                </a:lnTo>
                <a:lnTo>
                  <a:pt x="1246967" y="684044"/>
                </a:lnTo>
                <a:lnTo>
                  <a:pt x="1195142" y="672083"/>
                </a:lnTo>
                <a:lnTo>
                  <a:pt x="1144911" y="663539"/>
                </a:lnTo>
                <a:lnTo>
                  <a:pt x="1096276" y="658413"/>
                </a:lnTo>
                <a:lnTo>
                  <a:pt x="1049235" y="656704"/>
                </a:lnTo>
                <a:close/>
              </a:path>
              <a:path w="5664834" h="2722245">
                <a:moveTo>
                  <a:pt x="1664408" y="985989"/>
                </a:moveTo>
                <a:lnTo>
                  <a:pt x="1073429" y="985989"/>
                </a:lnTo>
                <a:lnTo>
                  <a:pt x="1089529" y="987037"/>
                </a:lnTo>
                <a:lnTo>
                  <a:pt x="1108071" y="990177"/>
                </a:lnTo>
                <a:lnTo>
                  <a:pt x="1152486" y="1002728"/>
                </a:lnTo>
                <a:lnTo>
                  <a:pt x="1206673" y="1024127"/>
                </a:lnTo>
                <a:lnTo>
                  <a:pt x="1270622" y="1054823"/>
                </a:lnTo>
                <a:lnTo>
                  <a:pt x="1261030" y="1107085"/>
                </a:lnTo>
                <a:lnTo>
                  <a:pt x="1252716" y="1157836"/>
                </a:lnTo>
                <a:lnTo>
                  <a:pt x="1245681" y="1207078"/>
                </a:lnTo>
                <a:lnTo>
                  <a:pt x="1239926" y="1254810"/>
                </a:lnTo>
                <a:lnTo>
                  <a:pt x="1235449" y="1300914"/>
                </a:lnTo>
                <a:lnTo>
                  <a:pt x="1232250" y="1345271"/>
                </a:lnTo>
                <a:lnTo>
                  <a:pt x="1230330" y="1387882"/>
                </a:lnTo>
                <a:lnTo>
                  <a:pt x="1229690" y="1428749"/>
                </a:lnTo>
                <a:lnTo>
                  <a:pt x="1229954" y="1462592"/>
                </a:lnTo>
                <a:lnTo>
                  <a:pt x="1232072" y="1536876"/>
                </a:lnTo>
                <a:lnTo>
                  <a:pt x="1233924" y="1577316"/>
                </a:lnTo>
                <a:lnTo>
                  <a:pt x="1236306" y="1619956"/>
                </a:lnTo>
                <a:lnTo>
                  <a:pt x="1239217" y="1664796"/>
                </a:lnTo>
                <a:lnTo>
                  <a:pt x="1242748" y="1712959"/>
                </a:lnTo>
                <a:lnTo>
                  <a:pt x="1246627" y="1761072"/>
                </a:lnTo>
                <a:lnTo>
                  <a:pt x="1251125" y="1812509"/>
                </a:lnTo>
                <a:lnTo>
                  <a:pt x="1256153" y="1866146"/>
                </a:lnTo>
                <a:lnTo>
                  <a:pt x="1261710" y="1921982"/>
                </a:lnTo>
                <a:lnTo>
                  <a:pt x="1267795" y="1980017"/>
                </a:lnTo>
                <a:lnTo>
                  <a:pt x="1274410" y="2040251"/>
                </a:lnTo>
                <a:lnTo>
                  <a:pt x="1281554" y="2102685"/>
                </a:lnTo>
                <a:lnTo>
                  <a:pt x="1289227" y="2167318"/>
                </a:lnTo>
                <a:lnTo>
                  <a:pt x="1243014" y="2206904"/>
                </a:lnTo>
                <a:lnTo>
                  <a:pt x="1201117" y="2240835"/>
                </a:lnTo>
                <a:lnTo>
                  <a:pt x="1163537" y="2269111"/>
                </a:lnTo>
                <a:lnTo>
                  <a:pt x="1130275" y="2291731"/>
                </a:lnTo>
                <a:lnTo>
                  <a:pt x="1058284" y="2328590"/>
                </a:lnTo>
                <a:lnTo>
                  <a:pt x="1012240" y="2344868"/>
                </a:lnTo>
                <a:lnTo>
                  <a:pt x="963199" y="2357529"/>
                </a:lnTo>
                <a:lnTo>
                  <a:pt x="911161" y="2366573"/>
                </a:lnTo>
                <a:lnTo>
                  <a:pt x="856126" y="2371999"/>
                </a:lnTo>
                <a:lnTo>
                  <a:pt x="798093" y="2373807"/>
                </a:lnTo>
                <a:lnTo>
                  <a:pt x="1717233" y="2373807"/>
                </a:lnTo>
                <a:lnTo>
                  <a:pt x="1685895" y="2293364"/>
                </a:lnTo>
                <a:lnTo>
                  <a:pt x="1665887" y="2239906"/>
                </a:lnTo>
                <a:lnTo>
                  <a:pt x="1649143" y="2193130"/>
                </a:lnTo>
                <a:lnTo>
                  <a:pt x="1635664" y="2153036"/>
                </a:lnTo>
                <a:lnTo>
                  <a:pt x="1618500" y="2092896"/>
                </a:lnTo>
                <a:lnTo>
                  <a:pt x="1609658" y="2052653"/>
                </a:lnTo>
                <a:lnTo>
                  <a:pt x="1602257" y="2008461"/>
                </a:lnTo>
                <a:lnTo>
                  <a:pt x="1596298" y="1960321"/>
                </a:lnTo>
                <a:lnTo>
                  <a:pt x="1591780" y="1908231"/>
                </a:lnTo>
                <a:lnTo>
                  <a:pt x="1588704" y="1852193"/>
                </a:lnTo>
                <a:lnTo>
                  <a:pt x="1587070" y="1792204"/>
                </a:lnTo>
                <a:lnTo>
                  <a:pt x="1586877" y="1728266"/>
                </a:lnTo>
                <a:lnTo>
                  <a:pt x="1587474" y="1666440"/>
                </a:lnTo>
                <a:lnTo>
                  <a:pt x="1588332" y="1607461"/>
                </a:lnTo>
                <a:lnTo>
                  <a:pt x="1589451" y="1551331"/>
                </a:lnTo>
                <a:lnTo>
                  <a:pt x="1590832" y="1498049"/>
                </a:lnTo>
                <a:lnTo>
                  <a:pt x="1592473" y="1447615"/>
                </a:lnTo>
                <a:lnTo>
                  <a:pt x="1594376" y="1400031"/>
                </a:lnTo>
                <a:lnTo>
                  <a:pt x="1596541" y="1355295"/>
                </a:lnTo>
                <a:lnTo>
                  <a:pt x="1598968" y="1313408"/>
                </a:lnTo>
                <a:lnTo>
                  <a:pt x="1603400" y="1252315"/>
                </a:lnTo>
                <a:lnTo>
                  <a:pt x="1608498" y="1198516"/>
                </a:lnTo>
                <a:lnTo>
                  <a:pt x="1614265" y="1152009"/>
                </a:lnTo>
                <a:lnTo>
                  <a:pt x="1620701" y="1112794"/>
                </a:lnTo>
                <a:lnTo>
                  <a:pt x="1644087" y="1060638"/>
                </a:lnTo>
                <a:lnTo>
                  <a:pt x="1655716" y="1039010"/>
                </a:lnTo>
                <a:lnTo>
                  <a:pt x="1662694" y="1015990"/>
                </a:lnTo>
                <a:lnTo>
                  <a:pt x="1665020" y="991577"/>
                </a:lnTo>
                <a:lnTo>
                  <a:pt x="1664408" y="985989"/>
                </a:lnTo>
                <a:close/>
              </a:path>
              <a:path w="5664834" h="2722245">
                <a:moveTo>
                  <a:pt x="2153831" y="632523"/>
                </a:moveTo>
                <a:lnTo>
                  <a:pt x="2082679" y="646010"/>
                </a:lnTo>
                <a:lnTo>
                  <a:pt x="2025472" y="686473"/>
                </a:lnTo>
                <a:lnTo>
                  <a:pt x="1987799" y="747401"/>
                </a:lnTo>
                <a:lnTo>
                  <a:pt x="1975243" y="822274"/>
                </a:lnTo>
                <a:lnTo>
                  <a:pt x="1979843" y="872353"/>
                </a:lnTo>
                <a:lnTo>
                  <a:pt x="1993641" y="914679"/>
                </a:lnTo>
                <a:lnTo>
                  <a:pt x="2016637" y="949251"/>
                </a:lnTo>
                <a:lnTo>
                  <a:pt x="2048832" y="976071"/>
                </a:lnTo>
                <a:lnTo>
                  <a:pt x="2090224" y="995137"/>
                </a:lnTo>
                <a:lnTo>
                  <a:pt x="2140813" y="1006449"/>
                </a:lnTo>
                <a:lnTo>
                  <a:pt x="2207903" y="1012644"/>
                </a:lnTo>
                <a:lnTo>
                  <a:pt x="2432076" y="1031021"/>
                </a:lnTo>
                <a:lnTo>
                  <a:pt x="2517648" y="1036370"/>
                </a:lnTo>
                <a:lnTo>
                  <a:pt x="2553804" y="1038085"/>
                </a:lnTo>
                <a:lnTo>
                  <a:pt x="2591015" y="2124532"/>
                </a:lnTo>
                <a:lnTo>
                  <a:pt x="2590668" y="2164291"/>
                </a:lnTo>
                <a:lnTo>
                  <a:pt x="2589623" y="2212892"/>
                </a:lnTo>
                <a:lnTo>
                  <a:pt x="2587881" y="2270332"/>
                </a:lnTo>
                <a:lnTo>
                  <a:pt x="2582997" y="2402884"/>
                </a:lnTo>
                <a:lnTo>
                  <a:pt x="2581251" y="2460321"/>
                </a:lnTo>
                <a:lnTo>
                  <a:pt x="2580202" y="2508922"/>
                </a:lnTo>
                <a:lnTo>
                  <a:pt x="2579852" y="2548686"/>
                </a:lnTo>
                <a:lnTo>
                  <a:pt x="2583283" y="2583453"/>
                </a:lnTo>
                <a:lnTo>
                  <a:pt x="2610729" y="2643909"/>
                </a:lnTo>
                <a:lnTo>
                  <a:pt x="2663397" y="2690770"/>
                </a:lnTo>
                <a:lnTo>
                  <a:pt x="2728042" y="2714955"/>
                </a:lnTo>
                <a:lnTo>
                  <a:pt x="2764028" y="2717977"/>
                </a:lnTo>
                <a:lnTo>
                  <a:pt x="2799160" y="2714610"/>
                </a:lnTo>
                <a:lnTo>
                  <a:pt x="2859001" y="2687674"/>
                </a:lnTo>
                <a:lnTo>
                  <a:pt x="2904942" y="2633802"/>
                </a:lnTo>
                <a:lnTo>
                  <a:pt x="2922700" y="2596764"/>
                </a:lnTo>
                <a:lnTo>
                  <a:pt x="2936984" y="2552993"/>
                </a:lnTo>
                <a:lnTo>
                  <a:pt x="2947792" y="2502486"/>
                </a:lnTo>
                <a:lnTo>
                  <a:pt x="2955125" y="2445246"/>
                </a:lnTo>
                <a:lnTo>
                  <a:pt x="2958983" y="2381271"/>
                </a:lnTo>
                <a:lnTo>
                  <a:pt x="2959366" y="2310561"/>
                </a:lnTo>
                <a:lnTo>
                  <a:pt x="2957448" y="2212892"/>
                </a:lnTo>
                <a:lnTo>
                  <a:pt x="2955645" y="2133828"/>
                </a:lnTo>
                <a:lnTo>
                  <a:pt x="2920301" y="1034364"/>
                </a:lnTo>
                <a:lnTo>
                  <a:pt x="3061688" y="1016500"/>
                </a:lnTo>
                <a:lnTo>
                  <a:pt x="3112290" y="1010917"/>
                </a:lnTo>
                <a:lnTo>
                  <a:pt x="3149498" y="1007566"/>
                </a:lnTo>
                <a:lnTo>
                  <a:pt x="3173310" y="1006449"/>
                </a:lnTo>
                <a:lnTo>
                  <a:pt x="3410052" y="1006449"/>
                </a:lnTo>
                <a:lnTo>
                  <a:pt x="3430268" y="1000640"/>
                </a:lnTo>
                <a:lnTo>
                  <a:pt x="3488639" y="960881"/>
                </a:lnTo>
                <a:lnTo>
                  <a:pt x="3527004" y="900644"/>
                </a:lnTo>
                <a:lnTo>
                  <a:pt x="3539794" y="825995"/>
                </a:lnTo>
                <a:lnTo>
                  <a:pt x="3535256" y="774950"/>
                </a:lnTo>
                <a:lnTo>
                  <a:pt x="3521640" y="731940"/>
                </a:lnTo>
                <a:lnTo>
                  <a:pt x="3498945" y="696967"/>
                </a:lnTo>
                <a:lnTo>
                  <a:pt x="3467172" y="670029"/>
                </a:lnTo>
                <a:lnTo>
                  <a:pt x="3454456" y="664146"/>
                </a:lnTo>
                <a:lnTo>
                  <a:pt x="2544508" y="664146"/>
                </a:lnTo>
                <a:lnTo>
                  <a:pt x="2153831" y="632523"/>
                </a:lnTo>
                <a:close/>
              </a:path>
              <a:path w="5664834" h="2722245">
                <a:moveTo>
                  <a:pt x="3410052" y="1006449"/>
                </a:moveTo>
                <a:lnTo>
                  <a:pt x="3173310" y="1006449"/>
                </a:lnTo>
                <a:lnTo>
                  <a:pt x="3193718" y="1006682"/>
                </a:lnTo>
                <a:lnTo>
                  <a:pt x="3215868" y="1007381"/>
                </a:lnTo>
                <a:lnTo>
                  <a:pt x="3239762" y="1008544"/>
                </a:lnTo>
                <a:lnTo>
                  <a:pt x="3291035" y="1011802"/>
                </a:lnTo>
                <a:lnTo>
                  <a:pt x="3314928" y="1012964"/>
                </a:lnTo>
                <a:lnTo>
                  <a:pt x="3337078" y="1013660"/>
                </a:lnTo>
                <a:lnTo>
                  <a:pt x="3357486" y="1013891"/>
                </a:lnTo>
                <a:lnTo>
                  <a:pt x="3395679" y="1010579"/>
                </a:lnTo>
                <a:lnTo>
                  <a:pt x="3410052" y="1006449"/>
                </a:lnTo>
                <a:close/>
              </a:path>
              <a:path w="5664834" h="2722245">
                <a:moveTo>
                  <a:pt x="2713799" y="0"/>
                </a:moveTo>
                <a:lnTo>
                  <a:pt x="2641715" y="12792"/>
                </a:lnTo>
                <a:lnTo>
                  <a:pt x="2581719" y="51168"/>
                </a:lnTo>
                <a:lnTo>
                  <a:pt x="2541257" y="109067"/>
                </a:lnTo>
                <a:lnTo>
                  <a:pt x="2527769" y="180454"/>
                </a:lnTo>
                <a:lnTo>
                  <a:pt x="2528103" y="212267"/>
                </a:lnTo>
                <a:lnTo>
                  <a:pt x="2529106" y="251151"/>
                </a:lnTo>
                <a:lnTo>
                  <a:pt x="2530779" y="297103"/>
                </a:lnTo>
                <a:lnTo>
                  <a:pt x="2533123" y="350123"/>
                </a:lnTo>
                <a:lnTo>
                  <a:pt x="2536139" y="410209"/>
                </a:lnTo>
                <a:lnTo>
                  <a:pt x="2539150" y="471269"/>
                </a:lnTo>
                <a:lnTo>
                  <a:pt x="2541493" y="527192"/>
                </a:lnTo>
                <a:lnTo>
                  <a:pt x="2543168" y="577979"/>
                </a:lnTo>
                <a:lnTo>
                  <a:pt x="2544173" y="623630"/>
                </a:lnTo>
                <a:lnTo>
                  <a:pt x="2544508" y="664146"/>
                </a:lnTo>
                <a:lnTo>
                  <a:pt x="3454456" y="664146"/>
                </a:lnTo>
                <a:lnTo>
                  <a:pt x="3450449" y="662292"/>
                </a:lnTo>
                <a:lnTo>
                  <a:pt x="2909138" y="662292"/>
                </a:lnTo>
                <a:lnTo>
                  <a:pt x="2910992" y="546950"/>
                </a:lnTo>
                <a:lnTo>
                  <a:pt x="2914713" y="439051"/>
                </a:lnTo>
                <a:lnTo>
                  <a:pt x="2914365" y="392427"/>
                </a:lnTo>
                <a:lnTo>
                  <a:pt x="2913321" y="349289"/>
                </a:lnTo>
                <a:lnTo>
                  <a:pt x="2911579" y="309640"/>
                </a:lnTo>
                <a:lnTo>
                  <a:pt x="2899981" y="209384"/>
                </a:lnTo>
                <a:lnTo>
                  <a:pt x="2886463" y="153833"/>
                </a:lnTo>
                <a:lnTo>
                  <a:pt x="2868586" y="106828"/>
                </a:lnTo>
                <a:lnTo>
                  <a:pt x="2846349" y="68370"/>
                </a:lnTo>
                <a:lnTo>
                  <a:pt x="2819752" y="38458"/>
                </a:lnTo>
                <a:lnTo>
                  <a:pt x="2753477" y="4273"/>
                </a:lnTo>
                <a:lnTo>
                  <a:pt x="2713799" y="0"/>
                </a:lnTo>
                <a:close/>
              </a:path>
              <a:path w="5664834" h="2722245">
                <a:moveTo>
                  <a:pt x="3173310" y="632523"/>
                </a:moveTo>
                <a:lnTo>
                  <a:pt x="3152026" y="633713"/>
                </a:lnTo>
                <a:lnTo>
                  <a:pt x="3114966" y="637285"/>
                </a:lnTo>
                <a:lnTo>
                  <a:pt x="3062131" y="643238"/>
                </a:lnTo>
                <a:lnTo>
                  <a:pt x="2909138" y="662292"/>
                </a:lnTo>
                <a:lnTo>
                  <a:pt x="3450449" y="662292"/>
                </a:lnTo>
                <a:lnTo>
                  <a:pt x="3397149" y="644429"/>
                </a:lnTo>
                <a:lnTo>
                  <a:pt x="3357262" y="639219"/>
                </a:lnTo>
                <a:lnTo>
                  <a:pt x="3306660" y="635499"/>
                </a:lnTo>
                <a:lnTo>
                  <a:pt x="3245342" y="633267"/>
                </a:lnTo>
                <a:lnTo>
                  <a:pt x="3173310" y="632523"/>
                </a:lnTo>
                <a:close/>
              </a:path>
              <a:path w="5664834" h="2722245">
                <a:moveTo>
                  <a:pt x="4726736" y="654850"/>
                </a:moveTo>
                <a:lnTo>
                  <a:pt x="4674153" y="656245"/>
                </a:lnTo>
                <a:lnTo>
                  <a:pt x="4622906" y="660431"/>
                </a:lnTo>
                <a:lnTo>
                  <a:pt x="4572996" y="667407"/>
                </a:lnTo>
                <a:lnTo>
                  <a:pt x="4524424" y="677174"/>
                </a:lnTo>
                <a:lnTo>
                  <a:pt x="4477188" y="689731"/>
                </a:lnTo>
                <a:lnTo>
                  <a:pt x="4431289" y="705079"/>
                </a:lnTo>
                <a:lnTo>
                  <a:pt x="4386727" y="723218"/>
                </a:lnTo>
                <a:lnTo>
                  <a:pt x="4343503" y="744146"/>
                </a:lnTo>
                <a:lnTo>
                  <a:pt x="4301615" y="767866"/>
                </a:lnTo>
                <a:lnTo>
                  <a:pt x="4261065" y="794376"/>
                </a:lnTo>
                <a:lnTo>
                  <a:pt x="4221853" y="823677"/>
                </a:lnTo>
                <a:lnTo>
                  <a:pt x="4183977" y="855768"/>
                </a:lnTo>
                <a:lnTo>
                  <a:pt x="4147440" y="890649"/>
                </a:lnTo>
                <a:lnTo>
                  <a:pt x="4112239" y="928321"/>
                </a:lnTo>
                <a:lnTo>
                  <a:pt x="4078376" y="968784"/>
                </a:lnTo>
                <a:lnTo>
                  <a:pt x="4045851" y="1012037"/>
                </a:lnTo>
                <a:lnTo>
                  <a:pt x="4019085" y="1051097"/>
                </a:lnTo>
                <a:lnTo>
                  <a:pt x="3993941" y="1091238"/>
                </a:lnTo>
                <a:lnTo>
                  <a:pt x="3970419" y="1132461"/>
                </a:lnTo>
                <a:lnTo>
                  <a:pt x="3948519" y="1174766"/>
                </a:lnTo>
                <a:lnTo>
                  <a:pt x="3928242" y="1218152"/>
                </a:lnTo>
                <a:lnTo>
                  <a:pt x="3909587" y="1262620"/>
                </a:lnTo>
                <a:lnTo>
                  <a:pt x="3892554" y="1308169"/>
                </a:lnTo>
                <a:lnTo>
                  <a:pt x="3877144" y="1354800"/>
                </a:lnTo>
                <a:lnTo>
                  <a:pt x="3863355" y="1402512"/>
                </a:lnTo>
                <a:lnTo>
                  <a:pt x="3851189" y="1451306"/>
                </a:lnTo>
                <a:lnTo>
                  <a:pt x="3840645" y="1501182"/>
                </a:lnTo>
                <a:lnTo>
                  <a:pt x="3831724" y="1552139"/>
                </a:lnTo>
                <a:lnTo>
                  <a:pt x="3824424" y="1604178"/>
                </a:lnTo>
                <a:lnTo>
                  <a:pt x="3818747" y="1657298"/>
                </a:lnTo>
                <a:lnTo>
                  <a:pt x="3814691" y="1711500"/>
                </a:lnTo>
                <a:lnTo>
                  <a:pt x="3812258" y="1766783"/>
                </a:lnTo>
                <a:lnTo>
                  <a:pt x="3811447" y="1823148"/>
                </a:lnTo>
                <a:lnTo>
                  <a:pt x="3812712" y="1878133"/>
                </a:lnTo>
                <a:lnTo>
                  <a:pt x="3816507" y="1931463"/>
                </a:lnTo>
                <a:lnTo>
                  <a:pt x="3822832" y="1983141"/>
                </a:lnTo>
                <a:lnTo>
                  <a:pt x="3831687" y="2033164"/>
                </a:lnTo>
                <a:lnTo>
                  <a:pt x="3843071" y="2081534"/>
                </a:lnTo>
                <a:lnTo>
                  <a:pt x="3856986" y="2128250"/>
                </a:lnTo>
                <a:lnTo>
                  <a:pt x="3873431" y="2173312"/>
                </a:lnTo>
                <a:lnTo>
                  <a:pt x="3892438" y="2216783"/>
                </a:lnTo>
                <a:lnTo>
                  <a:pt x="3913911" y="2258476"/>
                </a:lnTo>
                <a:lnTo>
                  <a:pt x="3937947" y="2298577"/>
                </a:lnTo>
                <a:lnTo>
                  <a:pt x="3964513" y="2337024"/>
                </a:lnTo>
                <a:lnTo>
                  <a:pt x="3993609" y="2373818"/>
                </a:lnTo>
                <a:lnTo>
                  <a:pt x="4025235" y="2408958"/>
                </a:lnTo>
                <a:lnTo>
                  <a:pt x="4059392" y="2442444"/>
                </a:lnTo>
                <a:lnTo>
                  <a:pt x="4096080" y="2474277"/>
                </a:lnTo>
                <a:lnTo>
                  <a:pt x="4131515" y="2501372"/>
                </a:lnTo>
                <a:lnTo>
                  <a:pt x="4168374" y="2526597"/>
                </a:lnTo>
                <a:lnTo>
                  <a:pt x="4206655" y="2549954"/>
                </a:lnTo>
                <a:lnTo>
                  <a:pt x="4246358" y="2571443"/>
                </a:lnTo>
                <a:lnTo>
                  <a:pt x="4287484" y="2591062"/>
                </a:lnTo>
                <a:lnTo>
                  <a:pt x="4330033" y="2608813"/>
                </a:lnTo>
                <a:lnTo>
                  <a:pt x="4374003" y="2624696"/>
                </a:lnTo>
                <a:lnTo>
                  <a:pt x="4419396" y="2638710"/>
                </a:lnTo>
                <a:lnTo>
                  <a:pt x="4466211" y="2650855"/>
                </a:lnTo>
                <a:lnTo>
                  <a:pt x="4514449" y="2661132"/>
                </a:lnTo>
                <a:lnTo>
                  <a:pt x="4564108" y="2669540"/>
                </a:lnTo>
                <a:lnTo>
                  <a:pt x="4615189" y="2676079"/>
                </a:lnTo>
                <a:lnTo>
                  <a:pt x="4667693" y="2680751"/>
                </a:lnTo>
                <a:lnTo>
                  <a:pt x="4721618" y="2683553"/>
                </a:lnTo>
                <a:lnTo>
                  <a:pt x="4776965" y="2684487"/>
                </a:lnTo>
                <a:lnTo>
                  <a:pt x="4826133" y="2683442"/>
                </a:lnTo>
                <a:lnTo>
                  <a:pt x="4875547" y="2680306"/>
                </a:lnTo>
                <a:lnTo>
                  <a:pt x="4925208" y="2675079"/>
                </a:lnTo>
                <a:lnTo>
                  <a:pt x="4975114" y="2667761"/>
                </a:lnTo>
                <a:lnTo>
                  <a:pt x="5025267" y="2658351"/>
                </a:lnTo>
                <a:lnTo>
                  <a:pt x="5075665" y="2646851"/>
                </a:lnTo>
                <a:lnTo>
                  <a:pt x="5126310" y="2633260"/>
                </a:lnTo>
                <a:lnTo>
                  <a:pt x="5177200" y="2617578"/>
                </a:lnTo>
                <a:lnTo>
                  <a:pt x="5228336" y="2599804"/>
                </a:lnTo>
                <a:lnTo>
                  <a:pt x="5279718" y="2579939"/>
                </a:lnTo>
                <a:lnTo>
                  <a:pt x="5331345" y="2557983"/>
                </a:lnTo>
                <a:lnTo>
                  <a:pt x="5389141" y="2530448"/>
                </a:lnTo>
                <a:lnTo>
                  <a:pt x="5441432" y="2501960"/>
                </a:lnTo>
                <a:lnTo>
                  <a:pt x="5488218" y="2472518"/>
                </a:lnTo>
                <a:lnTo>
                  <a:pt x="5529500" y="2442123"/>
                </a:lnTo>
                <a:lnTo>
                  <a:pt x="5565277" y="2410775"/>
                </a:lnTo>
                <a:lnTo>
                  <a:pt x="5595550" y="2378473"/>
                </a:lnTo>
                <a:lnTo>
                  <a:pt x="5618416" y="2347772"/>
                </a:lnTo>
                <a:lnTo>
                  <a:pt x="4776965" y="2347772"/>
                </a:lnTo>
                <a:lnTo>
                  <a:pt x="4719008" y="2346178"/>
                </a:lnTo>
                <a:lnTo>
                  <a:pt x="4663141" y="2341393"/>
                </a:lnTo>
                <a:lnTo>
                  <a:pt x="4609361" y="2333419"/>
                </a:lnTo>
                <a:lnTo>
                  <a:pt x="4557671" y="2322256"/>
                </a:lnTo>
                <a:lnTo>
                  <a:pt x="4508068" y="2307903"/>
                </a:lnTo>
                <a:lnTo>
                  <a:pt x="4460554" y="2290361"/>
                </a:lnTo>
                <a:lnTo>
                  <a:pt x="4415129" y="2269629"/>
                </a:lnTo>
                <a:lnTo>
                  <a:pt x="4371788" y="2245751"/>
                </a:lnTo>
                <a:lnTo>
                  <a:pt x="4330536" y="2218758"/>
                </a:lnTo>
                <a:lnTo>
                  <a:pt x="4291373" y="2188651"/>
                </a:lnTo>
                <a:lnTo>
                  <a:pt x="4254299" y="2155430"/>
                </a:lnTo>
                <a:lnTo>
                  <a:pt x="4219313" y="2119097"/>
                </a:lnTo>
                <a:lnTo>
                  <a:pt x="4186415" y="2079651"/>
                </a:lnTo>
                <a:lnTo>
                  <a:pt x="4155605" y="2037092"/>
                </a:lnTo>
                <a:lnTo>
                  <a:pt x="4878051" y="1694789"/>
                </a:lnTo>
                <a:lnTo>
                  <a:pt x="4123982" y="1694789"/>
                </a:lnTo>
                <a:lnTo>
                  <a:pt x="4136913" y="1637111"/>
                </a:lnTo>
                <a:lnTo>
                  <a:pt x="4150904" y="1581900"/>
                </a:lnTo>
                <a:lnTo>
                  <a:pt x="4165954" y="1529157"/>
                </a:lnTo>
                <a:lnTo>
                  <a:pt x="4182063" y="1478881"/>
                </a:lnTo>
                <a:lnTo>
                  <a:pt x="4199233" y="1431073"/>
                </a:lnTo>
                <a:lnTo>
                  <a:pt x="4217462" y="1385733"/>
                </a:lnTo>
                <a:lnTo>
                  <a:pt x="4236750" y="1342861"/>
                </a:lnTo>
                <a:lnTo>
                  <a:pt x="4257098" y="1302456"/>
                </a:lnTo>
                <a:lnTo>
                  <a:pt x="4278506" y="1264519"/>
                </a:lnTo>
                <a:lnTo>
                  <a:pt x="4300974" y="1229050"/>
                </a:lnTo>
                <a:lnTo>
                  <a:pt x="4324502" y="1196050"/>
                </a:lnTo>
                <a:lnTo>
                  <a:pt x="4349089" y="1165517"/>
                </a:lnTo>
                <a:lnTo>
                  <a:pt x="4383516" y="1128618"/>
                </a:lnTo>
                <a:lnTo>
                  <a:pt x="4419827" y="1096061"/>
                </a:lnTo>
                <a:lnTo>
                  <a:pt x="4458021" y="1067845"/>
                </a:lnTo>
                <a:lnTo>
                  <a:pt x="4498099" y="1043970"/>
                </a:lnTo>
                <a:lnTo>
                  <a:pt x="4540059" y="1024436"/>
                </a:lnTo>
                <a:lnTo>
                  <a:pt x="4583904" y="1009244"/>
                </a:lnTo>
                <a:lnTo>
                  <a:pt x="4629631" y="998392"/>
                </a:lnTo>
                <a:lnTo>
                  <a:pt x="4677242" y="991881"/>
                </a:lnTo>
                <a:lnTo>
                  <a:pt x="4726736" y="989710"/>
                </a:lnTo>
                <a:lnTo>
                  <a:pt x="5442925" y="989710"/>
                </a:lnTo>
                <a:lnTo>
                  <a:pt x="5432481" y="962625"/>
                </a:lnTo>
                <a:lnTo>
                  <a:pt x="5410882" y="921808"/>
                </a:lnTo>
                <a:lnTo>
                  <a:pt x="5384483" y="883745"/>
                </a:lnTo>
                <a:lnTo>
                  <a:pt x="5353284" y="848435"/>
                </a:lnTo>
                <a:lnTo>
                  <a:pt x="5317285" y="815879"/>
                </a:lnTo>
                <a:lnTo>
                  <a:pt x="5276487" y="786076"/>
                </a:lnTo>
                <a:lnTo>
                  <a:pt x="5230888" y="759028"/>
                </a:lnTo>
                <a:lnTo>
                  <a:pt x="5190686" y="739233"/>
                </a:lnTo>
                <a:lnTo>
                  <a:pt x="5148214" y="721522"/>
                </a:lnTo>
                <a:lnTo>
                  <a:pt x="5103473" y="705895"/>
                </a:lnTo>
                <a:lnTo>
                  <a:pt x="5056463" y="692352"/>
                </a:lnTo>
                <a:lnTo>
                  <a:pt x="5007182" y="680893"/>
                </a:lnTo>
                <a:lnTo>
                  <a:pt x="4955633" y="671517"/>
                </a:lnTo>
                <a:lnTo>
                  <a:pt x="4901813" y="664225"/>
                </a:lnTo>
                <a:lnTo>
                  <a:pt x="4845724" y="659016"/>
                </a:lnTo>
                <a:lnTo>
                  <a:pt x="4787365" y="655891"/>
                </a:lnTo>
                <a:lnTo>
                  <a:pt x="4726736" y="654850"/>
                </a:lnTo>
                <a:close/>
              </a:path>
              <a:path w="5664834" h="2722245">
                <a:moveTo>
                  <a:pt x="5496915" y="2038946"/>
                </a:moveTo>
                <a:lnTo>
                  <a:pt x="5461223" y="2045168"/>
                </a:lnTo>
                <a:lnTo>
                  <a:pt x="5426690" y="2063832"/>
                </a:lnTo>
                <a:lnTo>
                  <a:pt x="5393320" y="2094936"/>
                </a:lnTo>
                <a:lnTo>
                  <a:pt x="5361114" y="2138476"/>
                </a:lnTo>
                <a:lnTo>
                  <a:pt x="5339854" y="2166136"/>
                </a:lnTo>
                <a:lnTo>
                  <a:pt x="5278198" y="2216783"/>
                </a:lnTo>
                <a:lnTo>
                  <a:pt x="5237801" y="2239771"/>
                </a:lnTo>
                <a:lnTo>
                  <a:pt x="5191025" y="2261203"/>
                </a:lnTo>
                <a:lnTo>
                  <a:pt x="5137870" y="2281078"/>
                </a:lnTo>
                <a:lnTo>
                  <a:pt x="5078336" y="2299398"/>
                </a:lnTo>
                <a:lnTo>
                  <a:pt x="5021905" y="2314178"/>
                </a:lnTo>
                <a:lnTo>
                  <a:pt x="4967956" y="2326271"/>
                </a:lnTo>
                <a:lnTo>
                  <a:pt x="4916487" y="2335677"/>
                </a:lnTo>
                <a:lnTo>
                  <a:pt x="4867499" y="2342396"/>
                </a:lnTo>
                <a:lnTo>
                  <a:pt x="4820991" y="2346428"/>
                </a:lnTo>
                <a:lnTo>
                  <a:pt x="4776965" y="2347772"/>
                </a:lnTo>
                <a:lnTo>
                  <a:pt x="5618416" y="2347772"/>
                </a:lnTo>
                <a:lnTo>
                  <a:pt x="5639583" y="2311009"/>
                </a:lnTo>
                <a:lnTo>
                  <a:pt x="5661600" y="2239731"/>
                </a:lnTo>
                <a:lnTo>
                  <a:pt x="5664352" y="2202662"/>
                </a:lnTo>
                <a:lnTo>
                  <a:pt x="5661154" y="2171094"/>
                </a:lnTo>
                <a:lnTo>
                  <a:pt x="5635575" y="2113887"/>
                </a:lnTo>
                <a:lnTo>
                  <a:pt x="5586741" y="2066678"/>
                </a:lnTo>
                <a:lnTo>
                  <a:pt x="5528600" y="2042028"/>
                </a:lnTo>
                <a:lnTo>
                  <a:pt x="5496915" y="2038946"/>
                </a:lnTo>
                <a:close/>
              </a:path>
              <a:path w="5664834" h="2722245">
                <a:moveTo>
                  <a:pt x="5442925" y="989710"/>
                </a:moveTo>
                <a:lnTo>
                  <a:pt x="4726736" y="989710"/>
                </a:lnTo>
                <a:lnTo>
                  <a:pt x="4783124" y="991199"/>
                </a:lnTo>
                <a:lnTo>
                  <a:pt x="4836945" y="995663"/>
                </a:lnTo>
                <a:lnTo>
                  <a:pt x="4888197" y="1003105"/>
                </a:lnTo>
                <a:lnTo>
                  <a:pt x="4936882" y="1013522"/>
                </a:lnTo>
                <a:lnTo>
                  <a:pt x="4983000" y="1026917"/>
                </a:lnTo>
                <a:lnTo>
                  <a:pt x="5026551" y="1043288"/>
                </a:lnTo>
                <a:lnTo>
                  <a:pt x="5067534" y="1062636"/>
                </a:lnTo>
                <a:lnTo>
                  <a:pt x="5105951" y="1084961"/>
                </a:lnTo>
                <a:lnTo>
                  <a:pt x="5141801" y="1110263"/>
                </a:lnTo>
                <a:lnTo>
                  <a:pt x="5175084" y="1138542"/>
                </a:lnTo>
                <a:lnTo>
                  <a:pt x="5147439" y="1160879"/>
                </a:lnTo>
                <a:lnTo>
                  <a:pt x="5116596" y="1183925"/>
                </a:lnTo>
                <a:lnTo>
                  <a:pt x="5082555" y="1207678"/>
                </a:lnTo>
                <a:lnTo>
                  <a:pt x="5045316" y="1232139"/>
                </a:lnTo>
                <a:lnTo>
                  <a:pt x="5004879" y="1257307"/>
                </a:lnTo>
                <a:lnTo>
                  <a:pt x="4961245" y="1283183"/>
                </a:lnTo>
                <a:lnTo>
                  <a:pt x="4914414" y="1309767"/>
                </a:lnTo>
                <a:lnTo>
                  <a:pt x="4864385" y="1337057"/>
                </a:lnTo>
                <a:lnTo>
                  <a:pt x="4811158" y="1365056"/>
                </a:lnTo>
                <a:lnTo>
                  <a:pt x="4754734" y="1393761"/>
                </a:lnTo>
                <a:lnTo>
                  <a:pt x="4695113" y="1423174"/>
                </a:lnTo>
                <a:lnTo>
                  <a:pt x="4123982" y="1694789"/>
                </a:lnTo>
                <a:lnTo>
                  <a:pt x="4878051" y="1694789"/>
                </a:lnTo>
                <a:lnTo>
                  <a:pt x="4989913" y="1641199"/>
                </a:lnTo>
                <a:lnTo>
                  <a:pt x="5044024" y="1614373"/>
                </a:lnTo>
                <a:lnTo>
                  <a:pt x="5092991" y="1589384"/>
                </a:lnTo>
                <a:lnTo>
                  <a:pt x="5136813" y="1566233"/>
                </a:lnTo>
                <a:lnTo>
                  <a:pt x="5175491" y="1544920"/>
                </a:lnTo>
                <a:lnTo>
                  <a:pt x="5209025" y="1525445"/>
                </a:lnTo>
                <a:lnTo>
                  <a:pt x="5260657" y="1492008"/>
                </a:lnTo>
                <a:lnTo>
                  <a:pt x="5309927" y="1453347"/>
                </a:lnTo>
                <a:lnTo>
                  <a:pt x="5352628" y="1413639"/>
                </a:lnTo>
                <a:lnTo>
                  <a:pt x="5388760" y="1372885"/>
                </a:lnTo>
                <a:lnTo>
                  <a:pt x="5418323" y="1331085"/>
                </a:lnTo>
                <a:lnTo>
                  <a:pt x="5441316" y="1288239"/>
                </a:lnTo>
                <a:lnTo>
                  <a:pt x="5457741" y="1244347"/>
                </a:lnTo>
                <a:lnTo>
                  <a:pt x="5467595" y="1199409"/>
                </a:lnTo>
                <a:lnTo>
                  <a:pt x="5470880" y="1153426"/>
                </a:lnTo>
                <a:lnTo>
                  <a:pt x="5468480" y="1101596"/>
                </a:lnTo>
                <a:lnTo>
                  <a:pt x="5461280" y="1052519"/>
                </a:lnTo>
                <a:lnTo>
                  <a:pt x="5449281" y="1006196"/>
                </a:lnTo>
                <a:lnTo>
                  <a:pt x="5442925" y="989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03434" y="4215476"/>
            <a:ext cx="3990340" cy="3016250"/>
          </a:xfrm>
          <a:custGeom>
            <a:avLst/>
            <a:gdLst/>
            <a:ahLst/>
            <a:cxnLst/>
            <a:rect l="l" t="t" r="r" b="b"/>
            <a:pathLst>
              <a:path w="3990340" h="3016250">
                <a:moveTo>
                  <a:pt x="1292283" y="2896565"/>
                </a:moveTo>
                <a:lnTo>
                  <a:pt x="325482" y="2896565"/>
                </a:lnTo>
                <a:lnTo>
                  <a:pt x="368193" y="2915936"/>
                </a:lnTo>
                <a:lnTo>
                  <a:pt x="411766" y="2933462"/>
                </a:lnTo>
                <a:lnTo>
                  <a:pt x="456200" y="2949144"/>
                </a:lnTo>
                <a:lnTo>
                  <a:pt x="501495" y="2962982"/>
                </a:lnTo>
                <a:lnTo>
                  <a:pt x="547651" y="2974974"/>
                </a:lnTo>
                <a:lnTo>
                  <a:pt x="594668" y="2985122"/>
                </a:lnTo>
                <a:lnTo>
                  <a:pt x="642546" y="2993424"/>
                </a:lnTo>
                <a:lnTo>
                  <a:pt x="691285" y="2999882"/>
                </a:lnTo>
                <a:lnTo>
                  <a:pt x="740884" y="3004495"/>
                </a:lnTo>
                <a:lnTo>
                  <a:pt x="791344" y="3007262"/>
                </a:lnTo>
                <a:lnTo>
                  <a:pt x="842664" y="3008185"/>
                </a:lnTo>
                <a:lnTo>
                  <a:pt x="893069" y="3007030"/>
                </a:lnTo>
                <a:lnTo>
                  <a:pt x="942426" y="3003563"/>
                </a:lnTo>
                <a:lnTo>
                  <a:pt x="990738" y="2997786"/>
                </a:lnTo>
                <a:lnTo>
                  <a:pt x="1038003" y="2989697"/>
                </a:lnTo>
                <a:lnTo>
                  <a:pt x="1084221" y="2979298"/>
                </a:lnTo>
                <a:lnTo>
                  <a:pt x="1129393" y="2966588"/>
                </a:lnTo>
                <a:lnTo>
                  <a:pt x="1173518" y="2951566"/>
                </a:lnTo>
                <a:lnTo>
                  <a:pt x="1216596" y="2934234"/>
                </a:lnTo>
                <a:lnTo>
                  <a:pt x="1258629" y="2914592"/>
                </a:lnTo>
                <a:lnTo>
                  <a:pt x="1292283" y="2896565"/>
                </a:lnTo>
                <a:close/>
              </a:path>
              <a:path w="3990340" h="3016250">
                <a:moveTo>
                  <a:pt x="219450" y="0"/>
                </a:moveTo>
                <a:lnTo>
                  <a:pt x="168406" y="7091"/>
                </a:lnTo>
                <a:lnTo>
                  <a:pt x="123174" y="28367"/>
                </a:lnTo>
                <a:lnTo>
                  <a:pt x="83758" y="63827"/>
                </a:lnTo>
                <a:lnTo>
                  <a:pt x="50159" y="113474"/>
                </a:lnTo>
                <a:lnTo>
                  <a:pt x="29808" y="159521"/>
                </a:lnTo>
                <a:lnTo>
                  <a:pt x="15275" y="208356"/>
                </a:lnTo>
                <a:lnTo>
                  <a:pt x="6557" y="259982"/>
                </a:lnTo>
                <a:lnTo>
                  <a:pt x="3651" y="314401"/>
                </a:lnTo>
                <a:lnTo>
                  <a:pt x="3577" y="379100"/>
                </a:lnTo>
                <a:lnTo>
                  <a:pt x="3353" y="463075"/>
                </a:lnTo>
                <a:lnTo>
                  <a:pt x="2979" y="566324"/>
                </a:lnTo>
                <a:lnTo>
                  <a:pt x="2456" y="688847"/>
                </a:lnTo>
                <a:lnTo>
                  <a:pt x="626" y="1087187"/>
                </a:lnTo>
                <a:lnTo>
                  <a:pt x="224" y="1197541"/>
                </a:lnTo>
                <a:lnTo>
                  <a:pt x="101" y="1244076"/>
                </a:lnTo>
                <a:lnTo>
                  <a:pt x="0" y="1378519"/>
                </a:lnTo>
                <a:lnTo>
                  <a:pt x="200" y="1413865"/>
                </a:lnTo>
                <a:lnTo>
                  <a:pt x="580" y="1456876"/>
                </a:lnTo>
                <a:lnTo>
                  <a:pt x="1065" y="1498305"/>
                </a:lnTo>
                <a:lnTo>
                  <a:pt x="1704" y="1543437"/>
                </a:lnTo>
                <a:lnTo>
                  <a:pt x="2607" y="1598041"/>
                </a:lnTo>
                <a:lnTo>
                  <a:pt x="3407" y="1641879"/>
                </a:lnTo>
                <a:lnTo>
                  <a:pt x="4472" y="1695190"/>
                </a:lnTo>
                <a:lnTo>
                  <a:pt x="5679" y="1751227"/>
                </a:lnTo>
                <a:lnTo>
                  <a:pt x="7028" y="1809990"/>
                </a:lnTo>
                <a:lnTo>
                  <a:pt x="8869" y="1885207"/>
                </a:lnTo>
                <a:lnTo>
                  <a:pt x="11788" y="1999909"/>
                </a:lnTo>
                <a:lnTo>
                  <a:pt x="13280" y="2061397"/>
                </a:lnTo>
                <a:lnTo>
                  <a:pt x="14630" y="2120159"/>
                </a:lnTo>
                <a:lnTo>
                  <a:pt x="15839" y="2176195"/>
                </a:lnTo>
                <a:lnTo>
                  <a:pt x="16905" y="2229506"/>
                </a:lnTo>
                <a:lnTo>
                  <a:pt x="17829" y="2280091"/>
                </a:lnTo>
                <a:lnTo>
                  <a:pt x="18611" y="2327950"/>
                </a:lnTo>
                <a:lnTo>
                  <a:pt x="19252" y="2373083"/>
                </a:lnTo>
                <a:lnTo>
                  <a:pt x="19749" y="2415491"/>
                </a:lnTo>
                <a:lnTo>
                  <a:pt x="20105" y="2455173"/>
                </a:lnTo>
                <a:lnTo>
                  <a:pt x="20316" y="2533275"/>
                </a:lnTo>
                <a:lnTo>
                  <a:pt x="20120" y="2551505"/>
                </a:lnTo>
                <a:lnTo>
                  <a:pt x="20019" y="2556470"/>
                </a:lnTo>
                <a:lnTo>
                  <a:pt x="19226" y="2586405"/>
                </a:lnTo>
                <a:lnTo>
                  <a:pt x="17775" y="2625068"/>
                </a:lnTo>
                <a:lnTo>
                  <a:pt x="13706" y="2714132"/>
                </a:lnTo>
                <a:lnTo>
                  <a:pt x="12249" y="2752850"/>
                </a:lnTo>
                <a:lnTo>
                  <a:pt x="11373" y="2785755"/>
                </a:lnTo>
                <a:lnTo>
                  <a:pt x="11086" y="2812912"/>
                </a:lnTo>
                <a:lnTo>
                  <a:pt x="14162" y="2848482"/>
                </a:lnTo>
                <a:lnTo>
                  <a:pt x="38813" y="2910337"/>
                </a:lnTo>
                <a:lnTo>
                  <a:pt x="86371" y="2958126"/>
                </a:lnTo>
                <a:lnTo>
                  <a:pt x="146373" y="2982777"/>
                </a:lnTo>
                <a:lnTo>
                  <a:pt x="180384" y="2985858"/>
                </a:lnTo>
                <a:lnTo>
                  <a:pt x="221542" y="2980277"/>
                </a:lnTo>
                <a:lnTo>
                  <a:pt x="259444" y="2963533"/>
                </a:lnTo>
                <a:lnTo>
                  <a:pt x="294090" y="2935629"/>
                </a:lnTo>
                <a:lnTo>
                  <a:pt x="325482" y="2896565"/>
                </a:lnTo>
                <a:lnTo>
                  <a:pt x="1292283" y="2896565"/>
                </a:lnTo>
                <a:lnTo>
                  <a:pt x="1339553" y="2868373"/>
                </a:lnTo>
                <a:lnTo>
                  <a:pt x="1378445" y="2841798"/>
                </a:lnTo>
                <a:lnTo>
                  <a:pt x="1416369" y="2812846"/>
                </a:lnTo>
                <a:lnTo>
                  <a:pt x="1453090" y="2781715"/>
                </a:lnTo>
                <a:lnTo>
                  <a:pt x="1488843" y="2748208"/>
                </a:lnTo>
                <a:lnTo>
                  <a:pt x="1523549" y="2712389"/>
                </a:lnTo>
                <a:lnTo>
                  <a:pt x="1556666" y="2674914"/>
                </a:lnTo>
                <a:lnTo>
                  <a:pt x="1572926" y="2654719"/>
                </a:lnTo>
                <a:lnTo>
                  <a:pt x="842664" y="2654719"/>
                </a:lnTo>
                <a:lnTo>
                  <a:pt x="786479" y="2653304"/>
                </a:lnTo>
                <a:lnTo>
                  <a:pt x="732528" y="2649062"/>
                </a:lnTo>
                <a:lnTo>
                  <a:pt x="680811" y="2641993"/>
                </a:lnTo>
                <a:lnTo>
                  <a:pt x="631328" y="2632097"/>
                </a:lnTo>
                <a:lnTo>
                  <a:pt x="584079" y="2619375"/>
                </a:lnTo>
                <a:lnTo>
                  <a:pt x="466207" y="2572340"/>
                </a:lnTo>
                <a:lnTo>
                  <a:pt x="415976" y="2551505"/>
                </a:lnTo>
                <a:lnTo>
                  <a:pt x="371548" y="2532457"/>
                </a:lnTo>
                <a:lnTo>
                  <a:pt x="332924" y="2515196"/>
                </a:lnTo>
                <a:lnTo>
                  <a:pt x="330982" y="2196493"/>
                </a:lnTo>
                <a:lnTo>
                  <a:pt x="329203" y="1919884"/>
                </a:lnTo>
                <a:lnTo>
                  <a:pt x="332924" y="1598041"/>
                </a:lnTo>
                <a:lnTo>
                  <a:pt x="393076" y="1553650"/>
                </a:lnTo>
                <a:lnTo>
                  <a:pt x="447026" y="1514737"/>
                </a:lnTo>
                <a:lnTo>
                  <a:pt x="494775" y="1481302"/>
                </a:lnTo>
                <a:lnTo>
                  <a:pt x="536323" y="1453345"/>
                </a:lnTo>
                <a:lnTo>
                  <a:pt x="571670" y="1430866"/>
                </a:lnTo>
                <a:lnTo>
                  <a:pt x="646376" y="1391162"/>
                </a:lnTo>
                <a:lnTo>
                  <a:pt x="691632" y="1371952"/>
                </a:lnTo>
                <a:lnTo>
                  <a:pt x="736585" y="1356235"/>
                </a:lnTo>
                <a:lnTo>
                  <a:pt x="781234" y="1344010"/>
                </a:lnTo>
                <a:lnTo>
                  <a:pt x="825578" y="1335278"/>
                </a:lnTo>
                <a:lnTo>
                  <a:pt x="869618" y="1330039"/>
                </a:lnTo>
                <a:lnTo>
                  <a:pt x="913352" y="1328293"/>
                </a:lnTo>
                <a:lnTo>
                  <a:pt x="1596758" y="1328293"/>
                </a:lnTo>
                <a:lnTo>
                  <a:pt x="1592827" y="1322674"/>
                </a:lnTo>
                <a:lnTo>
                  <a:pt x="1562614" y="1283639"/>
                </a:lnTo>
                <a:lnTo>
                  <a:pt x="1528708" y="1244076"/>
                </a:lnTo>
                <a:lnTo>
                  <a:pt x="1493462" y="1207242"/>
                </a:lnTo>
                <a:lnTo>
                  <a:pt x="1481617" y="1196200"/>
                </a:lnTo>
                <a:lnTo>
                  <a:pt x="331070" y="1196200"/>
                </a:lnTo>
                <a:lnTo>
                  <a:pt x="334791" y="721817"/>
                </a:lnTo>
                <a:lnTo>
                  <a:pt x="340366" y="314401"/>
                </a:lnTo>
                <a:lnTo>
                  <a:pt x="345601" y="261723"/>
                </a:lnTo>
                <a:lnTo>
                  <a:pt x="353743" y="214519"/>
                </a:lnTo>
                <a:lnTo>
                  <a:pt x="356648" y="193938"/>
                </a:lnTo>
                <a:lnTo>
                  <a:pt x="358391" y="176381"/>
                </a:lnTo>
                <a:lnTo>
                  <a:pt x="358972" y="161848"/>
                </a:lnTo>
                <a:lnTo>
                  <a:pt x="353391" y="103583"/>
                </a:lnTo>
                <a:lnTo>
                  <a:pt x="336648" y="58265"/>
                </a:lnTo>
                <a:lnTo>
                  <a:pt x="308744" y="25895"/>
                </a:lnTo>
                <a:lnTo>
                  <a:pt x="269678" y="6473"/>
                </a:lnTo>
                <a:lnTo>
                  <a:pt x="219450" y="0"/>
                </a:lnTo>
                <a:close/>
              </a:path>
              <a:path w="3990340" h="3016250">
                <a:moveTo>
                  <a:pt x="1596758" y="1328293"/>
                </a:moveTo>
                <a:lnTo>
                  <a:pt x="913352" y="1328293"/>
                </a:lnTo>
                <a:lnTo>
                  <a:pt x="963285" y="1330302"/>
                </a:lnTo>
                <a:lnTo>
                  <a:pt x="1011133" y="1336329"/>
                </a:lnTo>
                <a:lnTo>
                  <a:pt x="1056899" y="1346374"/>
                </a:lnTo>
                <a:lnTo>
                  <a:pt x="1100581" y="1360438"/>
                </a:lnTo>
                <a:lnTo>
                  <a:pt x="1142179" y="1378519"/>
                </a:lnTo>
                <a:lnTo>
                  <a:pt x="1181694" y="1400620"/>
                </a:lnTo>
                <a:lnTo>
                  <a:pt x="1219125" y="1426738"/>
                </a:lnTo>
                <a:lnTo>
                  <a:pt x="1254472" y="1456876"/>
                </a:lnTo>
                <a:lnTo>
                  <a:pt x="1287735" y="1491032"/>
                </a:lnTo>
                <a:lnTo>
                  <a:pt x="1318914" y="1529207"/>
                </a:lnTo>
                <a:lnTo>
                  <a:pt x="1345423" y="1567326"/>
                </a:lnTo>
                <a:lnTo>
                  <a:pt x="1369142" y="1607269"/>
                </a:lnTo>
                <a:lnTo>
                  <a:pt x="1390070" y="1649034"/>
                </a:lnTo>
                <a:lnTo>
                  <a:pt x="1408208" y="1692623"/>
                </a:lnTo>
                <a:lnTo>
                  <a:pt x="1423556" y="1738034"/>
                </a:lnTo>
                <a:lnTo>
                  <a:pt x="1436113" y="1785269"/>
                </a:lnTo>
                <a:lnTo>
                  <a:pt x="1445879" y="1834326"/>
                </a:lnTo>
                <a:lnTo>
                  <a:pt x="1452855" y="1885207"/>
                </a:lnTo>
                <a:lnTo>
                  <a:pt x="1457041" y="1937911"/>
                </a:lnTo>
                <a:lnTo>
                  <a:pt x="1458436" y="1992439"/>
                </a:lnTo>
                <a:lnTo>
                  <a:pt x="1456706" y="2048061"/>
                </a:lnTo>
                <a:lnTo>
                  <a:pt x="1451516" y="2101824"/>
                </a:lnTo>
                <a:lnTo>
                  <a:pt x="1442865" y="2153727"/>
                </a:lnTo>
                <a:lnTo>
                  <a:pt x="1430754" y="2203770"/>
                </a:lnTo>
                <a:lnTo>
                  <a:pt x="1415183" y="2251954"/>
                </a:lnTo>
                <a:lnTo>
                  <a:pt x="1396152" y="2298277"/>
                </a:lnTo>
                <a:lnTo>
                  <a:pt x="1373660" y="2342741"/>
                </a:lnTo>
                <a:lnTo>
                  <a:pt x="1347708" y="2385344"/>
                </a:lnTo>
                <a:lnTo>
                  <a:pt x="1318296" y="2426086"/>
                </a:lnTo>
                <a:lnTo>
                  <a:pt x="1285424" y="2464968"/>
                </a:lnTo>
                <a:lnTo>
                  <a:pt x="1249854" y="2501018"/>
                </a:lnTo>
                <a:lnTo>
                  <a:pt x="1212350" y="2533275"/>
                </a:lnTo>
                <a:lnTo>
                  <a:pt x="1172911" y="2561737"/>
                </a:lnTo>
                <a:lnTo>
                  <a:pt x="1131537" y="2586405"/>
                </a:lnTo>
                <a:lnTo>
                  <a:pt x="1088228" y="2607278"/>
                </a:lnTo>
                <a:lnTo>
                  <a:pt x="1042985" y="2624356"/>
                </a:lnTo>
                <a:lnTo>
                  <a:pt x="995807" y="2637639"/>
                </a:lnTo>
                <a:lnTo>
                  <a:pt x="946694" y="2647128"/>
                </a:lnTo>
                <a:lnTo>
                  <a:pt x="895646" y="2652821"/>
                </a:lnTo>
                <a:lnTo>
                  <a:pt x="842664" y="2654719"/>
                </a:lnTo>
                <a:lnTo>
                  <a:pt x="1572926" y="2654719"/>
                </a:lnTo>
                <a:lnTo>
                  <a:pt x="1616489" y="2596955"/>
                </a:lnTo>
                <a:lnTo>
                  <a:pt x="1643195" y="2556470"/>
                </a:lnTo>
                <a:lnTo>
                  <a:pt x="1667765" y="2514983"/>
                </a:lnTo>
                <a:lnTo>
                  <a:pt x="1690198" y="2472493"/>
                </a:lnTo>
                <a:lnTo>
                  <a:pt x="1710494" y="2429000"/>
                </a:lnTo>
                <a:lnTo>
                  <a:pt x="1728654" y="2384504"/>
                </a:lnTo>
                <a:lnTo>
                  <a:pt x="1744677" y="2339005"/>
                </a:lnTo>
                <a:lnTo>
                  <a:pt x="1758564" y="2292504"/>
                </a:lnTo>
                <a:lnTo>
                  <a:pt x="1770314" y="2245000"/>
                </a:lnTo>
                <a:lnTo>
                  <a:pt x="1779928" y="2196493"/>
                </a:lnTo>
                <a:lnTo>
                  <a:pt x="1787405" y="2146983"/>
                </a:lnTo>
                <a:lnTo>
                  <a:pt x="1792746" y="2096471"/>
                </a:lnTo>
                <a:lnTo>
                  <a:pt x="1795950" y="2044956"/>
                </a:lnTo>
                <a:lnTo>
                  <a:pt x="1797018" y="1992439"/>
                </a:lnTo>
                <a:lnTo>
                  <a:pt x="1795976" y="1936966"/>
                </a:lnTo>
                <a:lnTo>
                  <a:pt x="1792851" y="1882667"/>
                </a:lnTo>
                <a:lnTo>
                  <a:pt x="1787642" y="1829543"/>
                </a:lnTo>
                <a:lnTo>
                  <a:pt x="1780350" y="1777593"/>
                </a:lnTo>
                <a:lnTo>
                  <a:pt x="1770974" y="1726818"/>
                </a:lnTo>
                <a:lnTo>
                  <a:pt x="1759515" y="1677216"/>
                </a:lnTo>
                <a:lnTo>
                  <a:pt x="1745972" y="1628789"/>
                </a:lnTo>
                <a:lnTo>
                  <a:pt x="1730345" y="1581536"/>
                </a:lnTo>
                <a:lnTo>
                  <a:pt x="1712635" y="1535458"/>
                </a:lnTo>
                <a:lnTo>
                  <a:pt x="1692841" y="1490553"/>
                </a:lnTo>
                <a:lnTo>
                  <a:pt x="1670963" y="1446822"/>
                </a:lnTo>
                <a:lnTo>
                  <a:pt x="1647001" y="1404266"/>
                </a:lnTo>
                <a:lnTo>
                  <a:pt x="1620956" y="1362883"/>
                </a:lnTo>
                <a:lnTo>
                  <a:pt x="1596758" y="1328293"/>
                </a:lnTo>
                <a:close/>
              </a:path>
              <a:path w="3990340" h="3016250">
                <a:moveTo>
                  <a:pt x="913352" y="976680"/>
                </a:moveTo>
                <a:lnTo>
                  <a:pt x="870075" y="978204"/>
                </a:lnTo>
                <a:lnTo>
                  <a:pt x="825815" y="982777"/>
                </a:lnTo>
                <a:lnTo>
                  <a:pt x="780574" y="990398"/>
                </a:lnTo>
                <a:lnTo>
                  <a:pt x="734350" y="1001068"/>
                </a:lnTo>
                <a:lnTo>
                  <a:pt x="687144" y="1014788"/>
                </a:lnTo>
                <a:lnTo>
                  <a:pt x="638956" y="1031557"/>
                </a:lnTo>
                <a:lnTo>
                  <a:pt x="596908" y="1048358"/>
                </a:lnTo>
                <a:lnTo>
                  <a:pt x="554215" y="1067400"/>
                </a:lnTo>
                <a:lnTo>
                  <a:pt x="510877" y="1088682"/>
                </a:lnTo>
                <a:lnTo>
                  <a:pt x="466893" y="1112203"/>
                </a:lnTo>
                <a:lnTo>
                  <a:pt x="422264" y="1137963"/>
                </a:lnTo>
                <a:lnTo>
                  <a:pt x="376990" y="1165962"/>
                </a:lnTo>
                <a:lnTo>
                  <a:pt x="331070" y="1196200"/>
                </a:lnTo>
                <a:lnTo>
                  <a:pt x="1481617" y="1196200"/>
                </a:lnTo>
                <a:lnTo>
                  <a:pt x="1418951" y="1141758"/>
                </a:lnTo>
                <a:lnTo>
                  <a:pt x="1379685" y="1113108"/>
                </a:lnTo>
                <a:lnTo>
                  <a:pt x="1339079" y="1087187"/>
                </a:lnTo>
                <a:lnTo>
                  <a:pt x="1297134" y="1063995"/>
                </a:lnTo>
                <a:lnTo>
                  <a:pt x="1253850" y="1043531"/>
                </a:lnTo>
                <a:lnTo>
                  <a:pt x="1209225" y="1025795"/>
                </a:lnTo>
                <a:lnTo>
                  <a:pt x="1163261" y="1010788"/>
                </a:lnTo>
                <a:lnTo>
                  <a:pt x="1115958" y="998509"/>
                </a:lnTo>
                <a:lnTo>
                  <a:pt x="1067316" y="988959"/>
                </a:lnTo>
                <a:lnTo>
                  <a:pt x="1017334" y="982138"/>
                </a:lnTo>
                <a:lnTo>
                  <a:pt x="966013" y="978045"/>
                </a:lnTo>
                <a:lnTo>
                  <a:pt x="913352" y="976680"/>
                </a:lnTo>
                <a:close/>
              </a:path>
              <a:path w="3990340" h="3016250">
                <a:moveTo>
                  <a:pt x="3052528" y="985977"/>
                </a:moveTo>
                <a:lnTo>
                  <a:pt x="2999944" y="987372"/>
                </a:lnTo>
                <a:lnTo>
                  <a:pt x="2948698" y="991558"/>
                </a:lnTo>
                <a:lnTo>
                  <a:pt x="2898789" y="998534"/>
                </a:lnTo>
                <a:lnTo>
                  <a:pt x="2850217" y="1008301"/>
                </a:lnTo>
                <a:lnTo>
                  <a:pt x="2802981" y="1020858"/>
                </a:lnTo>
                <a:lnTo>
                  <a:pt x="2757083" y="1036206"/>
                </a:lnTo>
                <a:lnTo>
                  <a:pt x="2712523" y="1054345"/>
                </a:lnTo>
                <a:lnTo>
                  <a:pt x="2669299" y="1075274"/>
                </a:lnTo>
                <a:lnTo>
                  <a:pt x="2627412" y="1098993"/>
                </a:lnTo>
                <a:lnTo>
                  <a:pt x="2586862" y="1125503"/>
                </a:lnTo>
                <a:lnTo>
                  <a:pt x="2547650" y="1154804"/>
                </a:lnTo>
                <a:lnTo>
                  <a:pt x="2509774" y="1186895"/>
                </a:lnTo>
                <a:lnTo>
                  <a:pt x="2473235" y="1221776"/>
                </a:lnTo>
                <a:lnTo>
                  <a:pt x="2438034" y="1259448"/>
                </a:lnTo>
                <a:lnTo>
                  <a:pt x="2404170" y="1299911"/>
                </a:lnTo>
                <a:lnTo>
                  <a:pt x="2371642" y="1343164"/>
                </a:lnTo>
                <a:lnTo>
                  <a:pt x="2344876" y="1382226"/>
                </a:lnTo>
                <a:lnTo>
                  <a:pt x="2319732" y="1422370"/>
                </a:lnTo>
                <a:lnTo>
                  <a:pt x="2296210" y="1463594"/>
                </a:lnTo>
                <a:lnTo>
                  <a:pt x="2274310" y="1505900"/>
                </a:lnTo>
                <a:lnTo>
                  <a:pt x="2254033" y="1549288"/>
                </a:lnTo>
                <a:lnTo>
                  <a:pt x="2235378" y="1593756"/>
                </a:lnTo>
                <a:lnTo>
                  <a:pt x="2218345" y="1639306"/>
                </a:lnTo>
                <a:lnTo>
                  <a:pt x="2202935" y="1685938"/>
                </a:lnTo>
                <a:lnTo>
                  <a:pt x="2189147" y="1733651"/>
                </a:lnTo>
                <a:lnTo>
                  <a:pt x="2176980" y="1782445"/>
                </a:lnTo>
                <a:lnTo>
                  <a:pt x="2166437" y="1832321"/>
                </a:lnTo>
                <a:lnTo>
                  <a:pt x="2157515" y="1883278"/>
                </a:lnTo>
                <a:lnTo>
                  <a:pt x="2150215" y="1935317"/>
                </a:lnTo>
                <a:lnTo>
                  <a:pt x="2144538" y="1988438"/>
                </a:lnTo>
                <a:lnTo>
                  <a:pt x="2140483" y="2042639"/>
                </a:lnTo>
                <a:lnTo>
                  <a:pt x="2138050" y="2097923"/>
                </a:lnTo>
                <a:lnTo>
                  <a:pt x="2137239" y="2154288"/>
                </a:lnTo>
                <a:lnTo>
                  <a:pt x="2138503" y="2209270"/>
                </a:lnTo>
                <a:lnTo>
                  <a:pt x="2142298" y="2262599"/>
                </a:lnTo>
                <a:lnTo>
                  <a:pt x="2148623" y="2314274"/>
                </a:lnTo>
                <a:lnTo>
                  <a:pt x="2157478" y="2364296"/>
                </a:lnTo>
                <a:lnTo>
                  <a:pt x="2168862" y="2412665"/>
                </a:lnTo>
                <a:lnTo>
                  <a:pt x="2182777" y="2459380"/>
                </a:lnTo>
                <a:lnTo>
                  <a:pt x="2199222" y="2504441"/>
                </a:lnTo>
                <a:lnTo>
                  <a:pt x="2218233" y="2547918"/>
                </a:lnTo>
                <a:lnTo>
                  <a:pt x="2239703" y="2589603"/>
                </a:lnTo>
                <a:lnTo>
                  <a:pt x="2263738" y="2629704"/>
                </a:lnTo>
                <a:lnTo>
                  <a:pt x="2290304" y="2668152"/>
                </a:lnTo>
                <a:lnTo>
                  <a:pt x="2319400" y="2704945"/>
                </a:lnTo>
                <a:lnTo>
                  <a:pt x="2351027" y="2740085"/>
                </a:lnTo>
                <a:lnTo>
                  <a:pt x="2385183" y="2773571"/>
                </a:lnTo>
                <a:lnTo>
                  <a:pt x="2421871" y="2805404"/>
                </a:lnTo>
                <a:lnTo>
                  <a:pt x="2457309" y="2832499"/>
                </a:lnTo>
                <a:lnTo>
                  <a:pt x="2494169" y="2857725"/>
                </a:lnTo>
                <a:lnTo>
                  <a:pt x="2532451" y="2881083"/>
                </a:lnTo>
                <a:lnTo>
                  <a:pt x="2572155" y="2902572"/>
                </a:lnTo>
                <a:lnTo>
                  <a:pt x="2613281" y="2922193"/>
                </a:lnTo>
                <a:lnTo>
                  <a:pt x="2655829" y="2939945"/>
                </a:lnTo>
                <a:lnTo>
                  <a:pt x="2699800" y="2955829"/>
                </a:lnTo>
                <a:lnTo>
                  <a:pt x="2745192" y="2969844"/>
                </a:lnTo>
                <a:lnTo>
                  <a:pt x="2792006" y="2981990"/>
                </a:lnTo>
                <a:lnTo>
                  <a:pt x="2840243" y="2992268"/>
                </a:lnTo>
                <a:lnTo>
                  <a:pt x="2889901" y="3000677"/>
                </a:lnTo>
                <a:lnTo>
                  <a:pt x="2940982" y="3007218"/>
                </a:lnTo>
                <a:lnTo>
                  <a:pt x="2993485" y="3011890"/>
                </a:lnTo>
                <a:lnTo>
                  <a:pt x="3047409" y="3014693"/>
                </a:lnTo>
                <a:lnTo>
                  <a:pt x="3102756" y="3015627"/>
                </a:lnTo>
                <a:lnTo>
                  <a:pt x="3151924" y="3014582"/>
                </a:lnTo>
                <a:lnTo>
                  <a:pt x="3201339" y="3011446"/>
                </a:lnTo>
                <a:lnTo>
                  <a:pt x="3250999" y="3006218"/>
                </a:lnTo>
                <a:lnTo>
                  <a:pt x="3300906" y="2998900"/>
                </a:lnTo>
                <a:lnTo>
                  <a:pt x="3351058" y="2989491"/>
                </a:lnTo>
                <a:lnTo>
                  <a:pt x="3401457" y="2977991"/>
                </a:lnTo>
                <a:lnTo>
                  <a:pt x="3452101" y="2964400"/>
                </a:lnTo>
                <a:lnTo>
                  <a:pt x="3502991" y="2948717"/>
                </a:lnTo>
                <a:lnTo>
                  <a:pt x="3554127" y="2930944"/>
                </a:lnTo>
                <a:lnTo>
                  <a:pt x="3605509" y="2911079"/>
                </a:lnTo>
                <a:lnTo>
                  <a:pt x="3657136" y="2889123"/>
                </a:lnTo>
                <a:lnTo>
                  <a:pt x="3714932" y="2861588"/>
                </a:lnTo>
                <a:lnTo>
                  <a:pt x="3767223" y="2833099"/>
                </a:lnTo>
                <a:lnTo>
                  <a:pt x="3814009" y="2803656"/>
                </a:lnTo>
                <a:lnTo>
                  <a:pt x="3855291" y="2773259"/>
                </a:lnTo>
                <a:lnTo>
                  <a:pt x="3891068" y="2741909"/>
                </a:lnTo>
                <a:lnTo>
                  <a:pt x="3921342" y="2709606"/>
                </a:lnTo>
                <a:lnTo>
                  <a:pt x="3944211" y="2678899"/>
                </a:lnTo>
                <a:lnTo>
                  <a:pt x="3102756" y="2678899"/>
                </a:lnTo>
                <a:lnTo>
                  <a:pt x="3044800" y="2677305"/>
                </a:lnTo>
                <a:lnTo>
                  <a:pt x="2988932" y="2672521"/>
                </a:lnTo>
                <a:lnTo>
                  <a:pt x="2935153" y="2664548"/>
                </a:lnTo>
                <a:lnTo>
                  <a:pt x="2883462" y="2653386"/>
                </a:lnTo>
                <a:lnTo>
                  <a:pt x="2833859" y="2639035"/>
                </a:lnTo>
                <a:lnTo>
                  <a:pt x="2786346" y="2621496"/>
                </a:lnTo>
                <a:lnTo>
                  <a:pt x="2740920" y="2600769"/>
                </a:lnTo>
                <a:lnTo>
                  <a:pt x="2697583" y="2576886"/>
                </a:lnTo>
                <a:lnTo>
                  <a:pt x="2656332" y="2549892"/>
                </a:lnTo>
                <a:lnTo>
                  <a:pt x="2617169" y="2519784"/>
                </a:lnTo>
                <a:lnTo>
                  <a:pt x="2580094" y="2486564"/>
                </a:lnTo>
                <a:lnTo>
                  <a:pt x="2545107" y="2450230"/>
                </a:lnTo>
                <a:lnTo>
                  <a:pt x="2512207" y="2410782"/>
                </a:lnTo>
                <a:lnTo>
                  <a:pt x="2481396" y="2368219"/>
                </a:lnTo>
                <a:lnTo>
                  <a:pt x="3203870" y="2025916"/>
                </a:lnTo>
                <a:lnTo>
                  <a:pt x="2449773" y="2025916"/>
                </a:lnTo>
                <a:lnTo>
                  <a:pt x="2462704" y="1968241"/>
                </a:lnTo>
                <a:lnTo>
                  <a:pt x="2476695" y="1913032"/>
                </a:lnTo>
                <a:lnTo>
                  <a:pt x="2491745" y="1860291"/>
                </a:lnTo>
                <a:lnTo>
                  <a:pt x="2507855" y="1810017"/>
                </a:lnTo>
                <a:lnTo>
                  <a:pt x="2525024" y="1762210"/>
                </a:lnTo>
                <a:lnTo>
                  <a:pt x="2543253" y="1716870"/>
                </a:lnTo>
                <a:lnTo>
                  <a:pt x="2562541" y="1673997"/>
                </a:lnTo>
                <a:lnTo>
                  <a:pt x="2582890" y="1633592"/>
                </a:lnTo>
                <a:lnTo>
                  <a:pt x="2604297" y="1595653"/>
                </a:lnTo>
                <a:lnTo>
                  <a:pt x="2626765" y="1560183"/>
                </a:lnTo>
                <a:lnTo>
                  <a:pt x="2650293" y="1527180"/>
                </a:lnTo>
                <a:lnTo>
                  <a:pt x="2674880" y="1496644"/>
                </a:lnTo>
                <a:lnTo>
                  <a:pt x="2709308" y="1459749"/>
                </a:lnTo>
                <a:lnTo>
                  <a:pt x="2745618" y="1427194"/>
                </a:lnTo>
                <a:lnTo>
                  <a:pt x="2783812" y="1398981"/>
                </a:lnTo>
                <a:lnTo>
                  <a:pt x="2823890" y="1375108"/>
                </a:lnTo>
                <a:lnTo>
                  <a:pt x="2865851" y="1355575"/>
                </a:lnTo>
                <a:lnTo>
                  <a:pt x="2909695" y="1340383"/>
                </a:lnTo>
                <a:lnTo>
                  <a:pt x="2955422" y="1329531"/>
                </a:lnTo>
                <a:lnTo>
                  <a:pt x="3003033" y="1323021"/>
                </a:lnTo>
                <a:lnTo>
                  <a:pt x="3052528" y="1320850"/>
                </a:lnTo>
                <a:lnTo>
                  <a:pt x="3768719" y="1320850"/>
                </a:lnTo>
                <a:lnTo>
                  <a:pt x="3758273" y="1293757"/>
                </a:lnTo>
                <a:lnTo>
                  <a:pt x="3736673" y="1252942"/>
                </a:lnTo>
                <a:lnTo>
                  <a:pt x="3710274" y="1214880"/>
                </a:lnTo>
                <a:lnTo>
                  <a:pt x="3679075" y="1179572"/>
                </a:lnTo>
                <a:lnTo>
                  <a:pt x="3643077" y="1147017"/>
                </a:lnTo>
                <a:lnTo>
                  <a:pt x="3602278" y="1117216"/>
                </a:lnTo>
                <a:lnTo>
                  <a:pt x="3556679" y="1090168"/>
                </a:lnTo>
                <a:lnTo>
                  <a:pt x="3516477" y="1070372"/>
                </a:lnTo>
                <a:lnTo>
                  <a:pt x="3474005" y="1052660"/>
                </a:lnTo>
                <a:lnTo>
                  <a:pt x="3429264" y="1037032"/>
                </a:lnTo>
                <a:lnTo>
                  <a:pt x="3382254" y="1023487"/>
                </a:lnTo>
                <a:lnTo>
                  <a:pt x="3332974" y="1012026"/>
                </a:lnTo>
                <a:lnTo>
                  <a:pt x="3281424" y="1002648"/>
                </a:lnTo>
                <a:lnTo>
                  <a:pt x="3227605" y="995355"/>
                </a:lnTo>
                <a:lnTo>
                  <a:pt x="3171515" y="990145"/>
                </a:lnTo>
                <a:lnTo>
                  <a:pt x="3113156" y="987019"/>
                </a:lnTo>
                <a:lnTo>
                  <a:pt x="3052528" y="985977"/>
                </a:lnTo>
                <a:close/>
              </a:path>
              <a:path w="3990340" h="3016250">
                <a:moveTo>
                  <a:pt x="3822706" y="2370086"/>
                </a:moveTo>
                <a:lnTo>
                  <a:pt x="3787014" y="2376306"/>
                </a:lnTo>
                <a:lnTo>
                  <a:pt x="3752482" y="2394967"/>
                </a:lnTo>
                <a:lnTo>
                  <a:pt x="3719111" y="2426070"/>
                </a:lnTo>
                <a:lnTo>
                  <a:pt x="3686905" y="2469616"/>
                </a:lnTo>
                <a:lnTo>
                  <a:pt x="3665645" y="2497272"/>
                </a:lnTo>
                <a:lnTo>
                  <a:pt x="3603989" y="2547918"/>
                </a:lnTo>
                <a:lnTo>
                  <a:pt x="3563592" y="2570907"/>
                </a:lnTo>
                <a:lnTo>
                  <a:pt x="3516816" y="2592340"/>
                </a:lnTo>
                <a:lnTo>
                  <a:pt x="3463661" y="2612217"/>
                </a:lnTo>
                <a:lnTo>
                  <a:pt x="3404127" y="2630538"/>
                </a:lnTo>
                <a:lnTo>
                  <a:pt x="3347697" y="2645316"/>
                </a:lnTo>
                <a:lnTo>
                  <a:pt x="3293747" y="2657407"/>
                </a:lnTo>
                <a:lnTo>
                  <a:pt x="3242278" y="2666811"/>
                </a:lnTo>
                <a:lnTo>
                  <a:pt x="3193290" y="2673527"/>
                </a:lnTo>
                <a:lnTo>
                  <a:pt x="3146783" y="2677556"/>
                </a:lnTo>
                <a:lnTo>
                  <a:pt x="3102756" y="2678899"/>
                </a:lnTo>
                <a:lnTo>
                  <a:pt x="3944211" y="2678899"/>
                </a:lnTo>
                <a:lnTo>
                  <a:pt x="3965375" y="2642138"/>
                </a:lnTo>
                <a:lnTo>
                  <a:pt x="3987391" y="2570859"/>
                </a:lnTo>
                <a:lnTo>
                  <a:pt x="3990143" y="2533789"/>
                </a:lnTo>
                <a:lnTo>
                  <a:pt x="3986945" y="2502228"/>
                </a:lnTo>
                <a:lnTo>
                  <a:pt x="3961366" y="2445026"/>
                </a:lnTo>
                <a:lnTo>
                  <a:pt x="3912532" y="2397818"/>
                </a:lnTo>
                <a:lnTo>
                  <a:pt x="3854391" y="2373168"/>
                </a:lnTo>
                <a:lnTo>
                  <a:pt x="3822706" y="2370086"/>
                </a:lnTo>
                <a:close/>
              </a:path>
              <a:path w="3990340" h="3016250">
                <a:moveTo>
                  <a:pt x="3768719" y="1320850"/>
                </a:moveTo>
                <a:lnTo>
                  <a:pt x="3052528" y="1320850"/>
                </a:lnTo>
                <a:lnTo>
                  <a:pt x="3108916" y="1322338"/>
                </a:lnTo>
                <a:lnTo>
                  <a:pt x="3162736" y="1326803"/>
                </a:lnTo>
                <a:lnTo>
                  <a:pt x="3213988" y="1334244"/>
                </a:lnTo>
                <a:lnTo>
                  <a:pt x="3262674" y="1344661"/>
                </a:lnTo>
                <a:lnTo>
                  <a:pt x="3308791" y="1358055"/>
                </a:lnTo>
                <a:lnTo>
                  <a:pt x="3352342" y="1374425"/>
                </a:lnTo>
                <a:lnTo>
                  <a:pt x="3393325" y="1393771"/>
                </a:lnTo>
                <a:lnTo>
                  <a:pt x="3431742" y="1416094"/>
                </a:lnTo>
                <a:lnTo>
                  <a:pt x="3467592" y="1441393"/>
                </a:lnTo>
                <a:lnTo>
                  <a:pt x="3500876" y="1469669"/>
                </a:lnTo>
                <a:lnTo>
                  <a:pt x="3473230" y="1492010"/>
                </a:lnTo>
                <a:lnTo>
                  <a:pt x="3442387" y="1515058"/>
                </a:lnTo>
                <a:lnTo>
                  <a:pt x="3408346" y="1538813"/>
                </a:lnTo>
                <a:lnTo>
                  <a:pt x="3371107" y="1563275"/>
                </a:lnTo>
                <a:lnTo>
                  <a:pt x="3330671" y="1588445"/>
                </a:lnTo>
                <a:lnTo>
                  <a:pt x="3287037" y="1614322"/>
                </a:lnTo>
                <a:lnTo>
                  <a:pt x="3240205" y="1640906"/>
                </a:lnTo>
                <a:lnTo>
                  <a:pt x="3190176" y="1668197"/>
                </a:lnTo>
                <a:lnTo>
                  <a:pt x="3136949" y="1696195"/>
                </a:lnTo>
                <a:lnTo>
                  <a:pt x="3080526" y="1724901"/>
                </a:lnTo>
                <a:lnTo>
                  <a:pt x="3020905" y="1754314"/>
                </a:lnTo>
                <a:lnTo>
                  <a:pt x="2449773" y="2025916"/>
                </a:lnTo>
                <a:lnTo>
                  <a:pt x="3203870" y="2025916"/>
                </a:lnTo>
                <a:lnTo>
                  <a:pt x="3315709" y="1972339"/>
                </a:lnTo>
                <a:lnTo>
                  <a:pt x="3369821" y="1945513"/>
                </a:lnTo>
                <a:lnTo>
                  <a:pt x="3418787" y="1920523"/>
                </a:lnTo>
                <a:lnTo>
                  <a:pt x="3462609" y="1897371"/>
                </a:lnTo>
                <a:lnTo>
                  <a:pt x="3501285" y="1876056"/>
                </a:lnTo>
                <a:lnTo>
                  <a:pt x="3534817" y="1856579"/>
                </a:lnTo>
                <a:lnTo>
                  <a:pt x="3586448" y="1823135"/>
                </a:lnTo>
                <a:lnTo>
                  <a:pt x="3635718" y="1784478"/>
                </a:lnTo>
                <a:lnTo>
                  <a:pt x="3678419" y="1744773"/>
                </a:lnTo>
                <a:lnTo>
                  <a:pt x="3714551" y="1704021"/>
                </a:lnTo>
                <a:lnTo>
                  <a:pt x="3744114" y="1662222"/>
                </a:lnTo>
                <a:lnTo>
                  <a:pt x="3767108" y="1619375"/>
                </a:lnTo>
                <a:lnTo>
                  <a:pt x="3783532" y="1575481"/>
                </a:lnTo>
                <a:lnTo>
                  <a:pt x="3793386" y="1530541"/>
                </a:lnTo>
                <a:lnTo>
                  <a:pt x="3796671" y="1484553"/>
                </a:lnTo>
                <a:lnTo>
                  <a:pt x="3794271" y="1432724"/>
                </a:lnTo>
                <a:lnTo>
                  <a:pt x="3787072" y="1383648"/>
                </a:lnTo>
                <a:lnTo>
                  <a:pt x="3775072" y="1337325"/>
                </a:lnTo>
                <a:lnTo>
                  <a:pt x="3768719" y="1320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3730" y="4152217"/>
            <a:ext cx="8927078" cy="31160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8942" y="4215476"/>
            <a:ext cx="10287324" cy="30807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271" y="9384791"/>
            <a:ext cx="3136392" cy="10607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Custom</PresentationFormat>
  <Paragraphs>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resources, check out our website at: www.limbrighteducation.com!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Chenelle Price</dc:creator>
  <cp:lastModifiedBy>Chenelle Price</cp:lastModifiedBy>
  <cp:revision>1</cp:revision>
  <dcterms:created xsi:type="dcterms:W3CDTF">2023-10-06T02:17:45Z</dcterms:created>
  <dcterms:modified xsi:type="dcterms:W3CDTF">2023-10-06T02:18:10Z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0x010100E279ABC365463045AE39AC1C6FC5262E</vt:lpwstr>
  </property>
  <property fmtid="{D5CDD505-2E9C-101B-9397-08002B2CF9AE}" pid="3" name="Created">
    <vt:filetime>2023-10-05T00:00:00Z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2023-10-06T00:00:00Z</vt:filetime>
  </property>
  <property fmtid="{D5CDD505-2E9C-101B-9397-08002B2CF9AE}" pid="6" name="Producer">
    <vt:lpwstr>Adobe PDF Library 23.6.96</vt:lpwstr>
  </property>
</Properties>
</file>