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</p:sldIdLst>
  <p:sldSz cx="19011900" cy="10699750"/>
  <p:notesSz cx="19011900" cy="106997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5892" y="3316922"/>
            <a:ext cx="1616011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51785" y="5991860"/>
            <a:ext cx="1330833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50595" y="2460942"/>
            <a:ext cx="8270176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791128" y="2460942"/>
            <a:ext cx="8270176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750435" cy="1080135"/>
          </a:xfrm>
          <a:custGeom>
            <a:avLst/>
            <a:gdLst/>
            <a:ahLst/>
            <a:cxnLst/>
            <a:rect l="l" t="t" r="r" b="b"/>
            <a:pathLst>
              <a:path w="4750435" h="1080135">
                <a:moveTo>
                  <a:pt x="0" y="1079715"/>
                </a:moveTo>
                <a:lnTo>
                  <a:pt x="4750308" y="1079715"/>
                </a:lnTo>
                <a:lnTo>
                  <a:pt x="4750308" y="0"/>
                </a:lnTo>
                <a:lnTo>
                  <a:pt x="0" y="0"/>
                </a:lnTo>
                <a:lnTo>
                  <a:pt x="0" y="1079715"/>
                </a:lnTo>
                <a:close/>
              </a:path>
            </a:pathLst>
          </a:custGeom>
          <a:solidFill>
            <a:srgbClr val="5B97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4282928" y="0"/>
            <a:ext cx="4726940" cy="1080135"/>
          </a:xfrm>
          <a:custGeom>
            <a:avLst/>
            <a:gdLst/>
            <a:ahLst/>
            <a:cxnLst/>
            <a:rect l="l" t="t" r="r" b="b"/>
            <a:pathLst>
              <a:path w="4726940" h="1080135">
                <a:moveTo>
                  <a:pt x="0" y="1079715"/>
                </a:moveTo>
                <a:lnTo>
                  <a:pt x="4726812" y="1079715"/>
                </a:lnTo>
                <a:lnTo>
                  <a:pt x="4726812" y="0"/>
                </a:lnTo>
                <a:lnTo>
                  <a:pt x="0" y="0"/>
                </a:lnTo>
                <a:lnTo>
                  <a:pt x="0" y="1079715"/>
                </a:lnTo>
                <a:close/>
              </a:path>
            </a:pathLst>
          </a:custGeom>
          <a:solidFill>
            <a:srgbClr val="FF82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750308" y="0"/>
            <a:ext cx="4750435" cy="1078230"/>
          </a:xfrm>
          <a:custGeom>
            <a:avLst/>
            <a:gdLst/>
            <a:ahLst/>
            <a:cxnLst/>
            <a:rect l="l" t="t" r="r" b="b"/>
            <a:pathLst>
              <a:path w="4750434" h="1078230">
                <a:moveTo>
                  <a:pt x="0" y="1078191"/>
                </a:moveTo>
                <a:lnTo>
                  <a:pt x="4750308" y="1078191"/>
                </a:lnTo>
                <a:lnTo>
                  <a:pt x="4750308" y="0"/>
                </a:lnTo>
                <a:lnTo>
                  <a:pt x="0" y="0"/>
                </a:lnTo>
                <a:lnTo>
                  <a:pt x="0" y="1078191"/>
                </a:lnTo>
                <a:close/>
              </a:path>
            </a:pathLst>
          </a:custGeom>
          <a:solidFill>
            <a:srgbClr val="FFE3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500616" y="0"/>
            <a:ext cx="4782820" cy="1080135"/>
          </a:xfrm>
          <a:custGeom>
            <a:avLst/>
            <a:gdLst/>
            <a:ahLst/>
            <a:cxnLst/>
            <a:rect l="l" t="t" r="r" b="b"/>
            <a:pathLst>
              <a:path w="4782819" h="1080135">
                <a:moveTo>
                  <a:pt x="4782312" y="0"/>
                </a:moveTo>
                <a:lnTo>
                  <a:pt x="0" y="0"/>
                </a:lnTo>
                <a:lnTo>
                  <a:pt x="0" y="1079715"/>
                </a:lnTo>
                <a:lnTo>
                  <a:pt x="4782312" y="1079715"/>
                </a:lnTo>
                <a:lnTo>
                  <a:pt x="4782312" y="0"/>
                </a:lnTo>
                <a:close/>
              </a:path>
            </a:pathLst>
          </a:custGeom>
          <a:solidFill>
            <a:srgbClr val="FFA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37285" y="4084827"/>
            <a:ext cx="12560935" cy="304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50595" y="2460942"/>
            <a:ext cx="1711071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464046" y="9950768"/>
            <a:ext cx="6083808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50595" y="9950768"/>
            <a:ext cx="4372737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688569" y="9950768"/>
            <a:ext cx="4372737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2.pn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2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2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limbrighteducation.com/" TargetMode="External"/><Relationship Id="rId3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811523"/>
            <a:ext cx="19010363" cy="688238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05467" y="4439884"/>
            <a:ext cx="11402060" cy="2311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45125" algn="l"/>
              </a:tabLst>
            </a:pPr>
            <a:r>
              <a:rPr dirty="0" sz="15000" spc="-10" b="0">
                <a:solidFill>
                  <a:srgbClr val="5B97D6"/>
                </a:solidFill>
                <a:latin typeface="Comic Sans MS"/>
                <a:cs typeface="Comic Sans MS"/>
              </a:rPr>
              <a:t>Sight</a:t>
            </a:r>
            <a:r>
              <a:rPr dirty="0" sz="15000" b="0">
                <a:solidFill>
                  <a:srgbClr val="5B97D6"/>
                </a:solidFill>
                <a:latin typeface="Comic Sans MS"/>
                <a:cs typeface="Comic Sans MS"/>
              </a:rPr>
              <a:t>	</a:t>
            </a:r>
            <a:r>
              <a:rPr dirty="0" sz="15000" spc="-10" b="0">
                <a:solidFill>
                  <a:srgbClr val="5B97D6"/>
                </a:solidFill>
                <a:latin typeface="Comic Sans MS"/>
                <a:cs typeface="Comic Sans MS"/>
              </a:rPr>
              <a:t>Words</a:t>
            </a:r>
            <a:endParaRPr sz="15000">
              <a:latin typeface="Comic Sans MS"/>
              <a:cs typeface="Comic Sans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332809" y="5180993"/>
            <a:ext cx="9602470" cy="3042285"/>
          </a:xfrm>
          <a:custGeom>
            <a:avLst/>
            <a:gdLst/>
            <a:ahLst/>
            <a:cxnLst/>
            <a:rect l="l" t="t" r="r" b="b"/>
            <a:pathLst>
              <a:path w="9602469" h="3042284">
                <a:moveTo>
                  <a:pt x="915288" y="20472"/>
                </a:moveTo>
                <a:lnTo>
                  <a:pt x="862705" y="21867"/>
                </a:lnTo>
                <a:lnTo>
                  <a:pt x="811459" y="26053"/>
                </a:lnTo>
                <a:lnTo>
                  <a:pt x="761550" y="33029"/>
                </a:lnTo>
                <a:lnTo>
                  <a:pt x="712977" y="42796"/>
                </a:lnTo>
                <a:lnTo>
                  <a:pt x="665742" y="55353"/>
                </a:lnTo>
                <a:lnTo>
                  <a:pt x="619844" y="70701"/>
                </a:lnTo>
                <a:lnTo>
                  <a:pt x="575284" y="88840"/>
                </a:lnTo>
                <a:lnTo>
                  <a:pt x="532060" y="109769"/>
                </a:lnTo>
                <a:lnTo>
                  <a:pt x="490173" y="133488"/>
                </a:lnTo>
                <a:lnTo>
                  <a:pt x="449623" y="159998"/>
                </a:lnTo>
                <a:lnTo>
                  <a:pt x="410411" y="189299"/>
                </a:lnTo>
                <a:lnTo>
                  <a:pt x="372535" y="221390"/>
                </a:lnTo>
                <a:lnTo>
                  <a:pt x="335996" y="256271"/>
                </a:lnTo>
                <a:lnTo>
                  <a:pt x="300795" y="293944"/>
                </a:lnTo>
                <a:lnTo>
                  <a:pt x="266931" y="334406"/>
                </a:lnTo>
                <a:lnTo>
                  <a:pt x="234403" y="377659"/>
                </a:lnTo>
                <a:lnTo>
                  <a:pt x="207637" y="416719"/>
                </a:lnTo>
                <a:lnTo>
                  <a:pt x="182493" y="456861"/>
                </a:lnTo>
                <a:lnTo>
                  <a:pt x="158971" y="498084"/>
                </a:lnTo>
                <a:lnTo>
                  <a:pt x="137071" y="540388"/>
                </a:lnTo>
                <a:lnTo>
                  <a:pt x="116794" y="583774"/>
                </a:lnTo>
                <a:lnTo>
                  <a:pt x="98139" y="628242"/>
                </a:lnTo>
                <a:lnTo>
                  <a:pt x="81106" y="673791"/>
                </a:lnTo>
                <a:lnTo>
                  <a:pt x="65696" y="720422"/>
                </a:lnTo>
                <a:lnTo>
                  <a:pt x="51908" y="768135"/>
                </a:lnTo>
                <a:lnTo>
                  <a:pt x="39741" y="816929"/>
                </a:lnTo>
                <a:lnTo>
                  <a:pt x="29198" y="866804"/>
                </a:lnTo>
                <a:lnTo>
                  <a:pt x="20276" y="917761"/>
                </a:lnTo>
                <a:lnTo>
                  <a:pt x="12976" y="969800"/>
                </a:lnTo>
                <a:lnTo>
                  <a:pt x="7299" y="1022920"/>
                </a:lnTo>
                <a:lnTo>
                  <a:pt x="3244" y="1077122"/>
                </a:lnTo>
                <a:lnTo>
                  <a:pt x="811" y="1132405"/>
                </a:lnTo>
                <a:lnTo>
                  <a:pt x="0" y="1188770"/>
                </a:lnTo>
                <a:lnTo>
                  <a:pt x="1264" y="1243752"/>
                </a:lnTo>
                <a:lnTo>
                  <a:pt x="5059" y="1297081"/>
                </a:lnTo>
                <a:lnTo>
                  <a:pt x="11384" y="1348757"/>
                </a:lnTo>
                <a:lnTo>
                  <a:pt x="20239" y="1398779"/>
                </a:lnTo>
                <a:lnTo>
                  <a:pt x="31623" y="1447147"/>
                </a:lnTo>
                <a:lnTo>
                  <a:pt x="45538" y="1493862"/>
                </a:lnTo>
                <a:lnTo>
                  <a:pt x="61983" y="1538924"/>
                </a:lnTo>
                <a:lnTo>
                  <a:pt x="80994" y="1582400"/>
                </a:lnTo>
                <a:lnTo>
                  <a:pt x="102464" y="1624086"/>
                </a:lnTo>
                <a:lnTo>
                  <a:pt x="126499" y="1664187"/>
                </a:lnTo>
                <a:lnTo>
                  <a:pt x="153065" y="1702634"/>
                </a:lnTo>
                <a:lnTo>
                  <a:pt x="182161" y="1739428"/>
                </a:lnTo>
                <a:lnTo>
                  <a:pt x="213788" y="1774568"/>
                </a:lnTo>
                <a:lnTo>
                  <a:pt x="247944" y="1808054"/>
                </a:lnTo>
                <a:lnTo>
                  <a:pt x="284632" y="1839887"/>
                </a:lnTo>
                <a:lnTo>
                  <a:pt x="320070" y="1866981"/>
                </a:lnTo>
                <a:lnTo>
                  <a:pt x="356930" y="1892208"/>
                </a:lnTo>
                <a:lnTo>
                  <a:pt x="395212" y="1915565"/>
                </a:lnTo>
                <a:lnTo>
                  <a:pt x="434916" y="1937055"/>
                </a:lnTo>
                <a:lnTo>
                  <a:pt x="476042" y="1956675"/>
                </a:lnTo>
                <a:lnTo>
                  <a:pt x="518590" y="1974428"/>
                </a:lnTo>
                <a:lnTo>
                  <a:pt x="562561" y="1990311"/>
                </a:lnTo>
                <a:lnTo>
                  <a:pt x="607953" y="2004326"/>
                </a:lnTo>
                <a:lnTo>
                  <a:pt x="654767" y="2016473"/>
                </a:lnTo>
                <a:lnTo>
                  <a:pt x="703004" y="2026751"/>
                </a:lnTo>
                <a:lnTo>
                  <a:pt x="752662" y="2035160"/>
                </a:lnTo>
                <a:lnTo>
                  <a:pt x="803743" y="2041700"/>
                </a:lnTo>
                <a:lnTo>
                  <a:pt x="856246" y="2046372"/>
                </a:lnTo>
                <a:lnTo>
                  <a:pt x="910170" y="2049175"/>
                </a:lnTo>
                <a:lnTo>
                  <a:pt x="965517" y="2050110"/>
                </a:lnTo>
                <a:lnTo>
                  <a:pt x="1014685" y="2049064"/>
                </a:lnTo>
                <a:lnTo>
                  <a:pt x="1064100" y="2045928"/>
                </a:lnTo>
                <a:lnTo>
                  <a:pt x="1113760" y="2040701"/>
                </a:lnTo>
                <a:lnTo>
                  <a:pt x="1163667" y="2033383"/>
                </a:lnTo>
                <a:lnTo>
                  <a:pt x="1213819" y="2023974"/>
                </a:lnTo>
                <a:lnTo>
                  <a:pt x="1264218" y="2012474"/>
                </a:lnTo>
                <a:lnTo>
                  <a:pt x="1314862" y="1998882"/>
                </a:lnTo>
                <a:lnTo>
                  <a:pt x="1365752" y="1983200"/>
                </a:lnTo>
                <a:lnTo>
                  <a:pt x="1416888" y="1965426"/>
                </a:lnTo>
                <a:lnTo>
                  <a:pt x="1468270" y="1945561"/>
                </a:lnTo>
                <a:lnTo>
                  <a:pt x="1519897" y="1923605"/>
                </a:lnTo>
                <a:lnTo>
                  <a:pt x="1577693" y="1896070"/>
                </a:lnTo>
                <a:lnTo>
                  <a:pt x="1629984" y="1867581"/>
                </a:lnTo>
                <a:lnTo>
                  <a:pt x="1676770" y="1838139"/>
                </a:lnTo>
                <a:lnTo>
                  <a:pt x="1718052" y="1807743"/>
                </a:lnTo>
                <a:lnTo>
                  <a:pt x="1753829" y="1776393"/>
                </a:lnTo>
                <a:lnTo>
                  <a:pt x="1784102" y="1744090"/>
                </a:lnTo>
                <a:lnTo>
                  <a:pt x="1806974" y="1713382"/>
                </a:lnTo>
                <a:lnTo>
                  <a:pt x="965517" y="1713382"/>
                </a:lnTo>
                <a:lnTo>
                  <a:pt x="907561" y="1711788"/>
                </a:lnTo>
                <a:lnTo>
                  <a:pt x="851693" y="1707005"/>
                </a:lnTo>
                <a:lnTo>
                  <a:pt x="797914" y="1699034"/>
                </a:lnTo>
                <a:lnTo>
                  <a:pt x="746223" y="1687873"/>
                </a:lnTo>
                <a:lnTo>
                  <a:pt x="696620" y="1673523"/>
                </a:lnTo>
                <a:lnTo>
                  <a:pt x="649107" y="1655983"/>
                </a:lnTo>
                <a:lnTo>
                  <a:pt x="603681" y="1635252"/>
                </a:lnTo>
                <a:lnTo>
                  <a:pt x="560340" y="1611369"/>
                </a:lnTo>
                <a:lnTo>
                  <a:pt x="519088" y="1584374"/>
                </a:lnTo>
                <a:lnTo>
                  <a:pt x="479925" y="1554267"/>
                </a:lnTo>
                <a:lnTo>
                  <a:pt x="442851" y="1521046"/>
                </a:lnTo>
                <a:lnTo>
                  <a:pt x="407865" y="1484712"/>
                </a:lnTo>
                <a:lnTo>
                  <a:pt x="374967" y="1445264"/>
                </a:lnTo>
                <a:lnTo>
                  <a:pt x="344157" y="1402702"/>
                </a:lnTo>
                <a:lnTo>
                  <a:pt x="1066631" y="1060399"/>
                </a:lnTo>
                <a:lnTo>
                  <a:pt x="312534" y="1060399"/>
                </a:lnTo>
                <a:lnTo>
                  <a:pt x="325465" y="1002723"/>
                </a:lnTo>
                <a:lnTo>
                  <a:pt x="339456" y="947515"/>
                </a:lnTo>
                <a:lnTo>
                  <a:pt x="354506" y="894774"/>
                </a:lnTo>
                <a:lnTo>
                  <a:pt x="370616" y="844500"/>
                </a:lnTo>
                <a:lnTo>
                  <a:pt x="387785" y="796693"/>
                </a:lnTo>
                <a:lnTo>
                  <a:pt x="406014" y="751354"/>
                </a:lnTo>
                <a:lnTo>
                  <a:pt x="425302" y="708482"/>
                </a:lnTo>
                <a:lnTo>
                  <a:pt x="445650" y="668078"/>
                </a:lnTo>
                <a:lnTo>
                  <a:pt x="467058" y="630141"/>
                </a:lnTo>
                <a:lnTo>
                  <a:pt x="489526" y="594673"/>
                </a:lnTo>
                <a:lnTo>
                  <a:pt x="513054" y="561672"/>
                </a:lnTo>
                <a:lnTo>
                  <a:pt x="537641" y="531139"/>
                </a:lnTo>
                <a:lnTo>
                  <a:pt x="572069" y="494240"/>
                </a:lnTo>
                <a:lnTo>
                  <a:pt x="608379" y="461683"/>
                </a:lnTo>
                <a:lnTo>
                  <a:pt x="646573" y="433467"/>
                </a:lnTo>
                <a:lnTo>
                  <a:pt x="686651" y="409592"/>
                </a:lnTo>
                <a:lnTo>
                  <a:pt x="728612" y="390059"/>
                </a:lnTo>
                <a:lnTo>
                  <a:pt x="772456" y="374866"/>
                </a:lnTo>
                <a:lnTo>
                  <a:pt x="818183" y="364014"/>
                </a:lnTo>
                <a:lnTo>
                  <a:pt x="865794" y="357503"/>
                </a:lnTo>
                <a:lnTo>
                  <a:pt x="915288" y="355333"/>
                </a:lnTo>
                <a:lnTo>
                  <a:pt x="1631478" y="355333"/>
                </a:lnTo>
                <a:lnTo>
                  <a:pt x="1621034" y="328245"/>
                </a:lnTo>
                <a:lnTo>
                  <a:pt x="1599434" y="287429"/>
                </a:lnTo>
                <a:lnTo>
                  <a:pt x="1573035" y="249366"/>
                </a:lnTo>
                <a:lnTo>
                  <a:pt x="1541836" y="214057"/>
                </a:lnTo>
                <a:lnTo>
                  <a:pt x="1505837" y="181501"/>
                </a:lnTo>
                <a:lnTo>
                  <a:pt x="1465039" y="151699"/>
                </a:lnTo>
                <a:lnTo>
                  <a:pt x="1419440" y="124650"/>
                </a:lnTo>
                <a:lnTo>
                  <a:pt x="1379238" y="104855"/>
                </a:lnTo>
                <a:lnTo>
                  <a:pt x="1336766" y="87144"/>
                </a:lnTo>
                <a:lnTo>
                  <a:pt x="1292025" y="71517"/>
                </a:lnTo>
                <a:lnTo>
                  <a:pt x="1245015" y="57974"/>
                </a:lnTo>
                <a:lnTo>
                  <a:pt x="1195735" y="46515"/>
                </a:lnTo>
                <a:lnTo>
                  <a:pt x="1144185" y="37139"/>
                </a:lnTo>
                <a:lnTo>
                  <a:pt x="1090366" y="29847"/>
                </a:lnTo>
                <a:lnTo>
                  <a:pt x="1034276" y="24639"/>
                </a:lnTo>
                <a:lnTo>
                  <a:pt x="975917" y="21514"/>
                </a:lnTo>
                <a:lnTo>
                  <a:pt x="915288" y="20472"/>
                </a:lnTo>
                <a:close/>
              </a:path>
              <a:path w="9602469" h="3042284">
                <a:moveTo>
                  <a:pt x="1685467" y="1404569"/>
                </a:moveTo>
                <a:lnTo>
                  <a:pt x="1649775" y="1410789"/>
                </a:lnTo>
                <a:lnTo>
                  <a:pt x="1615243" y="1429450"/>
                </a:lnTo>
                <a:lnTo>
                  <a:pt x="1581872" y="1460552"/>
                </a:lnTo>
                <a:lnTo>
                  <a:pt x="1549666" y="1504099"/>
                </a:lnTo>
                <a:lnTo>
                  <a:pt x="1528406" y="1531754"/>
                </a:lnTo>
                <a:lnTo>
                  <a:pt x="1466750" y="1582400"/>
                </a:lnTo>
                <a:lnTo>
                  <a:pt x="1426353" y="1605389"/>
                </a:lnTo>
                <a:lnTo>
                  <a:pt x="1379577" y="1626823"/>
                </a:lnTo>
                <a:lnTo>
                  <a:pt x="1326422" y="1646700"/>
                </a:lnTo>
                <a:lnTo>
                  <a:pt x="1266888" y="1665020"/>
                </a:lnTo>
                <a:lnTo>
                  <a:pt x="1210458" y="1679799"/>
                </a:lnTo>
                <a:lnTo>
                  <a:pt x="1156508" y="1691890"/>
                </a:lnTo>
                <a:lnTo>
                  <a:pt x="1105039" y="1701293"/>
                </a:lnTo>
                <a:lnTo>
                  <a:pt x="1056051" y="1708009"/>
                </a:lnTo>
                <a:lnTo>
                  <a:pt x="1009544" y="1712039"/>
                </a:lnTo>
                <a:lnTo>
                  <a:pt x="965517" y="1713382"/>
                </a:lnTo>
                <a:lnTo>
                  <a:pt x="1806974" y="1713382"/>
                </a:lnTo>
                <a:lnTo>
                  <a:pt x="1828136" y="1676626"/>
                </a:lnTo>
                <a:lnTo>
                  <a:pt x="1850152" y="1605351"/>
                </a:lnTo>
                <a:lnTo>
                  <a:pt x="1852904" y="1568284"/>
                </a:lnTo>
                <a:lnTo>
                  <a:pt x="1849706" y="1536716"/>
                </a:lnTo>
                <a:lnTo>
                  <a:pt x="1824127" y="1479509"/>
                </a:lnTo>
                <a:lnTo>
                  <a:pt x="1775293" y="1432301"/>
                </a:lnTo>
                <a:lnTo>
                  <a:pt x="1717152" y="1407650"/>
                </a:lnTo>
                <a:lnTo>
                  <a:pt x="1685467" y="1404569"/>
                </a:lnTo>
                <a:close/>
              </a:path>
              <a:path w="9602469" h="3042284">
                <a:moveTo>
                  <a:pt x="1631478" y="355333"/>
                </a:moveTo>
                <a:lnTo>
                  <a:pt x="915288" y="355333"/>
                </a:lnTo>
                <a:lnTo>
                  <a:pt x="971677" y="356821"/>
                </a:lnTo>
                <a:lnTo>
                  <a:pt x="1025497" y="361286"/>
                </a:lnTo>
                <a:lnTo>
                  <a:pt x="1076749" y="368726"/>
                </a:lnTo>
                <a:lnTo>
                  <a:pt x="1125434" y="379144"/>
                </a:lnTo>
                <a:lnTo>
                  <a:pt x="1171552" y="392537"/>
                </a:lnTo>
                <a:lnTo>
                  <a:pt x="1215103" y="408907"/>
                </a:lnTo>
                <a:lnTo>
                  <a:pt x="1256086" y="428254"/>
                </a:lnTo>
                <a:lnTo>
                  <a:pt x="1294503" y="450577"/>
                </a:lnTo>
                <a:lnTo>
                  <a:pt x="1330353" y="475876"/>
                </a:lnTo>
                <a:lnTo>
                  <a:pt x="1363637" y="504151"/>
                </a:lnTo>
                <a:lnTo>
                  <a:pt x="1335991" y="526492"/>
                </a:lnTo>
                <a:lnTo>
                  <a:pt x="1305148" y="549540"/>
                </a:lnTo>
                <a:lnTo>
                  <a:pt x="1271107" y="573295"/>
                </a:lnTo>
                <a:lnTo>
                  <a:pt x="1233868" y="597758"/>
                </a:lnTo>
                <a:lnTo>
                  <a:pt x="1193432" y="622927"/>
                </a:lnTo>
                <a:lnTo>
                  <a:pt x="1149798" y="648804"/>
                </a:lnTo>
                <a:lnTo>
                  <a:pt x="1102966" y="675388"/>
                </a:lnTo>
                <a:lnTo>
                  <a:pt x="1052937" y="702679"/>
                </a:lnTo>
                <a:lnTo>
                  <a:pt x="999710" y="730678"/>
                </a:lnTo>
                <a:lnTo>
                  <a:pt x="943287" y="759384"/>
                </a:lnTo>
                <a:lnTo>
                  <a:pt x="883665" y="788796"/>
                </a:lnTo>
                <a:lnTo>
                  <a:pt x="312534" y="1060399"/>
                </a:lnTo>
                <a:lnTo>
                  <a:pt x="1066631" y="1060399"/>
                </a:lnTo>
                <a:lnTo>
                  <a:pt x="1178470" y="1006822"/>
                </a:lnTo>
                <a:lnTo>
                  <a:pt x="1232582" y="979995"/>
                </a:lnTo>
                <a:lnTo>
                  <a:pt x="1281548" y="955007"/>
                </a:lnTo>
                <a:lnTo>
                  <a:pt x="1325370" y="931856"/>
                </a:lnTo>
                <a:lnTo>
                  <a:pt x="1364046" y="910542"/>
                </a:lnTo>
                <a:lnTo>
                  <a:pt x="1397578" y="891067"/>
                </a:lnTo>
                <a:lnTo>
                  <a:pt x="1449209" y="857630"/>
                </a:lnTo>
                <a:lnTo>
                  <a:pt x="1498479" y="818969"/>
                </a:lnTo>
                <a:lnTo>
                  <a:pt x="1541180" y="779261"/>
                </a:lnTo>
                <a:lnTo>
                  <a:pt x="1577312" y="738507"/>
                </a:lnTo>
                <a:lnTo>
                  <a:pt x="1606875" y="696706"/>
                </a:lnTo>
                <a:lnTo>
                  <a:pt x="1629869" y="653858"/>
                </a:lnTo>
                <a:lnTo>
                  <a:pt x="1646293" y="609964"/>
                </a:lnTo>
                <a:lnTo>
                  <a:pt x="1656147" y="565023"/>
                </a:lnTo>
                <a:lnTo>
                  <a:pt x="1659432" y="519036"/>
                </a:lnTo>
                <a:lnTo>
                  <a:pt x="1657032" y="467209"/>
                </a:lnTo>
                <a:lnTo>
                  <a:pt x="1649833" y="418135"/>
                </a:lnTo>
                <a:lnTo>
                  <a:pt x="1637833" y="371814"/>
                </a:lnTo>
                <a:lnTo>
                  <a:pt x="1631478" y="355333"/>
                </a:lnTo>
                <a:close/>
              </a:path>
              <a:path w="9602469" h="3042284">
                <a:moveTo>
                  <a:pt x="2232977" y="0"/>
                </a:moveTo>
                <a:lnTo>
                  <a:pt x="2161357" y="13487"/>
                </a:lnTo>
                <a:lnTo>
                  <a:pt x="2099043" y="53949"/>
                </a:lnTo>
                <a:lnTo>
                  <a:pt x="2055778" y="113487"/>
                </a:lnTo>
                <a:lnTo>
                  <a:pt x="2041359" y="184175"/>
                </a:lnTo>
                <a:lnTo>
                  <a:pt x="2042523" y="203475"/>
                </a:lnTo>
                <a:lnTo>
                  <a:pt x="2046014" y="224170"/>
                </a:lnTo>
                <a:lnTo>
                  <a:pt x="2051829" y="246261"/>
                </a:lnTo>
                <a:lnTo>
                  <a:pt x="2059965" y="269747"/>
                </a:lnTo>
                <a:lnTo>
                  <a:pt x="2391117" y="1123657"/>
                </a:lnTo>
                <a:lnTo>
                  <a:pt x="2675750" y="1878952"/>
                </a:lnTo>
                <a:lnTo>
                  <a:pt x="2698277" y="1927841"/>
                </a:lnTo>
                <a:lnTo>
                  <a:pt x="2724941" y="1967840"/>
                </a:lnTo>
                <a:lnTo>
                  <a:pt x="2755739" y="1998949"/>
                </a:lnTo>
                <a:lnTo>
                  <a:pt x="2790673" y="2021170"/>
                </a:lnTo>
                <a:lnTo>
                  <a:pt x="2829741" y="2034502"/>
                </a:lnTo>
                <a:lnTo>
                  <a:pt x="2872943" y="2038946"/>
                </a:lnTo>
                <a:lnTo>
                  <a:pt x="2923122" y="2034192"/>
                </a:lnTo>
                <a:lnTo>
                  <a:pt x="2964514" y="2019930"/>
                </a:lnTo>
                <a:lnTo>
                  <a:pt x="2997122" y="1996160"/>
                </a:lnTo>
                <a:lnTo>
                  <a:pt x="3020944" y="1962882"/>
                </a:lnTo>
                <a:lnTo>
                  <a:pt x="3035981" y="1920096"/>
                </a:lnTo>
                <a:lnTo>
                  <a:pt x="3042234" y="1867801"/>
                </a:lnTo>
                <a:lnTo>
                  <a:pt x="3239385" y="1413865"/>
                </a:lnTo>
                <a:lnTo>
                  <a:pt x="2865500" y="1413865"/>
                </a:lnTo>
                <a:lnTo>
                  <a:pt x="2392968" y="113480"/>
                </a:lnTo>
                <a:lnTo>
                  <a:pt x="2364835" y="63838"/>
                </a:lnTo>
                <a:lnTo>
                  <a:pt x="2328791" y="28373"/>
                </a:lnTo>
                <a:lnTo>
                  <a:pt x="2284838" y="7093"/>
                </a:lnTo>
                <a:lnTo>
                  <a:pt x="2232977" y="0"/>
                </a:lnTo>
                <a:close/>
              </a:path>
              <a:path w="9602469" h="3042284">
                <a:moveTo>
                  <a:pt x="3538943" y="11163"/>
                </a:moveTo>
                <a:lnTo>
                  <a:pt x="3488949" y="18604"/>
                </a:lnTo>
                <a:lnTo>
                  <a:pt x="3445000" y="40928"/>
                </a:lnTo>
                <a:lnTo>
                  <a:pt x="3407097" y="78135"/>
                </a:lnTo>
                <a:lnTo>
                  <a:pt x="3375240" y="130225"/>
                </a:lnTo>
                <a:lnTo>
                  <a:pt x="3351975" y="189068"/>
                </a:lnTo>
                <a:lnTo>
                  <a:pt x="3330132" y="244879"/>
                </a:lnTo>
                <a:lnTo>
                  <a:pt x="3309714" y="297658"/>
                </a:lnTo>
                <a:lnTo>
                  <a:pt x="3290719" y="347406"/>
                </a:lnTo>
                <a:lnTo>
                  <a:pt x="3273149" y="394122"/>
                </a:lnTo>
                <a:lnTo>
                  <a:pt x="3257002" y="437806"/>
                </a:lnTo>
                <a:lnTo>
                  <a:pt x="3242281" y="478459"/>
                </a:lnTo>
                <a:lnTo>
                  <a:pt x="3228984" y="516081"/>
                </a:lnTo>
                <a:lnTo>
                  <a:pt x="3217113" y="550671"/>
                </a:lnTo>
                <a:lnTo>
                  <a:pt x="3193772" y="612682"/>
                </a:lnTo>
                <a:lnTo>
                  <a:pt x="3170879" y="673039"/>
                </a:lnTo>
                <a:lnTo>
                  <a:pt x="3148433" y="731743"/>
                </a:lnTo>
                <a:lnTo>
                  <a:pt x="3126436" y="788793"/>
                </a:lnTo>
                <a:lnTo>
                  <a:pt x="3104886" y="844189"/>
                </a:lnTo>
                <a:lnTo>
                  <a:pt x="3083784" y="897932"/>
                </a:lnTo>
                <a:lnTo>
                  <a:pt x="3063130" y="950021"/>
                </a:lnTo>
                <a:lnTo>
                  <a:pt x="3042924" y="1000457"/>
                </a:lnTo>
                <a:lnTo>
                  <a:pt x="3023166" y="1049239"/>
                </a:lnTo>
                <a:lnTo>
                  <a:pt x="3003856" y="1096367"/>
                </a:lnTo>
                <a:lnTo>
                  <a:pt x="2984994" y="1141842"/>
                </a:lnTo>
                <a:lnTo>
                  <a:pt x="2966579" y="1185663"/>
                </a:lnTo>
                <a:lnTo>
                  <a:pt x="2948613" y="1227831"/>
                </a:lnTo>
                <a:lnTo>
                  <a:pt x="2931094" y="1268345"/>
                </a:lnTo>
                <a:lnTo>
                  <a:pt x="2914024" y="1307205"/>
                </a:lnTo>
                <a:lnTo>
                  <a:pt x="2897401" y="1344412"/>
                </a:lnTo>
                <a:lnTo>
                  <a:pt x="2881227" y="1379965"/>
                </a:lnTo>
                <a:lnTo>
                  <a:pt x="2865500" y="1413865"/>
                </a:lnTo>
                <a:lnTo>
                  <a:pt x="3239385" y="1413865"/>
                </a:lnTo>
                <a:lnTo>
                  <a:pt x="3423602" y="989710"/>
                </a:lnTo>
                <a:lnTo>
                  <a:pt x="3458654" y="906619"/>
                </a:lnTo>
                <a:lnTo>
                  <a:pt x="3491581" y="828059"/>
                </a:lnTo>
                <a:lnTo>
                  <a:pt x="3522384" y="754032"/>
                </a:lnTo>
                <a:lnTo>
                  <a:pt x="3551063" y="684536"/>
                </a:lnTo>
                <a:lnTo>
                  <a:pt x="3577616" y="619572"/>
                </a:lnTo>
                <a:lnTo>
                  <a:pt x="3602046" y="559140"/>
                </a:lnTo>
                <a:lnTo>
                  <a:pt x="3624350" y="503240"/>
                </a:lnTo>
                <a:lnTo>
                  <a:pt x="3644531" y="451871"/>
                </a:lnTo>
                <a:lnTo>
                  <a:pt x="3662587" y="405034"/>
                </a:lnTo>
                <a:lnTo>
                  <a:pt x="3678519" y="362730"/>
                </a:lnTo>
                <a:lnTo>
                  <a:pt x="3692326" y="324956"/>
                </a:lnTo>
                <a:lnTo>
                  <a:pt x="3713568" y="263005"/>
                </a:lnTo>
                <a:lnTo>
                  <a:pt x="3726313" y="219181"/>
                </a:lnTo>
                <a:lnTo>
                  <a:pt x="3730561" y="193484"/>
                </a:lnTo>
                <a:lnTo>
                  <a:pt x="3726958" y="157551"/>
                </a:lnTo>
                <a:lnTo>
                  <a:pt x="3698125" y="93366"/>
                </a:lnTo>
                <a:lnTo>
                  <a:pt x="3642894" y="41509"/>
                </a:lnTo>
                <a:lnTo>
                  <a:pt x="3575919" y="14535"/>
                </a:lnTo>
                <a:lnTo>
                  <a:pt x="3538943" y="11163"/>
                </a:lnTo>
                <a:close/>
              </a:path>
              <a:path w="9602469" h="3042284">
                <a:moveTo>
                  <a:pt x="4856353" y="20472"/>
                </a:moveTo>
                <a:lnTo>
                  <a:pt x="4803769" y="21867"/>
                </a:lnTo>
                <a:lnTo>
                  <a:pt x="4752523" y="26053"/>
                </a:lnTo>
                <a:lnTo>
                  <a:pt x="4702614" y="33029"/>
                </a:lnTo>
                <a:lnTo>
                  <a:pt x="4654042" y="42796"/>
                </a:lnTo>
                <a:lnTo>
                  <a:pt x="4606806" y="55353"/>
                </a:lnTo>
                <a:lnTo>
                  <a:pt x="4560908" y="70701"/>
                </a:lnTo>
                <a:lnTo>
                  <a:pt x="4516348" y="88840"/>
                </a:lnTo>
                <a:lnTo>
                  <a:pt x="4473124" y="109769"/>
                </a:lnTo>
                <a:lnTo>
                  <a:pt x="4431237" y="133488"/>
                </a:lnTo>
                <a:lnTo>
                  <a:pt x="4390687" y="159998"/>
                </a:lnTo>
                <a:lnTo>
                  <a:pt x="4351475" y="189299"/>
                </a:lnTo>
                <a:lnTo>
                  <a:pt x="4313599" y="221390"/>
                </a:lnTo>
                <a:lnTo>
                  <a:pt x="4277060" y="256271"/>
                </a:lnTo>
                <a:lnTo>
                  <a:pt x="4241859" y="293944"/>
                </a:lnTo>
                <a:lnTo>
                  <a:pt x="4207995" y="334406"/>
                </a:lnTo>
                <a:lnTo>
                  <a:pt x="4175467" y="377659"/>
                </a:lnTo>
                <a:lnTo>
                  <a:pt x="4148701" y="416719"/>
                </a:lnTo>
                <a:lnTo>
                  <a:pt x="4123557" y="456861"/>
                </a:lnTo>
                <a:lnTo>
                  <a:pt x="4100035" y="498084"/>
                </a:lnTo>
                <a:lnTo>
                  <a:pt x="4078135" y="540388"/>
                </a:lnTo>
                <a:lnTo>
                  <a:pt x="4057858" y="583774"/>
                </a:lnTo>
                <a:lnTo>
                  <a:pt x="4039203" y="628242"/>
                </a:lnTo>
                <a:lnTo>
                  <a:pt x="4022170" y="673791"/>
                </a:lnTo>
                <a:lnTo>
                  <a:pt x="4006760" y="720422"/>
                </a:lnTo>
                <a:lnTo>
                  <a:pt x="3992972" y="768135"/>
                </a:lnTo>
                <a:lnTo>
                  <a:pt x="3980805" y="816929"/>
                </a:lnTo>
                <a:lnTo>
                  <a:pt x="3970262" y="866804"/>
                </a:lnTo>
                <a:lnTo>
                  <a:pt x="3961340" y="917761"/>
                </a:lnTo>
                <a:lnTo>
                  <a:pt x="3954040" y="969800"/>
                </a:lnTo>
                <a:lnTo>
                  <a:pt x="3948363" y="1022920"/>
                </a:lnTo>
                <a:lnTo>
                  <a:pt x="3944308" y="1077122"/>
                </a:lnTo>
                <a:lnTo>
                  <a:pt x="3941875" y="1132405"/>
                </a:lnTo>
                <a:lnTo>
                  <a:pt x="3941063" y="1188770"/>
                </a:lnTo>
                <a:lnTo>
                  <a:pt x="3942328" y="1243752"/>
                </a:lnTo>
                <a:lnTo>
                  <a:pt x="3946123" y="1297081"/>
                </a:lnTo>
                <a:lnTo>
                  <a:pt x="3952448" y="1348757"/>
                </a:lnTo>
                <a:lnTo>
                  <a:pt x="3961303" y="1398779"/>
                </a:lnTo>
                <a:lnTo>
                  <a:pt x="3972687" y="1447147"/>
                </a:lnTo>
                <a:lnTo>
                  <a:pt x="3986602" y="1493862"/>
                </a:lnTo>
                <a:lnTo>
                  <a:pt x="4003047" y="1538924"/>
                </a:lnTo>
                <a:lnTo>
                  <a:pt x="4022058" y="1582400"/>
                </a:lnTo>
                <a:lnTo>
                  <a:pt x="4043528" y="1624086"/>
                </a:lnTo>
                <a:lnTo>
                  <a:pt x="4067563" y="1664187"/>
                </a:lnTo>
                <a:lnTo>
                  <a:pt x="4094129" y="1702634"/>
                </a:lnTo>
                <a:lnTo>
                  <a:pt x="4123225" y="1739428"/>
                </a:lnTo>
                <a:lnTo>
                  <a:pt x="4154852" y="1774568"/>
                </a:lnTo>
                <a:lnTo>
                  <a:pt x="4189008" y="1808054"/>
                </a:lnTo>
                <a:lnTo>
                  <a:pt x="4225696" y="1839887"/>
                </a:lnTo>
                <a:lnTo>
                  <a:pt x="4261134" y="1866981"/>
                </a:lnTo>
                <a:lnTo>
                  <a:pt x="4297994" y="1892208"/>
                </a:lnTo>
                <a:lnTo>
                  <a:pt x="4336276" y="1915565"/>
                </a:lnTo>
                <a:lnTo>
                  <a:pt x="4375980" y="1937055"/>
                </a:lnTo>
                <a:lnTo>
                  <a:pt x="4417106" y="1956675"/>
                </a:lnTo>
                <a:lnTo>
                  <a:pt x="4459654" y="1974428"/>
                </a:lnTo>
                <a:lnTo>
                  <a:pt x="4503625" y="1990311"/>
                </a:lnTo>
                <a:lnTo>
                  <a:pt x="4549017" y="2004326"/>
                </a:lnTo>
                <a:lnTo>
                  <a:pt x="4595831" y="2016473"/>
                </a:lnTo>
                <a:lnTo>
                  <a:pt x="4644068" y="2026751"/>
                </a:lnTo>
                <a:lnTo>
                  <a:pt x="4693726" y="2035160"/>
                </a:lnTo>
                <a:lnTo>
                  <a:pt x="4744807" y="2041700"/>
                </a:lnTo>
                <a:lnTo>
                  <a:pt x="4797310" y="2046372"/>
                </a:lnTo>
                <a:lnTo>
                  <a:pt x="4851234" y="2049175"/>
                </a:lnTo>
                <a:lnTo>
                  <a:pt x="4906581" y="2050110"/>
                </a:lnTo>
                <a:lnTo>
                  <a:pt x="4955749" y="2049064"/>
                </a:lnTo>
                <a:lnTo>
                  <a:pt x="5005164" y="2045928"/>
                </a:lnTo>
                <a:lnTo>
                  <a:pt x="5054824" y="2040701"/>
                </a:lnTo>
                <a:lnTo>
                  <a:pt x="5104731" y="2033383"/>
                </a:lnTo>
                <a:lnTo>
                  <a:pt x="5154883" y="2023974"/>
                </a:lnTo>
                <a:lnTo>
                  <a:pt x="5205282" y="2012474"/>
                </a:lnTo>
                <a:lnTo>
                  <a:pt x="5255926" y="1998882"/>
                </a:lnTo>
                <a:lnTo>
                  <a:pt x="5306816" y="1983200"/>
                </a:lnTo>
                <a:lnTo>
                  <a:pt x="5357952" y="1965426"/>
                </a:lnTo>
                <a:lnTo>
                  <a:pt x="5409334" y="1945561"/>
                </a:lnTo>
                <a:lnTo>
                  <a:pt x="5460961" y="1923605"/>
                </a:lnTo>
                <a:lnTo>
                  <a:pt x="5518757" y="1896070"/>
                </a:lnTo>
                <a:lnTo>
                  <a:pt x="5571048" y="1867581"/>
                </a:lnTo>
                <a:lnTo>
                  <a:pt x="5617834" y="1838139"/>
                </a:lnTo>
                <a:lnTo>
                  <a:pt x="5659116" y="1807743"/>
                </a:lnTo>
                <a:lnTo>
                  <a:pt x="5694893" y="1776393"/>
                </a:lnTo>
                <a:lnTo>
                  <a:pt x="5725166" y="1744090"/>
                </a:lnTo>
                <a:lnTo>
                  <a:pt x="5748038" y="1713382"/>
                </a:lnTo>
                <a:lnTo>
                  <a:pt x="4906581" y="1713382"/>
                </a:lnTo>
                <a:lnTo>
                  <a:pt x="4848625" y="1711788"/>
                </a:lnTo>
                <a:lnTo>
                  <a:pt x="4792757" y="1707005"/>
                </a:lnTo>
                <a:lnTo>
                  <a:pt x="4738978" y="1699034"/>
                </a:lnTo>
                <a:lnTo>
                  <a:pt x="4687287" y="1687873"/>
                </a:lnTo>
                <a:lnTo>
                  <a:pt x="4637684" y="1673523"/>
                </a:lnTo>
                <a:lnTo>
                  <a:pt x="4590171" y="1655983"/>
                </a:lnTo>
                <a:lnTo>
                  <a:pt x="4544745" y="1635252"/>
                </a:lnTo>
                <a:lnTo>
                  <a:pt x="4501404" y="1611369"/>
                </a:lnTo>
                <a:lnTo>
                  <a:pt x="4460152" y="1584374"/>
                </a:lnTo>
                <a:lnTo>
                  <a:pt x="4420989" y="1554267"/>
                </a:lnTo>
                <a:lnTo>
                  <a:pt x="4383915" y="1521046"/>
                </a:lnTo>
                <a:lnTo>
                  <a:pt x="4348929" y="1484712"/>
                </a:lnTo>
                <a:lnTo>
                  <a:pt x="4316031" y="1445264"/>
                </a:lnTo>
                <a:lnTo>
                  <a:pt x="4285221" y="1402702"/>
                </a:lnTo>
                <a:lnTo>
                  <a:pt x="5007695" y="1060399"/>
                </a:lnTo>
                <a:lnTo>
                  <a:pt x="4253598" y="1060399"/>
                </a:lnTo>
                <a:lnTo>
                  <a:pt x="4266529" y="1002723"/>
                </a:lnTo>
                <a:lnTo>
                  <a:pt x="4280520" y="947515"/>
                </a:lnTo>
                <a:lnTo>
                  <a:pt x="4295570" y="894774"/>
                </a:lnTo>
                <a:lnTo>
                  <a:pt x="4311680" y="844500"/>
                </a:lnTo>
                <a:lnTo>
                  <a:pt x="4328849" y="796693"/>
                </a:lnTo>
                <a:lnTo>
                  <a:pt x="4347078" y="751354"/>
                </a:lnTo>
                <a:lnTo>
                  <a:pt x="4366366" y="708482"/>
                </a:lnTo>
                <a:lnTo>
                  <a:pt x="4386714" y="668078"/>
                </a:lnTo>
                <a:lnTo>
                  <a:pt x="4408122" y="630141"/>
                </a:lnTo>
                <a:lnTo>
                  <a:pt x="4430590" y="594673"/>
                </a:lnTo>
                <a:lnTo>
                  <a:pt x="4454118" y="561672"/>
                </a:lnTo>
                <a:lnTo>
                  <a:pt x="4478705" y="531139"/>
                </a:lnTo>
                <a:lnTo>
                  <a:pt x="4513133" y="494240"/>
                </a:lnTo>
                <a:lnTo>
                  <a:pt x="4549443" y="461683"/>
                </a:lnTo>
                <a:lnTo>
                  <a:pt x="4587637" y="433467"/>
                </a:lnTo>
                <a:lnTo>
                  <a:pt x="4627715" y="409592"/>
                </a:lnTo>
                <a:lnTo>
                  <a:pt x="4669676" y="390059"/>
                </a:lnTo>
                <a:lnTo>
                  <a:pt x="4713520" y="374866"/>
                </a:lnTo>
                <a:lnTo>
                  <a:pt x="4759247" y="364014"/>
                </a:lnTo>
                <a:lnTo>
                  <a:pt x="4806858" y="357503"/>
                </a:lnTo>
                <a:lnTo>
                  <a:pt x="4856353" y="355333"/>
                </a:lnTo>
                <a:lnTo>
                  <a:pt x="5572542" y="355333"/>
                </a:lnTo>
                <a:lnTo>
                  <a:pt x="5562098" y="328245"/>
                </a:lnTo>
                <a:lnTo>
                  <a:pt x="5540498" y="287429"/>
                </a:lnTo>
                <a:lnTo>
                  <a:pt x="5514099" y="249366"/>
                </a:lnTo>
                <a:lnTo>
                  <a:pt x="5482900" y="214057"/>
                </a:lnTo>
                <a:lnTo>
                  <a:pt x="5446901" y="181501"/>
                </a:lnTo>
                <a:lnTo>
                  <a:pt x="5406103" y="151699"/>
                </a:lnTo>
                <a:lnTo>
                  <a:pt x="5360504" y="124650"/>
                </a:lnTo>
                <a:lnTo>
                  <a:pt x="5320302" y="104855"/>
                </a:lnTo>
                <a:lnTo>
                  <a:pt x="5277830" y="87144"/>
                </a:lnTo>
                <a:lnTo>
                  <a:pt x="5233089" y="71517"/>
                </a:lnTo>
                <a:lnTo>
                  <a:pt x="5186079" y="57974"/>
                </a:lnTo>
                <a:lnTo>
                  <a:pt x="5136799" y="46515"/>
                </a:lnTo>
                <a:lnTo>
                  <a:pt x="5085249" y="37139"/>
                </a:lnTo>
                <a:lnTo>
                  <a:pt x="5031430" y="29847"/>
                </a:lnTo>
                <a:lnTo>
                  <a:pt x="4975340" y="24639"/>
                </a:lnTo>
                <a:lnTo>
                  <a:pt x="4916981" y="21514"/>
                </a:lnTo>
                <a:lnTo>
                  <a:pt x="4856353" y="20472"/>
                </a:lnTo>
                <a:close/>
              </a:path>
              <a:path w="9602469" h="3042284">
                <a:moveTo>
                  <a:pt x="5626531" y="1404569"/>
                </a:moveTo>
                <a:lnTo>
                  <a:pt x="5590839" y="1410789"/>
                </a:lnTo>
                <a:lnTo>
                  <a:pt x="5556307" y="1429450"/>
                </a:lnTo>
                <a:lnTo>
                  <a:pt x="5522936" y="1460552"/>
                </a:lnTo>
                <a:lnTo>
                  <a:pt x="5490730" y="1504099"/>
                </a:lnTo>
                <a:lnTo>
                  <a:pt x="5469470" y="1531754"/>
                </a:lnTo>
                <a:lnTo>
                  <a:pt x="5407814" y="1582400"/>
                </a:lnTo>
                <a:lnTo>
                  <a:pt x="5367417" y="1605389"/>
                </a:lnTo>
                <a:lnTo>
                  <a:pt x="5320641" y="1626823"/>
                </a:lnTo>
                <a:lnTo>
                  <a:pt x="5267486" y="1646700"/>
                </a:lnTo>
                <a:lnTo>
                  <a:pt x="5207952" y="1665020"/>
                </a:lnTo>
                <a:lnTo>
                  <a:pt x="5151522" y="1679799"/>
                </a:lnTo>
                <a:lnTo>
                  <a:pt x="5097572" y="1691890"/>
                </a:lnTo>
                <a:lnTo>
                  <a:pt x="5046103" y="1701293"/>
                </a:lnTo>
                <a:lnTo>
                  <a:pt x="4997115" y="1708009"/>
                </a:lnTo>
                <a:lnTo>
                  <a:pt x="4950608" y="1712039"/>
                </a:lnTo>
                <a:lnTo>
                  <a:pt x="4906581" y="1713382"/>
                </a:lnTo>
                <a:lnTo>
                  <a:pt x="5748038" y="1713382"/>
                </a:lnTo>
                <a:lnTo>
                  <a:pt x="5769200" y="1676626"/>
                </a:lnTo>
                <a:lnTo>
                  <a:pt x="5791216" y="1605351"/>
                </a:lnTo>
                <a:lnTo>
                  <a:pt x="5793968" y="1568284"/>
                </a:lnTo>
                <a:lnTo>
                  <a:pt x="5790770" y="1536716"/>
                </a:lnTo>
                <a:lnTo>
                  <a:pt x="5765191" y="1479509"/>
                </a:lnTo>
                <a:lnTo>
                  <a:pt x="5716357" y="1432301"/>
                </a:lnTo>
                <a:lnTo>
                  <a:pt x="5658216" y="1407650"/>
                </a:lnTo>
                <a:lnTo>
                  <a:pt x="5626531" y="1404569"/>
                </a:lnTo>
                <a:close/>
              </a:path>
              <a:path w="9602469" h="3042284">
                <a:moveTo>
                  <a:pt x="5572542" y="355333"/>
                </a:moveTo>
                <a:lnTo>
                  <a:pt x="4856353" y="355333"/>
                </a:lnTo>
                <a:lnTo>
                  <a:pt x="4912741" y="356821"/>
                </a:lnTo>
                <a:lnTo>
                  <a:pt x="4966561" y="361286"/>
                </a:lnTo>
                <a:lnTo>
                  <a:pt x="5017813" y="368726"/>
                </a:lnTo>
                <a:lnTo>
                  <a:pt x="5066498" y="379144"/>
                </a:lnTo>
                <a:lnTo>
                  <a:pt x="5112616" y="392537"/>
                </a:lnTo>
                <a:lnTo>
                  <a:pt x="5156167" y="408907"/>
                </a:lnTo>
                <a:lnTo>
                  <a:pt x="5197150" y="428254"/>
                </a:lnTo>
                <a:lnTo>
                  <a:pt x="5235567" y="450577"/>
                </a:lnTo>
                <a:lnTo>
                  <a:pt x="5271417" y="475876"/>
                </a:lnTo>
                <a:lnTo>
                  <a:pt x="5304701" y="504151"/>
                </a:lnTo>
                <a:lnTo>
                  <a:pt x="5277055" y="526492"/>
                </a:lnTo>
                <a:lnTo>
                  <a:pt x="5246213" y="549540"/>
                </a:lnTo>
                <a:lnTo>
                  <a:pt x="5212173" y="573295"/>
                </a:lnTo>
                <a:lnTo>
                  <a:pt x="5174935" y="597758"/>
                </a:lnTo>
                <a:lnTo>
                  <a:pt x="5134500" y="622927"/>
                </a:lnTo>
                <a:lnTo>
                  <a:pt x="5090867" y="648804"/>
                </a:lnTo>
                <a:lnTo>
                  <a:pt x="5044036" y="675388"/>
                </a:lnTo>
                <a:lnTo>
                  <a:pt x="4994006" y="702679"/>
                </a:lnTo>
                <a:lnTo>
                  <a:pt x="4940779" y="730678"/>
                </a:lnTo>
                <a:lnTo>
                  <a:pt x="4884354" y="759384"/>
                </a:lnTo>
                <a:lnTo>
                  <a:pt x="4824730" y="788796"/>
                </a:lnTo>
                <a:lnTo>
                  <a:pt x="4253598" y="1060399"/>
                </a:lnTo>
                <a:lnTo>
                  <a:pt x="5007695" y="1060399"/>
                </a:lnTo>
                <a:lnTo>
                  <a:pt x="5119534" y="1006822"/>
                </a:lnTo>
                <a:lnTo>
                  <a:pt x="5173646" y="979995"/>
                </a:lnTo>
                <a:lnTo>
                  <a:pt x="5222612" y="955007"/>
                </a:lnTo>
                <a:lnTo>
                  <a:pt x="5266434" y="931856"/>
                </a:lnTo>
                <a:lnTo>
                  <a:pt x="5305110" y="910542"/>
                </a:lnTo>
                <a:lnTo>
                  <a:pt x="5338642" y="891067"/>
                </a:lnTo>
                <a:lnTo>
                  <a:pt x="5390273" y="857630"/>
                </a:lnTo>
                <a:lnTo>
                  <a:pt x="5439543" y="818969"/>
                </a:lnTo>
                <a:lnTo>
                  <a:pt x="5482244" y="779261"/>
                </a:lnTo>
                <a:lnTo>
                  <a:pt x="5518376" y="738507"/>
                </a:lnTo>
                <a:lnTo>
                  <a:pt x="5547939" y="696706"/>
                </a:lnTo>
                <a:lnTo>
                  <a:pt x="5570933" y="653858"/>
                </a:lnTo>
                <a:lnTo>
                  <a:pt x="5587357" y="609964"/>
                </a:lnTo>
                <a:lnTo>
                  <a:pt x="5597211" y="565023"/>
                </a:lnTo>
                <a:lnTo>
                  <a:pt x="5600496" y="519036"/>
                </a:lnTo>
                <a:lnTo>
                  <a:pt x="5598096" y="467209"/>
                </a:lnTo>
                <a:lnTo>
                  <a:pt x="5590897" y="418135"/>
                </a:lnTo>
                <a:lnTo>
                  <a:pt x="5578897" y="371814"/>
                </a:lnTo>
                <a:lnTo>
                  <a:pt x="5572542" y="355333"/>
                </a:lnTo>
                <a:close/>
              </a:path>
              <a:path w="9602469" h="3042284">
                <a:moveTo>
                  <a:pt x="6298692" y="39065"/>
                </a:moveTo>
                <a:lnTo>
                  <a:pt x="6248667" y="44284"/>
                </a:lnTo>
                <a:lnTo>
                  <a:pt x="6207738" y="59943"/>
                </a:lnTo>
                <a:lnTo>
                  <a:pt x="6175905" y="86040"/>
                </a:lnTo>
                <a:lnTo>
                  <a:pt x="6153166" y="122576"/>
                </a:lnTo>
                <a:lnTo>
                  <a:pt x="6139523" y="169550"/>
                </a:lnTo>
                <a:lnTo>
                  <a:pt x="6134976" y="226961"/>
                </a:lnTo>
                <a:lnTo>
                  <a:pt x="6134685" y="261496"/>
                </a:lnTo>
                <a:lnTo>
                  <a:pt x="6133814" y="303704"/>
                </a:lnTo>
                <a:lnTo>
                  <a:pt x="6132361" y="353584"/>
                </a:lnTo>
                <a:lnTo>
                  <a:pt x="6128288" y="468886"/>
                </a:lnTo>
                <a:lnTo>
                  <a:pt x="6126841" y="518579"/>
                </a:lnTo>
                <a:lnTo>
                  <a:pt x="6125970" y="560784"/>
                </a:lnTo>
                <a:lnTo>
                  <a:pt x="6125742" y="587873"/>
                </a:lnTo>
                <a:lnTo>
                  <a:pt x="6125679" y="1901278"/>
                </a:lnTo>
                <a:lnTo>
                  <a:pt x="6130227" y="1958694"/>
                </a:lnTo>
                <a:lnTo>
                  <a:pt x="6143870" y="2005669"/>
                </a:lnTo>
                <a:lnTo>
                  <a:pt x="6166607" y="2042204"/>
                </a:lnTo>
                <a:lnTo>
                  <a:pt x="6198438" y="2068299"/>
                </a:lnTo>
                <a:lnTo>
                  <a:pt x="6239364" y="2083956"/>
                </a:lnTo>
                <a:lnTo>
                  <a:pt x="6289382" y="2089175"/>
                </a:lnTo>
                <a:lnTo>
                  <a:pt x="6338245" y="2085341"/>
                </a:lnTo>
                <a:lnTo>
                  <a:pt x="6379591" y="2073838"/>
                </a:lnTo>
                <a:lnTo>
                  <a:pt x="6413419" y="2054666"/>
                </a:lnTo>
                <a:lnTo>
                  <a:pt x="6458523" y="1993313"/>
                </a:lnTo>
                <a:lnTo>
                  <a:pt x="6469799" y="1951131"/>
                </a:lnTo>
                <a:lnTo>
                  <a:pt x="6473558" y="1901278"/>
                </a:lnTo>
                <a:lnTo>
                  <a:pt x="6469837" y="881811"/>
                </a:lnTo>
                <a:lnTo>
                  <a:pt x="6494918" y="829170"/>
                </a:lnTo>
                <a:lnTo>
                  <a:pt x="6521378" y="779561"/>
                </a:lnTo>
                <a:lnTo>
                  <a:pt x="6549215" y="732984"/>
                </a:lnTo>
                <a:lnTo>
                  <a:pt x="6578431" y="689438"/>
                </a:lnTo>
                <a:lnTo>
                  <a:pt x="6609024" y="648924"/>
                </a:lnTo>
                <a:lnTo>
                  <a:pt x="6640995" y="611441"/>
                </a:lnTo>
                <a:lnTo>
                  <a:pt x="6674344" y="576990"/>
                </a:lnTo>
                <a:lnTo>
                  <a:pt x="6709069" y="545570"/>
                </a:lnTo>
                <a:lnTo>
                  <a:pt x="6745173" y="517182"/>
                </a:lnTo>
                <a:lnTo>
                  <a:pt x="6781690" y="492085"/>
                </a:lnTo>
                <a:lnTo>
                  <a:pt x="6820553" y="468886"/>
                </a:lnTo>
                <a:lnTo>
                  <a:pt x="6861760" y="447585"/>
                </a:lnTo>
                <a:lnTo>
                  <a:pt x="6905311" y="428181"/>
                </a:lnTo>
                <a:lnTo>
                  <a:pt x="6951206" y="410675"/>
                </a:lnTo>
                <a:lnTo>
                  <a:pt x="6999446" y="395066"/>
                </a:lnTo>
                <a:lnTo>
                  <a:pt x="7050030" y="381356"/>
                </a:lnTo>
                <a:lnTo>
                  <a:pt x="7102959" y="369543"/>
                </a:lnTo>
                <a:lnTo>
                  <a:pt x="7158231" y="359628"/>
                </a:lnTo>
                <a:lnTo>
                  <a:pt x="7215847" y="351612"/>
                </a:lnTo>
                <a:lnTo>
                  <a:pt x="7569865" y="351612"/>
                </a:lnTo>
                <a:lnTo>
                  <a:pt x="7569574" y="347891"/>
                </a:lnTo>
                <a:lnTo>
                  <a:pt x="6482867" y="347891"/>
                </a:lnTo>
                <a:lnTo>
                  <a:pt x="6480224" y="283076"/>
                </a:lnTo>
                <a:lnTo>
                  <a:pt x="6473126" y="225887"/>
                </a:lnTo>
                <a:lnTo>
                  <a:pt x="6461573" y="176323"/>
                </a:lnTo>
                <a:lnTo>
                  <a:pt x="6445565" y="134383"/>
                </a:lnTo>
                <a:lnTo>
                  <a:pt x="6425101" y="100069"/>
                </a:lnTo>
                <a:lnTo>
                  <a:pt x="6370807" y="54316"/>
                </a:lnTo>
                <a:lnTo>
                  <a:pt x="6336977" y="42878"/>
                </a:lnTo>
                <a:lnTo>
                  <a:pt x="6298692" y="39065"/>
                </a:lnTo>
                <a:close/>
              </a:path>
              <a:path w="9602469" h="3042284">
                <a:moveTo>
                  <a:pt x="7569865" y="351612"/>
                </a:moveTo>
                <a:lnTo>
                  <a:pt x="7215847" y="351612"/>
                </a:lnTo>
                <a:lnTo>
                  <a:pt x="7221423" y="507872"/>
                </a:lnTo>
                <a:lnTo>
                  <a:pt x="7223864" y="551595"/>
                </a:lnTo>
                <a:lnTo>
                  <a:pt x="7225606" y="587873"/>
                </a:lnTo>
                <a:lnTo>
                  <a:pt x="7226650" y="616708"/>
                </a:lnTo>
                <a:lnTo>
                  <a:pt x="7226998" y="638098"/>
                </a:lnTo>
                <a:lnTo>
                  <a:pt x="7231443" y="694374"/>
                </a:lnTo>
                <a:lnTo>
                  <a:pt x="7244777" y="740418"/>
                </a:lnTo>
                <a:lnTo>
                  <a:pt x="7267000" y="776230"/>
                </a:lnTo>
                <a:lnTo>
                  <a:pt x="7298110" y="801810"/>
                </a:lnTo>
                <a:lnTo>
                  <a:pt x="7338108" y="817158"/>
                </a:lnTo>
                <a:lnTo>
                  <a:pt x="7386993" y="822274"/>
                </a:lnTo>
                <a:lnTo>
                  <a:pt x="7433160" y="817528"/>
                </a:lnTo>
                <a:lnTo>
                  <a:pt x="7472797" y="803292"/>
                </a:lnTo>
                <a:lnTo>
                  <a:pt x="7505907" y="779561"/>
                </a:lnTo>
                <a:lnTo>
                  <a:pt x="7532482" y="746345"/>
                </a:lnTo>
                <a:lnTo>
                  <a:pt x="7552529" y="703634"/>
                </a:lnTo>
                <a:lnTo>
                  <a:pt x="7566047" y="651432"/>
                </a:lnTo>
                <a:lnTo>
                  <a:pt x="7573035" y="589737"/>
                </a:lnTo>
                <a:lnTo>
                  <a:pt x="7574424" y="540435"/>
                </a:lnTo>
                <a:lnTo>
                  <a:pt x="7574804" y="492085"/>
                </a:lnTo>
                <a:lnTo>
                  <a:pt x="7574889" y="459511"/>
                </a:lnTo>
                <a:lnTo>
                  <a:pt x="7573371" y="396486"/>
                </a:lnTo>
                <a:lnTo>
                  <a:pt x="7569865" y="351612"/>
                </a:lnTo>
                <a:close/>
              </a:path>
              <a:path w="9602469" h="3042284">
                <a:moveTo>
                  <a:pt x="7275372" y="3721"/>
                </a:moveTo>
                <a:lnTo>
                  <a:pt x="7227245" y="4783"/>
                </a:lnTo>
                <a:lnTo>
                  <a:pt x="7179601" y="7969"/>
                </a:lnTo>
                <a:lnTo>
                  <a:pt x="7132438" y="13281"/>
                </a:lnTo>
                <a:lnTo>
                  <a:pt x="7085758" y="20716"/>
                </a:lnTo>
                <a:lnTo>
                  <a:pt x="7039559" y="30276"/>
                </a:lnTo>
                <a:lnTo>
                  <a:pt x="6993843" y="41961"/>
                </a:lnTo>
                <a:lnTo>
                  <a:pt x="6948610" y="55770"/>
                </a:lnTo>
                <a:lnTo>
                  <a:pt x="6903858" y="71703"/>
                </a:lnTo>
                <a:lnTo>
                  <a:pt x="6859589" y="89762"/>
                </a:lnTo>
                <a:lnTo>
                  <a:pt x="6815801" y="109944"/>
                </a:lnTo>
                <a:lnTo>
                  <a:pt x="6772497" y="132251"/>
                </a:lnTo>
                <a:lnTo>
                  <a:pt x="6729674" y="156683"/>
                </a:lnTo>
                <a:lnTo>
                  <a:pt x="6687334" y="183240"/>
                </a:lnTo>
                <a:lnTo>
                  <a:pt x="6645476" y="211920"/>
                </a:lnTo>
                <a:lnTo>
                  <a:pt x="6604100" y="242726"/>
                </a:lnTo>
                <a:lnTo>
                  <a:pt x="6563207" y="275656"/>
                </a:lnTo>
                <a:lnTo>
                  <a:pt x="6522796" y="310711"/>
                </a:lnTo>
                <a:lnTo>
                  <a:pt x="6482867" y="347891"/>
                </a:lnTo>
                <a:lnTo>
                  <a:pt x="7569574" y="347891"/>
                </a:lnTo>
                <a:lnTo>
                  <a:pt x="7561222" y="284561"/>
                </a:lnTo>
                <a:lnTo>
                  <a:pt x="7550592" y="235661"/>
                </a:lnTo>
                <a:lnTo>
                  <a:pt x="7536925" y="191469"/>
                </a:lnTo>
                <a:lnTo>
                  <a:pt x="7520221" y="151985"/>
                </a:lnTo>
                <a:lnTo>
                  <a:pt x="7500480" y="117208"/>
                </a:lnTo>
                <a:lnTo>
                  <a:pt x="7467664" y="76354"/>
                </a:lnTo>
                <a:lnTo>
                  <a:pt x="7428744" y="44578"/>
                </a:lnTo>
                <a:lnTo>
                  <a:pt x="7383721" y="21880"/>
                </a:lnTo>
                <a:lnTo>
                  <a:pt x="7332597" y="8260"/>
                </a:lnTo>
                <a:lnTo>
                  <a:pt x="7275372" y="3721"/>
                </a:lnTo>
                <a:close/>
              </a:path>
              <a:path w="9602469" h="3042284">
                <a:moveTo>
                  <a:pt x="7879727" y="33489"/>
                </a:moveTo>
                <a:lnTo>
                  <a:pt x="7810660" y="47909"/>
                </a:lnTo>
                <a:lnTo>
                  <a:pt x="7748574" y="91160"/>
                </a:lnTo>
                <a:lnTo>
                  <a:pt x="7722936" y="121157"/>
                </a:lnTo>
                <a:lnTo>
                  <a:pt x="7693628" y="188131"/>
                </a:lnTo>
                <a:lnTo>
                  <a:pt x="7689964" y="225107"/>
                </a:lnTo>
                <a:lnTo>
                  <a:pt x="7693104" y="255684"/>
                </a:lnTo>
                <a:lnTo>
                  <a:pt x="7702526" y="289752"/>
                </a:lnTo>
                <a:lnTo>
                  <a:pt x="7718226" y="327307"/>
                </a:lnTo>
                <a:lnTo>
                  <a:pt x="7740205" y="368350"/>
                </a:lnTo>
                <a:lnTo>
                  <a:pt x="7823911" y="504151"/>
                </a:lnTo>
                <a:lnTo>
                  <a:pt x="8489924" y="1785937"/>
                </a:lnTo>
                <a:lnTo>
                  <a:pt x="8455741" y="1862093"/>
                </a:lnTo>
                <a:lnTo>
                  <a:pt x="8423077" y="1935583"/>
                </a:lnTo>
                <a:lnTo>
                  <a:pt x="8391933" y="2006407"/>
                </a:lnTo>
                <a:lnTo>
                  <a:pt x="8362307" y="2074565"/>
                </a:lnTo>
                <a:lnTo>
                  <a:pt x="8334201" y="2140058"/>
                </a:lnTo>
                <a:lnTo>
                  <a:pt x="8307615" y="2202885"/>
                </a:lnTo>
                <a:lnTo>
                  <a:pt x="8282547" y="2263046"/>
                </a:lnTo>
                <a:lnTo>
                  <a:pt x="8258999" y="2320541"/>
                </a:lnTo>
                <a:lnTo>
                  <a:pt x="8236970" y="2375371"/>
                </a:lnTo>
                <a:lnTo>
                  <a:pt x="8216460" y="2427534"/>
                </a:lnTo>
                <a:lnTo>
                  <a:pt x="8197469" y="2477033"/>
                </a:lnTo>
                <a:lnTo>
                  <a:pt x="8179998" y="2523865"/>
                </a:lnTo>
                <a:lnTo>
                  <a:pt x="8164046" y="2568032"/>
                </a:lnTo>
                <a:lnTo>
                  <a:pt x="8149613" y="2609532"/>
                </a:lnTo>
                <a:lnTo>
                  <a:pt x="8136699" y="2648368"/>
                </a:lnTo>
                <a:lnTo>
                  <a:pt x="8115430" y="2718041"/>
                </a:lnTo>
                <a:lnTo>
                  <a:pt x="8100237" y="2777053"/>
                </a:lnTo>
                <a:lnTo>
                  <a:pt x="8091122" y="2825401"/>
                </a:lnTo>
                <a:lnTo>
                  <a:pt x="8088083" y="2863088"/>
                </a:lnTo>
                <a:lnTo>
                  <a:pt x="8091631" y="2899654"/>
                </a:lnTo>
                <a:lnTo>
                  <a:pt x="8120005" y="2963368"/>
                </a:lnTo>
                <a:lnTo>
                  <a:pt x="8174531" y="3012898"/>
                </a:lnTo>
                <a:lnTo>
                  <a:pt x="8241968" y="3038477"/>
                </a:lnTo>
                <a:lnTo>
                  <a:pt x="8279701" y="3041675"/>
                </a:lnTo>
                <a:lnTo>
                  <a:pt x="8324499" y="3036318"/>
                </a:lnTo>
                <a:lnTo>
                  <a:pt x="8363642" y="3020246"/>
                </a:lnTo>
                <a:lnTo>
                  <a:pt x="8397130" y="2993458"/>
                </a:lnTo>
                <a:lnTo>
                  <a:pt x="8424962" y="2955952"/>
                </a:lnTo>
                <a:lnTo>
                  <a:pt x="8447138" y="2907728"/>
                </a:lnTo>
                <a:lnTo>
                  <a:pt x="8569921" y="2546819"/>
                </a:lnTo>
                <a:lnTo>
                  <a:pt x="8584321" y="2508276"/>
                </a:lnTo>
                <a:lnTo>
                  <a:pt x="8599409" y="2468710"/>
                </a:lnTo>
                <a:lnTo>
                  <a:pt x="8615187" y="2428122"/>
                </a:lnTo>
                <a:lnTo>
                  <a:pt x="8631654" y="2386512"/>
                </a:lnTo>
                <a:lnTo>
                  <a:pt x="8648811" y="2343879"/>
                </a:lnTo>
                <a:lnTo>
                  <a:pt x="8666656" y="2300224"/>
                </a:lnTo>
                <a:lnTo>
                  <a:pt x="8685191" y="2255547"/>
                </a:lnTo>
                <a:lnTo>
                  <a:pt x="8704415" y="2209848"/>
                </a:lnTo>
                <a:lnTo>
                  <a:pt x="8724328" y="2163127"/>
                </a:lnTo>
                <a:lnTo>
                  <a:pt x="8744930" y="2115384"/>
                </a:lnTo>
                <a:lnTo>
                  <a:pt x="8766221" y="2066618"/>
                </a:lnTo>
                <a:lnTo>
                  <a:pt x="8788201" y="2016831"/>
                </a:lnTo>
                <a:lnTo>
                  <a:pt x="8810871" y="1966021"/>
                </a:lnTo>
                <a:lnTo>
                  <a:pt x="8834229" y="1914189"/>
                </a:lnTo>
                <a:lnTo>
                  <a:pt x="8858276" y="1861336"/>
                </a:lnTo>
                <a:lnTo>
                  <a:pt x="8883012" y="1807460"/>
                </a:lnTo>
                <a:lnTo>
                  <a:pt x="8908437" y="1752563"/>
                </a:lnTo>
                <a:lnTo>
                  <a:pt x="8934551" y="1696643"/>
                </a:lnTo>
                <a:lnTo>
                  <a:pt x="9095473" y="1348752"/>
                </a:lnTo>
                <a:lnTo>
                  <a:pt x="8690838" y="1348752"/>
                </a:lnTo>
                <a:lnTo>
                  <a:pt x="8664985" y="1291290"/>
                </a:lnTo>
                <a:lnTo>
                  <a:pt x="8639251" y="1234778"/>
                </a:lnTo>
                <a:lnTo>
                  <a:pt x="8613636" y="1179214"/>
                </a:lnTo>
                <a:lnTo>
                  <a:pt x="8588139" y="1124600"/>
                </a:lnTo>
                <a:lnTo>
                  <a:pt x="8562761" y="1070935"/>
                </a:lnTo>
                <a:lnTo>
                  <a:pt x="8537502" y="1018219"/>
                </a:lnTo>
                <a:lnTo>
                  <a:pt x="8512361" y="966452"/>
                </a:lnTo>
                <a:lnTo>
                  <a:pt x="8487339" y="915634"/>
                </a:lnTo>
                <a:lnTo>
                  <a:pt x="8462435" y="865766"/>
                </a:lnTo>
                <a:lnTo>
                  <a:pt x="8437650" y="816846"/>
                </a:lnTo>
                <a:lnTo>
                  <a:pt x="8412984" y="768876"/>
                </a:lnTo>
                <a:lnTo>
                  <a:pt x="8388437" y="721855"/>
                </a:lnTo>
                <a:lnTo>
                  <a:pt x="8364008" y="675784"/>
                </a:lnTo>
                <a:lnTo>
                  <a:pt x="8339697" y="630661"/>
                </a:lnTo>
                <a:lnTo>
                  <a:pt x="8315506" y="586487"/>
                </a:lnTo>
                <a:lnTo>
                  <a:pt x="8291433" y="543263"/>
                </a:lnTo>
                <a:lnTo>
                  <a:pt x="8267478" y="500988"/>
                </a:lnTo>
                <a:lnTo>
                  <a:pt x="8243642" y="459662"/>
                </a:lnTo>
                <a:lnTo>
                  <a:pt x="8219925" y="419285"/>
                </a:lnTo>
                <a:lnTo>
                  <a:pt x="8196327" y="379857"/>
                </a:lnTo>
                <a:lnTo>
                  <a:pt x="8172847" y="341378"/>
                </a:lnTo>
                <a:lnTo>
                  <a:pt x="8149485" y="303848"/>
                </a:lnTo>
                <a:lnTo>
                  <a:pt x="8126242" y="267268"/>
                </a:lnTo>
                <a:lnTo>
                  <a:pt x="8103118" y="231637"/>
                </a:lnTo>
                <a:lnTo>
                  <a:pt x="8080113" y="196954"/>
                </a:lnTo>
                <a:lnTo>
                  <a:pt x="8057226" y="163221"/>
                </a:lnTo>
                <a:lnTo>
                  <a:pt x="8034457" y="130437"/>
                </a:lnTo>
                <a:lnTo>
                  <a:pt x="8011807" y="98602"/>
                </a:lnTo>
                <a:lnTo>
                  <a:pt x="7986114" y="70115"/>
                </a:lnTo>
                <a:lnTo>
                  <a:pt x="7920073" y="37559"/>
                </a:lnTo>
                <a:lnTo>
                  <a:pt x="7879727" y="33489"/>
                </a:lnTo>
                <a:close/>
              </a:path>
              <a:path w="9602469" h="3042284">
                <a:moveTo>
                  <a:pt x="9408934" y="29768"/>
                </a:moveTo>
                <a:lnTo>
                  <a:pt x="9362891" y="36279"/>
                </a:lnTo>
                <a:lnTo>
                  <a:pt x="9321496" y="55811"/>
                </a:lnTo>
                <a:lnTo>
                  <a:pt x="9284753" y="88367"/>
                </a:lnTo>
                <a:lnTo>
                  <a:pt x="9252661" y="133946"/>
                </a:lnTo>
                <a:lnTo>
                  <a:pt x="9231417" y="171419"/>
                </a:lnTo>
                <a:lnTo>
                  <a:pt x="9210040" y="209991"/>
                </a:lnTo>
                <a:lnTo>
                  <a:pt x="9188531" y="249665"/>
                </a:lnTo>
                <a:lnTo>
                  <a:pt x="9166890" y="290439"/>
                </a:lnTo>
                <a:lnTo>
                  <a:pt x="9145116" y="332313"/>
                </a:lnTo>
                <a:lnTo>
                  <a:pt x="9123211" y="375288"/>
                </a:lnTo>
                <a:lnTo>
                  <a:pt x="9101173" y="419364"/>
                </a:lnTo>
                <a:lnTo>
                  <a:pt x="9079003" y="464541"/>
                </a:lnTo>
                <a:lnTo>
                  <a:pt x="9056701" y="510818"/>
                </a:lnTo>
                <a:lnTo>
                  <a:pt x="9034267" y="558196"/>
                </a:lnTo>
                <a:lnTo>
                  <a:pt x="9011701" y="606674"/>
                </a:lnTo>
                <a:lnTo>
                  <a:pt x="8989003" y="656253"/>
                </a:lnTo>
                <a:lnTo>
                  <a:pt x="8966174" y="706932"/>
                </a:lnTo>
                <a:lnTo>
                  <a:pt x="8690838" y="1348752"/>
                </a:lnTo>
                <a:lnTo>
                  <a:pt x="9095473" y="1348752"/>
                </a:lnTo>
                <a:lnTo>
                  <a:pt x="9578225" y="305104"/>
                </a:lnTo>
                <a:lnTo>
                  <a:pt x="9596387" y="255684"/>
                </a:lnTo>
                <a:lnTo>
                  <a:pt x="9602406" y="212077"/>
                </a:lnTo>
                <a:lnTo>
                  <a:pt x="9598744" y="176151"/>
                </a:lnTo>
                <a:lnTo>
                  <a:pt x="9569445" y="111971"/>
                </a:lnTo>
                <a:lnTo>
                  <a:pt x="9543808" y="83718"/>
                </a:lnTo>
                <a:lnTo>
                  <a:pt x="9513404" y="60115"/>
                </a:lnTo>
                <a:lnTo>
                  <a:pt x="9445967" y="33140"/>
                </a:lnTo>
                <a:lnTo>
                  <a:pt x="9408934" y="297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50429" y="4152225"/>
            <a:ext cx="4746625" cy="4070985"/>
          </a:xfrm>
          <a:custGeom>
            <a:avLst/>
            <a:gdLst/>
            <a:ahLst/>
            <a:cxnLst/>
            <a:rect l="l" t="t" r="r" b="b"/>
            <a:pathLst>
              <a:path w="4746625" h="4070984">
                <a:moveTo>
                  <a:pt x="841701" y="1506880"/>
                </a:moveTo>
                <a:lnTo>
                  <a:pt x="481837" y="1506880"/>
                </a:lnTo>
                <a:lnTo>
                  <a:pt x="481837" y="2046376"/>
                </a:lnTo>
                <a:lnTo>
                  <a:pt x="487413" y="2554262"/>
                </a:lnTo>
                <a:lnTo>
                  <a:pt x="487022" y="2610759"/>
                </a:lnTo>
                <a:lnTo>
                  <a:pt x="485851" y="2666401"/>
                </a:lnTo>
                <a:lnTo>
                  <a:pt x="483898" y="2721187"/>
                </a:lnTo>
                <a:lnTo>
                  <a:pt x="481164" y="2775117"/>
                </a:lnTo>
                <a:lnTo>
                  <a:pt x="477648" y="2828193"/>
                </a:lnTo>
                <a:lnTo>
                  <a:pt x="473342" y="2880509"/>
                </a:lnTo>
                <a:lnTo>
                  <a:pt x="468273" y="2931777"/>
                </a:lnTo>
                <a:lnTo>
                  <a:pt x="462413" y="2982287"/>
                </a:lnTo>
                <a:lnTo>
                  <a:pt x="455771" y="3031941"/>
                </a:lnTo>
                <a:lnTo>
                  <a:pt x="446721" y="3091437"/>
                </a:lnTo>
                <a:lnTo>
                  <a:pt x="445558" y="3101201"/>
                </a:lnTo>
                <a:lnTo>
                  <a:pt x="444860" y="3110035"/>
                </a:lnTo>
                <a:lnTo>
                  <a:pt x="444626" y="3117938"/>
                </a:lnTo>
                <a:lnTo>
                  <a:pt x="447998" y="3153581"/>
                </a:lnTo>
                <a:lnTo>
                  <a:pt x="474973" y="3215442"/>
                </a:lnTo>
                <a:lnTo>
                  <a:pt x="526946" y="3263231"/>
                </a:lnTo>
                <a:lnTo>
                  <a:pt x="592059" y="3287882"/>
                </a:lnTo>
                <a:lnTo>
                  <a:pt x="628802" y="3290963"/>
                </a:lnTo>
                <a:lnTo>
                  <a:pt x="680967" y="3285009"/>
                </a:lnTo>
                <a:lnTo>
                  <a:pt x="724351" y="3267148"/>
                </a:lnTo>
                <a:lnTo>
                  <a:pt x="758953" y="3237380"/>
                </a:lnTo>
                <a:lnTo>
                  <a:pt x="784774" y="3195708"/>
                </a:lnTo>
                <a:lnTo>
                  <a:pt x="801814" y="3142132"/>
                </a:lnTo>
                <a:lnTo>
                  <a:pt x="815347" y="3065255"/>
                </a:lnTo>
                <a:lnTo>
                  <a:pt x="821098" y="3022943"/>
                </a:lnTo>
                <a:lnTo>
                  <a:pt x="826172" y="2978048"/>
                </a:lnTo>
                <a:lnTo>
                  <a:pt x="830570" y="2930570"/>
                </a:lnTo>
                <a:lnTo>
                  <a:pt x="834296" y="2880413"/>
                </a:lnTo>
                <a:lnTo>
                  <a:pt x="837335" y="2827866"/>
                </a:lnTo>
                <a:lnTo>
                  <a:pt x="839702" y="2772639"/>
                </a:lnTo>
                <a:lnTo>
                  <a:pt x="841393" y="2714829"/>
                </a:lnTo>
                <a:lnTo>
                  <a:pt x="842408" y="2654436"/>
                </a:lnTo>
                <a:lnTo>
                  <a:pt x="842746" y="2591460"/>
                </a:lnTo>
                <a:lnTo>
                  <a:pt x="842594" y="2556645"/>
                </a:lnTo>
                <a:lnTo>
                  <a:pt x="842139" y="2517047"/>
                </a:lnTo>
                <a:lnTo>
                  <a:pt x="841380" y="2472665"/>
                </a:lnTo>
                <a:lnTo>
                  <a:pt x="840318" y="2423500"/>
                </a:lnTo>
                <a:lnTo>
                  <a:pt x="838951" y="2369551"/>
                </a:lnTo>
                <a:lnTo>
                  <a:pt x="837280" y="2310818"/>
                </a:lnTo>
                <a:lnTo>
                  <a:pt x="833328" y="2183744"/>
                </a:lnTo>
                <a:lnTo>
                  <a:pt x="831657" y="2124894"/>
                </a:lnTo>
                <a:lnTo>
                  <a:pt x="830290" y="2070753"/>
                </a:lnTo>
                <a:lnTo>
                  <a:pt x="829227" y="2021321"/>
                </a:lnTo>
                <a:lnTo>
                  <a:pt x="828468" y="1976598"/>
                </a:lnTo>
                <a:lnTo>
                  <a:pt x="828013" y="1936584"/>
                </a:lnTo>
                <a:lnTo>
                  <a:pt x="827862" y="1901278"/>
                </a:lnTo>
                <a:lnTo>
                  <a:pt x="841701" y="1506880"/>
                </a:lnTo>
                <a:close/>
              </a:path>
              <a:path w="4746625" h="4070984">
                <a:moveTo>
                  <a:pt x="1345044" y="18605"/>
                </a:moveTo>
                <a:lnTo>
                  <a:pt x="1287420" y="19810"/>
                </a:lnTo>
                <a:lnTo>
                  <a:pt x="1232018" y="23427"/>
                </a:lnTo>
                <a:lnTo>
                  <a:pt x="1178837" y="29454"/>
                </a:lnTo>
                <a:lnTo>
                  <a:pt x="1127877" y="37891"/>
                </a:lnTo>
                <a:lnTo>
                  <a:pt x="1079137" y="48740"/>
                </a:lnTo>
                <a:lnTo>
                  <a:pt x="1032619" y="61999"/>
                </a:lnTo>
                <a:lnTo>
                  <a:pt x="988321" y="77670"/>
                </a:lnTo>
                <a:lnTo>
                  <a:pt x="946245" y="95751"/>
                </a:lnTo>
                <a:lnTo>
                  <a:pt x="906389" y="116242"/>
                </a:lnTo>
                <a:lnTo>
                  <a:pt x="868754" y="139145"/>
                </a:lnTo>
                <a:lnTo>
                  <a:pt x="833340" y="164458"/>
                </a:lnTo>
                <a:lnTo>
                  <a:pt x="800147" y="192182"/>
                </a:lnTo>
                <a:lnTo>
                  <a:pt x="769174" y="222317"/>
                </a:lnTo>
                <a:lnTo>
                  <a:pt x="740422" y="254863"/>
                </a:lnTo>
                <a:lnTo>
                  <a:pt x="716470" y="286203"/>
                </a:lnTo>
                <a:lnTo>
                  <a:pt x="693838" y="320119"/>
                </a:lnTo>
                <a:lnTo>
                  <a:pt x="672527" y="356611"/>
                </a:lnTo>
                <a:lnTo>
                  <a:pt x="652537" y="395679"/>
                </a:lnTo>
                <a:lnTo>
                  <a:pt x="633868" y="437322"/>
                </a:lnTo>
                <a:lnTo>
                  <a:pt x="616520" y="481541"/>
                </a:lnTo>
                <a:lnTo>
                  <a:pt x="600492" y="528336"/>
                </a:lnTo>
                <a:lnTo>
                  <a:pt x="585785" y="577706"/>
                </a:lnTo>
                <a:lnTo>
                  <a:pt x="572399" y="629653"/>
                </a:lnTo>
                <a:lnTo>
                  <a:pt x="560334" y="684174"/>
                </a:lnTo>
                <a:lnTo>
                  <a:pt x="549591" y="741272"/>
                </a:lnTo>
                <a:lnTo>
                  <a:pt x="540168" y="800945"/>
                </a:lnTo>
                <a:lnTo>
                  <a:pt x="532066" y="863193"/>
                </a:lnTo>
                <a:lnTo>
                  <a:pt x="525089" y="920657"/>
                </a:lnTo>
                <a:lnTo>
                  <a:pt x="519044" y="973988"/>
                </a:lnTo>
                <a:lnTo>
                  <a:pt x="513929" y="1023185"/>
                </a:lnTo>
                <a:lnTo>
                  <a:pt x="509744" y="1068247"/>
                </a:lnTo>
                <a:lnTo>
                  <a:pt x="506489" y="1109176"/>
                </a:lnTo>
                <a:lnTo>
                  <a:pt x="504164" y="1145971"/>
                </a:lnTo>
                <a:lnTo>
                  <a:pt x="325564" y="1151559"/>
                </a:lnTo>
                <a:lnTo>
                  <a:pt x="257236" y="1155784"/>
                </a:lnTo>
                <a:lnTo>
                  <a:pt x="196946" y="1164327"/>
                </a:lnTo>
                <a:lnTo>
                  <a:pt x="144695" y="1177188"/>
                </a:lnTo>
                <a:lnTo>
                  <a:pt x="100482" y="1194367"/>
                </a:lnTo>
                <a:lnTo>
                  <a:pt x="64309" y="1215864"/>
                </a:lnTo>
                <a:lnTo>
                  <a:pt x="36173" y="1241679"/>
                </a:lnTo>
                <a:lnTo>
                  <a:pt x="4019" y="1306262"/>
                </a:lnTo>
                <a:lnTo>
                  <a:pt x="0" y="1345031"/>
                </a:lnTo>
                <a:lnTo>
                  <a:pt x="3834" y="1392908"/>
                </a:lnTo>
                <a:lnTo>
                  <a:pt x="15339" y="1433419"/>
                </a:lnTo>
                <a:lnTo>
                  <a:pt x="34512" y="1466563"/>
                </a:lnTo>
                <a:lnTo>
                  <a:pt x="95867" y="1510755"/>
                </a:lnTo>
                <a:lnTo>
                  <a:pt x="138047" y="1521803"/>
                </a:lnTo>
                <a:lnTo>
                  <a:pt x="187896" y="1525485"/>
                </a:lnTo>
                <a:lnTo>
                  <a:pt x="213116" y="1524969"/>
                </a:lnTo>
                <a:lnTo>
                  <a:pt x="247844" y="1523419"/>
                </a:lnTo>
                <a:lnTo>
                  <a:pt x="345825" y="1517218"/>
                </a:lnTo>
                <a:lnTo>
                  <a:pt x="481837" y="1506880"/>
                </a:lnTo>
                <a:lnTo>
                  <a:pt x="841701" y="1506880"/>
                </a:lnTo>
                <a:lnTo>
                  <a:pt x="1064372" y="1460498"/>
                </a:lnTo>
                <a:lnTo>
                  <a:pt x="1171576" y="1454221"/>
                </a:lnTo>
                <a:lnTo>
                  <a:pt x="1213014" y="1452522"/>
                </a:lnTo>
                <a:lnTo>
                  <a:pt x="1246342" y="1451783"/>
                </a:lnTo>
                <a:lnTo>
                  <a:pt x="1335720" y="1451783"/>
                </a:lnTo>
                <a:lnTo>
                  <a:pt x="1350856" y="1451300"/>
                </a:lnTo>
                <a:lnTo>
                  <a:pt x="1419453" y="1443634"/>
                </a:lnTo>
                <a:lnTo>
                  <a:pt x="1471691" y="1428821"/>
                </a:lnTo>
                <a:lnTo>
                  <a:pt x="1512322" y="1405228"/>
                </a:lnTo>
                <a:lnTo>
                  <a:pt x="1541344" y="1372857"/>
                </a:lnTo>
                <a:lnTo>
                  <a:pt x="1558758" y="1331705"/>
                </a:lnTo>
                <a:lnTo>
                  <a:pt x="1564563" y="1281772"/>
                </a:lnTo>
                <a:lnTo>
                  <a:pt x="1560911" y="1242730"/>
                </a:lnTo>
                <a:lnTo>
                  <a:pt x="1531696" y="1178425"/>
                </a:lnTo>
                <a:lnTo>
                  <a:pt x="1473267" y="1132491"/>
                </a:lnTo>
                <a:lnTo>
                  <a:pt x="1437234" y="1118069"/>
                </a:lnTo>
                <a:lnTo>
                  <a:pt x="859485" y="1118069"/>
                </a:lnTo>
                <a:lnTo>
                  <a:pt x="865073" y="1002728"/>
                </a:lnTo>
                <a:lnTo>
                  <a:pt x="871849" y="938661"/>
                </a:lnTo>
                <a:lnTo>
                  <a:pt x="880821" y="878057"/>
                </a:lnTo>
                <a:lnTo>
                  <a:pt x="891988" y="820916"/>
                </a:lnTo>
                <a:lnTo>
                  <a:pt x="905350" y="767239"/>
                </a:lnTo>
                <a:lnTo>
                  <a:pt x="920908" y="717024"/>
                </a:lnTo>
                <a:lnTo>
                  <a:pt x="938661" y="670273"/>
                </a:lnTo>
                <a:lnTo>
                  <a:pt x="958609" y="626985"/>
                </a:lnTo>
                <a:lnTo>
                  <a:pt x="980752" y="587160"/>
                </a:lnTo>
                <a:lnTo>
                  <a:pt x="1005091" y="550798"/>
                </a:lnTo>
                <a:lnTo>
                  <a:pt x="1031625" y="517899"/>
                </a:lnTo>
                <a:lnTo>
                  <a:pt x="1060355" y="488463"/>
                </a:lnTo>
                <a:lnTo>
                  <a:pt x="1091280" y="462490"/>
                </a:lnTo>
                <a:lnTo>
                  <a:pt x="1124400" y="439981"/>
                </a:lnTo>
                <a:lnTo>
                  <a:pt x="1159716" y="420934"/>
                </a:lnTo>
                <a:lnTo>
                  <a:pt x="1197227" y="405351"/>
                </a:lnTo>
                <a:lnTo>
                  <a:pt x="1236933" y="393230"/>
                </a:lnTo>
                <a:lnTo>
                  <a:pt x="1278835" y="384573"/>
                </a:lnTo>
                <a:lnTo>
                  <a:pt x="1322932" y="379378"/>
                </a:lnTo>
                <a:lnTo>
                  <a:pt x="1369225" y="377647"/>
                </a:lnTo>
                <a:lnTo>
                  <a:pt x="1433387" y="374002"/>
                </a:lnTo>
                <a:lnTo>
                  <a:pt x="1487678" y="363069"/>
                </a:lnTo>
                <a:lnTo>
                  <a:pt x="1532099" y="344845"/>
                </a:lnTo>
                <a:lnTo>
                  <a:pt x="1566649" y="319332"/>
                </a:lnTo>
                <a:lnTo>
                  <a:pt x="1591327" y="286528"/>
                </a:lnTo>
                <a:lnTo>
                  <a:pt x="1606135" y="246433"/>
                </a:lnTo>
                <a:lnTo>
                  <a:pt x="1611071" y="199047"/>
                </a:lnTo>
                <a:lnTo>
                  <a:pt x="1606914" y="156756"/>
                </a:lnTo>
                <a:lnTo>
                  <a:pt x="1594445" y="120103"/>
                </a:lnTo>
                <a:lnTo>
                  <a:pt x="1544566" y="63715"/>
                </a:lnTo>
                <a:lnTo>
                  <a:pt x="1507156" y="43980"/>
                </a:lnTo>
                <a:lnTo>
                  <a:pt x="1461432" y="29883"/>
                </a:lnTo>
                <a:lnTo>
                  <a:pt x="1407395" y="21424"/>
                </a:lnTo>
                <a:lnTo>
                  <a:pt x="1345044" y="18605"/>
                </a:lnTo>
                <a:close/>
              </a:path>
              <a:path w="4746625" h="4070984">
                <a:moveTo>
                  <a:pt x="1335720" y="1451783"/>
                </a:moveTo>
                <a:lnTo>
                  <a:pt x="1246342" y="1451783"/>
                </a:lnTo>
                <a:lnTo>
                  <a:pt x="1312551" y="1452522"/>
                </a:lnTo>
                <a:lnTo>
                  <a:pt x="1335720" y="1451783"/>
                </a:lnTo>
                <a:close/>
              </a:path>
              <a:path w="4746625" h="4070984">
                <a:moveTo>
                  <a:pt x="1268768" y="1095743"/>
                </a:moveTo>
                <a:lnTo>
                  <a:pt x="1242024" y="1096092"/>
                </a:lnTo>
                <a:lnTo>
                  <a:pt x="1208305" y="1097138"/>
                </a:lnTo>
                <a:lnTo>
                  <a:pt x="1119938" y="1101324"/>
                </a:lnTo>
                <a:lnTo>
                  <a:pt x="859485" y="1118069"/>
                </a:lnTo>
                <a:lnTo>
                  <a:pt x="1437234" y="1118069"/>
                </a:lnTo>
                <a:lnTo>
                  <a:pt x="1433097" y="1116414"/>
                </a:lnTo>
                <a:lnTo>
                  <a:pt x="1385623" y="1104930"/>
                </a:lnTo>
                <a:lnTo>
                  <a:pt x="1330847" y="1098040"/>
                </a:lnTo>
                <a:lnTo>
                  <a:pt x="1268768" y="1095743"/>
                </a:lnTo>
                <a:close/>
              </a:path>
              <a:path w="4746625" h="4070984">
                <a:moveTo>
                  <a:pt x="2363025" y="0"/>
                </a:moveTo>
                <a:lnTo>
                  <a:pt x="2314657" y="3796"/>
                </a:lnTo>
                <a:lnTo>
                  <a:pt x="2273731" y="15184"/>
                </a:lnTo>
                <a:lnTo>
                  <a:pt x="2240246" y="34166"/>
                </a:lnTo>
                <a:lnTo>
                  <a:pt x="2195599" y="94909"/>
                </a:lnTo>
                <a:lnTo>
                  <a:pt x="2184437" y="136672"/>
                </a:lnTo>
                <a:lnTo>
                  <a:pt x="2180716" y="186029"/>
                </a:lnTo>
                <a:lnTo>
                  <a:pt x="2180661" y="231752"/>
                </a:lnTo>
                <a:lnTo>
                  <a:pt x="2180496" y="278476"/>
                </a:lnTo>
                <a:lnTo>
                  <a:pt x="2180221" y="326201"/>
                </a:lnTo>
                <a:lnTo>
                  <a:pt x="2179836" y="374928"/>
                </a:lnTo>
                <a:lnTo>
                  <a:pt x="2179341" y="424656"/>
                </a:lnTo>
                <a:lnTo>
                  <a:pt x="2178736" y="475387"/>
                </a:lnTo>
                <a:lnTo>
                  <a:pt x="2178021" y="527118"/>
                </a:lnTo>
                <a:lnTo>
                  <a:pt x="2177196" y="579852"/>
                </a:lnTo>
                <a:lnTo>
                  <a:pt x="2176261" y="633587"/>
                </a:lnTo>
                <a:lnTo>
                  <a:pt x="2175216" y="688324"/>
                </a:lnTo>
                <a:lnTo>
                  <a:pt x="2174060" y="744062"/>
                </a:lnTo>
                <a:lnTo>
                  <a:pt x="2172795" y="800803"/>
                </a:lnTo>
                <a:lnTo>
                  <a:pt x="2170042" y="916287"/>
                </a:lnTo>
                <a:lnTo>
                  <a:pt x="2168775" y="973028"/>
                </a:lnTo>
                <a:lnTo>
                  <a:pt x="2167618" y="1028768"/>
                </a:lnTo>
                <a:lnTo>
                  <a:pt x="2166571" y="1083505"/>
                </a:lnTo>
                <a:lnTo>
                  <a:pt x="2165634" y="1137242"/>
                </a:lnTo>
                <a:lnTo>
                  <a:pt x="2164808" y="1189976"/>
                </a:lnTo>
                <a:lnTo>
                  <a:pt x="2164093" y="1241708"/>
                </a:lnTo>
                <a:lnTo>
                  <a:pt x="2163487" y="1292439"/>
                </a:lnTo>
                <a:lnTo>
                  <a:pt x="2162992" y="1342168"/>
                </a:lnTo>
                <a:lnTo>
                  <a:pt x="2162606" y="1390894"/>
                </a:lnTo>
                <a:lnTo>
                  <a:pt x="2162331" y="1438618"/>
                </a:lnTo>
                <a:lnTo>
                  <a:pt x="2162166" y="1485341"/>
                </a:lnTo>
                <a:lnTo>
                  <a:pt x="2162111" y="1531061"/>
                </a:lnTo>
                <a:lnTo>
                  <a:pt x="2161990" y="1567031"/>
                </a:lnTo>
                <a:lnTo>
                  <a:pt x="2161627" y="1605676"/>
                </a:lnTo>
                <a:lnTo>
                  <a:pt x="2161021" y="1646995"/>
                </a:lnTo>
                <a:lnTo>
                  <a:pt x="2160174" y="1690990"/>
                </a:lnTo>
                <a:lnTo>
                  <a:pt x="2159084" y="1737659"/>
                </a:lnTo>
                <a:lnTo>
                  <a:pt x="2157753" y="1787002"/>
                </a:lnTo>
                <a:lnTo>
                  <a:pt x="2156179" y="1839020"/>
                </a:lnTo>
                <a:lnTo>
                  <a:pt x="2154363" y="1893713"/>
                </a:lnTo>
                <a:lnTo>
                  <a:pt x="2152305" y="1951081"/>
                </a:lnTo>
                <a:lnTo>
                  <a:pt x="2150005" y="2011123"/>
                </a:lnTo>
                <a:lnTo>
                  <a:pt x="2147462" y="2073840"/>
                </a:lnTo>
                <a:lnTo>
                  <a:pt x="2144678" y="2139231"/>
                </a:lnTo>
                <a:lnTo>
                  <a:pt x="2138625" y="2275367"/>
                </a:lnTo>
                <a:lnTo>
                  <a:pt x="2135839" y="2340760"/>
                </a:lnTo>
                <a:lnTo>
                  <a:pt x="2133296" y="2403479"/>
                </a:lnTo>
                <a:lnTo>
                  <a:pt x="2130995" y="2463523"/>
                </a:lnTo>
                <a:lnTo>
                  <a:pt x="2128935" y="2520891"/>
                </a:lnTo>
                <a:lnTo>
                  <a:pt x="2127118" y="2575584"/>
                </a:lnTo>
                <a:lnTo>
                  <a:pt x="2125543" y="2627603"/>
                </a:lnTo>
                <a:lnTo>
                  <a:pt x="2124210" y="2676946"/>
                </a:lnTo>
                <a:lnTo>
                  <a:pt x="2123119" y="2723614"/>
                </a:lnTo>
                <a:lnTo>
                  <a:pt x="2122270" y="2767607"/>
                </a:lnTo>
                <a:lnTo>
                  <a:pt x="2121664" y="2808924"/>
                </a:lnTo>
                <a:lnTo>
                  <a:pt x="2121300" y="2847567"/>
                </a:lnTo>
                <a:lnTo>
                  <a:pt x="2121179" y="2883535"/>
                </a:lnTo>
                <a:lnTo>
                  <a:pt x="2124900" y="2933879"/>
                </a:lnTo>
                <a:lnTo>
                  <a:pt x="2136064" y="2976478"/>
                </a:lnTo>
                <a:lnTo>
                  <a:pt x="2154669" y="3011333"/>
                </a:lnTo>
                <a:lnTo>
                  <a:pt x="2214204" y="3057806"/>
                </a:lnTo>
                <a:lnTo>
                  <a:pt x="2255132" y="3069425"/>
                </a:lnTo>
                <a:lnTo>
                  <a:pt x="2303500" y="3073298"/>
                </a:lnTo>
                <a:lnTo>
                  <a:pt x="2354041" y="3068130"/>
                </a:lnTo>
                <a:lnTo>
                  <a:pt x="2396519" y="3052627"/>
                </a:lnTo>
                <a:lnTo>
                  <a:pt x="2430935" y="3026787"/>
                </a:lnTo>
                <a:lnTo>
                  <a:pt x="2457289" y="2990612"/>
                </a:lnTo>
                <a:lnTo>
                  <a:pt x="2475580" y="2944102"/>
                </a:lnTo>
                <a:lnTo>
                  <a:pt x="2485809" y="2887256"/>
                </a:lnTo>
                <a:lnTo>
                  <a:pt x="2488935" y="2825705"/>
                </a:lnTo>
                <a:lnTo>
                  <a:pt x="2491692" y="2767553"/>
                </a:lnTo>
                <a:lnTo>
                  <a:pt x="2494081" y="2712800"/>
                </a:lnTo>
                <a:lnTo>
                  <a:pt x="2496103" y="2661446"/>
                </a:lnTo>
                <a:lnTo>
                  <a:pt x="2497756" y="2613491"/>
                </a:lnTo>
                <a:lnTo>
                  <a:pt x="2499041" y="2568934"/>
                </a:lnTo>
                <a:lnTo>
                  <a:pt x="2499959" y="2527777"/>
                </a:lnTo>
                <a:lnTo>
                  <a:pt x="2500693" y="2455659"/>
                </a:lnTo>
                <a:lnTo>
                  <a:pt x="2528608" y="1531061"/>
                </a:lnTo>
                <a:lnTo>
                  <a:pt x="2528663" y="1485341"/>
                </a:lnTo>
                <a:lnTo>
                  <a:pt x="2528828" y="1438618"/>
                </a:lnTo>
                <a:lnTo>
                  <a:pt x="2529103" y="1390894"/>
                </a:lnTo>
                <a:lnTo>
                  <a:pt x="2529488" y="1342168"/>
                </a:lnTo>
                <a:lnTo>
                  <a:pt x="2529983" y="1292439"/>
                </a:lnTo>
                <a:lnTo>
                  <a:pt x="2530588" y="1241708"/>
                </a:lnTo>
                <a:lnTo>
                  <a:pt x="2531303" y="1189976"/>
                </a:lnTo>
                <a:lnTo>
                  <a:pt x="2532128" y="1137242"/>
                </a:lnTo>
                <a:lnTo>
                  <a:pt x="2533063" y="1083505"/>
                </a:lnTo>
                <a:lnTo>
                  <a:pt x="2534108" y="1028768"/>
                </a:lnTo>
                <a:lnTo>
                  <a:pt x="2535264" y="973028"/>
                </a:lnTo>
                <a:lnTo>
                  <a:pt x="2536529" y="916287"/>
                </a:lnTo>
                <a:lnTo>
                  <a:pt x="2539279" y="800803"/>
                </a:lnTo>
                <a:lnTo>
                  <a:pt x="2540544" y="744062"/>
                </a:lnTo>
                <a:lnTo>
                  <a:pt x="2541700" y="688324"/>
                </a:lnTo>
                <a:lnTo>
                  <a:pt x="2542745" y="633587"/>
                </a:lnTo>
                <a:lnTo>
                  <a:pt x="2543680" y="579852"/>
                </a:lnTo>
                <a:lnTo>
                  <a:pt x="2544505" y="527118"/>
                </a:lnTo>
                <a:lnTo>
                  <a:pt x="2545220" y="475387"/>
                </a:lnTo>
                <a:lnTo>
                  <a:pt x="2545825" y="424656"/>
                </a:lnTo>
                <a:lnTo>
                  <a:pt x="2546320" y="374928"/>
                </a:lnTo>
                <a:lnTo>
                  <a:pt x="2546705" y="326201"/>
                </a:lnTo>
                <a:lnTo>
                  <a:pt x="2546980" y="278476"/>
                </a:lnTo>
                <a:lnTo>
                  <a:pt x="2547145" y="231752"/>
                </a:lnTo>
                <a:lnTo>
                  <a:pt x="2547200" y="186029"/>
                </a:lnTo>
                <a:lnTo>
                  <a:pt x="2543442" y="136672"/>
                </a:lnTo>
                <a:lnTo>
                  <a:pt x="2532166" y="94909"/>
                </a:lnTo>
                <a:lnTo>
                  <a:pt x="2513372" y="60740"/>
                </a:lnTo>
                <a:lnTo>
                  <a:pt x="2453233" y="15184"/>
                </a:lnTo>
                <a:lnTo>
                  <a:pt x="2411888" y="3796"/>
                </a:lnTo>
                <a:lnTo>
                  <a:pt x="2363025" y="0"/>
                </a:lnTo>
                <a:close/>
              </a:path>
              <a:path w="4746625" h="4070984">
                <a:moveTo>
                  <a:pt x="3023742" y="1062253"/>
                </a:moveTo>
                <a:lnTo>
                  <a:pt x="2954674" y="1076672"/>
                </a:lnTo>
                <a:lnTo>
                  <a:pt x="2892577" y="1119924"/>
                </a:lnTo>
                <a:lnTo>
                  <a:pt x="2866940" y="1149925"/>
                </a:lnTo>
                <a:lnTo>
                  <a:pt x="2837641" y="1216896"/>
                </a:lnTo>
                <a:lnTo>
                  <a:pt x="2833979" y="1253871"/>
                </a:lnTo>
                <a:lnTo>
                  <a:pt x="2837120" y="1284448"/>
                </a:lnTo>
                <a:lnTo>
                  <a:pt x="2846539" y="1318515"/>
                </a:lnTo>
                <a:lnTo>
                  <a:pt x="2862236" y="1356071"/>
                </a:lnTo>
                <a:lnTo>
                  <a:pt x="2884208" y="1397114"/>
                </a:lnTo>
                <a:lnTo>
                  <a:pt x="2967926" y="1532928"/>
                </a:lnTo>
                <a:lnTo>
                  <a:pt x="3633927" y="2814713"/>
                </a:lnTo>
                <a:lnTo>
                  <a:pt x="3599745" y="2890867"/>
                </a:lnTo>
                <a:lnTo>
                  <a:pt x="3567083" y="2964356"/>
                </a:lnTo>
                <a:lnTo>
                  <a:pt x="3535940" y="3035179"/>
                </a:lnTo>
                <a:lnTo>
                  <a:pt x="3506316" y="3103336"/>
                </a:lnTo>
                <a:lnTo>
                  <a:pt x="3478211" y="3168828"/>
                </a:lnTo>
                <a:lnTo>
                  <a:pt x="3451625" y="3231653"/>
                </a:lnTo>
                <a:lnTo>
                  <a:pt x="3426558" y="3291814"/>
                </a:lnTo>
                <a:lnTo>
                  <a:pt x="3403010" y="3349308"/>
                </a:lnTo>
                <a:lnTo>
                  <a:pt x="3380982" y="3404137"/>
                </a:lnTo>
                <a:lnTo>
                  <a:pt x="3360473" y="3456300"/>
                </a:lnTo>
                <a:lnTo>
                  <a:pt x="3341483" y="3505798"/>
                </a:lnTo>
                <a:lnTo>
                  <a:pt x="3324012" y="3552630"/>
                </a:lnTo>
                <a:lnTo>
                  <a:pt x="3308060" y="3596796"/>
                </a:lnTo>
                <a:lnTo>
                  <a:pt x="3293627" y="3638297"/>
                </a:lnTo>
                <a:lnTo>
                  <a:pt x="3280714" y="3677132"/>
                </a:lnTo>
                <a:lnTo>
                  <a:pt x="3259445" y="3746805"/>
                </a:lnTo>
                <a:lnTo>
                  <a:pt x="3244253" y="3805816"/>
                </a:lnTo>
                <a:lnTo>
                  <a:pt x="3235137" y="3854165"/>
                </a:lnTo>
                <a:lnTo>
                  <a:pt x="3232099" y="3891851"/>
                </a:lnTo>
                <a:lnTo>
                  <a:pt x="3235645" y="3928420"/>
                </a:lnTo>
                <a:lnTo>
                  <a:pt x="3264015" y="3992137"/>
                </a:lnTo>
                <a:lnTo>
                  <a:pt x="3318546" y="4041667"/>
                </a:lnTo>
                <a:lnTo>
                  <a:pt x="3385983" y="4067242"/>
                </a:lnTo>
                <a:lnTo>
                  <a:pt x="3423716" y="4070438"/>
                </a:lnTo>
                <a:lnTo>
                  <a:pt x="3468513" y="4065081"/>
                </a:lnTo>
                <a:lnTo>
                  <a:pt x="3507653" y="4049010"/>
                </a:lnTo>
                <a:lnTo>
                  <a:pt x="3541137" y="4022224"/>
                </a:lnTo>
                <a:lnTo>
                  <a:pt x="3568966" y="3984722"/>
                </a:lnTo>
                <a:lnTo>
                  <a:pt x="3591140" y="3936504"/>
                </a:lnTo>
                <a:lnTo>
                  <a:pt x="3713924" y="3575596"/>
                </a:lnTo>
                <a:lnTo>
                  <a:pt x="3728325" y="3537050"/>
                </a:lnTo>
                <a:lnTo>
                  <a:pt x="3743415" y="3497483"/>
                </a:lnTo>
                <a:lnTo>
                  <a:pt x="3759194" y="3456893"/>
                </a:lnTo>
                <a:lnTo>
                  <a:pt x="3775662" y="3415281"/>
                </a:lnTo>
                <a:lnTo>
                  <a:pt x="3792819" y="3372648"/>
                </a:lnTo>
                <a:lnTo>
                  <a:pt x="3810665" y="3328992"/>
                </a:lnTo>
                <a:lnTo>
                  <a:pt x="3829199" y="3284314"/>
                </a:lnTo>
                <a:lnTo>
                  <a:pt x="3848423" y="3238614"/>
                </a:lnTo>
                <a:lnTo>
                  <a:pt x="3868335" y="3191892"/>
                </a:lnTo>
                <a:lnTo>
                  <a:pt x="3888937" y="3144148"/>
                </a:lnTo>
                <a:lnTo>
                  <a:pt x="3910227" y="3095382"/>
                </a:lnTo>
                <a:lnTo>
                  <a:pt x="3932207" y="3045594"/>
                </a:lnTo>
                <a:lnTo>
                  <a:pt x="3954875" y="2994785"/>
                </a:lnTo>
                <a:lnTo>
                  <a:pt x="3978233" y="2942953"/>
                </a:lnTo>
                <a:lnTo>
                  <a:pt x="4002280" y="2890099"/>
                </a:lnTo>
                <a:lnTo>
                  <a:pt x="4027015" y="2836224"/>
                </a:lnTo>
                <a:lnTo>
                  <a:pt x="4052440" y="2781326"/>
                </a:lnTo>
                <a:lnTo>
                  <a:pt x="4078554" y="2725407"/>
                </a:lnTo>
                <a:lnTo>
                  <a:pt x="4239472" y="2377528"/>
                </a:lnTo>
                <a:lnTo>
                  <a:pt x="3834853" y="2377528"/>
                </a:lnTo>
                <a:lnTo>
                  <a:pt x="3809001" y="2320066"/>
                </a:lnTo>
                <a:lnTo>
                  <a:pt x="3783267" y="2263554"/>
                </a:lnTo>
                <a:lnTo>
                  <a:pt x="3757651" y="2207990"/>
                </a:lnTo>
                <a:lnTo>
                  <a:pt x="3732154" y="2153375"/>
                </a:lnTo>
                <a:lnTo>
                  <a:pt x="3706776" y="2099710"/>
                </a:lnTo>
                <a:lnTo>
                  <a:pt x="3681517" y="2046993"/>
                </a:lnTo>
                <a:lnTo>
                  <a:pt x="3656376" y="1995226"/>
                </a:lnTo>
                <a:lnTo>
                  <a:pt x="3631354" y="1944408"/>
                </a:lnTo>
                <a:lnTo>
                  <a:pt x="3606451" y="1894539"/>
                </a:lnTo>
                <a:lnTo>
                  <a:pt x="3581666" y="1845619"/>
                </a:lnTo>
                <a:lnTo>
                  <a:pt x="3556999" y="1797648"/>
                </a:lnTo>
                <a:lnTo>
                  <a:pt x="3532452" y="1750627"/>
                </a:lnTo>
                <a:lnTo>
                  <a:pt x="3508023" y="1704554"/>
                </a:lnTo>
                <a:lnTo>
                  <a:pt x="3483713" y="1659431"/>
                </a:lnTo>
                <a:lnTo>
                  <a:pt x="3459521" y="1615257"/>
                </a:lnTo>
                <a:lnTo>
                  <a:pt x="3435448" y="1572031"/>
                </a:lnTo>
                <a:lnTo>
                  <a:pt x="3411494" y="1529756"/>
                </a:lnTo>
                <a:lnTo>
                  <a:pt x="3387658" y="1488429"/>
                </a:lnTo>
                <a:lnTo>
                  <a:pt x="3363940" y="1448051"/>
                </a:lnTo>
                <a:lnTo>
                  <a:pt x="3340342" y="1408623"/>
                </a:lnTo>
                <a:lnTo>
                  <a:pt x="3316862" y="1370144"/>
                </a:lnTo>
                <a:lnTo>
                  <a:pt x="3293500" y="1332613"/>
                </a:lnTo>
                <a:lnTo>
                  <a:pt x="3270258" y="1296033"/>
                </a:lnTo>
                <a:lnTo>
                  <a:pt x="3247133" y="1260401"/>
                </a:lnTo>
                <a:lnTo>
                  <a:pt x="3224128" y="1225718"/>
                </a:lnTo>
                <a:lnTo>
                  <a:pt x="3201241" y="1191985"/>
                </a:lnTo>
                <a:lnTo>
                  <a:pt x="3178472" y="1159201"/>
                </a:lnTo>
                <a:lnTo>
                  <a:pt x="3155822" y="1127366"/>
                </a:lnTo>
                <a:lnTo>
                  <a:pt x="3130129" y="1098879"/>
                </a:lnTo>
                <a:lnTo>
                  <a:pt x="3064088" y="1066322"/>
                </a:lnTo>
                <a:lnTo>
                  <a:pt x="3023742" y="1062253"/>
                </a:lnTo>
                <a:close/>
              </a:path>
              <a:path w="4746625" h="4070984">
                <a:moveTo>
                  <a:pt x="4552950" y="1058532"/>
                </a:moveTo>
                <a:lnTo>
                  <a:pt x="4506906" y="1065044"/>
                </a:lnTo>
                <a:lnTo>
                  <a:pt x="4465512" y="1084580"/>
                </a:lnTo>
                <a:lnTo>
                  <a:pt x="4428768" y="1117136"/>
                </a:lnTo>
                <a:lnTo>
                  <a:pt x="4396676" y="1162710"/>
                </a:lnTo>
                <a:lnTo>
                  <a:pt x="4375432" y="1200182"/>
                </a:lnTo>
                <a:lnTo>
                  <a:pt x="4354055" y="1238755"/>
                </a:lnTo>
                <a:lnTo>
                  <a:pt x="4332546" y="1278428"/>
                </a:lnTo>
                <a:lnTo>
                  <a:pt x="4310905" y="1319203"/>
                </a:lnTo>
                <a:lnTo>
                  <a:pt x="4289131" y="1361077"/>
                </a:lnTo>
                <a:lnTo>
                  <a:pt x="4267225" y="1404053"/>
                </a:lnTo>
                <a:lnTo>
                  <a:pt x="4245186" y="1448130"/>
                </a:lnTo>
                <a:lnTo>
                  <a:pt x="4223015" y="1493307"/>
                </a:lnTo>
                <a:lnTo>
                  <a:pt x="4200712" y="1539586"/>
                </a:lnTo>
                <a:lnTo>
                  <a:pt x="4178276" y="1586965"/>
                </a:lnTo>
                <a:lnTo>
                  <a:pt x="4155709" y="1635445"/>
                </a:lnTo>
                <a:lnTo>
                  <a:pt x="4133009" y="1685026"/>
                </a:lnTo>
                <a:lnTo>
                  <a:pt x="4110177" y="1735709"/>
                </a:lnTo>
                <a:lnTo>
                  <a:pt x="3834853" y="2377528"/>
                </a:lnTo>
                <a:lnTo>
                  <a:pt x="4239472" y="2377528"/>
                </a:lnTo>
                <a:lnTo>
                  <a:pt x="4722241" y="1333868"/>
                </a:lnTo>
                <a:lnTo>
                  <a:pt x="4740375" y="1284570"/>
                </a:lnTo>
                <a:lnTo>
                  <a:pt x="4746421" y="1240853"/>
                </a:lnTo>
                <a:lnTo>
                  <a:pt x="4742759" y="1204925"/>
                </a:lnTo>
                <a:lnTo>
                  <a:pt x="4713460" y="1140737"/>
                </a:lnTo>
                <a:lnTo>
                  <a:pt x="4687824" y="1112481"/>
                </a:lnTo>
                <a:lnTo>
                  <a:pt x="4657420" y="1088878"/>
                </a:lnTo>
                <a:lnTo>
                  <a:pt x="4589983" y="1061904"/>
                </a:lnTo>
                <a:lnTo>
                  <a:pt x="4552950" y="10585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66733" y="4170830"/>
            <a:ext cx="8439150" cy="3272790"/>
          </a:xfrm>
          <a:custGeom>
            <a:avLst/>
            <a:gdLst/>
            <a:ahLst/>
            <a:cxnLst/>
            <a:rect l="l" t="t" r="r" b="b"/>
            <a:pathLst>
              <a:path w="8439150" h="3272790">
                <a:moveTo>
                  <a:pt x="841701" y="1488274"/>
                </a:moveTo>
                <a:lnTo>
                  <a:pt x="481837" y="1488274"/>
                </a:lnTo>
                <a:lnTo>
                  <a:pt x="481837" y="2027770"/>
                </a:lnTo>
                <a:lnTo>
                  <a:pt x="487413" y="2535656"/>
                </a:lnTo>
                <a:lnTo>
                  <a:pt x="487022" y="2592153"/>
                </a:lnTo>
                <a:lnTo>
                  <a:pt x="485851" y="2647795"/>
                </a:lnTo>
                <a:lnTo>
                  <a:pt x="483898" y="2702581"/>
                </a:lnTo>
                <a:lnTo>
                  <a:pt x="481164" y="2756512"/>
                </a:lnTo>
                <a:lnTo>
                  <a:pt x="477648" y="2809587"/>
                </a:lnTo>
                <a:lnTo>
                  <a:pt x="473342" y="2861904"/>
                </a:lnTo>
                <a:lnTo>
                  <a:pt x="468273" y="2913172"/>
                </a:lnTo>
                <a:lnTo>
                  <a:pt x="462413" y="2963681"/>
                </a:lnTo>
                <a:lnTo>
                  <a:pt x="455771" y="3013335"/>
                </a:lnTo>
                <a:lnTo>
                  <a:pt x="446721" y="3072831"/>
                </a:lnTo>
                <a:lnTo>
                  <a:pt x="445558" y="3082596"/>
                </a:lnTo>
                <a:lnTo>
                  <a:pt x="444860" y="3091429"/>
                </a:lnTo>
                <a:lnTo>
                  <a:pt x="444626" y="3099333"/>
                </a:lnTo>
                <a:lnTo>
                  <a:pt x="447998" y="3134976"/>
                </a:lnTo>
                <a:lnTo>
                  <a:pt x="474973" y="3196836"/>
                </a:lnTo>
                <a:lnTo>
                  <a:pt x="526946" y="3244626"/>
                </a:lnTo>
                <a:lnTo>
                  <a:pt x="592059" y="3269276"/>
                </a:lnTo>
                <a:lnTo>
                  <a:pt x="628802" y="3272358"/>
                </a:lnTo>
                <a:lnTo>
                  <a:pt x="680967" y="3266404"/>
                </a:lnTo>
                <a:lnTo>
                  <a:pt x="724351" y="3248542"/>
                </a:lnTo>
                <a:lnTo>
                  <a:pt x="758953" y="3218775"/>
                </a:lnTo>
                <a:lnTo>
                  <a:pt x="784774" y="3177102"/>
                </a:lnTo>
                <a:lnTo>
                  <a:pt x="801814" y="3123526"/>
                </a:lnTo>
                <a:lnTo>
                  <a:pt x="815347" y="3046650"/>
                </a:lnTo>
                <a:lnTo>
                  <a:pt x="821098" y="3004338"/>
                </a:lnTo>
                <a:lnTo>
                  <a:pt x="826172" y="2959443"/>
                </a:lnTo>
                <a:lnTo>
                  <a:pt x="830570" y="2911965"/>
                </a:lnTo>
                <a:lnTo>
                  <a:pt x="834296" y="2861807"/>
                </a:lnTo>
                <a:lnTo>
                  <a:pt x="837335" y="2809260"/>
                </a:lnTo>
                <a:lnTo>
                  <a:pt x="839702" y="2754033"/>
                </a:lnTo>
                <a:lnTo>
                  <a:pt x="841393" y="2696224"/>
                </a:lnTo>
                <a:lnTo>
                  <a:pt x="842408" y="2635831"/>
                </a:lnTo>
                <a:lnTo>
                  <a:pt x="842746" y="2572854"/>
                </a:lnTo>
                <a:lnTo>
                  <a:pt x="842594" y="2538040"/>
                </a:lnTo>
                <a:lnTo>
                  <a:pt x="842139" y="2498441"/>
                </a:lnTo>
                <a:lnTo>
                  <a:pt x="841380" y="2454059"/>
                </a:lnTo>
                <a:lnTo>
                  <a:pt x="840318" y="2404894"/>
                </a:lnTo>
                <a:lnTo>
                  <a:pt x="838951" y="2350945"/>
                </a:lnTo>
                <a:lnTo>
                  <a:pt x="837280" y="2292213"/>
                </a:lnTo>
                <a:lnTo>
                  <a:pt x="833328" y="2165139"/>
                </a:lnTo>
                <a:lnTo>
                  <a:pt x="831657" y="2106289"/>
                </a:lnTo>
                <a:lnTo>
                  <a:pt x="830290" y="2052148"/>
                </a:lnTo>
                <a:lnTo>
                  <a:pt x="829227" y="2002716"/>
                </a:lnTo>
                <a:lnTo>
                  <a:pt x="828468" y="1957993"/>
                </a:lnTo>
                <a:lnTo>
                  <a:pt x="828013" y="1917978"/>
                </a:lnTo>
                <a:lnTo>
                  <a:pt x="827862" y="1882673"/>
                </a:lnTo>
                <a:lnTo>
                  <a:pt x="841701" y="1488274"/>
                </a:lnTo>
                <a:close/>
              </a:path>
              <a:path w="8439150" h="3272790">
                <a:moveTo>
                  <a:pt x="1345044" y="0"/>
                </a:moveTo>
                <a:lnTo>
                  <a:pt x="1287420" y="1205"/>
                </a:lnTo>
                <a:lnTo>
                  <a:pt x="1232018" y="4821"/>
                </a:lnTo>
                <a:lnTo>
                  <a:pt x="1178837" y="10848"/>
                </a:lnTo>
                <a:lnTo>
                  <a:pt x="1127877" y="19286"/>
                </a:lnTo>
                <a:lnTo>
                  <a:pt x="1079137" y="30134"/>
                </a:lnTo>
                <a:lnTo>
                  <a:pt x="1032619" y="43394"/>
                </a:lnTo>
                <a:lnTo>
                  <a:pt x="988321" y="59064"/>
                </a:lnTo>
                <a:lnTo>
                  <a:pt x="946245" y="77145"/>
                </a:lnTo>
                <a:lnTo>
                  <a:pt x="906389" y="97637"/>
                </a:lnTo>
                <a:lnTo>
                  <a:pt x="868754" y="120539"/>
                </a:lnTo>
                <a:lnTo>
                  <a:pt x="833340" y="145853"/>
                </a:lnTo>
                <a:lnTo>
                  <a:pt x="800147" y="173577"/>
                </a:lnTo>
                <a:lnTo>
                  <a:pt x="769174" y="203712"/>
                </a:lnTo>
                <a:lnTo>
                  <a:pt x="740422" y="236258"/>
                </a:lnTo>
                <a:lnTo>
                  <a:pt x="716470" y="267598"/>
                </a:lnTo>
                <a:lnTo>
                  <a:pt x="693838" y="301514"/>
                </a:lnTo>
                <a:lnTo>
                  <a:pt x="672527" y="338005"/>
                </a:lnTo>
                <a:lnTo>
                  <a:pt x="652537" y="377073"/>
                </a:lnTo>
                <a:lnTo>
                  <a:pt x="633868" y="418716"/>
                </a:lnTo>
                <a:lnTo>
                  <a:pt x="616520" y="462936"/>
                </a:lnTo>
                <a:lnTo>
                  <a:pt x="600492" y="509730"/>
                </a:lnTo>
                <a:lnTo>
                  <a:pt x="585785" y="559101"/>
                </a:lnTo>
                <a:lnTo>
                  <a:pt x="572399" y="611047"/>
                </a:lnTo>
                <a:lnTo>
                  <a:pt x="560334" y="665569"/>
                </a:lnTo>
                <a:lnTo>
                  <a:pt x="549591" y="722666"/>
                </a:lnTo>
                <a:lnTo>
                  <a:pt x="540168" y="782339"/>
                </a:lnTo>
                <a:lnTo>
                  <a:pt x="532066" y="844588"/>
                </a:lnTo>
                <a:lnTo>
                  <a:pt x="525089" y="902052"/>
                </a:lnTo>
                <a:lnTo>
                  <a:pt x="519044" y="955382"/>
                </a:lnTo>
                <a:lnTo>
                  <a:pt x="513929" y="1004579"/>
                </a:lnTo>
                <a:lnTo>
                  <a:pt x="509744" y="1049642"/>
                </a:lnTo>
                <a:lnTo>
                  <a:pt x="506489" y="1090571"/>
                </a:lnTo>
                <a:lnTo>
                  <a:pt x="504164" y="1127366"/>
                </a:lnTo>
                <a:lnTo>
                  <a:pt x="325564" y="1132954"/>
                </a:lnTo>
                <a:lnTo>
                  <a:pt x="257236" y="1137179"/>
                </a:lnTo>
                <a:lnTo>
                  <a:pt x="196946" y="1145722"/>
                </a:lnTo>
                <a:lnTo>
                  <a:pt x="144695" y="1158582"/>
                </a:lnTo>
                <a:lnTo>
                  <a:pt x="100482" y="1175761"/>
                </a:lnTo>
                <a:lnTo>
                  <a:pt x="64309" y="1197258"/>
                </a:lnTo>
                <a:lnTo>
                  <a:pt x="36173" y="1223073"/>
                </a:lnTo>
                <a:lnTo>
                  <a:pt x="4019" y="1287657"/>
                </a:lnTo>
                <a:lnTo>
                  <a:pt x="0" y="1326426"/>
                </a:lnTo>
                <a:lnTo>
                  <a:pt x="3834" y="1374303"/>
                </a:lnTo>
                <a:lnTo>
                  <a:pt x="15339" y="1414813"/>
                </a:lnTo>
                <a:lnTo>
                  <a:pt x="34512" y="1447958"/>
                </a:lnTo>
                <a:lnTo>
                  <a:pt x="95867" y="1492150"/>
                </a:lnTo>
                <a:lnTo>
                  <a:pt x="138047" y="1503197"/>
                </a:lnTo>
                <a:lnTo>
                  <a:pt x="187896" y="1506880"/>
                </a:lnTo>
                <a:lnTo>
                  <a:pt x="213116" y="1506363"/>
                </a:lnTo>
                <a:lnTo>
                  <a:pt x="247844" y="1504814"/>
                </a:lnTo>
                <a:lnTo>
                  <a:pt x="345825" y="1498613"/>
                </a:lnTo>
                <a:lnTo>
                  <a:pt x="481837" y="1488274"/>
                </a:lnTo>
                <a:lnTo>
                  <a:pt x="841701" y="1488274"/>
                </a:lnTo>
                <a:lnTo>
                  <a:pt x="1064372" y="1441893"/>
                </a:lnTo>
                <a:lnTo>
                  <a:pt x="1171576" y="1435616"/>
                </a:lnTo>
                <a:lnTo>
                  <a:pt x="1213014" y="1433917"/>
                </a:lnTo>
                <a:lnTo>
                  <a:pt x="1246342" y="1433177"/>
                </a:lnTo>
                <a:lnTo>
                  <a:pt x="1335720" y="1433177"/>
                </a:lnTo>
                <a:lnTo>
                  <a:pt x="1350856" y="1432694"/>
                </a:lnTo>
                <a:lnTo>
                  <a:pt x="1419453" y="1425028"/>
                </a:lnTo>
                <a:lnTo>
                  <a:pt x="1471691" y="1410215"/>
                </a:lnTo>
                <a:lnTo>
                  <a:pt x="1512322" y="1386623"/>
                </a:lnTo>
                <a:lnTo>
                  <a:pt x="1541344" y="1354251"/>
                </a:lnTo>
                <a:lnTo>
                  <a:pt x="1558758" y="1313099"/>
                </a:lnTo>
                <a:lnTo>
                  <a:pt x="1564563" y="1263167"/>
                </a:lnTo>
                <a:lnTo>
                  <a:pt x="1560911" y="1224125"/>
                </a:lnTo>
                <a:lnTo>
                  <a:pt x="1531696" y="1159819"/>
                </a:lnTo>
                <a:lnTo>
                  <a:pt x="1473267" y="1113885"/>
                </a:lnTo>
                <a:lnTo>
                  <a:pt x="1437234" y="1099464"/>
                </a:lnTo>
                <a:lnTo>
                  <a:pt x="859485" y="1099464"/>
                </a:lnTo>
                <a:lnTo>
                  <a:pt x="865073" y="984123"/>
                </a:lnTo>
                <a:lnTo>
                  <a:pt x="871849" y="920055"/>
                </a:lnTo>
                <a:lnTo>
                  <a:pt x="880821" y="859451"/>
                </a:lnTo>
                <a:lnTo>
                  <a:pt x="891988" y="802311"/>
                </a:lnTo>
                <a:lnTo>
                  <a:pt x="905350" y="748633"/>
                </a:lnTo>
                <a:lnTo>
                  <a:pt x="920908" y="698419"/>
                </a:lnTo>
                <a:lnTo>
                  <a:pt x="938661" y="651667"/>
                </a:lnTo>
                <a:lnTo>
                  <a:pt x="958609" y="608379"/>
                </a:lnTo>
                <a:lnTo>
                  <a:pt x="980752" y="568554"/>
                </a:lnTo>
                <a:lnTo>
                  <a:pt x="1005091" y="532192"/>
                </a:lnTo>
                <a:lnTo>
                  <a:pt x="1031625" y="499293"/>
                </a:lnTo>
                <a:lnTo>
                  <a:pt x="1060355" y="469858"/>
                </a:lnTo>
                <a:lnTo>
                  <a:pt x="1091280" y="443885"/>
                </a:lnTo>
                <a:lnTo>
                  <a:pt x="1124400" y="421375"/>
                </a:lnTo>
                <a:lnTo>
                  <a:pt x="1159716" y="402329"/>
                </a:lnTo>
                <a:lnTo>
                  <a:pt x="1197227" y="386745"/>
                </a:lnTo>
                <a:lnTo>
                  <a:pt x="1236933" y="374625"/>
                </a:lnTo>
                <a:lnTo>
                  <a:pt x="1278835" y="365967"/>
                </a:lnTo>
                <a:lnTo>
                  <a:pt x="1322932" y="360773"/>
                </a:lnTo>
                <a:lnTo>
                  <a:pt x="1369225" y="359041"/>
                </a:lnTo>
                <a:lnTo>
                  <a:pt x="1433387" y="355397"/>
                </a:lnTo>
                <a:lnTo>
                  <a:pt x="1487678" y="344463"/>
                </a:lnTo>
                <a:lnTo>
                  <a:pt x="1532099" y="326240"/>
                </a:lnTo>
                <a:lnTo>
                  <a:pt x="1566649" y="300726"/>
                </a:lnTo>
                <a:lnTo>
                  <a:pt x="1591327" y="267922"/>
                </a:lnTo>
                <a:lnTo>
                  <a:pt x="1606135" y="227827"/>
                </a:lnTo>
                <a:lnTo>
                  <a:pt x="1611071" y="180441"/>
                </a:lnTo>
                <a:lnTo>
                  <a:pt x="1606914" y="138150"/>
                </a:lnTo>
                <a:lnTo>
                  <a:pt x="1594445" y="101498"/>
                </a:lnTo>
                <a:lnTo>
                  <a:pt x="1544566" y="45110"/>
                </a:lnTo>
                <a:lnTo>
                  <a:pt x="1507156" y="25374"/>
                </a:lnTo>
                <a:lnTo>
                  <a:pt x="1461432" y="11277"/>
                </a:lnTo>
                <a:lnTo>
                  <a:pt x="1407395" y="2819"/>
                </a:lnTo>
                <a:lnTo>
                  <a:pt x="1345044" y="0"/>
                </a:lnTo>
                <a:close/>
              </a:path>
              <a:path w="8439150" h="3272790">
                <a:moveTo>
                  <a:pt x="1335720" y="1433177"/>
                </a:moveTo>
                <a:lnTo>
                  <a:pt x="1246342" y="1433177"/>
                </a:lnTo>
                <a:lnTo>
                  <a:pt x="1312551" y="1433917"/>
                </a:lnTo>
                <a:lnTo>
                  <a:pt x="1335720" y="1433177"/>
                </a:lnTo>
                <a:close/>
              </a:path>
              <a:path w="8439150" h="3272790">
                <a:moveTo>
                  <a:pt x="1268768" y="1077137"/>
                </a:moveTo>
                <a:lnTo>
                  <a:pt x="1242024" y="1077486"/>
                </a:lnTo>
                <a:lnTo>
                  <a:pt x="1208305" y="1078533"/>
                </a:lnTo>
                <a:lnTo>
                  <a:pt x="1119938" y="1082719"/>
                </a:lnTo>
                <a:lnTo>
                  <a:pt x="859485" y="1099464"/>
                </a:lnTo>
                <a:lnTo>
                  <a:pt x="1437234" y="1099464"/>
                </a:lnTo>
                <a:lnTo>
                  <a:pt x="1433097" y="1097808"/>
                </a:lnTo>
                <a:lnTo>
                  <a:pt x="1385623" y="1086324"/>
                </a:lnTo>
                <a:lnTo>
                  <a:pt x="1330847" y="1079434"/>
                </a:lnTo>
                <a:lnTo>
                  <a:pt x="1268768" y="1077137"/>
                </a:lnTo>
                <a:close/>
              </a:path>
              <a:path w="8439150" h="3272790">
                <a:moveTo>
                  <a:pt x="2229091" y="1049235"/>
                </a:moveTo>
                <a:lnTo>
                  <a:pt x="2179067" y="1054454"/>
                </a:lnTo>
                <a:lnTo>
                  <a:pt x="2138138" y="1070111"/>
                </a:lnTo>
                <a:lnTo>
                  <a:pt x="2106304" y="1096206"/>
                </a:lnTo>
                <a:lnTo>
                  <a:pt x="2083566" y="1132741"/>
                </a:lnTo>
                <a:lnTo>
                  <a:pt x="2069923" y="1179716"/>
                </a:lnTo>
                <a:lnTo>
                  <a:pt x="2065375" y="1237132"/>
                </a:lnTo>
                <a:lnTo>
                  <a:pt x="2065085" y="1271660"/>
                </a:lnTo>
                <a:lnTo>
                  <a:pt x="2064213" y="1313865"/>
                </a:lnTo>
                <a:lnTo>
                  <a:pt x="2062760" y="1363748"/>
                </a:lnTo>
                <a:lnTo>
                  <a:pt x="2058686" y="1479045"/>
                </a:lnTo>
                <a:lnTo>
                  <a:pt x="2057234" y="1528740"/>
                </a:lnTo>
                <a:lnTo>
                  <a:pt x="2056358" y="1570947"/>
                </a:lnTo>
                <a:lnTo>
                  <a:pt x="2056129" y="1598034"/>
                </a:lnTo>
                <a:lnTo>
                  <a:pt x="2056066" y="2911449"/>
                </a:lnTo>
                <a:lnTo>
                  <a:pt x="2060614" y="2968860"/>
                </a:lnTo>
                <a:lnTo>
                  <a:pt x="2074257" y="3015831"/>
                </a:lnTo>
                <a:lnTo>
                  <a:pt x="2096995" y="3052364"/>
                </a:lnTo>
                <a:lnTo>
                  <a:pt x="2128829" y="3078458"/>
                </a:lnTo>
                <a:lnTo>
                  <a:pt x="2169757" y="3094114"/>
                </a:lnTo>
                <a:lnTo>
                  <a:pt x="2219782" y="3099333"/>
                </a:lnTo>
                <a:lnTo>
                  <a:pt x="2268645" y="3095499"/>
                </a:lnTo>
                <a:lnTo>
                  <a:pt x="2309990" y="3083996"/>
                </a:lnTo>
                <a:lnTo>
                  <a:pt x="2343818" y="3064825"/>
                </a:lnTo>
                <a:lnTo>
                  <a:pt x="2388922" y="3003476"/>
                </a:lnTo>
                <a:lnTo>
                  <a:pt x="2400198" y="2961297"/>
                </a:lnTo>
                <a:lnTo>
                  <a:pt x="2403957" y="2911449"/>
                </a:lnTo>
                <a:lnTo>
                  <a:pt x="2400236" y="1891969"/>
                </a:lnTo>
                <a:lnTo>
                  <a:pt x="2425317" y="1839328"/>
                </a:lnTo>
                <a:lnTo>
                  <a:pt x="2451776" y="1789719"/>
                </a:lnTo>
                <a:lnTo>
                  <a:pt x="2479612" y="1743142"/>
                </a:lnTo>
                <a:lnTo>
                  <a:pt x="2508826" y="1699596"/>
                </a:lnTo>
                <a:lnTo>
                  <a:pt x="2539418" y="1659082"/>
                </a:lnTo>
                <a:lnTo>
                  <a:pt x="2571389" y="1621599"/>
                </a:lnTo>
                <a:lnTo>
                  <a:pt x="2604738" y="1587148"/>
                </a:lnTo>
                <a:lnTo>
                  <a:pt x="2639465" y="1555728"/>
                </a:lnTo>
                <a:lnTo>
                  <a:pt x="2675572" y="1527340"/>
                </a:lnTo>
                <a:lnTo>
                  <a:pt x="2712090" y="1502243"/>
                </a:lnTo>
                <a:lnTo>
                  <a:pt x="2750952" y="1479045"/>
                </a:lnTo>
                <a:lnTo>
                  <a:pt x="2792158" y="1457745"/>
                </a:lnTo>
                <a:lnTo>
                  <a:pt x="2835709" y="1438342"/>
                </a:lnTo>
                <a:lnTo>
                  <a:pt x="2881604" y="1420837"/>
                </a:lnTo>
                <a:lnTo>
                  <a:pt x="2929843" y="1405230"/>
                </a:lnTo>
                <a:lnTo>
                  <a:pt x="2980425" y="1391519"/>
                </a:lnTo>
                <a:lnTo>
                  <a:pt x="3033352" y="1379706"/>
                </a:lnTo>
                <a:lnTo>
                  <a:pt x="3088621" y="1369789"/>
                </a:lnTo>
                <a:lnTo>
                  <a:pt x="3146234" y="1361770"/>
                </a:lnTo>
                <a:lnTo>
                  <a:pt x="3500264" y="1361770"/>
                </a:lnTo>
                <a:lnTo>
                  <a:pt x="3499973" y="1358049"/>
                </a:lnTo>
                <a:lnTo>
                  <a:pt x="2413254" y="1358049"/>
                </a:lnTo>
                <a:lnTo>
                  <a:pt x="2410615" y="1293235"/>
                </a:lnTo>
                <a:lnTo>
                  <a:pt x="2403520" y="1236047"/>
                </a:lnTo>
                <a:lnTo>
                  <a:pt x="2391969" y="1186484"/>
                </a:lnTo>
                <a:lnTo>
                  <a:pt x="2375962" y="1144546"/>
                </a:lnTo>
                <a:lnTo>
                  <a:pt x="2355499" y="1110234"/>
                </a:lnTo>
                <a:lnTo>
                  <a:pt x="2301206" y="1064485"/>
                </a:lnTo>
                <a:lnTo>
                  <a:pt x="2267376" y="1053048"/>
                </a:lnTo>
                <a:lnTo>
                  <a:pt x="2229091" y="1049235"/>
                </a:lnTo>
                <a:close/>
              </a:path>
              <a:path w="8439150" h="3272790">
                <a:moveTo>
                  <a:pt x="3500264" y="1361770"/>
                </a:moveTo>
                <a:lnTo>
                  <a:pt x="3146234" y="1361770"/>
                </a:lnTo>
                <a:lnTo>
                  <a:pt x="3151822" y="1518043"/>
                </a:lnTo>
                <a:lnTo>
                  <a:pt x="3154263" y="1561758"/>
                </a:lnTo>
                <a:lnTo>
                  <a:pt x="3156005" y="1598034"/>
                </a:lnTo>
                <a:lnTo>
                  <a:pt x="3157049" y="1626871"/>
                </a:lnTo>
                <a:lnTo>
                  <a:pt x="3157397" y="1648269"/>
                </a:lnTo>
                <a:lnTo>
                  <a:pt x="3161841" y="1704545"/>
                </a:lnTo>
                <a:lnTo>
                  <a:pt x="3175174" y="1750589"/>
                </a:lnTo>
                <a:lnTo>
                  <a:pt x="3197394" y="1786401"/>
                </a:lnTo>
                <a:lnTo>
                  <a:pt x="3228504" y="1811980"/>
                </a:lnTo>
                <a:lnTo>
                  <a:pt x="3268503" y="1827328"/>
                </a:lnTo>
                <a:lnTo>
                  <a:pt x="3317392" y="1832444"/>
                </a:lnTo>
                <a:lnTo>
                  <a:pt x="3363559" y="1827698"/>
                </a:lnTo>
                <a:lnTo>
                  <a:pt x="3403196" y="1813460"/>
                </a:lnTo>
                <a:lnTo>
                  <a:pt x="3436311" y="1789719"/>
                </a:lnTo>
                <a:lnTo>
                  <a:pt x="3462879" y="1756508"/>
                </a:lnTo>
                <a:lnTo>
                  <a:pt x="3482924" y="1713795"/>
                </a:lnTo>
                <a:lnTo>
                  <a:pt x="3496438" y="1661590"/>
                </a:lnTo>
                <a:lnTo>
                  <a:pt x="3503422" y="1599895"/>
                </a:lnTo>
                <a:lnTo>
                  <a:pt x="3504822" y="1550593"/>
                </a:lnTo>
                <a:lnTo>
                  <a:pt x="3505203" y="1502243"/>
                </a:lnTo>
                <a:lnTo>
                  <a:pt x="3505288" y="1469669"/>
                </a:lnTo>
                <a:lnTo>
                  <a:pt x="3503770" y="1406644"/>
                </a:lnTo>
                <a:lnTo>
                  <a:pt x="3500264" y="1361770"/>
                </a:lnTo>
                <a:close/>
              </a:path>
              <a:path w="8439150" h="3272790">
                <a:moveTo>
                  <a:pt x="3205772" y="1013891"/>
                </a:moveTo>
                <a:lnTo>
                  <a:pt x="3157643" y="1014954"/>
                </a:lnTo>
                <a:lnTo>
                  <a:pt x="3109996" y="1018140"/>
                </a:lnTo>
                <a:lnTo>
                  <a:pt x="3062832" y="1023451"/>
                </a:lnTo>
                <a:lnTo>
                  <a:pt x="3016150" y="1030887"/>
                </a:lnTo>
                <a:lnTo>
                  <a:pt x="2969951" y="1040447"/>
                </a:lnTo>
                <a:lnTo>
                  <a:pt x="2924234" y="1052131"/>
                </a:lnTo>
                <a:lnTo>
                  <a:pt x="2878999" y="1065940"/>
                </a:lnTo>
                <a:lnTo>
                  <a:pt x="2834247" y="1081873"/>
                </a:lnTo>
                <a:lnTo>
                  <a:pt x="2789977" y="1099931"/>
                </a:lnTo>
                <a:lnTo>
                  <a:pt x="2746189" y="1120113"/>
                </a:lnTo>
                <a:lnTo>
                  <a:pt x="2702884" y="1142419"/>
                </a:lnTo>
                <a:lnTo>
                  <a:pt x="2660061" y="1166850"/>
                </a:lnTo>
                <a:lnTo>
                  <a:pt x="2617721" y="1193405"/>
                </a:lnTo>
                <a:lnTo>
                  <a:pt x="2575862" y="1222085"/>
                </a:lnTo>
                <a:lnTo>
                  <a:pt x="2534487" y="1252889"/>
                </a:lnTo>
                <a:lnTo>
                  <a:pt x="2493593" y="1285818"/>
                </a:lnTo>
                <a:lnTo>
                  <a:pt x="2453182" y="1320871"/>
                </a:lnTo>
                <a:lnTo>
                  <a:pt x="2413254" y="1358049"/>
                </a:lnTo>
                <a:lnTo>
                  <a:pt x="3499973" y="1358049"/>
                </a:lnTo>
                <a:lnTo>
                  <a:pt x="3491620" y="1294719"/>
                </a:lnTo>
                <a:lnTo>
                  <a:pt x="3480989" y="1245819"/>
                </a:lnTo>
                <a:lnTo>
                  <a:pt x="3467320" y="1201627"/>
                </a:lnTo>
                <a:lnTo>
                  <a:pt x="3450612" y="1162143"/>
                </a:lnTo>
                <a:lnTo>
                  <a:pt x="3430866" y="1127366"/>
                </a:lnTo>
                <a:lnTo>
                  <a:pt x="3398052" y="1086513"/>
                </a:lnTo>
                <a:lnTo>
                  <a:pt x="3359135" y="1054740"/>
                </a:lnTo>
                <a:lnTo>
                  <a:pt x="3314116" y="1032046"/>
                </a:lnTo>
                <a:lnTo>
                  <a:pt x="3262995" y="1018430"/>
                </a:lnTo>
                <a:lnTo>
                  <a:pt x="3205772" y="1013891"/>
                </a:lnTo>
                <a:close/>
              </a:path>
              <a:path w="8439150" h="3272790">
                <a:moveTo>
                  <a:pt x="4719828" y="1045514"/>
                </a:moveTo>
                <a:lnTo>
                  <a:pt x="4665820" y="1046821"/>
                </a:lnTo>
                <a:lnTo>
                  <a:pt x="4613228" y="1050741"/>
                </a:lnTo>
                <a:lnTo>
                  <a:pt x="4562053" y="1057275"/>
                </a:lnTo>
                <a:lnTo>
                  <a:pt x="4512294" y="1066422"/>
                </a:lnTo>
                <a:lnTo>
                  <a:pt x="4463952" y="1078183"/>
                </a:lnTo>
                <a:lnTo>
                  <a:pt x="4417026" y="1092557"/>
                </a:lnTo>
                <a:lnTo>
                  <a:pt x="4371516" y="1109544"/>
                </a:lnTo>
                <a:lnTo>
                  <a:pt x="4327422" y="1129146"/>
                </a:lnTo>
                <a:lnTo>
                  <a:pt x="4284744" y="1151360"/>
                </a:lnTo>
                <a:lnTo>
                  <a:pt x="4243483" y="1176188"/>
                </a:lnTo>
                <a:lnTo>
                  <a:pt x="4203637" y="1203630"/>
                </a:lnTo>
                <a:lnTo>
                  <a:pt x="4165208" y="1233685"/>
                </a:lnTo>
                <a:lnTo>
                  <a:pt x="4128195" y="1266353"/>
                </a:lnTo>
                <a:lnTo>
                  <a:pt x="4092598" y="1301635"/>
                </a:lnTo>
                <a:lnTo>
                  <a:pt x="4058416" y="1339530"/>
                </a:lnTo>
                <a:lnTo>
                  <a:pt x="4025651" y="1380039"/>
                </a:lnTo>
                <a:lnTo>
                  <a:pt x="3994302" y="1423162"/>
                </a:lnTo>
                <a:lnTo>
                  <a:pt x="3967312" y="1463552"/>
                </a:lnTo>
                <a:lnTo>
                  <a:pt x="3942153" y="1504727"/>
                </a:lnTo>
                <a:lnTo>
                  <a:pt x="3918825" y="1546687"/>
                </a:lnTo>
                <a:lnTo>
                  <a:pt x="3897328" y="1589432"/>
                </a:lnTo>
                <a:lnTo>
                  <a:pt x="3877663" y="1632962"/>
                </a:lnTo>
                <a:lnTo>
                  <a:pt x="3859829" y="1677277"/>
                </a:lnTo>
                <a:lnTo>
                  <a:pt x="3843826" y="1722376"/>
                </a:lnTo>
                <a:lnTo>
                  <a:pt x="3829654" y="1768260"/>
                </a:lnTo>
                <a:lnTo>
                  <a:pt x="3817276" y="1815102"/>
                </a:lnTo>
                <a:lnTo>
                  <a:pt x="3806805" y="1862383"/>
                </a:lnTo>
                <a:lnTo>
                  <a:pt x="3798128" y="1910621"/>
                </a:lnTo>
                <a:lnTo>
                  <a:pt x="3791282" y="1959645"/>
                </a:lnTo>
                <a:lnTo>
                  <a:pt x="3786267" y="2009453"/>
                </a:lnTo>
                <a:lnTo>
                  <a:pt x="3783084" y="2060045"/>
                </a:lnTo>
                <a:lnTo>
                  <a:pt x="3781732" y="2111422"/>
                </a:lnTo>
                <a:lnTo>
                  <a:pt x="3782212" y="2163584"/>
                </a:lnTo>
                <a:lnTo>
                  <a:pt x="3785008" y="2220594"/>
                </a:lnTo>
                <a:lnTo>
                  <a:pt x="3789920" y="2276032"/>
                </a:lnTo>
                <a:lnTo>
                  <a:pt x="3796999" y="2330187"/>
                </a:lnTo>
                <a:lnTo>
                  <a:pt x="3806094" y="2382196"/>
                </a:lnTo>
                <a:lnTo>
                  <a:pt x="3817357" y="2432922"/>
                </a:lnTo>
                <a:lnTo>
                  <a:pt x="3830735" y="2482077"/>
                </a:lnTo>
                <a:lnTo>
                  <a:pt x="3846230" y="2529660"/>
                </a:lnTo>
                <a:lnTo>
                  <a:pt x="3863842" y="2575673"/>
                </a:lnTo>
                <a:lnTo>
                  <a:pt x="3883570" y="2620115"/>
                </a:lnTo>
                <a:lnTo>
                  <a:pt x="3905415" y="2662986"/>
                </a:lnTo>
                <a:lnTo>
                  <a:pt x="3929376" y="2704286"/>
                </a:lnTo>
                <a:lnTo>
                  <a:pt x="3955454" y="2744015"/>
                </a:lnTo>
                <a:lnTo>
                  <a:pt x="3983648" y="2782174"/>
                </a:lnTo>
                <a:lnTo>
                  <a:pt x="4013958" y="2818761"/>
                </a:lnTo>
                <a:lnTo>
                  <a:pt x="4046385" y="2853778"/>
                </a:lnTo>
                <a:lnTo>
                  <a:pt x="4084511" y="2890623"/>
                </a:lnTo>
                <a:lnTo>
                  <a:pt x="4123850" y="2924263"/>
                </a:lnTo>
                <a:lnTo>
                  <a:pt x="4164404" y="2954700"/>
                </a:lnTo>
                <a:lnTo>
                  <a:pt x="4206172" y="2981934"/>
                </a:lnTo>
                <a:lnTo>
                  <a:pt x="4249154" y="3005963"/>
                </a:lnTo>
                <a:lnTo>
                  <a:pt x="4293350" y="3026789"/>
                </a:lnTo>
                <a:lnTo>
                  <a:pt x="4338761" y="3044411"/>
                </a:lnTo>
                <a:lnTo>
                  <a:pt x="4385385" y="3058829"/>
                </a:lnTo>
                <a:lnTo>
                  <a:pt x="4433224" y="3070043"/>
                </a:lnTo>
                <a:lnTo>
                  <a:pt x="4482277" y="3078053"/>
                </a:lnTo>
                <a:lnTo>
                  <a:pt x="4532545" y="3082859"/>
                </a:lnTo>
                <a:lnTo>
                  <a:pt x="4584026" y="3084461"/>
                </a:lnTo>
                <a:lnTo>
                  <a:pt x="4635679" y="3082989"/>
                </a:lnTo>
                <a:lnTo>
                  <a:pt x="4685959" y="3078574"/>
                </a:lnTo>
                <a:lnTo>
                  <a:pt x="4734866" y="3071215"/>
                </a:lnTo>
                <a:lnTo>
                  <a:pt x="4782400" y="3060912"/>
                </a:lnTo>
                <a:lnTo>
                  <a:pt x="4828562" y="3047666"/>
                </a:lnTo>
                <a:lnTo>
                  <a:pt x="4873350" y="3031476"/>
                </a:lnTo>
                <a:lnTo>
                  <a:pt x="4916766" y="3012342"/>
                </a:lnTo>
                <a:lnTo>
                  <a:pt x="4958810" y="2990265"/>
                </a:lnTo>
                <a:lnTo>
                  <a:pt x="4999480" y="2965244"/>
                </a:lnTo>
                <a:lnTo>
                  <a:pt x="5038779" y="2937280"/>
                </a:lnTo>
                <a:lnTo>
                  <a:pt x="5076704" y="2906373"/>
                </a:lnTo>
                <a:lnTo>
                  <a:pt x="5113258" y="2872522"/>
                </a:lnTo>
                <a:lnTo>
                  <a:pt x="5148438" y="2835728"/>
                </a:lnTo>
                <a:lnTo>
                  <a:pt x="5182247" y="2795990"/>
                </a:lnTo>
                <a:lnTo>
                  <a:pt x="5214683" y="2753309"/>
                </a:lnTo>
                <a:lnTo>
                  <a:pt x="5241805" y="2713828"/>
                </a:lnTo>
                <a:lnTo>
                  <a:pt x="5245024" y="2708668"/>
                </a:lnTo>
                <a:lnTo>
                  <a:pt x="4584026" y="2708668"/>
                </a:lnTo>
                <a:lnTo>
                  <a:pt x="4537595" y="2706124"/>
                </a:lnTo>
                <a:lnTo>
                  <a:pt x="4492909" y="2698492"/>
                </a:lnTo>
                <a:lnTo>
                  <a:pt x="4449968" y="2685772"/>
                </a:lnTo>
                <a:lnTo>
                  <a:pt x="4408774" y="2667964"/>
                </a:lnTo>
                <a:lnTo>
                  <a:pt x="4369327" y="2645069"/>
                </a:lnTo>
                <a:lnTo>
                  <a:pt x="4331626" y="2617087"/>
                </a:lnTo>
                <a:lnTo>
                  <a:pt x="4295673" y="2584018"/>
                </a:lnTo>
                <a:lnTo>
                  <a:pt x="4264827" y="2549062"/>
                </a:lnTo>
                <a:lnTo>
                  <a:pt x="4237611" y="2511167"/>
                </a:lnTo>
                <a:lnTo>
                  <a:pt x="4214024" y="2470332"/>
                </a:lnTo>
                <a:lnTo>
                  <a:pt x="4194066" y="2426557"/>
                </a:lnTo>
                <a:lnTo>
                  <a:pt x="4177737" y="2379842"/>
                </a:lnTo>
                <a:lnTo>
                  <a:pt x="4165037" y="2330187"/>
                </a:lnTo>
                <a:lnTo>
                  <a:pt x="4155966" y="2277593"/>
                </a:lnTo>
                <a:lnTo>
                  <a:pt x="4150523" y="2222058"/>
                </a:lnTo>
                <a:lnTo>
                  <a:pt x="4148708" y="2163584"/>
                </a:lnTo>
                <a:lnTo>
                  <a:pt x="4149918" y="2110230"/>
                </a:lnTo>
                <a:lnTo>
                  <a:pt x="4153546" y="2058066"/>
                </a:lnTo>
                <a:lnTo>
                  <a:pt x="4159592" y="2007092"/>
                </a:lnTo>
                <a:lnTo>
                  <a:pt x="4168056" y="1957309"/>
                </a:lnTo>
                <a:lnTo>
                  <a:pt x="4178939" y="1908716"/>
                </a:lnTo>
                <a:lnTo>
                  <a:pt x="4192240" y="1861314"/>
                </a:lnTo>
                <a:lnTo>
                  <a:pt x="4208029" y="1814929"/>
                </a:lnTo>
                <a:lnTo>
                  <a:pt x="4226097" y="1770082"/>
                </a:lnTo>
                <a:lnTo>
                  <a:pt x="4246652" y="1726252"/>
                </a:lnTo>
                <a:lnTo>
                  <a:pt x="4269625" y="1683613"/>
                </a:lnTo>
                <a:lnTo>
                  <a:pt x="4298361" y="1638102"/>
                </a:lnTo>
                <a:lnTo>
                  <a:pt x="4329184" y="1596859"/>
                </a:lnTo>
                <a:lnTo>
                  <a:pt x="4361830" y="1560180"/>
                </a:lnTo>
                <a:lnTo>
                  <a:pt x="4396562" y="1527770"/>
                </a:lnTo>
                <a:lnTo>
                  <a:pt x="4433293" y="1499725"/>
                </a:lnTo>
                <a:lnTo>
                  <a:pt x="4472023" y="1476048"/>
                </a:lnTo>
                <a:lnTo>
                  <a:pt x="4512751" y="1456737"/>
                </a:lnTo>
                <a:lnTo>
                  <a:pt x="4555477" y="1441793"/>
                </a:lnTo>
                <a:lnTo>
                  <a:pt x="4600202" y="1431216"/>
                </a:lnTo>
                <a:lnTo>
                  <a:pt x="4646925" y="1425005"/>
                </a:lnTo>
                <a:lnTo>
                  <a:pt x="4695647" y="1423162"/>
                </a:lnTo>
                <a:lnTo>
                  <a:pt x="5303087" y="1423162"/>
                </a:lnTo>
                <a:lnTo>
                  <a:pt x="5283517" y="1385951"/>
                </a:lnTo>
                <a:lnTo>
                  <a:pt x="5255224" y="1339053"/>
                </a:lnTo>
                <a:lnTo>
                  <a:pt x="5225089" y="1295629"/>
                </a:lnTo>
                <a:lnTo>
                  <a:pt x="5193113" y="1255680"/>
                </a:lnTo>
                <a:lnTo>
                  <a:pt x="5159295" y="1219204"/>
                </a:lnTo>
                <a:lnTo>
                  <a:pt x="5123636" y="1186203"/>
                </a:lnTo>
                <a:lnTo>
                  <a:pt x="5086135" y="1156675"/>
                </a:lnTo>
                <a:lnTo>
                  <a:pt x="5046792" y="1130622"/>
                </a:lnTo>
                <a:lnTo>
                  <a:pt x="5005608" y="1108042"/>
                </a:lnTo>
                <a:lnTo>
                  <a:pt x="4962582" y="1088936"/>
                </a:lnTo>
                <a:lnTo>
                  <a:pt x="4917714" y="1073304"/>
                </a:lnTo>
                <a:lnTo>
                  <a:pt x="4871005" y="1061146"/>
                </a:lnTo>
                <a:lnTo>
                  <a:pt x="4822454" y="1052462"/>
                </a:lnTo>
                <a:lnTo>
                  <a:pt x="4772062" y="1047251"/>
                </a:lnTo>
                <a:lnTo>
                  <a:pt x="4719828" y="1045514"/>
                </a:lnTo>
                <a:close/>
              </a:path>
              <a:path w="8439150" h="3272790">
                <a:moveTo>
                  <a:pt x="5303087" y="1423162"/>
                </a:moveTo>
                <a:lnTo>
                  <a:pt x="4695647" y="1423162"/>
                </a:lnTo>
                <a:lnTo>
                  <a:pt x="4736031" y="1425143"/>
                </a:lnTo>
                <a:lnTo>
                  <a:pt x="4774212" y="1430716"/>
                </a:lnTo>
                <a:lnTo>
                  <a:pt x="4843958" y="1452631"/>
                </a:lnTo>
                <a:lnTo>
                  <a:pt x="4904885" y="1488908"/>
                </a:lnTo>
                <a:lnTo>
                  <a:pt x="4956994" y="1539547"/>
                </a:lnTo>
                <a:lnTo>
                  <a:pt x="4979742" y="1570252"/>
                </a:lnTo>
                <a:lnTo>
                  <a:pt x="5000285" y="1604548"/>
                </a:lnTo>
                <a:lnTo>
                  <a:pt x="5018632" y="1642457"/>
                </a:lnTo>
                <a:lnTo>
                  <a:pt x="5034757" y="1683910"/>
                </a:lnTo>
                <a:lnTo>
                  <a:pt x="5048685" y="1728977"/>
                </a:lnTo>
                <a:lnTo>
                  <a:pt x="5060410" y="1777634"/>
                </a:lnTo>
                <a:lnTo>
                  <a:pt x="5069929" y="1829882"/>
                </a:lnTo>
                <a:lnTo>
                  <a:pt x="5077244" y="1885720"/>
                </a:lnTo>
                <a:lnTo>
                  <a:pt x="5082354" y="1945149"/>
                </a:lnTo>
                <a:lnTo>
                  <a:pt x="5085210" y="2007092"/>
                </a:lnTo>
                <a:lnTo>
                  <a:pt x="5085961" y="2074778"/>
                </a:lnTo>
                <a:lnTo>
                  <a:pt x="5084457" y="2144979"/>
                </a:lnTo>
                <a:lnTo>
                  <a:pt x="5080554" y="2202742"/>
                </a:lnTo>
                <a:lnTo>
                  <a:pt x="5072976" y="2257795"/>
                </a:lnTo>
                <a:lnTo>
                  <a:pt x="5061724" y="2310138"/>
                </a:lnTo>
                <a:lnTo>
                  <a:pt x="5046796" y="2359771"/>
                </a:lnTo>
                <a:lnTo>
                  <a:pt x="5028194" y="2406693"/>
                </a:lnTo>
                <a:lnTo>
                  <a:pt x="5005917" y="2450905"/>
                </a:lnTo>
                <a:lnTo>
                  <a:pt x="4979964" y="2492406"/>
                </a:lnTo>
                <a:lnTo>
                  <a:pt x="4950336" y="2531198"/>
                </a:lnTo>
                <a:lnTo>
                  <a:pt x="4917033" y="2567279"/>
                </a:lnTo>
                <a:lnTo>
                  <a:pt x="4881309" y="2600417"/>
                </a:lnTo>
                <a:lnTo>
                  <a:pt x="4843898" y="2629137"/>
                </a:lnTo>
                <a:lnTo>
                  <a:pt x="4804801" y="2653438"/>
                </a:lnTo>
                <a:lnTo>
                  <a:pt x="4764017" y="2673321"/>
                </a:lnTo>
                <a:lnTo>
                  <a:pt x="4721548" y="2688785"/>
                </a:lnTo>
                <a:lnTo>
                  <a:pt x="4677392" y="2699831"/>
                </a:lnTo>
                <a:lnTo>
                  <a:pt x="4631552" y="2706459"/>
                </a:lnTo>
                <a:lnTo>
                  <a:pt x="4584026" y="2708668"/>
                </a:lnTo>
                <a:lnTo>
                  <a:pt x="5245024" y="2708668"/>
                </a:lnTo>
                <a:lnTo>
                  <a:pt x="5267107" y="2673272"/>
                </a:lnTo>
                <a:lnTo>
                  <a:pt x="5290590" y="2631642"/>
                </a:lnTo>
                <a:lnTo>
                  <a:pt x="5312254" y="2588936"/>
                </a:lnTo>
                <a:lnTo>
                  <a:pt x="5332099" y="2545156"/>
                </a:lnTo>
                <a:lnTo>
                  <a:pt x="5350125" y="2500301"/>
                </a:lnTo>
                <a:lnTo>
                  <a:pt x="5366331" y="2454371"/>
                </a:lnTo>
                <a:lnTo>
                  <a:pt x="5380718" y="2407367"/>
                </a:lnTo>
                <a:lnTo>
                  <a:pt x="5393286" y="2359287"/>
                </a:lnTo>
                <a:lnTo>
                  <a:pt x="5404035" y="2310133"/>
                </a:lnTo>
                <a:lnTo>
                  <a:pt x="5412965" y="2259904"/>
                </a:lnTo>
                <a:lnTo>
                  <a:pt x="5420076" y="2208601"/>
                </a:lnTo>
                <a:lnTo>
                  <a:pt x="5425368" y="2156223"/>
                </a:lnTo>
                <a:lnTo>
                  <a:pt x="5428840" y="2102770"/>
                </a:lnTo>
                <a:lnTo>
                  <a:pt x="5430494" y="2048243"/>
                </a:lnTo>
                <a:lnTo>
                  <a:pt x="5430482" y="1993532"/>
                </a:lnTo>
                <a:lnTo>
                  <a:pt x="5428857" y="1939961"/>
                </a:lnTo>
                <a:lnTo>
                  <a:pt x="5425619" y="1887529"/>
                </a:lnTo>
                <a:lnTo>
                  <a:pt x="5420768" y="1836236"/>
                </a:lnTo>
                <a:lnTo>
                  <a:pt x="5414303" y="1786083"/>
                </a:lnTo>
                <a:lnTo>
                  <a:pt x="5406226" y="1737069"/>
                </a:lnTo>
                <a:lnTo>
                  <a:pt x="5396534" y="1689193"/>
                </a:lnTo>
                <a:lnTo>
                  <a:pt x="5385223" y="1642434"/>
                </a:lnTo>
                <a:lnTo>
                  <a:pt x="5372312" y="1596859"/>
                </a:lnTo>
                <a:lnTo>
                  <a:pt x="5357780" y="1552400"/>
                </a:lnTo>
                <a:lnTo>
                  <a:pt x="5341635" y="1509080"/>
                </a:lnTo>
                <a:lnTo>
                  <a:pt x="5323876" y="1466898"/>
                </a:lnTo>
                <a:lnTo>
                  <a:pt x="5304503" y="1425855"/>
                </a:lnTo>
                <a:lnTo>
                  <a:pt x="5303087" y="1423162"/>
                </a:lnTo>
                <a:close/>
              </a:path>
              <a:path w="8439150" h="3272790">
                <a:moveTo>
                  <a:pt x="8233695" y="1389278"/>
                </a:moveTo>
                <a:lnTo>
                  <a:pt x="6841096" y="1389278"/>
                </a:lnTo>
                <a:lnTo>
                  <a:pt x="6858151" y="1427378"/>
                </a:lnTo>
                <a:lnTo>
                  <a:pt x="6872105" y="1465478"/>
                </a:lnTo>
                <a:lnTo>
                  <a:pt x="6882958" y="1516278"/>
                </a:lnTo>
                <a:lnTo>
                  <a:pt x="6890710" y="1567078"/>
                </a:lnTo>
                <a:lnTo>
                  <a:pt x="6895362" y="1630578"/>
                </a:lnTo>
                <a:lnTo>
                  <a:pt x="6896912" y="1694078"/>
                </a:lnTo>
                <a:lnTo>
                  <a:pt x="6897182" y="1732178"/>
                </a:lnTo>
                <a:lnTo>
                  <a:pt x="6897991" y="1770278"/>
                </a:lnTo>
                <a:lnTo>
                  <a:pt x="6899339" y="1808378"/>
                </a:lnTo>
                <a:lnTo>
                  <a:pt x="6901226" y="1846478"/>
                </a:lnTo>
                <a:lnTo>
                  <a:pt x="6903653" y="1897278"/>
                </a:lnTo>
                <a:lnTo>
                  <a:pt x="6906619" y="1948078"/>
                </a:lnTo>
                <a:lnTo>
                  <a:pt x="6910124" y="1998878"/>
                </a:lnTo>
                <a:lnTo>
                  <a:pt x="6914169" y="2049678"/>
                </a:lnTo>
                <a:lnTo>
                  <a:pt x="6918752" y="2113178"/>
                </a:lnTo>
                <a:lnTo>
                  <a:pt x="6923875" y="2163978"/>
                </a:lnTo>
                <a:lnTo>
                  <a:pt x="6929538" y="2227478"/>
                </a:lnTo>
                <a:lnTo>
                  <a:pt x="6935739" y="2290978"/>
                </a:lnTo>
                <a:lnTo>
                  <a:pt x="6949223" y="2430678"/>
                </a:lnTo>
                <a:lnTo>
                  <a:pt x="6955427" y="2494178"/>
                </a:lnTo>
                <a:lnTo>
                  <a:pt x="6961091" y="2544978"/>
                </a:lnTo>
                <a:lnTo>
                  <a:pt x="6966216" y="2608478"/>
                </a:lnTo>
                <a:lnTo>
                  <a:pt x="6970801" y="2659278"/>
                </a:lnTo>
                <a:lnTo>
                  <a:pt x="6974846" y="2722778"/>
                </a:lnTo>
                <a:lnTo>
                  <a:pt x="6978352" y="2773578"/>
                </a:lnTo>
                <a:lnTo>
                  <a:pt x="6981319" y="2824378"/>
                </a:lnTo>
                <a:lnTo>
                  <a:pt x="6983746" y="2862478"/>
                </a:lnTo>
                <a:lnTo>
                  <a:pt x="6985633" y="2913278"/>
                </a:lnTo>
                <a:lnTo>
                  <a:pt x="6986982" y="2951378"/>
                </a:lnTo>
                <a:lnTo>
                  <a:pt x="6987791" y="2989478"/>
                </a:lnTo>
                <a:lnTo>
                  <a:pt x="6988060" y="3027578"/>
                </a:lnTo>
                <a:lnTo>
                  <a:pt x="6991258" y="3065678"/>
                </a:lnTo>
                <a:lnTo>
                  <a:pt x="7000852" y="3103778"/>
                </a:lnTo>
                <a:lnTo>
                  <a:pt x="7039229" y="3154578"/>
                </a:lnTo>
                <a:lnTo>
                  <a:pt x="7097595" y="3192678"/>
                </a:lnTo>
                <a:lnTo>
                  <a:pt x="7132187" y="3205378"/>
                </a:lnTo>
                <a:lnTo>
                  <a:pt x="7208574" y="3205378"/>
                </a:lnTo>
                <a:lnTo>
                  <a:pt x="7274150" y="3179978"/>
                </a:lnTo>
                <a:lnTo>
                  <a:pt x="7323913" y="3129178"/>
                </a:lnTo>
                <a:lnTo>
                  <a:pt x="7349492" y="3065678"/>
                </a:lnTo>
                <a:lnTo>
                  <a:pt x="7352690" y="3027578"/>
                </a:lnTo>
                <a:lnTo>
                  <a:pt x="7352336" y="2989478"/>
                </a:lnTo>
                <a:lnTo>
                  <a:pt x="7351276" y="2938678"/>
                </a:lnTo>
                <a:lnTo>
                  <a:pt x="7349508" y="2900578"/>
                </a:lnTo>
                <a:lnTo>
                  <a:pt x="7347034" y="2849778"/>
                </a:lnTo>
                <a:lnTo>
                  <a:pt x="7343852" y="2811678"/>
                </a:lnTo>
                <a:lnTo>
                  <a:pt x="7339964" y="2760878"/>
                </a:lnTo>
                <a:lnTo>
                  <a:pt x="7335369" y="2710078"/>
                </a:lnTo>
                <a:lnTo>
                  <a:pt x="7330068" y="2646578"/>
                </a:lnTo>
                <a:lnTo>
                  <a:pt x="7324060" y="2595778"/>
                </a:lnTo>
                <a:lnTo>
                  <a:pt x="7317346" y="2532278"/>
                </a:lnTo>
                <a:lnTo>
                  <a:pt x="7261529" y="2036978"/>
                </a:lnTo>
                <a:lnTo>
                  <a:pt x="7258610" y="1986178"/>
                </a:lnTo>
                <a:lnTo>
                  <a:pt x="7256220" y="1935378"/>
                </a:lnTo>
                <a:lnTo>
                  <a:pt x="7254359" y="1897278"/>
                </a:lnTo>
                <a:lnTo>
                  <a:pt x="7253030" y="1846478"/>
                </a:lnTo>
                <a:lnTo>
                  <a:pt x="7252232" y="1795678"/>
                </a:lnTo>
                <a:lnTo>
                  <a:pt x="7252033" y="1757578"/>
                </a:lnTo>
                <a:lnTo>
                  <a:pt x="7252099" y="1719478"/>
                </a:lnTo>
                <a:lnTo>
                  <a:pt x="7252233" y="1694078"/>
                </a:lnTo>
                <a:lnTo>
                  <a:pt x="7274248" y="1668678"/>
                </a:lnTo>
                <a:lnTo>
                  <a:pt x="7303084" y="1643278"/>
                </a:lnTo>
                <a:lnTo>
                  <a:pt x="7338741" y="1617878"/>
                </a:lnTo>
                <a:lnTo>
                  <a:pt x="7381218" y="1579778"/>
                </a:lnTo>
                <a:lnTo>
                  <a:pt x="7430516" y="1554378"/>
                </a:lnTo>
                <a:lnTo>
                  <a:pt x="7486637" y="1516278"/>
                </a:lnTo>
                <a:lnTo>
                  <a:pt x="7545960" y="1478178"/>
                </a:lnTo>
                <a:lnTo>
                  <a:pt x="7598671" y="1452778"/>
                </a:lnTo>
                <a:lnTo>
                  <a:pt x="7644768" y="1427378"/>
                </a:lnTo>
                <a:lnTo>
                  <a:pt x="7684250" y="1414678"/>
                </a:lnTo>
                <a:lnTo>
                  <a:pt x="7717117" y="1401978"/>
                </a:lnTo>
                <a:lnTo>
                  <a:pt x="8236402" y="1401978"/>
                </a:lnTo>
                <a:lnTo>
                  <a:pt x="8233695" y="1389278"/>
                </a:lnTo>
                <a:close/>
              </a:path>
              <a:path w="8439150" h="3272790">
                <a:moveTo>
                  <a:pt x="8236402" y="1401978"/>
                </a:moveTo>
                <a:lnTo>
                  <a:pt x="7772685" y="1401978"/>
                </a:lnTo>
                <a:lnTo>
                  <a:pt x="7801109" y="1427378"/>
                </a:lnTo>
                <a:lnTo>
                  <a:pt x="7828642" y="1465478"/>
                </a:lnTo>
                <a:lnTo>
                  <a:pt x="7855284" y="1503578"/>
                </a:lnTo>
                <a:lnTo>
                  <a:pt x="7881035" y="1567078"/>
                </a:lnTo>
                <a:lnTo>
                  <a:pt x="7897849" y="1617878"/>
                </a:lnTo>
                <a:lnTo>
                  <a:pt x="7912583" y="1668678"/>
                </a:lnTo>
                <a:lnTo>
                  <a:pt x="7925234" y="1719478"/>
                </a:lnTo>
                <a:lnTo>
                  <a:pt x="7935801" y="1770278"/>
                </a:lnTo>
                <a:lnTo>
                  <a:pt x="7944281" y="1821078"/>
                </a:lnTo>
                <a:lnTo>
                  <a:pt x="8007540" y="2392578"/>
                </a:lnTo>
                <a:lnTo>
                  <a:pt x="8013626" y="2468778"/>
                </a:lnTo>
                <a:lnTo>
                  <a:pt x="8019712" y="2532278"/>
                </a:lnTo>
                <a:lnTo>
                  <a:pt x="8025799" y="2583078"/>
                </a:lnTo>
                <a:lnTo>
                  <a:pt x="8031887" y="2646578"/>
                </a:lnTo>
                <a:lnTo>
                  <a:pt x="8056240" y="2849778"/>
                </a:lnTo>
                <a:lnTo>
                  <a:pt x="8062329" y="2887878"/>
                </a:lnTo>
                <a:lnTo>
                  <a:pt x="8068418" y="2938678"/>
                </a:lnTo>
                <a:lnTo>
                  <a:pt x="8074507" y="2976778"/>
                </a:lnTo>
                <a:lnTo>
                  <a:pt x="8086702" y="3027578"/>
                </a:lnTo>
                <a:lnTo>
                  <a:pt x="8105926" y="3065678"/>
                </a:lnTo>
                <a:lnTo>
                  <a:pt x="8165461" y="3116478"/>
                </a:lnTo>
                <a:lnTo>
                  <a:pt x="8205770" y="3129178"/>
                </a:lnTo>
                <a:lnTo>
                  <a:pt x="8291591" y="3129178"/>
                </a:lnTo>
                <a:lnTo>
                  <a:pt x="8359490" y="3103778"/>
                </a:lnTo>
                <a:lnTo>
                  <a:pt x="8388908" y="3078378"/>
                </a:lnTo>
                <a:lnTo>
                  <a:pt x="8429372" y="3027578"/>
                </a:lnTo>
                <a:lnTo>
                  <a:pt x="8438091" y="2989478"/>
                </a:lnTo>
                <a:lnTo>
                  <a:pt x="8439137" y="2951378"/>
                </a:lnTo>
                <a:lnTo>
                  <a:pt x="8431408" y="2887878"/>
                </a:lnTo>
                <a:lnTo>
                  <a:pt x="8423815" y="2824378"/>
                </a:lnTo>
                <a:lnTo>
                  <a:pt x="8416357" y="2748178"/>
                </a:lnTo>
                <a:lnTo>
                  <a:pt x="8409034" y="2684678"/>
                </a:lnTo>
                <a:lnTo>
                  <a:pt x="8401846" y="2621178"/>
                </a:lnTo>
                <a:lnTo>
                  <a:pt x="8394792" y="2570378"/>
                </a:lnTo>
                <a:lnTo>
                  <a:pt x="8387874" y="2506878"/>
                </a:lnTo>
                <a:lnTo>
                  <a:pt x="8381091" y="2456078"/>
                </a:lnTo>
                <a:lnTo>
                  <a:pt x="8374443" y="2392578"/>
                </a:lnTo>
                <a:lnTo>
                  <a:pt x="8367930" y="2341778"/>
                </a:lnTo>
                <a:lnTo>
                  <a:pt x="8361552" y="2290978"/>
                </a:lnTo>
                <a:lnTo>
                  <a:pt x="8355309" y="2240178"/>
                </a:lnTo>
                <a:lnTo>
                  <a:pt x="8349201" y="2202078"/>
                </a:lnTo>
                <a:lnTo>
                  <a:pt x="8343227" y="2151278"/>
                </a:lnTo>
                <a:lnTo>
                  <a:pt x="8337389" y="2113178"/>
                </a:lnTo>
                <a:lnTo>
                  <a:pt x="8331685" y="2062378"/>
                </a:lnTo>
                <a:lnTo>
                  <a:pt x="8326117" y="2024278"/>
                </a:lnTo>
                <a:lnTo>
                  <a:pt x="8320683" y="1986178"/>
                </a:lnTo>
                <a:lnTo>
                  <a:pt x="8315384" y="1960778"/>
                </a:lnTo>
                <a:lnTo>
                  <a:pt x="8310219" y="1922678"/>
                </a:lnTo>
                <a:lnTo>
                  <a:pt x="8305190" y="1884578"/>
                </a:lnTo>
                <a:lnTo>
                  <a:pt x="8294716" y="1808378"/>
                </a:lnTo>
                <a:lnTo>
                  <a:pt x="8284875" y="1719478"/>
                </a:lnTo>
                <a:lnTo>
                  <a:pt x="8275666" y="1655978"/>
                </a:lnTo>
                <a:lnTo>
                  <a:pt x="8267090" y="1592478"/>
                </a:lnTo>
                <a:lnTo>
                  <a:pt x="8259146" y="1528978"/>
                </a:lnTo>
                <a:lnTo>
                  <a:pt x="8251835" y="1478178"/>
                </a:lnTo>
                <a:lnTo>
                  <a:pt x="8245156" y="1440078"/>
                </a:lnTo>
                <a:lnTo>
                  <a:pt x="8239109" y="1414678"/>
                </a:lnTo>
                <a:lnTo>
                  <a:pt x="8236402" y="1401978"/>
                </a:lnTo>
                <a:close/>
              </a:path>
              <a:path w="8439150" h="3272790">
                <a:moveTo>
                  <a:pt x="6087828" y="919378"/>
                </a:moveTo>
                <a:lnTo>
                  <a:pt x="6019378" y="919378"/>
                </a:lnTo>
                <a:lnTo>
                  <a:pt x="5989581" y="932078"/>
                </a:lnTo>
                <a:lnTo>
                  <a:pt x="5939396" y="970178"/>
                </a:lnTo>
                <a:lnTo>
                  <a:pt x="5919008" y="1008278"/>
                </a:lnTo>
                <a:lnTo>
                  <a:pt x="5901757" y="1046378"/>
                </a:lnTo>
                <a:lnTo>
                  <a:pt x="5887642" y="1084478"/>
                </a:lnTo>
                <a:lnTo>
                  <a:pt x="5876663" y="1135278"/>
                </a:lnTo>
                <a:lnTo>
                  <a:pt x="5868822" y="1198778"/>
                </a:lnTo>
                <a:lnTo>
                  <a:pt x="5864116" y="1262278"/>
                </a:lnTo>
                <a:lnTo>
                  <a:pt x="5862548" y="1338478"/>
                </a:lnTo>
                <a:lnTo>
                  <a:pt x="5863039" y="1376578"/>
                </a:lnTo>
                <a:lnTo>
                  <a:pt x="5864512" y="1414678"/>
                </a:lnTo>
                <a:lnTo>
                  <a:pt x="5866968" y="1465478"/>
                </a:lnTo>
                <a:lnTo>
                  <a:pt x="5870405" y="1516278"/>
                </a:lnTo>
                <a:lnTo>
                  <a:pt x="5874825" y="1567078"/>
                </a:lnTo>
                <a:lnTo>
                  <a:pt x="5885627" y="1694078"/>
                </a:lnTo>
                <a:lnTo>
                  <a:pt x="5890045" y="1757578"/>
                </a:lnTo>
                <a:lnTo>
                  <a:pt x="5893479" y="1808378"/>
                </a:lnTo>
                <a:lnTo>
                  <a:pt x="5895931" y="1859178"/>
                </a:lnTo>
                <a:lnTo>
                  <a:pt x="5897402" y="1897278"/>
                </a:lnTo>
                <a:lnTo>
                  <a:pt x="5897892" y="1935378"/>
                </a:lnTo>
                <a:lnTo>
                  <a:pt x="5897475" y="1960778"/>
                </a:lnTo>
                <a:lnTo>
                  <a:pt x="5896222" y="1998878"/>
                </a:lnTo>
                <a:lnTo>
                  <a:pt x="5894134" y="2049678"/>
                </a:lnTo>
                <a:lnTo>
                  <a:pt x="5891211" y="2100478"/>
                </a:lnTo>
                <a:lnTo>
                  <a:pt x="5887454" y="2151278"/>
                </a:lnTo>
                <a:lnTo>
                  <a:pt x="5882861" y="2202078"/>
                </a:lnTo>
                <a:lnTo>
                  <a:pt x="5872004" y="2329078"/>
                </a:lnTo>
                <a:lnTo>
                  <a:pt x="5867411" y="2379878"/>
                </a:lnTo>
                <a:lnTo>
                  <a:pt x="5863654" y="2430678"/>
                </a:lnTo>
                <a:lnTo>
                  <a:pt x="5860731" y="2481478"/>
                </a:lnTo>
                <a:lnTo>
                  <a:pt x="5858643" y="2519578"/>
                </a:lnTo>
                <a:lnTo>
                  <a:pt x="5857390" y="2557678"/>
                </a:lnTo>
                <a:lnTo>
                  <a:pt x="5856973" y="2595778"/>
                </a:lnTo>
                <a:lnTo>
                  <a:pt x="5858433" y="2671978"/>
                </a:lnTo>
                <a:lnTo>
                  <a:pt x="5862812" y="2748178"/>
                </a:lnTo>
                <a:lnTo>
                  <a:pt x="5870110" y="2811678"/>
                </a:lnTo>
                <a:lnTo>
                  <a:pt x="5880329" y="2862478"/>
                </a:lnTo>
                <a:lnTo>
                  <a:pt x="5893466" y="2913278"/>
                </a:lnTo>
                <a:lnTo>
                  <a:pt x="5909524" y="2951378"/>
                </a:lnTo>
                <a:lnTo>
                  <a:pt x="5928501" y="2989478"/>
                </a:lnTo>
                <a:lnTo>
                  <a:pt x="5950398" y="3027578"/>
                </a:lnTo>
                <a:lnTo>
                  <a:pt x="5975214" y="3040278"/>
                </a:lnTo>
                <a:lnTo>
                  <a:pt x="6002951" y="3065678"/>
                </a:lnTo>
                <a:lnTo>
                  <a:pt x="6033607" y="3078378"/>
                </a:lnTo>
                <a:lnTo>
                  <a:pt x="6104102" y="3078378"/>
                </a:lnTo>
                <a:lnTo>
                  <a:pt x="6138579" y="3065678"/>
                </a:lnTo>
                <a:lnTo>
                  <a:pt x="6170614" y="3040278"/>
                </a:lnTo>
                <a:lnTo>
                  <a:pt x="6200203" y="3027578"/>
                </a:lnTo>
                <a:lnTo>
                  <a:pt x="6225030" y="3002178"/>
                </a:lnTo>
                <a:lnTo>
                  <a:pt x="6242762" y="2964078"/>
                </a:lnTo>
                <a:lnTo>
                  <a:pt x="6253401" y="2925978"/>
                </a:lnTo>
                <a:lnTo>
                  <a:pt x="6256947" y="2900578"/>
                </a:lnTo>
                <a:lnTo>
                  <a:pt x="6255842" y="2875178"/>
                </a:lnTo>
                <a:lnTo>
                  <a:pt x="6252527" y="2837078"/>
                </a:lnTo>
                <a:lnTo>
                  <a:pt x="6247003" y="2798978"/>
                </a:lnTo>
                <a:lnTo>
                  <a:pt x="6231541" y="2697378"/>
                </a:lnTo>
                <a:lnTo>
                  <a:pt x="6226021" y="2659278"/>
                </a:lnTo>
                <a:lnTo>
                  <a:pt x="6222707" y="2621178"/>
                </a:lnTo>
                <a:lnTo>
                  <a:pt x="6221603" y="2595778"/>
                </a:lnTo>
                <a:lnTo>
                  <a:pt x="6222171" y="2557678"/>
                </a:lnTo>
                <a:lnTo>
                  <a:pt x="6223876" y="2506878"/>
                </a:lnTo>
                <a:lnTo>
                  <a:pt x="6226717" y="2456078"/>
                </a:lnTo>
                <a:lnTo>
                  <a:pt x="6230696" y="2405278"/>
                </a:lnTo>
                <a:lnTo>
                  <a:pt x="6235811" y="2341778"/>
                </a:lnTo>
                <a:lnTo>
                  <a:pt x="6248314" y="2202078"/>
                </a:lnTo>
                <a:lnTo>
                  <a:pt x="6253429" y="2138578"/>
                </a:lnTo>
                <a:lnTo>
                  <a:pt x="6257407" y="2075078"/>
                </a:lnTo>
                <a:lnTo>
                  <a:pt x="6260249" y="2024278"/>
                </a:lnTo>
                <a:lnTo>
                  <a:pt x="6261954" y="1986178"/>
                </a:lnTo>
                <a:lnTo>
                  <a:pt x="6262522" y="1948078"/>
                </a:lnTo>
                <a:lnTo>
                  <a:pt x="6292871" y="1909978"/>
                </a:lnTo>
                <a:lnTo>
                  <a:pt x="6318802" y="1871878"/>
                </a:lnTo>
                <a:lnTo>
                  <a:pt x="6340314" y="1846478"/>
                </a:lnTo>
                <a:lnTo>
                  <a:pt x="6357404" y="1821078"/>
                </a:lnTo>
                <a:lnTo>
                  <a:pt x="6576923" y="1579778"/>
                </a:lnTo>
                <a:lnTo>
                  <a:pt x="6615116" y="1541678"/>
                </a:lnTo>
                <a:lnTo>
                  <a:pt x="6230899" y="1541678"/>
                </a:lnTo>
                <a:lnTo>
                  <a:pt x="6227178" y="1338478"/>
                </a:lnTo>
                <a:lnTo>
                  <a:pt x="6227759" y="1313078"/>
                </a:lnTo>
                <a:lnTo>
                  <a:pt x="6229503" y="1287678"/>
                </a:lnTo>
                <a:lnTo>
                  <a:pt x="6232412" y="1262278"/>
                </a:lnTo>
                <a:lnTo>
                  <a:pt x="6240554" y="1186078"/>
                </a:lnTo>
                <a:lnTo>
                  <a:pt x="6243459" y="1160678"/>
                </a:lnTo>
                <a:lnTo>
                  <a:pt x="6245202" y="1135278"/>
                </a:lnTo>
                <a:lnTo>
                  <a:pt x="6245783" y="1122578"/>
                </a:lnTo>
                <a:lnTo>
                  <a:pt x="6242004" y="1084478"/>
                </a:lnTo>
                <a:lnTo>
                  <a:pt x="6230667" y="1046378"/>
                </a:lnTo>
                <a:lnTo>
                  <a:pt x="6211772" y="1008278"/>
                </a:lnTo>
                <a:lnTo>
                  <a:pt x="6154331" y="957478"/>
                </a:lnTo>
                <a:lnTo>
                  <a:pt x="6121834" y="932078"/>
                </a:lnTo>
                <a:lnTo>
                  <a:pt x="6087828" y="919378"/>
                </a:lnTo>
                <a:close/>
              </a:path>
              <a:path w="8439150" h="3272790">
                <a:moveTo>
                  <a:pt x="6935702" y="1020978"/>
                </a:moveTo>
                <a:lnTo>
                  <a:pt x="6796641" y="1020978"/>
                </a:lnTo>
                <a:lnTo>
                  <a:pt x="6755485" y="1033678"/>
                </a:lnTo>
                <a:lnTo>
                  <a:pt x="6712051" y="1046378"/>
                </a:lnTo>
                <a:lnTo>
                  <a:pt x="6666339" y="1071778"/>
                </a:lnTo>
                <a:lnTo>
                  <a:pt x="6618349" y="1097178"/>
                </a:lnTo>
                <a:lnTo>
                  <a:pt x="6568080" y="1135278"/>
                </a:lnTo>
                <a:lnTo>
                  <a:pt x="6515531" y="1173378"/>
                </a:lnTo>
                <a:lnTo>
                  <a:pt x="6474903" y="1211478"/>
                </a:lnTo>
                <a:lnTo>
                  <a:pt x="6436525" y="1249578"/>
                </a:lnTo>
                <a:lnTo>
                  <a:pt x="6400398" y="1287678"/>
                </a:lnTo>
                <a:lnTo>
                  <a:pt x="6366521" y="1325778"/>
                </a:lnTo>
                <a:lnTo>
                  <a:pt x="6334895" y="1363878"/>
                </a:lnTo>
                <a:lnTo>
                  <a:pt x="6305519" y="1401978"/>
                </a:lnTo>
                <a:lnTo>
                  <a:pt x="6278395" y="1452778"/>
                </a:lnTo>
                <a:lnTo>
                  <a:pt x="6253521" y="1490878"/>
                </a:lnTo>
                <a:lnTo>
                  <a:pt x="6230899" y="1541678"/>
                </a:lnTo>
                <a:lnTo>
                  <a:pt x="6615116" y="1541678"/>
                </a:lnTo>
                <a:lnTo>
                  <a:pt x="6653159" y="1503578"/>
                </a:lnTo>
                <a:lnTo>
                  <a:pt x="6803812" y="1401978"/>
                </a:lnTo>
                <a:lnTo>
                  <a:pt x="6841096" y="1389278"/>
                </a:lnTo>
                <a:lnTo>
                  <a:pt x="8233695" y="1389278"/>
                </a:lnTo>
                <a:lnTo>
                  <a:pt x="8228914" y="1363878"/>
                </a:lnTo>
                <a:lnTo>
                  <a:pt x="8208631" y="1313078"/>
                </a:lnTo>
                <a:lnTo>
                  <a:pt x="8202875" y="1300378"/>
                </a:lnTo>
                <a:lnTo>
                  <a:pt x="7237349" y="1300378"/>
                </a:lnTo>
                <a:lnTo>
                  <a:pt x="7215885" y="1249578"/>
                </a:lnTo>
                <a:lnTo>
                  <a:pt x="7191408" y="1211478"/>
                </a:lnTo>
                <a:lnTo>
                  <a:pt x="7163918" y="1173378"/>
                </a:lnTo>
                <a:lnTo>
                  <a:pt x="7133416" y="1135278"/>
                </a:lnTo>
                <a:lnTo>
                  <a:pt x="7099900" y="1097178"/>
                </a:lnTo>
                <a:lnTo>
                  <a:pt x="7063370" y="1071778"/>
                </a:lnTo>
                <a:lnTo>
                  <a:pt x="7023828" y="1059078"/>
                </a:lnTo>
                <a:lnTo>
                  <a:pt x="6981271" y="1033678"/>
                </a:lnTo>
                <a:lnTo>
                  <a:pt x="6935702" y="1020978"/>
                </a:lnTo>
                <a:close/>
              </a:path>
              <a:path w="8439150" h="3272790">
                <a:moveTo>
                  <a:pt x="7855168" y="1033678"/>
                </a:moveTo>
                <a:lnTo>
                  <a:pt x="7703921" y="1033678"/>
                </a:lnTo>
                <a:lnTo>
                  <a:pt x="7609763" y="1059078"/>
                </a:lnTo>
                <a:lnTo>
                  <a:pt x="7565190" y="1071778"/>
                </a:lnTo>
                <a:lnTo>
                  <a:pt x="7522289" y="1084478"/>
                </a:lnTo>
                <a:lnTo>
                  <a:pt x="7481061" y="1097178"/>
                </a:lnTo>
                <a:lnTo>
                  <a:pt x="7435017" y="1122578"/>
                </a:lnTo>
                <a:lnTo>
                  <a:pt x="7391142" y="1147978"/>
                </a:lnTo>
                <a:lnTo>
                  <a:pt x="7349437" y="1186078"/>
                </a:lnTo>
                <a:lnTo>
                  <a:pt x="7309903" y="1224178"/>
                </a:lnTo>
                <a:lnTo>
                  <a:pt x="7272540" y="1262278"/>
                </a:lnTo>
                <a:lnTo>
                  <a:pt x="7237349" y="1300378"/>
                </a:lnTo>
                <a:lnTo>
                  <a:pt x="8202875" y="1300378"/>
                </a:lnTo>
                <a:lnTo>
                  <a:pt x="8185609" y="1262278"/>
                </a:lnTo>
                <a:lnTo>
                  <a:pt x="8159848" y="1224178"/>
                </a:lnTo>
                <a:lnTo>
                  <a:pt x="8131349" y="1186078"/>
                </a:lnTo>
                <a:lnTo>
                  <a:pt x="8100110" y="1147978"/>
                </a:lnTo>
                <a:lnTo>
                  <a:pt x="8066133" y="1122578"/>
                </a:lnTo>
                <a:lnTo>
                  <a:pt x="8029417" y="1097178"/>
                </a:lnTo>
                <a:lnTo>
                  <a:pt x="7989963" y="1071778"/>
                </a:lnTo>
                <a:lnTo>
                  <a:pt x="7947770" y="1059078"/>
                </a:lnTo>
                <a:lnTo>
                  <a:pt x="7902838" y="1046378"/>
                </a:lnTo>
                <a:lnTo>
                  <a:pt x="7855168" y="1033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683980" y="4358718"/>
            <a:ext cx="6851015" cy="3836670"/>
          </a:xfrm>
          <a:custGeom>
            <a:avLst/>
            <a:gdLst/>
            <a:ahLst/>
            <a:cxnLst/>
            <a:rect l="l" t="t" r="r" b="b"/>
            <a:pathLst>
              <a:path w="6851015" h="3836670">
                <a:moveTo>
                  <a:pt x="874326" y="3823347"/>
                </a:moveTo>
                <a:lnTo>
                  <a:pt x="371227" y="3823347"/>
                </a:lnTo>
                <a:lnTo>
                  <a:pt x="421835" y="3836047"/>
                </a:lnTo>
                <a:lnTo>
                  <a:pt x="821107" y="3836047"/>
                </a:lnTo>
                <a:lnTo>
                  <a:pt x="874326" y="3823347"/>
                </a:lnTo>
                <a:close/>
              </a:path>
              <a:path w="6851015" h="3836670">
                <a:moveTo>
                  <a:pt x="251147" y="3455047"/>
                </a:moveTo>
                <a:lnTo>
                  <a:pt x="112395" y="3455047"/>
                </a:lnTo>
                <a:lnTo>
                  <a:pt x="71932" y="3467747"/>
                </a:lnTo>
                <a:lnTo>
                  <a:pt x="40462" y="3493147"/>
                </a:lnTo>
                <a:lnTo>
                  <a:pt x="17983" y="3518547"/>
                </a:lnTo>
                <a:lnTo>
                  <a:pt x="4495" y="3569347"/>
                </a:lnTo>
                <a:lnTo>
                  <a:pt x="0" y="3620147"/>
                </a:lnTo>
                <a:lnTo>
                  <a:pt x="4783" y="3658247"/>
                </a:lnTo>
                <a:lnTo>
                  <a:pt x="19134" y="3696347"/>
                </a:lnTo>
                <a:lnTo>
                  <a:pt x="76538" y="3747147"/>
                </a:lnTo>
                <a:lnTo>
                  <a:pt x="119591" y="3772547"/>
                </a:lnTo>
                <a:lnTo>
                  <a:pt x="172213" y="3797947"/>
                </a:lnTo>
                <a:lnTo>
                  <a:pt x="234403" y="3810647"/>
                </a:lnTo>
                <a:lnTo>
                  <a:pt x="277511" y="3810647"/>
                </a:lnTo>
                <a:lnTo>
                  <a:pt x="323119" y="3823347"/>
                </a:lnTo>
                <a:lnTo>
                  <a:pt x="925513" y="3823347"/>
                </a:lnTo>
                <a:lnTo>
                  <a:pt x="974670" y="3810647"/>
                </a:lnTo>
                <a:lnTo>
                  <a:pt x="1021795" y="3797947"/>
                </a:lnTo>
                <a:lnTo>
                  <a:pt x="1066890" y="3785247"/>
                </a:lnTo>
                <a:lnTo>
                  <a:pt x="1109953" y="3772547"/>
                </a:lnTo>
                <a:lnTo>
                  <a:pt x="1150985" y="3759847"/>
                </a:lnTo>
                <a:lnTo>
                  <a:pt x="1189986" y="3734447"/>
                </a:lnTo>
                <a:lnTo>
                  <a:pt x="1226956" y="3709047"/>
                </a:lnTo>
                <a:lnTo>
                  <a:pt x="1261895" y="3696347"/>
                </a:lnTo>
                <a:lnTo>
                  <a:pt x="1327459" y="3645547"/>
                </a:lnTo>
                <a:lnTo>
                  <a:pt x="1358454" y="3607447"/>
                </a:lnTo>
                <a:lnTo>
                  <a:pt x="1387789" y="3582047"/>
                </a:lnTo>
                <a:lnTo>
                  <a:pt x="1415464" y="3543947"/>
                </a:lnTo>
                <a:lnTo>
                  <a:pt x="1441478" y="3505847"/>
                </a:lnTo>
                <a:lnTo>
                  <a:pt x="525193" y="3505847"/>
                </a:lnTo>
                <a:lnTo>
                  <a:pt x="477126" y="3493147"/>
                </a:lnTo>
                <a:lnTo>
                  <a:pt x="430425" y="3493147"/>
                </a:lnTo>
                <a:lnTo>
                  <a:pt x="385089" y="3480447"/>
                </a:lnTo>
                <a:lnTo>
                  <a:pt x="312537" y="3467747"/>
                </a:lnTo>
                <a:lnTo>
                  <a:pt x="251147" y="3455047"/>
                </a:lnTo>
                <a:close/>
              </a:path>
              <a:path w="6851015" h="3836670">
                <a:moveTo>
                  <a:pt x="1649451" y="2464447"/>
                </a:moveTo>
                <a:lnTo>
                  <a:pt x="1318996" y="2464447"/>
                </a:lnTo>
                <a:lnTo>
                  <a:pt x="1317771" y="2527947"/>
                </a:lnTo>
                <a:lnTo>
                  <a:pt x="1315692" y="2591447"/>
                </a:lnTo>
                <a:lnTo>
                  <a:pt x="1312759" y="2654947"/>
                </a:lnTo>
                <a:lnTo>
                  <a:pt x="1308971" y="2718447"/>
                </a:lnTo>
                <a:lnTo>
                  <a:pt x="1304329" y="2769247"/>
                </a:lnTo>
                <a:lnTo>
                  <a:pt x="1298832" y="2820047"/>
                </a:lnTo>
                <a:lnTo>
                  <a:pt x="1292482" y="2883547"/>
                </a:lnTo>
                <a:lnTo>
                  <a:pt x="1285277" y="2921647"/>
                </a:lnTo>
                <a:lnTo>
                  <a:pt x="1277218" y="2972447"/>
                </a:lnTo>
                <a:lnTo>
                  <a:pt x="1268305" y="3010547"/>
                </a:lnTo>
                <a:lnTo>
                  <a:pt x="1258538" y="3061347"/>
                </a:lnTo>
                <a:lnTo>
                  <a:pt x="1247917" y="3099447"/>
                </a:lnTo>
                <a:lnTo>
                  <a:pt x="1236443" y="3137547"/>
                </a:lnTo>
                <a:lnTo>
                  <a:pt x="1224114" y="3162947"/>
                </a:lnTo>
                <a:lnTo>
                  <a:pt x="1201911" y="3213747"/>
                </a:lnTo>
                <a:lnTo>
                  <a:pt x="1177087" y="3264547"/>
                </a:lnTo>
                <a:lnTo>
                  <a:pt x="1149644" y="3302647"/>
                </a:lnTo>
                <a:lnTo>
                  <a:pt x="1119580" y="3340747"/>
                </a:lnTo>
                <a:lnTo>
                  <a:pt x="1086897" y="3378847"/>
                </a:lnTo>
                <a:lnTo>
                  <a:pt x="1051593" y="3404247"/>
                </a:lnTo>
                <a:lnTo>
                  <a:pt x="1013670" y="3429647"/>
                </a:lnTo>
                <a:lnTo>
                  <a:pt x="973126" y="3455047"/>
                </a:lnTo>
                <a:lnTo>
                  <a:pt x="929963" y="3480447"/>
                </a:lnTo>
                <a:lnTo>
                  <a:pt x="884180" y="3493147"/>
                </a:lnTo>
                <a:lnTo>
                  <a:pt x="835778" y="3505847"/>
                </a:lnTo>
                <a:lnTo>
                  <a:pt x="1441478" y="3505847"/>
                </a:lnTo>
                <a:lnTo>
                  <a:pt x="1465831" y="3467747"/>
                </a:lnTo>
                <a:lnTo>
                  <a:pt x="1488525" y="3416947"/>
                </a:lnTo>
                <a:lnTo>
                  <a:pt x="1509558" y="3378847"/>
                </a:lnTo>
                <a:lnTo>
                  <a:pt x="1528931" y="3328047"/>
                </a:lnTo>
                <a:lnTo>
                  <a:pt x="1546644" y="3277247"/>
                </a:lnTo>
                <a:lnTo>
                  <a:pt x="1562696" y="3226447"/>
                </a:lnTo>
                <a:lnTo>
                  <a:pt x="1573174" y="3188347"/>
                </a:lnTo>
                <a:lnTo>
                  <a:pt x="1582902" y="3137547"/>
                </a:lnTo>
                <a:lnTo>
                  <a:pt x="1591881" y="3099447"/>
                </a:lnTo>
                <a:lnTo>
                  <a:pt x="1600111" y="3048647"/>
                </a:lnTo>
                <a:lnTo>
                  <a:pt x="1607591" y="3010547"/>
                </a:lnTo>
                <a:lnTo>
                  <a:pt x="1614322" y="2959747"/>
                </a:lnTo>
                <a:lnTo>
                  <a:pt x="1620304" y="2908947"/>
                </a:lnTo>
                <a:lnTo>
                  <a:pt x="1625536" y="2845447"/>
                </a:lnTo>
                <a:lnTo>
                  <a:pt x="1630019" y="2794647"/>
                </a:lnTo>
                <a:lnTo>
                  <a:pt x="1636737" y="2680347"/>
                </a:lnTo>
                <a:lnTo>
                  <a:pt x="1638973" y="2616847"/>
                </a:lnTo>
                <a:lnTo>
                  <a:pt x="1649451" y="2464447"/>
                </a:lnTo>
                <a:close/>
              </a:path>
              <a:path w="6851015" h="3836670">
                <a:moveTo>
                  <a:pt x="812959" y="2832747"/>
                </a:moveTo>
                <a:lnTo>
                  <a:pt x="707500" y="2832747"/>
                </a:lnTo>
                <a:lnTo>
                  <a:pt x="762749" y="2845447"/>
                </a:lnTo>
                <a:lnTo>
                  <a:pt x="812959" y="2832747"/>
                </a:lnTo>
                <a:close/>
              </a:path>
              <a:path w="6851015" h="3836670">
                <a:moveTo>
                  <a:pt x="1309070" y="902347"/>
                </a:moveTo>
                <a:lnTo>
                  <a:pt x="885640" y="902347"/>
                </a:lnTo>
                <a:lnTo>
                  <a:pt x="834584" y="915047"/>
                </a:lnTo>
                <a:lnTo>
                  <a:pt x="736468" y="940447"/>
                </a:lnTo>
                <a:lnTo>
                  <a:pt x="643680" y="965847"/>
                </a:lnTo>
                <a:lnTo>
                  <a:pt x="599284" y="991247"/>
                </a:lnTo>
                <a:lnTo>
                  <a:pt x="556221" y="1003947"/>
                </a:lnTo>
                <a:lnTo>
                  <a:pt x="514489" y="1029347"/>
                </a:lnTo>
                <a:lnTo>
                  <a:pt x="474090" y="1054747"/>
                </a:lnTo>
                <a:lnTo>
                  <a:pt x="435022" y="1080147"/>
                </a:lnTo>
                <a:lnTo>
                  <a:pt x="397287" y="1105547"/>
                </a:lnTo>
                <a:lnTo>
                  <a:pt x="360884" y="1143647"/>
                </a:lnTo>
                <a:lnTo>
                  <a:pt x="325813" y="1169047"/>
                </a:lnTo>
                <a:lnTo>
                  <a:pt x="292074" y="1207147"/>
                </a:lnTo>
                <a:lnTo>
                  <a:pt x="260924" y="1245247"/>
                </a:lnTo>
                <a:lnTo>
                  <a:pt x="231554" y="1270647"/>
                </a:lnTo>
                <a:lnTo>
                  <a:pt x="203965" y="1308747"/>
                </a:lnTo>
                <a:lnTo>
                  <a:pt x="178155" y="1346847"/>
                </a:lnTo>
                <a:lnTo>
                  <a:pt x="154125" y="1384947"/>
                </a:lnTo>
                <a:lnTo>
                  <a:pt x="131876" y="1435747"/>
                </a:lnTo>
                <a:lnTo>
                  <a:pt x="111406" y="1473847"/>
                </a:lnTo>
                <a:lnTo>
                  <a:pt x="92717" y="1511947"/>
                </a:lnTo>
                <a:lnTo>
                  <a:pt x="75807" y="1562747"/>
                </a:lnTo>
                <a:lnTo>
                  <a:pt x="60678" y="1600847"/>
                </a:lnTo>
                <a:lnTo>
                  <a:pt x="47328" y="1651647"/>
                </a:lnTo>
                <a:lnTo>
                  <a:pt x="35759" y="1702447"/>
                </a:lnTo>
                <a:lnTo>
                  <a:pt x="25969" y="1753247"/>
                </a:lnTo>
                <a:lnTo>
                  <a:pt x="17960" y="1804047"/>
                </a:lnTo>
                <a:lnTo>
                  <a:pt x="11730" y="1854847"/>
                </a:lnTo>
                <a:lnTo>
                  <a:pt x="7280" y="1905647"/>
                </a:lnTo>
                <a:lnTo>
                  <a:pt x="4611" y="1956447"/>
                </a:lnTo>
                <a:lnTo>
                  <a:pt x="3721" y="2019947"/>
                </a:lnTo>
                <a:lnTo>
                  <a:pt x="4970" y="2070747"/>
                </a:lnTo>
                <a:lnTo>
                  <a:pt x="8718" y="2121547"/>
                </a:lnTo>
                <a:lnTo>
                  <a:pt x="14965" y="2172347"/>
                </a:lnTo>
                <a:lnTo>
                  <a:pt x="23711" y="2223147"/>
                </a:lnTo>
                <a:lnTo>
                  <a:pt x="34956" y="2273947"/>
                </a:lnTo>
                <a:lnTo>
                  <a:pt x="48699" y="2324747"/>
                </a:lnTo>
                <a:lnTo>
                  <a:pt x="64942" y="2362847"/>
                </a:lnTo>
                <a:lnTo>
                  <a:pt x="83683" y="2413647"/>
                </a:lnTo>
                <a:lnTo>
                  <a:pt x="104923" y="2451747"/>
                </a:lnTo>
                <a:lnTo>
                  <a:pt x="128662" y="2502547"/>
                </a:lnTo>
                <a:lnTo>
                  <a:pt x="154899" y="2540647"/>
                </a:lnTo>
                <a:lnTo>
                  <a:pt x="183636" y="2578747"/>
                </a:lnTo>
                <a:lnTo>
                  <a:pt x="214871" y="2604147"/>
                </a:lnTo>
                <a:lnTo>
                  <a:pt x="250935" y="2642247"/>
                </a:lnTo>
                <a:lnTo>
                  <a:pt x="288742" y="2680347"/>
                </a:lnTo>
                <a:lnTo>
                  <a:pt x="328295" y="2705747"/>
                </a:lnTo>
                <a:lnTo>
                  <a:pt x="369591" y="2743847"/>
                </a:lnTo>
                <a:lnTo>
                  <a:pt x="412631" y="2756547"/>
                </a:lnTo>
                <a:lnTo>
                  <a:pt x="457415" y="2781947"/>
                </a:lnTo>
                <a:lnTo>
                  <a:pt x="503944" y="2794647"/>
                </a:lnTo>
                <a:lnTo>
                  <a:pt x="552217" y="2820047"/>
                </a:lnTo>
                <a:lnTo>
                  <a:pt x="602234" y="2820047"/>
                </a:lnTo>
                <a:lnTo>
                  <a:pt x="653994" y="2832747"/>
                </a:lnTo>
                <a:lnTo>
                  <a:pt x="861537" y="2832747"/>
                </a:lnTo>
                <a:lnTo>
                  <a:pt x="953793" y="2807347"/>
                </a:lnTo>
                <a:lnTo>
                  <a:pt x="997472" y="2794647"/>
                </a:lnTo>
                <a:lnTo>
                  <a:pt x="1039518" y="2769247"/>
                </a:lnTo>
                <a:lnTo>
                  <a:pt x="1079931" y="2743847"/>
                </a:lnTo>
                <a:lnTo>
                  <a:pt x="1118754" y="2718447"/>
                </a:lnTo>
                <a:lnTo>
                  <a:pt x="1156020" y="2680347"/>
                </a:lnTo>
                <a:lnTo>
                  <a:pt x="1191728" y="2654947"/>
                </a:lnTo>
                <a:lnTo>
                  <a:pt x="1225879" y="2604147"/>
                </a:lnTo>
                <a:lnTo>
                  <a:pt x="1258474" y="2566047"/>
                </a:lnTo>
                <a:lnTo>
                  <a:pt x="1281753" y="2527947"/>
                </a:lnTo>
                <a:lnTo>
                  <a:pt x="717529" y="2527947"/>
                </a:lnTo>
                <a:lnTo>
                  <a:pt x="665323" y="2515247"/>
                </a:lnTo>
                <a:lnTo>
                  <a:pt x="617296" y="2502547"/>
                </a:lnTo>
                <a:lnTo>
                  <a:pt x="573445" y="2489847"/>
                </a:lnTo>
                <a:lnTo>
                  <a:pt x="533772" y="2464447"/>
                </a:lnTo>
                <a:lnTo>
                  <a:pt x="498274" y="2426347"/>
                </a:lnTo>
                <a:lnTo>
                  <a:pt x="466953" y="2388247"/>
                </a:lnTo>
                <a:lnTo>
                  <a:pt x="445479" y="2362847"/>
                </a:lnTo>
                <a:lnTo>
                  <a:pt x="426531" y="2324747"/>
                </a:lnTo>
                <a:lnTo>
                  <a:pt x="410108" y="2286647"/>
                </a:lnTo>
                <a:lnTo>
                  <a:pt x="396212" y="2248547"/>
                </a:lnTo>
                <a:lnTo>
                  <a:pt x="384843" y="2197747"/>
                </a:lnTo>
                <a:lnTo>
                  <a:pt x="375999" y="2146947"/>
                </a:lnTo>
                <a:lnTo>
                  <a:pt x="369683" y="2096147"/>
                </a:lnTo>
                <a:lnTo>
                  <a:pt x="365893" y="2045347"/>
                </a:lnTo>
                <a:lnTo>
                  <a:pt x="364629" y="1981847"/>
                </a:lnTo>
                <a:lnTo>
                  <a:pt x="365831" y="1931047"/>
                </a:lnTo>
                <a:lnTo>
                  <a:pt x="369435" y="1880247"/>
                </a:lnTo>
                <a:lnTo>
                  <a:pt x="375442" y="1829447"/>
                </a:lnTo>
                <a:lnTo>
                  <a:pt x="383853" y="1778647"/>
                </a:lnTo>
                <a:lnTo>
                  <a:pt x="394666" y="1727847"/>
                </a:lnTo>
                <a:lnTo>
                  <a:pt x="407882" y="1677047"/>
                </a:lnTo>
                <a:lnTo>
                  <a:pt x="423501" y="1638947"/>
                </a:lnTo>
                <a:lnTo>
                  <a:pt x="441523" y="1588147"/>
                </a:lnTo>
                <a:lnTo>
                  <a:pt x="461949" y="1550047"/>
                </a:lnTo>
                <a:lnTo>
                  <a:pt x="484776" y="1511947"/>
                </a:lnTo>
                <a:lnTo>
                  <a:pt x="510007" y="1461147"/>
                </a:lnTo>
                <a:lnTo>
                  <a:pt x="537641" y="1435747"/>
                </a:lnTo>
                <a:lnTo>
                  <a:pt x="568353" y="1397647"/>
                </a:lnTo>
                <a:lnTo>
                  <a:pt x="600958" y="1359547"/>
                </a:lnTo>
                <a:lnTo>
                  <a:pt x="635458" y="1334147"/>
                </a:lnTo>
                <a:lnTo>
                  <a:pt x="671850" y="1308747"/>
                </a:lnTo>
                <a:lnTo>
                  <a:pt x="710137" y="1283347"/>
                </a:lnTo>
                <a:lnTo>
                  <a:pt x="750317" y="1257947"/>
                </a:lnTo>
                <a:lnTo>
                  <a:pt x="792390" y="1232547"/>
                </a:lnTo>
                <a:lnTo>
                  <a:pt x="836357" y="1219847"/>
                </a:lnTo>
                <a:lnTo>
                  <a:pt x="882217" y="1207147"/>
                </a:lnTo>
                <a:lnTo>
                  <a:pt x="929971" y="1194447"/>
                </a:lnTo>
                <a:lnTo>
                  <a:pt x="979618" y="1194447"/>
                </a:lnTo>
                <a:lnTo>
                  <a:pt x="1031158" y="1181747"/>
                </a:lnTo>
                <a:lnTo>
                  <a:pt x="1754804" y="1181747"/>
                </a:lnTo>
                <a:lnTo>
                  <a:pt x="1734493" y="1143647"/>
                </a:lnTo>
                <a:lnTo>
                  <a:pt x="1706057" y="1105547"/>
                </a:lnTo>
                <a:lnTo>
                  <a:pt x="1669495" y="1092847"/>
                </a:lnTo>
                <a:lnTo>
                  <a:pt x="1624807" y="1067447"/>
                </a:lnTo>
                <a:lnTo>
                  <a:pt x="1571993" y="1067447"/>
                </a:lnTo>
                <a:lnTo>
                  <a:pt x="1545207" y="1029347"/>
                </a:lnTo>
                <a:lnTo>
                  <a:pt x="1513954" y="1003947"/>
                </a:lnTo>
                <a:lnTo>
                  <a:pt x="1478236" y="978547"/>
                </a:lnTo>
                <a:lnTo>
                  <a:pt x="1438052" y="953147"/>
                </a:lnTo>
                <a:lnTo>
                  <a:pt x="1393405" y="927747"/>
                </a:lnTo>
                <a:lnTo>
                  <a:pt x="1352789" y="915047"/>
                </a:lnTo>
                <a:lnTo>
                  <a:pt x="1309070" y="902347"/>
                </a:lnTo>
                <a:close/>
              </a:path>
              <a:path w="6851015" h="3836670">
                <a:moveTo>
                  <a:pt x="1754804" y="1181747"/>
                </a:moveTo>
                <a:lnTo>
                  <a:pt x="1127029" y="1181747"/>
                </a:lnTo>
                <a:lnTo>
                  <a:pt x="1209811" y="1207147"/>
                </a:lnTo>
                <a:lnTo>
                  <a:pt x="1328761" y="1245247"/>
                </a:lnTo>
                <a:lnTo>
                  <a:pt x="1367014" y="1270647"/>
                </a:lnTo>
                <a:lnTo>
                  <a:pt x="1404569" y="1296047"/>
                </a:lnTo>
                <a:lnTo>
                  <a:pt x="1397732" y="1359547"/>
                </a:lnTo>
                <a:lnTo>
                  <a:pt x="1390962" y="1423047"/>
                </a:lnTo>
                <a:lnTo>
                  <a:pt x="1384258" y="1486547"/>
                </a:lnTo>
                <a:lnTo>
                  <a:pt x="1377620" y="1537347"/>
                </a:lnTo>
                <a:lnTo>
                  <a:pt x="1371048" y="1600847"/>
                </a:lnTo>
                <a:lnTo>
                  <a:pt x="1364542" y="1651647"/>
                </a:lnTo>
                <a:lnTo>
                  <a:pt x="1358103" y="1689747"/>
                </a:lnTo>
                <a:lnTo>
                  <a:pt x="1351729" y="1740547"/>
                </a:lnTo>
                <a:lnTo>
                  <a:pt x="1345421" y="1778647"/>
                </a:lnTo>
                <a:lnTo>
                  <a:pt x="1339180" y="1829447"/>
                </a:lnTo>
                <a:lnTo>
                  <a:pt x="1333004" y="1867547"/>
                </a:lnTo>
                <a:lnTo>
                  <a:pt x="1326894" y="1892947"/>
                </a:lnTo>
                <a:lnTo>
                  <a:pt x="1320850" y="1931047"/>
                </a:lnTo>
                <a:lnTo>
                  <a:pt x="1314189" y="1969147"/>
                </a:lnTo>
                <a:lnTo>
                  <a:pt x="1304130" y="2019947"/>
                </a:lnTo>
                <a:lnTo>
                  <a:pt x="1290671" y="2058047"/>
                </a:lnTo>
                <a:lnTo>
                  <a:pt x="1273813" y="2096147"/>
                </a:lnTo>
                <a:lnTo>
                  <a:pt x="1253557" y="2146947"/>
                </a:lnTo>
                <a:lnTo>
                  <a:pt x="1229901" y="2185047"/>
                </a:lnTo>
                <a:lnTo>
                  <a:pt x="1202847" y="2235847"/>
                </a:lnTo>
                <a:lnTo>
                  <a:pt x="1172394" y="2273947"/>
                </a:lnTo>
                <a:lnTo>
                  <a:pt x="1138542" y="2312047"/>
                </a:lnTo>
                <a:lnTo>
                  <a:pt x="1099128" y="2362847"/>
                </a:lnTo>
                <a:lnTo>
                  <a:pt x="1019475" y="2439047"/>
                </a:lnTo>
                <a:lnTo>
                  <a:pt x="938722" y="2489847"/>
                </a:lnTo>
                <a:lnTo>
                  <a:pt x="815528" y="2527947"/>
                </a:lnTo>
                <a:lnTo>
                  <a:pt x="1281753" y="2527947"/>
                </a:lnTo>
                <a:lnTo>
                  <a:pt x="1289513" y="2515247"/>
                </a:lnTo>
                <a:lnTo>
                  <a:pt x="1318996" y="2464447"/>
                </a:lnTo>
                <a:lnTo>
                  <a:pt x="1649451" y="2464447"/>
                </a:lnTo>
                <a:lnTo>
                  <a:pt x="1681759" y="1994547"/>
                </a:lnTo>
                <a:lnTo>
                  <a:pt x="1684608" y="1956447"/>
                </a:lnTo>
                <a:lnTo>
                  <a:pt x="1688899" y="1931047"/>
                </a:lnTo>
                <a:lnTo>
                  <a:pt x="1694631" y="1880247"/>
                </a:lnTo>
                <a:lnTo>
                  <a:pt x="1701807" y="1829447"/>
                </a:lnTo>
                <a:lnTo>
                  <a:pt x="1710424" y="1778647"/>
                </a:lnTo>
                <a:lnTo>
                  <a:pt x="1720484" y="1715147"/>
                </a:lnTo>
                <a:lnTo>
                  <a:pt x="1731987" y="1638947"/>
                </a:lnTo>
                <a:lnTo>
                  <a:pt x="1742353" y="1575447"/>
                </a:lnTo>
                <a:lnTo>
                  <a:pt x="1751123" y="1524647"/>
                </a:lnTo>
                <a:lnTo>
                  <a:pt x="1758298" y="1473847"/>
                </a:lnTo>
                <a:lnTo>
                  <a:pt x="1763879" y="1423047"/>
                </a:lnTo>
                <a:lnTo>
                  <a:pt x="1767864" y="1372247"/>
                </a:lnTo>
                <a:lnTo>
                  <a:pt x="1770256" y="1321447"/>
                </a:lnTo>
                <a:lnTo>
                  <a:pt x="1771053" y="1283347"/>
                </a:lnTo>
                <a:lnTo>
                  <a:pt x="1766991" y="1232547"/>
                </a:lnTo>
                <a:lnTo>
                  <a:pt x="1754804" y="1181747"/>
                </a:lnTo>
                <a:close/>
              </a:path>
              <a:path w="6851015" h="3836670">
                <a:moveTo>
                  <a:pt x="1212328" y="889647"/>
                </a:moveTo>
                <a:lnTo>
                  <a:pt x="991748" y="889647"/>
                </a:lnTo>
                <a:lnTo>
                  <a:pt x="938028" y="902347"/>
                </a:lnTo>
                <a:lnTo>
                  <a:pt x="1262249" y="902347"/>
                </a:lnTo>
                <a:lnTo>
                  <a:pt x="1212328" y="889647"/>
                </a:lnTo>
                <a:close/>
              </a:path>
              <a:path w="6851015" h="3836670">
                <a:moveTo>
                  <a:pt x="2528366" y="0"/>
                </a:moveTo>
                <a:lnTo>
                  <a:pt x="2485227" y="3953"/>
                </a:lnTo>
                <a:lnTo>
                  <a:pt x="2445115" y="15813"/>
                </a:lnTo>
                <a:lnTo>
                  <a:pt x="2408026" y="35581"/>
                </a:lnTo>
                <a:lnTo>
                  <a:pt x="2373960" y="63258"/>
                </a:lnTo>
                <a:lnTo>
                  <a:pt x="2345473" y="96510"/>
                </a:lnTo>
                <a:lnTo>
                  <a:pt x="2325125" y="133018"/>
                </a:lnTo>
                <a:lnTo>
                  <a:pt x="2312916" y="172781"/>
                </a:lnTo>
                <a:lnTo>
                  <a:pt x="2308847" y="215798"/>
                </a:lnTo>
                <a:lnTo>
                  <a:pt x="2312916" y="258822"/>
                </a:lnTo>
                <a:lnTo>
                  <a:pt x="2325125" y="298589"/>
                </a:lnTo>
                <a:lnTo>
                  <a:pt x="2345473" y="335099"/>
                </a:lnTo>
                <a:lnTo>
                  <a:pt x="2373960" y="368350"/>
                </a:lnTo>
                <a:lnTo>
                  <a:pt x="2408026" y="396022"/>
                </a:lnTo>
                <a:lnTo>
                  <a:pt x="2445115" y="415791"/>
                </a:lnTo>
                <a:lnTo>
                  <a:pt x="2485227" y="427654"/>
                </a:lnTo>
                <a:lnTo>
                  <a:pt x="2528366" y="431609"/>
                </a:lnTo>
                <a:lnTo>
                  <a:pt x="2571443" y="427654"/>
                </a:lnTo>
                <a:lnTo>
                  <a:pt x="2611383" y="415791"/>
                </a:lnTo>
                <a:lnTo>
                  <a:pt x="2648185" y="396022"/>
                </a:lnTo>
                <a:lnTo>
                  <a:pt x="2681846" y="368350"/>
                </a:lnTo>
                <a:lnTo>
                  <a:pt x="2709925" y="335099"/>
                </a:lnTo>
                <a:lnTo>
                  <a:pt x="2729984" y="298589"/>
                </a:lnTo>
                <a:lnTo>
                  <a:pt x="2742019" y="258822"/>
                </a:lnTo>
                <a:lnTo>
                  <a:pt x="2746032" y="215798"/>
                </a:lnTo>
                <a:lnTo>
                  <a:pt x="2742019" y="172781"/>
                </a:lnTo>
                <a:lnTo>
                  <a:pt x="2729984" y="133018"/>
                </a:lnTo>
                <a:lnTo>
                  <a:pt x="2709925" y="96510"/>
                </a:lnTo>
                <a:lnTo>
                  <a:pt x="2681846" y="63258"/>
                </a:lnTo>
                <a:lnTo>
                  <a:pt x="2648185" y="35581"/>
                </a:lnTo>
                <a:lnTo>
                  <a:pt x="2611383" y="15813"/>
                </a:lnTo>
                <a:lnTo>
                  <a:pt x="2571443" y="3953"/>
                </a:lnTo>
                <a:lnTo>
                  <a:pt x="2528366" y="0"/>
                </a:lnTo>
                <a:close/>
              </a:path>
              <a:path w="6851015" h="3836670">
                <a:moveTo>
                  <a:pt x="2466975" y="881811"/>
                </a:moveTo>
                <a:lnTo>
                  <a:pt x="2428780" y="885066"/>
                </a:lnTo>
                <a:lnTo>
                  <a:pt x="2363201" y="911108"/>
                </a:lnTo>
                <a:lnTo>
                  <a:pt x="2313435" y="961919"/>
                </a:lnTo>
                <a:lnTo>
                  <a:pt x="2287851" y="1029824"/>
                </a:lnTo>
                <a:lnTo>
                  <a:pt x="2284653" y="1069708"/>
                </a:lnTo>
                <a:lnTo>
                  <a:pt x="2284424" y="1109634"/>
                </a:lnTo>
                <a:lnTo>
                  <a:pt x="2283735" y="1151698"/>
                </a:lnTo>
                <a:lnTo>
                  <a:pt x="2282587" y="1195898"/>
                </a:lnTo>
                <a:lnTo>
                  <a:pt x="2280981" y="1242234"/>
                </a:lnTo>
                <a:lnTo>
                  <a:pt x="2278915" y="1290707"/>
                </a:lnTo>
                <a:lnTo>
                  <a:pt x="2276390" y="1341316"/>
                </a:lnTo>
                <a:lnTo>
                  <a:pt x="2273406" y="1394060"/>
                </a:lnTo>
                <a:lnTo>
                  <a:pt x="2269963" y="1448939"/>
                </a:lnTo>
                <a:lnTo>
                  <a:pt x="2262155" y="1562970"/>
                </a:lnTo>
                <a:lnTo>
                  <a:pt x="2258708" y="1617851"/>
                </a:lnTo>
                <a:lnTo>
                  <a:pt x="2255722" y="1670596"/>
                </a:lnTo>
                <a:lnTo>
                  <a:pt x="2253196" y="1721205"/>
                </a:lnTo>
                <a:lnTo>
                  <a:pt x="2251129" y="1769678"/>
                </a:lnTo>
                <a:lnTo>
                  <a:pt x="2249521" y="1816014"/>
                </a:lnTo>
                <a:lnTo>
                  <a:pt x="2248373" y="1860215"/>
                </a:lnTo>
                <a:lnTo>
                  <a:pt x="2247685" y="1902281"/>
                </a:lnTo>
                <a:lnTo>
                  <a:pt x="2247455" y="1942210"/>
                </a:lnTo>
                <a:lnTo>
                  <a:pt x="2247588" y="1976360"/>
                </a:lnTo>
                <a:lnTo>
                  <a:pt x="2247987" y="2015028"/>
                </a:lnTo>
                <a:lnTo>
                  <a:pt x="2248651" y="2058215"/>
                </a:lnTo>
                <a:lnTo>
                  <a:pt x="2249580" y="2105920"/>
                </a:lnTo>
                <a:lnTo>
                  <a:pt x="2250774" y="2158143"/>
                </a:lnTo>
                <a:lnTo>
                  <a:pt x="2252234" y="2214885"/>
                </a:lnTo>
                <a:lnTo>
                  <a:pt x="2255686" y="2337403"/>
                </a:lnTo>
                <a:lnTo>
                  <a:pt x="2257148" y="2394143"/>
                </a:lnTo>
                <a:lnTo>
                  <a:pt x="2258345" y="2446365"/>
                </a:lnTo>
                <a:lnTo>
                  <a:pt x="2259276" y="2494069"/>
                </a:lnTo>
                <a:lnTo>
                  <a:pt x="2259941" y="2537255"/>
                </a:lnTo>
                <a:lnTo>
                  <a:pt x="2260340" y="2575925"/>
                </a:lnTo>
                <a:lnTo>
                  <a:pt x="2260473" y="2610078"/>
                </a:lnTo>
                <a:lnTo>
                  <a:pt x="2263670" y="2649145"/>
                </a:lnTo>
                <a:lnTo>
                  <a:pt x="2289249" y="2716116"/>
                </a:lnTo>
                <a:lnTo>
                  <a:pt x="2339013" y="2766811"/>
                </a:lnTo>
                <a:lnTo>
                  <a:pt x="2404593" y="2792853"/>
                </a:lnTo>
                <a:lnTo>
                  <a:pt x="2442794" y="2796108"/>
                </a:lnTo>
                <a:lnTo>
                  <a:pt x="2481739" y="2792853"/>
                </a:lnTo>
                <a:lnTo>
                  <a:pt x="2547780" y="2766811"/>
                </a:lnTo>
                <a:lnTo>
                  <a:pt x="2596850" y="2716116"/>
                </a:lnTo>
                <a:lnTo>
                  <a:pt x="2621964" y="2649145"/>
                </a:lnTo>
                <a:lnTo>
                  <a:pt x="2625102" y="2610078"/>
                </a:lnTo>
                <a:lnTo>
                  <a:pt x="2624969" y="2575925"/>
                </a:lnTo>
                <a:lnTo>
                  <a:pt x="2624570" y="2537255"/>
                </a:lnTo>
                <a:lnTo>
                  <a:pt x="2623906" y="2494069"/>
                </a:lnTo>
                <a:lnTo>
                  <a:pt x="2622975" y="2446365"/>
                </a:lnTo>
                <a:lnTo>
                  <a:pt x="2621778" y="2394143"/>
                </a:lnTo>
                <a:lnTo>
                  <a:pt x="2620316" y="2337403"/>
                </a:lnTo>
                <a:lnTo>
                  <a:pt x="2616863" y="2214885"/>
                </a:lnTo>
                <a:lnTo>
                  <a:pt x="2615404" y="2158143"/>
                </a:lnTo>
                <a:lnTo>
                  <a:pt x="2614210" y="2105920"/>
                </a:lnTo>
                <a:lnTo>
                  <a:pt x="2613280" y="2058215"/>
                </a:lnTo>
                <a:lnTo>
                  <a:pt x="2612616" y="2015028"/>
                </a:lnTo>
                <a:lnTo>
                  <a:pt x="2612218" y="1976360"/>
                </a:lnTo>
                <a:lnTo>
                  <a:pt x="2612085" y="1942210"/>
                </a:lnTo>
                <a:lnTo>
                  <a:pt x="2612314" y="1902281"/>
                </a:lnTo>
                <a:lnTo>
                  <a:pt x="2613003" y="1860215"/>
                </a:lnTo>
                <a:lnTo>
                  <a:pt x="2614151" y="1816014"/>
                </a:lnTo>
                <a:lnTo>
                  <a:pt x="2615758" y="1769678"/>
                </a:lnTo>
                <a:lnTo>
                  <a:pt x="2617825" y="1721205"/>
                </a:lnTo>
                <a:lnTo>
                  <a:pt x="2620352" y="1670596"/>
                </a:lnTo>
                <a:lnTo>
                  <a:pt x="2623338" y="1617851"/>
                </a:lnTo>
                <a:lnTo>
                  <a:pt x="2626784" y="1562970"/>
                </a:lnTo>
                <a:lnTo>
                  <a:pt x="2634592" y="1448939"/>
                </a:lnTo>
                <a:lnTo>
                  <a:pt x="2638036" y="1394060"/>
                </a:lnTo>
                <a:lnTo>
                  <a:pt x="2641020" y="1341316"/>
                </a:lnTo>
                <a:lnTo>
                  <a:pt x="2643544" y="1290707"/>
                </a:lnTo>
                <a:lnTo>
                  <a:pt x="2645610" y="1242234"/>
                </a:lnTo>
                <a:lnTo>
                  <a:pt x="2647217" y="1195898"/>
                </a:lnTo>
                <a:lnTo>
                  <a:pt x="2648365" y="1151698"/>
                </a:lnTo>
                <a:lnTo>
                  <a:pt x="2649053" y="1109634"/>
                </a:lnTo>
                <a:lnTo>
                  <a:pt x="2649283" y="1069708"/>
                </a:lnTo>
                <a:lnTo>
                  <a:pt x="2646087" y="1029824"/>
                </a:lnTo>
                <a:lnTo>
                  <a:pt x="2620512" y="961919"/>
                </a:lnTo>
                <a:lnTo>
                  <a:pt x="2570743" y="911108"/>
                </a:lnTo>
                <a:lnTo>
                  <a:pt x="2505168" y="885066"/>
                </a:lnTo>
                <a:lnTo>
                  <a:pt x="2466975" y="881811"/>
                </a:lnTo>
                <a:close/>
              </a:path>
              <a:path w="6851015" h="3836670">
                <a:moveTo>
                  <a:pt x="3289731" y="822274"/>
                </a:moveTo>
                <a:lnTo>
                  <a:pt x="3218105" y="835761"/>
                </a:lnTo>
                <a:lnTo>
                  <a:pt x="3155784" y="876223"/>
                </a:lnTo>
                <a:lnTo>
                  <a:pt x="3112531" y="935761"/>
                </a:lnTo>
                <a:lnTo>
                  <a:pt x="3098114" y="1006449"/>
                </a:lnTo>
                <a:lnTo>
                  <a:pt x="3099276" y="1025749"/>
                </a:lnTo>
                <a:lnTo>
                  <a:pt x="3102763" y="1046445"/>
                </a:lnTo>
                <a:lnTo>
                  <a:pt x="3108578" y="1068535"/>
                </a:lnTo>
                <a:lnTo>
                  <a:pt x="3116719" y="1092022"/>
                </a:lnTo>
                <a:lnTo>
                  <a:pt x="3447859" y="1945932"/>
                </a:lnTo>
                <a:lnTo>
                  <a:pt x="3732491" y="2701226"/>
                </a:lnTo>
                <a:lnTo>
                  <a:pt x="3755024" y="2750115"/>
                </a:lnTo>
                <a:lnTo>
                  <a:pt x="3781691" y="2790114"/>
                </a:lnTo>
                <a:lnTo>
                  <a:pt x="3812492" y="2821224"/>
                </a:lnTo>
                <a:lnTo>
                  <a:pt x="3847426" y="2843444"/>
                </a:lnTo>
                <a:lnTo>
                  <a:pt x="3886495" y="2856777"/>
                </a:lnTo>
                <a:lnTo>
                  <a:pt x="3929697" y="2861221"/>
                </a:lnTo>
                <a:lnTo>
                  <a:pt x="3979871" y="2856467"/>
                </a:lnTo>
                <a:lnTo>
                  <a:pt x="4021263" y="2842204"/>
                </a:lnTo>
                <a:lnTo>
                  <a:pt x="4053871" y="2818434"/>
                </a:lnTo>
                <a:lnTo>
                  <a:pt x="4077695" y="2785156"/>
                </a:lnTo>
                <a:lnTo>
                  <a:pt x="4092734" y="2742370"/>
                </a:lnTo>
                <a:lnTo>
                  <a:pt x="4098988" y="2690075"/>
                </a:lnTo>
                <a:lnTo>
                  <a:pt x="4296139" y="2236139"/>
                </a:lnTo>
                <a:lnTo>
                  <a:pt x="3922255" y="2236139"/>
                </a:lnTo>
                <a:lnTo>
                  <a:pt x="3449722" y="935755"/>
                </a:lnTo>
                <a:lnTo>
                  <a:pt x="3421587" y="886112"/>
                </a:lnTo>
                <a:lnTo>
                  <a:pt x="3385540" y="850647"/>
                </a:lnTo>
                <a:lnTo>
                  <a:pt x="3341587" y="829367"/>
                </a:lnTo>
                <a:lnTo>
                  <a:pt x="3289731" y="822274"/>
                </a:lnTo>
                <a:close/>
              </a:path>
              <a:path w="6851015" h="3836670">
                <a:moveTo>
                  <a:pt x="4595698" y="833437"/>
                </a:moveTo>
                <a:lnTo>
                  <a:pt x="4545703" y="840878"/>
                </a:lnTo>
                <a:lnTo>
                  <a:pt x="4501753" y="863203"/>
                </a:lnTo>
                <a:lnTo>
                  <a:pt x="4463846" y="900410"/>
                </a:lnTo>
                <a:lnTo>
                  <a:pt x="4431982" y="952499"/>
                </a:lnTo>
                <a:lnTo>
                  <a:pt x="4408717" y="1011342"/>
                </a:lnTo>
                <a:lnTo>
                  <a:pt x="4386875" y="1067153"/>
                </a:lnTo>
                <a:lnTo>
                  <a:pt x="4366458" y="1119933"/>
                </a:lnTo>
                <a:lnTo>
                  <a:pt x="4347465" y="1169680"/>
                </a:lnTo>
                <a:lnTo>
                  <a:pt x="4329895" y="1216396"/>
                </a:lnTo>
                <a:lnTo>
                  <a:pt x="4313750" y="1260080"/>
                </a:lnTo>
                <a:lnTo>
                  <a:pt x="4299028" y="1300733"/>
                </a:lnTo>
                <a:lnTo>
                  <a:pt x="4285729" y="1338355"/>
                </a:lnTo>
                <a:lnTo>
                  <a:pt x="4273854" y="1372946"/>
                </a:lnTo>
                <a:lnTo>
                  <a:pt x="4250513" y="1434956"/>
                </a:lnTo>
                <a:lnTo>
                  <a:pt x="4227621" y="1495313"/>
                </a:lnTo>
                <a:lnTo>
                  <a:pt x="4205176" y="1554017"/>
                </a:lnTo>
                <a:lnTo>
                  <a:pt x="4183179" y="1611067"/>
                </a:lnTo>
                <a:lnTo>
                  <a:pt x="4161630" y="1666463"/>
                </a:lnTo>
                <a:lnTo>
                  <a:pt x="4140529" y="1720206"/>
                </a:lnTo>
                <a:lnTo>
                  <a:pt x="4119876" y="1772295"/>
                </a:lnTo>
                <a:lnTo>
                  <a:pt x="4099671" y="1822731"/>
                </a:lnTo>
                <a:lnTo>
                  <a:pt x="4079914" y="1871513"/>
                </a:lnTo>
                <a:lnTo>
                  <a:pt x="4060605" y="1918641"/>
                </a:lnTo>
                <a:lnTo>
                  <a:pt x="4041744" y="1964116"/>
                </a:lnTo>
                <a:lnTo>
                  <a:pt x="4023330" y="2007937"/>
                </a:lnTo>
                <a:lnTo>
                  <a:pt x="4005365" y="2050105"/>
                </a:lnTo>
                <a:lnTo>
                  <a:pt x="3987847" y="2090619"/>
                </a:lnTo>
                <a:lnTo>
                  <a:pt x="3970777" y="2129479"/>
                </a:lnTo>
                <a:lnTo>
                  <a:pt x="3954155" y="2166686"/>
                </a:lnTo>
                <a:lnTo>
                  <a:pt x="3937981" y="2202240"/>
                </a:lnTo>
                <a:lnTo>
                  <a:pt x="3922255" y="2236139"/>
                </a:lnTo>
                <a:lnTo>
                  <a:pt x="4296139" y="2236139"/>
                </a:lnTo>
                <a:lnTo>
                  <a:pt x="4480356" y="1811985"/>
                </a:lnTo>
                <a:lnTo>
                  <a:pt x="4515406" y="1728893"/>
                </a:lnTo>
                <a:lnTo>
                  <a:pt x="4548332" y="1650334"/>
                </a:lnTo>
                <a:lnTo>
                  <a:pt x="4579134" y="1576306"/>
                </a:lnTo>
                <a:lnTo>
                  <a:pt x="4607812" y="1506810"/>
                </a:lnTo>
                <a:lnTo>
                  <a:pt x="4634365" y="1441846"/>
                </a:lnTo>
                <a:lnTo>
                  <a:pt x="4658794" y="1381414"/>
                </a:lnTo>
                <a:lnTo>
                  <a:pt x="4681099" y="1325514"/>
                </a:lnTo>
                <a:lnTo>
                  <a:pt x="4701280" y="1274145"/>
                </a:lnTo>
                <a:lnTo>
                  <a:pt x="4719337" y="1227309"/>
                </a:lnTo>
                <a:lnTo>
                  <a:pt x="4735269" y="1185004"/>
                </a:lnTo>
                <a:lnTo>
                  <a:pt x="4749077" y="1147231"/>
                </a:lnTo>
                <a:lnTo>
                  <a:pt x="4770320" y="1085280"/>
                </a:lnTo>
                <a:lnTo>
                  <a:pt x="4783067" y="1041456"/>
                </a:lnTo>
                <a:lnTo>
                  <a:pt x="4787315" y="1015758"/>
                </a:lnTo>
                <a:lnTo>
                  <a:pt x="4783710" y="979825"/>
                </a:lnTo>
                <a:lnTo>
                  <a:pt x="4754874" y="915640"/>
                </a:lnTo>
                <a:lnTo>
                  <a:pt x="4699648" y="863784"/>
                </a:lnTo>
                <a:lnTo>
                  <a:pt x="4632674" y="836809"/>
                </a:lnTo>
                <a:lnTo>
                  <a:pt x="4595698" y="833437"/>
                </a:lnTo>
                <a:close/>
              </a:path>
              <a:path w="6851015" h="3836670">
                <a:moveTo>
                  <a:pt x="5913107" y="842746"/>
                </a:moveTo>
                <a:lnTo>
                  <a:pt x="5860521" y="844141"/>
                </a:lnTo>
                <a:lnTo>
                  <a:pt x="5809273" y="848327"/>
                </a:lnTo>
                <a:lnTo>
                  <a:pt x="5759362" y="855303"/>
                </a:lnTo>
                <a:lnTo>
                  <a:pt x="5710788" y="865070"/>
                </a:lnTo>
                <a:lnTo>
                  <a:pt x="5663552" y="877628"/>
                </a:lnTo>
                <a:lnTo>
                  <a:pt x="5617653" y="892976"/>
                </a:lnTo>
                <a:lnTo>
                  <a:pt x="5573091" y="911114"/>
                </a:lnTo>
                <a:lnTo>
                  <a:pt x="5529867" y="932043"/>
                </a:lnTo>
                <a:lnTo>
                  <a:pt x="5487980" y="955762"/>
                </a:lnTo>
                <a:lnTo>
                  <a:pt x="5447429" y="982272"/>
                </a:lnTo>
                <a:lnTo>
                  <a:pt x="5408217" y="1011573"/>
                </a:lnTo>
                <a:lnTo>
                  <a:pt x="5370341" y="1043664"/>
                </a:lnTo>
                <a:lnTo>
                  <a:pt x="5333802" y="1078546"/>
                </a:lnTo>
                <a:lnTo>
                  <a:pt x="5298601" y="1116218"/>
                </a:lnTo>
                <a:lnTo>
                  <a:pt x="5264736" y="1156680"/>
                </a:lnTo>
                <a:lnTo>
                  <a:pt x="5232209" y="1199934"/>
                </a:lnTo>
                <a:lnTo>
                  <a:pt x="5205444" y="1238993"/>
                </a:lnTo>
                <a:lnTo>
                  <a:pt x="5180302" y="1279135"/>
                </a:lnTo>
                <a:lnTo>
                  <a:pt x="5156781" y="1320358"/>
                </a:lnTo>
                <a:lnTo>
                  <a:pt x="5134882" y="1362663"/>
                </a:lnTo>
                <a:lnTo>
                  <a:pt x="5114605" y="1406049"/>
                </a:lnTo>
                <a:lnTo>
                  <a:pt x="5095950" y="1450516"/>
                </a:lnTo>
                <a:lnTo>
                  <a:pt x="5078917" y="1496066"/>
                </a:lnTo>
                <a:lnTo>
                  <a:pt x="5063506" y="1542696"/>
                </a:lnTo>
                <a:lnTo>
                  <a:pt x="5049718" y="1590409"/>
                </a:lnTo>
                <a:lnTo>
                  <a:pt x="5037551" y="1639203"/>
                </a:lnTo>
                <a:lnTo>
                  <a:pt x="5027006" y="1689078"/>
                </a:lnTo>
                <a:lnTo>
                  <a:pt x="5018084" y="1740036"/>
                </a:lnTo>
                <a:lnTo>
                  <a:pt x="5010784" y="1792074"/>
                </a:lnTo>
                <a:lnTo>
                  <a:pt x="5005106" y="1845194"/>
                </a:lnTo>
                <a:lnTo>
                  <a:pt x="5001050" y="1899396"/>
                </a:lnTo>
                <a:lnTo>
                  <a:pt x="4998616" y="1954680"/>
                </a:lnTo>
                <a:lnTo>
                  <a:pt x="4997805" y="2011044"/>
                </a:lnTo>
                <a:lnTo>
                  <a:pt x="4999070" y="2066027"/>
                </a:lnTo>
                <a:lnTo>
                  <a:pt x="5002865" y="2119355"/>
                </a:lnTo>
                <a:lnTo>
                  <a:pt x="5009191" y="2171031"/>
                </a:lnTo>
                <a:lnTo>
                  <a:pt x="5018046" y="2221053"/>
                </a:lnTo>
                <a:lnTo>
                  <a:pt x="5029432" y="2269421"/>
                </a:lnTo>
                <a:lnTo>
                  <a:pt x="5043348" y="2316136"/>
                </a:lnTo>
                <a:lnTo>
                  <a:pt x="5059793" y="2361198"/>
                </a:lnTo>
                <a:lnTo>
                  <a:pt x="5078804" y="2404674"/>
                </a:lnTo>
                <a:lnTo>
                  <a:pt x="5100275" y="2446360"/>
                </a:lnTo>
                <a:lnTo>
                  <a:pt x="5124310" y="2486461"/>
                </a:lnTo>
                <a:lnTo>
                  <a:pt x="5150876" y="2524908"/>
                </a:lnTo>
                <a:lnTo>
                  <a:pt x="5179971" y="2561702"/>
                </a:lnTo>
                <a:lnTo>
                  <a:pt x="5211597" y="2596842"/>
                </a:lnTo>
                <a:lnTo>
                  <a:pt x="5245752" y="2630328"/>
                </a:lnTo>
                <a:lnTo>
                  <a:pt x="5282438" y="2662161"/>
                </a:lnTo>
                <a:lnTo>
                  <a:pt x="5317875" y="2689255"/>
                </a:lnTo>
                <a:lnTo>
                  <a:pt x="5354735" y="2714482"/>
                </a:lnTo>
                <a:lnTo>
                  <a:pt x="5393018" y="2737839"/>
                </a:lnTo>
                <a:lnTo>
                  <a:pt x="5432722" y="2759329"/>
                </a:lnTo>
                <a:lnTo>
                  <a:pt x="5473848" y="2778950"/>
                </a:lnTo>
                <a:lnTo>
                  <a:pt x="5516397" y="2796702"/>
                </a:lnTo>
                <a:lnTo>
                  <a:pt x="5560367" y="2812585"/>
                </a:lnTo>
                <a:lnTo>
                  <a:pt x="5605760" y="2826601"/>
                </a:lnTo>
                <a:lnTo>
                  <a:pt x="5652576" y="2838747"/>
                </a:lnTo>
                <a:lnTo>
                  <a:pt x="5700813" y="2849025"/>
                </a:lnTo>
                <a:lnTo>
                  <a:pt x="5750473" y="2857434"/>
                </a:lnTo>
                <a:lnTo>
                  <a:pt x="5801555" y="2863975"/>
                </a:lnTo>
                <a:lnTo>
                  <a:pt x="5854059" y="2868646"/>
                </a:lnTo>
                <a:lnTo>
                  <a:pt x="5907986" y="2871450"/>
                </a:lnTo>
                <a:lnTo>
                  <a:pt x="5963335" y="2872384"/>
                </a:lnTo>
                <a:lnTo>
                  <a:pt x="6012503" y="2871339"/>
                </a:lnTo>
                <a:lnTo>
                  <a:pt x="6061918" y="2868202"/>
                </a:lnTo>
                <a:lnTo>
                  <a:pt x="6111578" y="2862975"/>
                </a:lnTo>
                <a:lnTo>
                  <a:pt x="6161485" y="2855657"/>
                </a:lnTo>
                <a:lnTo>
                  <a:pt x="6211637" y="2846248"/>
                </a:lnTo>
                <a:lnTo>
                  <a:pt x="6262036" y="2834748"/>
                </a:lnTo>
                <a:lnTo>
                  <a:pt x="6312680" y="2821157"/>
                </a:lnTo>
                <a:lnTo>
                  <a:pt x="6363571" y="2805474"/>
                </a:lnTo>
                <a:lnTo>
                  <a:pt x="6414707" y="2787700"/>
                </a:lnTo>
                <a:lnTo>
                  <a:pt x="6466088" y="2767836"/>
                </a:lnTo>
                <a:lnTo>
                  <a:pt x="6517716" y="2745879"/>
                </a:lnTo>
                <a:lnTo>
                  <a:pt x="6575508" y="2718344"/>
                </a:lnTo>
                <a:lnTo>
                  <a:pt x="6627797" y="2689855"/>
                </a:lnTo>
                <a:lnTo>
                  <a:pt x="6674583" y="2660413"/>
                </a:lnTo>
                <a:lnTo>
                  <a:pt x="6715865" y="2630017"/>
                </a:lnTo>
                <a:lnTo>
                  <a:pt x="6751643" y="2598667"/>
                </a:lnTo>
                <a:lnTo>
                  <a:pt x="6781917" y="2566364"/>
                </a:lnTo>
                <a:lnTo>
                  <a:pt x="6804789" y="2535656"/>
                </a:lnTo>
                <a:lnTo>
                  <a:pt x="5963335" y="2535656"/>
                </a:lnTo>
                <a:lnTo>
                  <a:pt x="5905379" y="2534062"/>
                </a:lnTo>
                <a:lnTo>
                  <a:pt x="5849511" y="2529280"/>
                </a:lnTo>
                <a:lnTo>
                  <a:pt x="5795731" y="2521308"/>
                </a:lnTo>
                <a:lnTo>
                  <a:pt x="5744039" y="2510148"/>
                </a:lnTo>
                <a:lnTo>
                  <a:pt x="5694434" y="2495797"/>
                </a:lnTo>
                <a:lnTo>
                  <a:pt x="5646917" y="2478257"/>
                </a:lnTo>
                <a:lnTo>
                  <a:pt x="5601487" y="2457526"/>
                </a:lnTo>
                <a:lnTo>
                  <a:pt x="5558150" y="2433643"/>
                </a:lnTo>
                <a:lnTo>
                  <a:pt x="5516901" y="2406648"/>
                </a:lnTo>
                <a:lnTo>
                  <a:pt x="5477741" y="2376541"/>
                </a:lnTo>
                <a:lnTo>
                  <a:pt x="5440668" y="2343320"/>
                </a:lnTo>
                <a:lnTo>
                  <a:pt x="5405683" y="2306986"/>
                </a:lnTo>
                <a:lnTo>
                  <a:pt x="5372786" y="2267538"/>
                </a:lnTo>
                <a:lnTo>
                  <a:pt x="5341975" y="2224976"/>
                </a:lnTo>
                <a:lnTo>
                  <a:pt x="6064446" y="1882673"/>
                </a:lnTo>
                <a:lnTo>
                  <a:pt x="5310352" y="1882673"/>
                </a:lnTo>
                <a:lnTo>
                  <a:pt x="5323283" y="1824997"/>
                </a:lnTo>
                <a:lnTo>
                  <a:pt x="5337274" y="1769789"/>
                </a:lnTo>
                <a:lnTo>
                  <a:pt x="5352324" y="1717048"/>
                </a:lnTo>
                <a:lnTo>
                  <a:pt x="5368433" y="1666774"/>
                </a:lnTo>
                <a:lnTo>
                  <a:pt x="5385602" y="1618967"/>
                </a:lnTo>
                <a:lnTo>
                  <a:pt x="5403830" y="1573628"/>
                </a:lnTo>
                <a:lnTo>
                  <a:pt x="5423118" y="1530756"/>
                </a:lnTo>
                <a:lnTo>
                  <a:pt x="5443465" y="1490352"/>
                </a:lnTo>
                <a:lnTo>
                  <a:pt x="5464871" y="1452416"/>
                </a:lnTo>
                <a:lnTo>
                  <a:pt x="5487337" y="1416947"/>
                </a:lnTo>
                <a:lnTo>
                  <a:pt x="5510862" y="1383946"/>
                </a:lnTo>
                <a:lnTo>
                  <a:pt x="5535447" y="1353413"/>
                </a:lnTo>
                <a:lnTo>
                  <a:pt x="5569874" y="1316514"/>
                </a:lnTo>
                <a:lnTo>
                  <a:pt x="5606185" y="1283957"/>
                </a:lnTo>
                <a:lnTo>
                  <a:pt x="5644380" y="1255741"/>
                </a:lnTo>
                <a:lnTo>
                  <a:pt x="5684458" y="1231866"/>
                </a:lnTo>
                <a:lnTo>
                  <a:pt x="5726419" y="1212333"/>
                </a:lnTo>
                <a:lnTo>
                  <a:pt x="5770265" y="1197140"/>
                </a:lnTo>
                <a:lnTo>
                  <a:pt x="5815995" y="1186288"/>
                </a:lnTo>
                <a:lnTo>
                  <a:pt x="5863609" y="1179777"/>
                </a:lnTo>
                <a:lnTo>
                  <a:pt x="5913107" y="1177607"/>
                </a:lnTo>
                <a:lnTo>
                  <a:pt x="6629284" y="1177607"/>
                </a:lnTo>
                <a:lnTo>
                  <a:pt x="6618840" y="1150519"/>
                </a:lnTo>
                <a:lnTo>
                  <a:pt x="6597242" y="1109703"/>
                </a:lnTo>
                <a:lnTo>
                  <a:pt x="6570844" y="1071641"/>
                </a:lnTo>
                <a:lnTo>
                  <a:pt x="6539646" y="1036331"/>
                </a:lnTo>
                <a:lnTo>
                  <a:pt x="6503650" y="1003775"/>
                </a:lnTo>
                <a:lnTo>
                  <a:pt x="6462854" y="973973"/>
                </a:lnTo>
                <a:lnTo>
                  <a:pt x="6417259" y="946924"/>
                </a:lnTo>
                <a:lnTo>
                  <a:pt x="6377056" y="927129"/>
                </a:lnTo>
                <a:lnTo>
                  <a:pt x="6334583" y="909418"/>
                </a:lnTo>
                <a:lnTo>
                  <a:pt x="6289841" y="893792"/>
                </a:lnTo>
                <a:lnTo>
                  <a:pt x="6242829" y="880248"/>
                </a:lnTo>
                <a:lnTo>
                  <a:pt x="6193548" y="868789"/>
                </a:lnTo>
                <a:lnTo>
                  <a:pt x="6141998" y="859413"/>
                </a:lnTo>
                <a:lnTo>
                  <a:pt x="6088178" y="852121"/>
                </a:lnTo>
                <a:lnTo>
                  <a:pt x="6032090" y="846913"/>
                </a:lnTo>
                <a:lnTo>
                  <a:pt x="5973733" y="843788"/>
                </a:lnTo>
                <a:lnTo>
                  <a:pt x="5913107" y="842746"/>
                </a:lnTo>
                <a:close/>
              </a:path>
              <a:path w="6851015" h="3836670">
                <a:moveTo>
                  <a:pt x="6683286" y="2226843"/>
                </a:moveTo>
                <a:lnTo>
                  <a:pt x="6647588" y="2233063"/>
                </a:lnTo>
                <a:lnTo>
                  <a:pt x="6613056" y="2251724"/>
                </a:lnTo>
                <a:lnTo>
                  <a:pt x="6579689" y="2282827"/>
                </a:lnTo>
                <a:lnTo>
                  <a:pt x="6547484" y="2326373"/>
                </a:lnTo>
                <a:lnTo>
                  <a:pt x="6526220" y="2354029"/>
                </a:lnTo>
                <a:lnTo>
                  <a:pt x="6464559" y="2404674"/>
                </a:lnTo>
                <a:lnTo>
                  <a:pt x="6424162" y="2427664"/>
                </a:lnTo>
                <a:lnTo>
                  <a:pt x="6377387" y="2449097"/>
                </a:lnTo>
                <a:lnTo>
                  <a:pt x="6324236" y="2468974"/>
                </a:lnTo>
                <a:lnTo>
                  <a:pt x="6264706" y="2487294"/>
                </a:lnTo>
                <a:lnTo>
                  <a:pt x="6208276" y="2502073"/>
                </a:lnTo>
                <a:lnTo>
                  <a:pt x="6154326" y="2514164"/>
                </a:lnTo>
                <a:lnTo>
                  <a:pt x="6102858" y="2523567"/>
                </a:lnTo>
                <a:lnTo>
                  <a:pt x="6053869" y="2530284"/>
                </a:lnTo>
                <a:lnTo>
                  <a:pt x="6007362" y="2534313"/>
                </a:lnTo>
                <a:lnTo>
                  <a:pt x="5963335" y="2535656"/>
                </a:lnTo>
                <a:lnTo>
                  <a:pt x="6804789" y="2535656"/>
                </a:lnTo>
                <a:lnTo>
                  <a:pt x="6825952" y="2498900"/>
                </a:lnTo>
                <a:lnTo>
                  <a:pt x="6847970" y="2427625"/>
                </a:lnTo>
                <a:lnTo>
                  <a:pt x="6850722" y="2390559"/>
                </a:lnTo>
                <a:lnTo>
                  <a:pt x="6847524" y="2358990"/>
                </a:lnTo>
                <a:lnTo>
                  <a:pt x="6821940" y="2301783"/>
                </a:lnTo>
                <a:lnTo>
                  <a:pt x="6773106" y="2254575"/>
                </a:lnTo>
                <a:lnTo>
                  <a:pt x="6714970" y="2229924"/>
                </a:lnTo>
                <a:lnTo>
                  <a:pt x="6683286" y="2226843"/>
                </a:lnTo>
                <a:close/>
              </a:path>
              <a:path w="6851015" h="3836670">
                <a:moveTo>
                  <a:pt x="6629284" y="1177607"/>
                </a:moveTo>
                <a:lnTo>
                  <a:pt x="5913107" y="1177607"/>
                </a:lnTo>
                <a:lnTo>
                  <a:pt x="5969492" y="1179095"/>
                </a:lnTo>
                <a:lnTo>
                  <a:pt x="6023310" y="1183560"/>
                </a:lnTo>
                <a:lnTo>
                  <a:pt x="6074562" y="1191001"/>
                </a:lnTo>
                <a:lnTo>
                  <a:pt x="6123246" y="1201419"/>
                </a:lnTo>
                <a:lnTo>
                  <a:pt x="6169364" y="1214813"/>
                </a:lnTo>
                <a:lnTo>
                  <a:pt x="6212915" y="1231184"/>
                </a:lnTo>
                <a:lnTo>
                  <a:pt x="6253898" y="1250532"/>
                </a:lnTo>
                <a:lnTo>
                  <a:pt x="6292314" y="1272857"/>
                </a:lnTo>
                <a:lnTo>
                  <a:pt x="6328162" y="1298159"/>
                </a:lnTo>
                <a:lnTo>
                  <a:pt x="6361442" y="1326438"/>
                </a:lnTo>
                <a:lnTo>
                  <a:pt x="6333800" y="1348776"/>
                </a:lnTo>
                <a:lnTo>
                  <a:pt x="6302959" y="1371821"/>
                </a:lnTo>
                <a:lnTo>
                  <a:pt x="6268920" y="1395574"/>
                </a:lnTo>
                <a:lnTo>
                  <a:pt x="6231682" y="1420035"/>
                </a:lnTo>
                <a:lnTo>
                  <a:pt x="6191247" y="1445204"/>
                </a:lnTo>
                <a:lnTo>
                  <a:pt x="6147613" y="1471080"/>
                </a:lnTo>
                <a:lnTo>
                  <a:pt x="6100780" y="1497663"/>
                </a:lnTo>
                <a:lnTo>
                  <a:pt x="6050750" y="1524954"/>
                </a:lnTo>
                <a:lnTo>
                  <a:pt x="5997522" y="1552952"/>
                </a:lnTo>
                <a:lnTo>
                  <a:pt x="5941095" y="1581658"/>
                </a:lnTo>
                <a:lnTo>
                  <a:pt x="5881471" y="1611071"/>
                </a:lnTo>
                <a:lnTo>
                  <a:pt x="5310352" y="1882673"/>
                </a:lnTo>
                <a:lnTo>
                  <a:pt x="6064446" y="1882673"/>
                </a:lnTo>
                <a:lnTo>
                  <a:pt x="6176283" y="1829096"/>
                </a:lnTo>
                <a:lnTo>
                  <a:pt x="6230394" y="1802270"/>
                </a:lnTo>
                <a:lnTo>
                  <a:pt x="6279360" y="1777281"/>
                </a:lnTo>
                <a:lnTo>
                  <a:pt x="6323182" y="1754130"/>
                </a:lnTo>
                <a:lnTo>
                  <a:pt x="6361858" y="1732817"/>
                </a:lnTo>
                <a:lnTo>
                  <a:pt x="6395389" y="1713341"/>
                </a:lnTo>
                <a:lnTo>
                  <a:pt x="6447015" y="1679905"/>
                </a:lnTo>
                <a:lnTo>
                  <a:pt x="6496288" y="1641243"/>
                </a:lnTo>
                <a:lnTo>
                  <a:pt x="6538991" y="1601535"/>
                </a:lnTo>
                <a:lnTo>
                  <a:pt x="6575123" y="1560781"/>
                </a:lnTo>
                <a:lnTo>
                  <a:pt x="6604685" y="1518980"/>
                </a:lnTo>
                <a:lnTo>
                  <a:pt x="6627678" y="1476132"/>
                </a:lnTo>
                <a:lnTo>
                  <a:pt x="6644100" y="1432238"/>
                </a:lnTo>
                <a:lnTo>
                  <a:pt x="6653954" y="1387297"/>
                </a:lnTo>
                <a:lnTo>
                  <a:pt x="6657238" y="1341310"/>
                </a:lnTo>
                <a:lnTo>
                  <a:pt x="6654838" y="1289483"/>
                </a:lnTo>
                <a:lnTo>
                  <a:pt x="6647638" y="1240409"/>
                </a:lnTo>
                <a:lnTo>
                  <a:pt x="6635639" y="1194088"/>
                </a:lnTo>
                <a:lnTo>
                  <a:pt x="6629284" y="11776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4612" y="4358718"/>
            <a:ext cx="8860701" cy="383604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167422" y="4165244"/>
            <a:ext cx="5927090" cy="3103245"/>
          </a:xfrm>
          <a:custGeom>
            <a:avLst/>
            <a:gdLst/>
            <a:ahLst/>
            <a:cxnLst/>
            <a:rect l="l" t="t" r="r" b="b"/>
            <a:pathLst>
              <a:path w="5927090" h="3103245">
                <a:moveTo>
                  <a:pt x="1580423" y="1434325"/>
                </a:moveTo>
                <a:lnTo>
                  <a:pt x="1095755" y="1434325"/>
                </a:lnTo>
                <a:lnTo>
                  <a:pt x="1132455" y="1438643"/>
                </a:lnTo>
                <a:lnTo>
                  <a:pt x="1164837" y="1451597"/>
                </a:lnTo>
                <a:lnTo>
                  <a:pt x="1216649" y="1503413"/>
                </a:lnTo>
                <a:lnTo>
                  <a:pt x="1236079" y="1542275"/>
                </a:lnTo>
                <a:lnTo>
                  <a:pt x="1251191" y="1589773"/>
                </a:lnTo>
                <a:lnTo>
                  <a:pt x="1261986" y="1645907"/>
                </a:lnTo>
                <a:lnTo>
                  <a:pt x="1268463" y="1710677"/>
                </a:lnTo>
                <a:lnTo>
                  <a:pt x="1270622" y="1784083"/>
                </a:lnTo>
                <a:lnTo>
                  <a:pt x="1270331" y="1811405"/>
                </a:lnTo>
                <a:lnTo>
                  <a:pt x="1269460" y="1845006"/>
                </a:lnTo>
                <a:lnTo>
                  <a:pt x="1268007" y="1884886"/>
                </a:lnTo>
                <a:lnTo>
                  <a:pt x="1263940" y="1977208"/>
                </a:lnTo>
                <a:lnTo>
                  <a:pt x="1262487" y="2017088"/>
                </a:lnTo>
                <a:lnTo>
                  <a:pt x="1261616" y="2050689"/>
                </a:lnTo>
                <a:lnTo>
                  <a:pt x="1261325" y="2078012"/>
                </a:lnTo>
                <a:lnTo>
                  <a:pt x="1261739" y="2117653"/>
                </a:lnTo>
                <a:lnTo>
                  <a:pt x="1262979" y="2159683"/>
                </a:lnTo>
                <a:lnTo>
                  <a:pt x="1265046" y="2204101"/>
                </a:lnTo>
                <a:lnTo>
                  <a:pt x="1267941" y="2250908"/>
                </a:lnTo>
                <a:lnTo>
                  <a:pt x="1271662" y="2300104"/>
                </a:lnTo>
                <a:lnTo>
                  <a:pt x="1276210" y="2351688"/>
                </a:lnTo>
                <a:lnTo>
                  <a:pt x="1281585" y="2405661"/>
                </a:lnTo>
                <a:lnTo>
                  <a:pt x="1287787" y="2462022"/>
                </a:lnTo>
                <a:lnTo>
                  <a:pt x="1294815" y="2520772"/>
                </a:lnTo>
                <a:lnTo>
                  <a:pt x="1302760" y="2581612"/>
                </a:lnTo>
                <a:lnTo>
                  <a:pt x="1310890" y="2639282"/>
                </a:lnTo>
                <a:lnTo>
                  <a:pt x="1319203" y="2693784"/>
                </a:lnTo>
                <a:lnTo>
                  <a:pt x="1327701" y="2745116"/>
                </a:lnTo>
                <a:lnTo>
                  <a:pt x="1336382" y="2793278"/>
                </a:lnTo>
                <a:lnTo>
                  <a:pt x="1345247" y="2838272"/>
                </a:lnTo>
                <a:lnTo>
                  <a:pt x="1354297" y="2880096"/>
                </a:lnTo>
                <a:lnTo>
                  <a:pt x="1363529" y="2918750"/>
                </a:lnTo>
                <a:lnTo>
                  <a:pt x="1392960" y="3005135"/>
                </a:lnTo>
                <a:lnTo>
                  <a:pt x="1420269" y="3044724"/>
                </a:lnTo>
                <a:lnTo>
                  <a:pt x="1454871" y="3073002"/>
                </a:lnTo>
                <a:lnTo>
                  <a:pt x="1496768" y="3089969"/>
                </a:lnTo>
                <a:lnTo>
                  <a:pt x="1545958" y="3095625"/>
                </a:lnTo>
                <a:lnTo>
                  <a:pt x="1583632" y="3092427"/>
                </a:lnTo>
                <a:lnTo>
                  <a:pt x="1650603" y="3066848"/>
                </a:lnTo>
                <a:lnTo>
                  <a:pt x="1704322" y="3017316"/>
                </a:lnTo>
                <a:lnTo>
                  <a:pt x="1732222" y="2953593"/>
                </a:lnTo>
                <a:lnTo>
                  <a:pt x="1735708" y="2917024"/>
                </a:lnTo>
                <a:lnTo>
                  <a:pt x="1735244" y="2905287"/>
                </a:lnTo>
                <a:lnTo>
                  <a:pt x="1733850" y="2892383"/>
                </a:lnTo>
                <a:lnTo>
                  <a:pt x="1731524" y="2878312"/>
                </a:lnTo>
                <a:lnTo>
                  <a:pt x="1728266" y="2863075"/>
                </a:lnTo>
                <a:lnTo>
                  <a:pt x="1719140" y="2820870"/>
                </a:lnTo>
                <a:lnTo>
                  <a:pt x="1710362" y="2777036"/>
                </a:lnTo>
                <a:lnTo>
                  <a:pt x="1701933" y="2731574"/>
                </a:lnTo>
                <a:lnTo>
                  <a:pt x="1693852" y="2684484"/>
                </a:lnTo>
                <a:lnTo>
                  <a:pt x="1686121" y="2635767"/>
                </a:lnTo>
                <a:lnTo>
                  <a:pt x="1678739" y="2585422"/>
                </a:lnTo>
                <a:lnTo>
                  <a:pt x="1671705" y="2533451"/>
                </a:lnTo>
                <a:lnTo>
                  <a:pt x="1665020" y="2479852"/>
                </a:lnTo>
                <a:lnTo>
                  <a:pt x="1627809" y="2092896"/>
                </a:lnTo>
                <a:lnTo>
                  <a:pt x="1612925" y="1737563"/>
                </a:lnTo>
                <a:lnTo>
                  <a:pt x="1609963" y="1672213"/>
                </a:lnTo>
                <a:lnTo>
                  <a:pt x="1605632" y="1611357"/>
                </a:lnTo>
                <a:lnTo>
                  <a:pt x="1599866" y="1554059"/>
                </a:lnTo>
                <a:lnTo>
                  <a:pt x="1592685" y="1500629"/>
                </a:lnTo>
                <a:lnTo>
                  <a:pt x="1584091" y="1451070"/>
                </a:lnTo>
                <a:lnTo>
                  <a:pt x="1580423" y="1434325"/>
                </a:lnTo>
                <a:close/>
              </a:path>
              <a:path w="5927090" h="3103245">
                <a:moveTo>
                  <a:pt x="212089" y="0"/>
                </a:moveTo>
                <a:lnTo>
                  <a:pt x="139995" y="12790"/>
                </a:lnTo>
                <a:lnTo>
                  <a:pt x="79997" y="51155"/>
                </a:lnTo>
                <a:lnTo>
                  <a:pt x="39535" y="109061"/>
                </a:lnTo>
                <a:lnTo>
                  <a:pt x="26047" y="180454"/>
                </a:lnTo>
                <a:lnTo>
                  <a:pt x="27152" y="225624"/>
                </a:lnTo>
                <a:lnTo>
                  <a:pt x="30467" y="269981"/>
                </a:lnTo>
                <a:lnTo>
                  <a:pt x="35991" y="313526"/>
                </a:lnTo>
                <a:lnTo>
                  <a:pt x="43726" y="356260"/>
                </a:lnTo>
                <a:lnTo>
                  <a:pt x="51458" y="399220"/>
                </a:lnTo>
                <a:lnTo>
                  <a:pt x="56978" y="443461"/>
                </a:lnTo>
                <a:lnTo>
                  <a:pt x="60288" y="488984"/>
                </a:lnTo>
                <a:lnTo>
                  <a:pt x="61391" y="535787"/>
                </a:lnTo>
                <a:lnTo>
                  <a:pt x="61030" y="566636"/>
                </a:lnTo>
                <a:lnTo>
                  <a:pt x="59947" y="605857"/>
                </a:lnTo>
                <a:lnTo>
                  <a:pt x="58140" y="653449"/>
                </a:lnTo>
                <a:lnTo>
                  <a:pt x="55610" y="709413"/>
                </a:lnTo>
                <a:lnTo>
                  <a:pt x="52354" y="773748"/>
                </a:lnTo>
                <a:lnTo>
                  <a:pt x="48374" y="846455"/>
                </a:lnTo>
                <a:lnTo>
                  <a:pt x="42798" y="2213813"/>
                </a:lnTo>
                <a:lnTo>
                  <a:pt x="37210" y="2489149"/>
                </a:lnTo>
                <a:lnTo>
                  <a:pt x="34606" y="2572044"/>
                </a:lnTo>
                <a:lnTo>
                  <a:pt x="31258" y="2640653"/>
                </a:lnTo>
                <a:lnTo>
                  <a:pt x="27166" y="2694976"/>
                </a:lnTo>
                <a:lnTo>
                  <a:pt x="22330" y="2735013"/>
                </a:lnTo>
                <a:lnTo>
                  <a:pt x="9424" y="2786810"/>
                </a:lnTo>
                <a:lnTo>
                  <a:pt x="4189" y="2809133"/>
                </a:lnTo>
                <a:lnTo>
                  <a:pt x="1047" y="2827734"/>
                </a:lnTo>
                <a:lnTo>
                  <a:pt x="0" y="2842615"/>
                </a:lnTo>
                <a:lnTo>
                  <a:pt x="3605" y="2878426"/>
                </a:lnTo>
                <a:lnTo>
                  <a:pt x="32441" y="2941681"/>
                </a:lnTo>
                <a:lnTo>
                  <a:pt x="87672" y="2991908"/>
                </a:lnTo>
                <a:lnTo>
                  <a:pt x="154643" y="3017958"/>
                </a:lnTo>
                <a:lnTo>
                  <a:pt x="191617" y="3021215"/>
                </a:lnTo>
                <a:lnTo>
                  <a:pt x="242895" y="3014005"/>
                </a:lnTo>
                <a:lnTo>
                  <a:pt x="286964" y="2992377"/>
                </a:lnTo>
                <a:lnTo>
                  <a:pt x="323825" y="2956332"/>
                </a:lnTo>
                <a:lnTo>
                  <a:pt x="353479" y="2905874"/>
                </a:lnTo>
                <a:lnTo>
                  <a:pt x="366662" y="2867224"/>
                </a:lnTo>
                <a:lnTo>
                  <a:pt x="378197" y="2812559"/>
                </a:lnTo>
                <a:lnTo>
                  <a:pt x="388083" y="2741877"/>
                </a:lnTo>
                <a:lnTo>
                  <a:pt x="392408" y="2700530"/>
                </a:lnTo>
                <a:lnTo>
                  <a:pt x="396322" y="2655180"/>
                </a:lnTo>
                <a:lnTo>
                  <a:pt x="399823" y="2605825"/>
                </a:lnTo>
                <a:lnTo>
                  <a:pt x="402912" y="2552467"/>
                </a:lnTo>
                <a:lnTo>
                  <a:pt x="405590" y="2495104"/>
                </a:lnTo>
                <a:lnTo>
                  <a:pt x="407855" y="2433738"/>
                </a:lnTo>
                <a:lnTo>
                  <a:pt x="409709" y="2368368"/>
                </a:lnTo>
                <a:lnTo>
                  <a:pt x="411150" y="2298994"/>
                </a:lnTo>
                <a:lnTo>
                  <a:pt x="412180" y="2225616"/>
                </a:lnTo>
                <a:lnTo>
                  <a:pt x="412798" y="2148234"/>
                </a:lnTo>
                <a:lnTo>
                  <a:pt x="413003" y="2066848"/>
                </a:lnTo>
                <a:lnTo>
                  <a:pt x="445409" y="2007075"/>
                </a:lnTo>
                <a:lnTo>
                  <a:pt x="476402" y="1951283"/>
                </a:lnTo>
                <a:lnTo>
                  <a:pt x="505981" y="1899473"/>
                </a:lnTo>
                <a:lnTo>
                  <a:pt x="534146" y="1851643"/>
                </a:lnTo>
                <a:lnTo>
                  <a:pt x="560898" y="1807795"/>
                </a:lnTo>
                <a:lnTo>
                  <a:pt x="586237" y="1767928"/>
                </a:lnTo>
                <a:lnTo>
                  <a:pt x="610161" y="1732042"/>
                </a:lnTo>
                <a:lnTo>
                  <a:pt x="632673" y="1700137"/>
                </a:lnTo>
                <a:lnTo>
                  <a:pt x="673455" y="1648269"/>
                </a:lnTo>
                <a:lnTo>
                  <a:pt x="711162" y="1607622"/>
                </a:lnTo>
                <a:lnTo>
                  <a:pt x="749875" y="1571252"/>
                </a:lnTo>
                <a:lnTo>
                  <a:pt x="789592" y="1539161"/>
                </a:lnTo>
                <a:lnTo>
                  <a:pt x="830314" y="1511348"/>
                </a:lnTo>
                <a:lnTo>
                  <a:pt x="872042" y="1487814"/>
                </a:lnTo>
                <a:lnTo>
                  <a:pt x="914774" y="1468558"/>
                </a:lnTo>
                <a:lnTo>
                  <a:pt x="916946" y="1467815"/>
                </a:lnTo>
                <a:lnTo>
                  <a:pt x="399986" y="1467815"/>
                </a:lnTo>
                <a:lnTo>
                  <a:pt x="398144" y="1306311"/>
                </a:lnTo>
                <a:lnTo>
                  <a:pt x="397956" y="1272308"/>
                </a:lnTo>
                <a:lnTo>
                  <a:pt x="398002" y="1201903"/>
                </a:lnTo>
                <a:lnTo>
                  <a:pt x="398555" y="1150888"/>
                </a:lnTo>
                <a:lnTo>
                  <a:pt x="399516" y="1099931"/>
                </a:lnTo>
                <a:lnTo>
                  <a:pt x="400884" y="1049032"/>
                </a:lnTo>
                <a:lnTo>
                  <a:pt x="402659" y="998191"/>
                </a:lnTo>
                <a:lnTo>
                  <a:pt x="404840" y="947408"/>
                </a:lnTo>
                <a:lnTo>
                  <a:pt x="407428" y="896683"/>
                </a:lnTo>
                <a:lnTo>
                  <a:pt x="410478" y="843928"/>
                </a:lnTo>
                <a:lnTo>
                  <a:pt x="413122" y="791694"/>
                </a:lnTo>
                <a:lnTo>
                  <a:pt x="415359" y="739983"/>
                </a:lnTo>
                <a:lnTo>
                  <a:pt x="417190" y="688794"/>
                </a:lnTo>
                <a:lnTo>
                  <a:pt x="418614" y="638127"/>
                </a:lnTo>
                <a:lnTo>
                  <a:pt x="419632" y="587984"/>
                </a:lnTo>
                <a:lnTo>
                  <a:pt x="420242" y="538364"/>
                </a:lnTo>
                <a:lnTo>
                  <a:pt x="420441" y="488984"/>
                </a:lnTo>
                <a:lnTo>
                  <a:pt x="419619" y="439917"/>
                </a:lnTo>
                <a:lnTo>
                  <a:pt x="417139" y="388603"/>
                </a:lnTo>
                <a:lnTo>
                  <a:pt x="413005" y="335326"/>
                </a:lnTo>
                <a:lnTo>
                  <a:pt x="407217" y="280085"/>
                </a:lnTo>
                <a:lnTo>
                  <a:pt x="399774" y="222881"/>
                </a:lnTo>
                <a:lnTo>
                  <a:pt x="390677" y="163715"/>
                </a:lnTo>
                <a:lnTo>
                  <a:pt x="378482" y="113691"/>
                </a:lnTo>
                <a:lnTo>
                  <a:pt x="359258" y="72762"/>
                </a:lnTo>
                <a:lnTo>
                  <a:pt x="333006" y="40928"/>
                </a:lnTo>
                <a:lnTo>
                  <a:pt x="299727" y="18190"/>
                </a:lnTo>
                <a:lnTo>
                  <a:pt x="259421" y="4547"/>
                </a:lnTo>
                <a:lnTo>
                  <a:pt x="212089" y="0"/>
                </a:lnTo>
                <a:close/>
              </a:path>
              <a:path w="5927090" h="3103245">
                <a:moveTo>
                  <a:pt x="1095755" y="1060399"/>
                </a:moveTo>
                <a:lnTo>
                  <a:pt x="1047255" y="1061983"/>
                </a:lnTo>
                <a:lnTo>
                  <a:pt x="999422" y="1066735"/>
                </a:lnTo>
                <a:lnTo>
                  <a:pt x="952259" y="1074656"/>
                </a:lnTo>
                <a:lnTo>
                  <a:pt x="905763" y="1085745"/>
                </a:lnTo>
                <a:lnTo>
                  <a:pt x="859938" y="1100002"/>
                </a:lnTo>
                <a:lnTo>
                  <a:pt x="814781" y="1117427"/>
                </a:lnTo>
                <a:lnTo>
                  <a:pt x="770294" y="1138021"/>
                </a:lnTo>
                <a:lnTo>
                  <a:pt x="726478" y="1161783"/>
                </a:lnTo>
                <a:lnTo>
                  <a:pt x="688087" y="1185591"/>
                </a:lnTo>
                <a:lnTo>
                  <a:pt x="650224" y="1211948"/>
                </a:lnTo>
                <a:lnTo>
                  <a:pt x="612890" y="1240853"/>
                </a:lnTo>
                <a:lnTo>
                  <a:pt x="576084" y="1272308"/>
                </a:lnTo>
                <a:lnTo>
                  <a:pt x="539806" y="1306311"/>
                </a:lnTo>
                <a:lnTo>
                  <a:pt x="504057" y="1342863"/>
                </a:lnTo>
                <a:lnTo>
                  <a:pt x="468838" y="1381964"/>
                </a:lnTo>
                <a:lnTo>
                  <a:pt x="434147" y="1423615"/>
                </a:lnTo>
                <a:lnTo>
                  <a:pt x="399986" y="1467815"/>
                </a:lnTo>
                <a:lnTo>
                  <a:pt x="916946" y="1467815"/>
                </a:lnTo>
                <a:lnTo>
                  <a:pt x="958512" y="1453581"/>
                </a:lnTo>
                <a:lnTo>
                  <a:pt x="1003255" y="1442883"/>
                </a:lnTo>
                <a:lnTo>
                  <a:pt x="1049003" y="1436464"/>
                </a:lnTo>
                <a:lnTo>
                  <a:pt x="1095755" y="1434325"/>
                </a:lnTo>
                <a:lnTo>
                  <a:pt x="1580423" y="1434325"/>
                </a:lnTo>
                <a:lnTo>
                  <a:pt x="1574083" y="1405379"/>
                </a:lnTo>
                <a:lnTo>
                  <a:pt x="1562661" y="1363559"/>
                </a:lnTo>
                <a:lnTo>
                  <a:pt x="1549825" y="1325607"/>
                </a:lnTo>
                <a:lnTo>
                  <a:pt x="1519910" y="1261313"/>
                </a:lnTo>
                <a:lnTo>
                  <a:pt x="1494909" y="1223141"/>
                </a:lnTo>
                <a:lnTo>
                  <a:pt x="1466038" y="1188987"/>
                </a:lnTo>
                <a:lnTo>
                  <a:pt x="1433297" y="1158850"/>
                </a:lnTo>
                <a:lnTo>
                  <a:pt x="1396686" y="1132731"/>
                </a:lnTo>
                <a:lnTo>
                  <a:pt x="1356206" y="1110630"/>
                </a:lnTo>
                <a:lnTo>
                  <a:pt x="1311855" y="1092547"/>
                </a:lnTo>
                <a:lnTo>
                  <a:pt x="1263634" y="1078483"/>
                </a:lnTo>
                <a:lnTo>
                  <a:pt x="1211544" y="1068436"/>
                </a:lnTo>
                <a:lnTo>
                  <a:pt x="1155585" y="1062408"/>
                </a:lnTo>
                <a:lnTo>
                  <a:pt x="1095755" y="1060399"/>
                </a:lnTo>
                <a:close/>
              </a:path>
              <a:path w="5927090" h="3103245">
                <a:moveTo>
                  <a:pt x="3797548" y="2885401"/>
                </a:moveTo>
                <a:lnTo>
                  <a:pt x="3389426" y="2885401"/>
                </a:lnTo>
                <a:lnTo>
                  <a:pt x="3412562" y="2916215"/>
                </a:lnTo>
                <a:lnTo>
                  <a:pt x="3441049" y="2949122"/>
                </a:lnTo>
                <a:lnTo>
                  <a:pt x="3474883" y="2984123"/>
                </a:lnTo>
                <a:lnTo>
                  <a:pt x="3514064" y="3021215"/>
                </a:lnTo>
                <a:lnTo>
                  <a:pt x="3556970" y="3057027"/>
                </a:lnTo>
                <a:lnTo>
                  <a:pt x="3592666" y="3082605"/>
                </a:lnTo>
                <a:lnTo>
                  <a:pt x="3642436" y="3103067"/>
                </a:lnTo>
                <a:lnTo>
                  <a:pt x="3675804" y="3100043"/>
                </a:lnTo>
                <a:lnTo>
                  <a:pt x="3736263" y="3075854"/>
                </a:lnTo>
                <a:lnTo>
                  <a:pt x="3786146" y="3028882"/>
                </a:lnTo>
                <a:lnTo>
                  <a:pt x="3812192" y="2967492"/>
                </a:lnTo>
                <a:lnTo>
                  <a:pt x="3815448" y="2931909"/>
                </a:lnTo>
                <a:lnTo>
                  <a:pt x="3804284" y="2900286"/>
                </a:lnTo>
                <a:lnTo>
                  <a:pt x="3797548" y="2885401"/>
                </a:lnTo>
                <a:close/>
              </a:path>
              <a:path w="5927090" h="3103245">
                <a:moveTo>
                  <a:pt x="3075025" y="1038072"/>
                </a:moveTo>
                <a:lnTo>
                  <a:pt x="3024884" y="1039179"/>
                </a:lnTo>
                <a:lnTo>
                  <a:pt x="2975572" y="1042501"/>
                </a:lnTo>
                <a:lnTo>
                  <a:pt x="2927091" y="1048037"/>
                </a:lnTo>
                <a:lnTo>
                  <a:pt x="2879440" y="1055788"/>
                </a:lnTo>
                <a:lnTo>
                  <a:pt x="2832619" y="1065754"/>
                </a:lnTo>
                <a:lnTo>
                  <a:pt x="2786628" y="1077933"/>
                </a:lnTo>
                <a:lnTo>
                  <a:pt x="2741468" y="1092328"/>
                </a:lnTo>
                <a:lnTo>
                  <a:pt x="2697138" y="1108936"/>
                </a:lnTo>
                <a:lnTo>
                  <a:pt x="2653639" y="1127759"/>
                </a:lnTo>
                <a:lnTo>
                  <a:pt x="2610970" y="1148797"/>
                </a:lnTo>
                <a:lnTo>
                  <a:pt x="2569131" y="1172049"/>
                </a:lnTo>
                <a:lnTo>
                  <a:pt x="2528123" y="1197515"/>
                </a:lnTo>
                <a:lnTo>
                  <a:pt x="2487945" y="1225196"/>
                </a:lnTo>
                <a:lnTo>
                  <a:pt x="2448599" y="1255091"/>
                </a:lnTo>
                <a:lnTo>
                  <a:pt x="2410082" y="1287200"/>
                </a:lnTo>
                <a:lnTo>
                  <a:pt x="2372397" y="1321523"/>
                </a:lnTo>
                <a:lnTo>
                  <a:pt x="2335542" y="1358061"/>
                </a:lnTo>
                <a:lnTo>
                  <a:pt x="2300172" y="1396155"/>
                </a:lnTo>
                <a:lnTo>
                  <a:pt x="2266946" y="1435150"/>
                </a:lnTo>
                <a:lnTo>
                  <a:pt x="2235864" y="1475046"/>
                </a:lnTo>
                <a:lnTo>
                  <a:pt x="2206925" y="1515844"/>
                </a:lnTo>
                <a:lnTo>
                  <a:pt x="2180130" y="1557543"/>
                </a:lnTo>
                <a:lnTo>
                  <a:pt x="2155478" y="1600144"/>
                </a:lnTo>
                <a:lnTo>
                  <a:pt x="2132970" y="1643646"/>
                </a:lnTo>
                <a:lnTo>
                  <a:pt x="2112606" y="1688050"/>
                </a:lnTo>
                <a:lnTo>
                  <a:pt x="2094385" y="1733355"/>
                </a:lnTo>
                <a:lnTo>
                  <a:pt x="2078308" y="1779561"/>
                </a:lnTo>
                <a:lnTo>
                  <a:pt x="2064374" y="1826668"/>
                </a:lnTo>
                <a:lnTo>
                  <a:pt x="2052584" y="1874677"/>
                </a:lnTo>
                <a:lnTo>
                  <a:pt x="2042938" y="1923587"/>
                </a:lnTo>
                <a:lnTo>
                  <a:pt x="2035435" y="1973398"/>
                </a:lnTo>
                <a:lnTo>
                  <a:pt x="2030076" y="2024111"/>
                </a:lnTo>
                <a:lnTo>
                  <a:pt x="2026861" y="2075725"/>
                </a:lnTo>
                <a:lnTo>
                  <a:pt x="2025789" y="2128240"/>
                </a:lnTo>
                <a:lnTo>
                  <a:pt x="2026624" y="2190649"/>
                </a:lnTo>
                <a:lnTo>
                  <a:pt x="2029130" y="2250875"/>
                </a:lnTo>
                <a:lnTo>
                  <a:pt x="2033305" y="2308918"/>
                </a:lnTo>
                <a:lnTo>
                  <a:pt x="2039151" y="2364778"/>
                </a:lnTo>
                <a:lnTo>
                  <a:pt x="2046668" y="2418456"/>
                </a:lnTo>
                <a:lnTo>
                  <a:pt x="2055854" y="2469951"/>
                </a:lnTo>
                <a:lnTo>
                  <a:pt x="2066710" y="2519262"/>
                </a:lnTo>
                <a:lnTo>
                  <a:pt x="2079237" y="2566392"/>
                </a:lnTo>
                <a:lnTo>
                  <a:pt x="2093434" y="2611338"/>
                </a:lnTo>
                <a:lnTo>
                  <a:pt x="2109301" y="2654101"/>
                </a:lnTo>
                <a:lnTo>
                  <a:pt x="2126838" y="2694681"/>
                </a:lnTo>
                <a:lnTo>
                  <a:pt x="2146045" y="2733079"/>
                </a:lnTo>
                <a:lnTo>
                  <a:pt x="2166922" y="2769293"/>
                </a:lnTo>
                <a:lnTo>
                  <a:pt x="2189469" y="2803325"/>
                </a:lnTo>
                <a:lnTo>
                  <a:pt x="2213686" y="2835173"/>
                </a:lnTo>
                <a:lnTo>
                  <a:pt x="2243327" y="2869002"/>
                </a:lnTo>
                <a:lnTo>
                  <a:pt x="2275380" y="2900325"/>
                </a:lnTo>
                <a:lnTo>
                  <a:pt x="2309843" y="2929142"/>
                </a:lnTo>
                <a:lnTo>
                  <a:pt x="2346717" y="2955453"/>
                </a:lnTo>
                <a:lnTo>
                  <a:pt x="2386002" y="2979258"/>
                </a:lnTo>
                <a:lnTo>
                  <a:pt x="2427698" y="3000557"/>
                </a:lnTo>
                <a:lnTo>
                  <a:pt x="2471805" y="3019350"/>
                </a:lnTo>
                <a:lnTo>
                  <a:pt x="2518323" y="3035637"/>
                </a:lnTo>
                <a:lnTo>
                  <a:pt x="2567252" y="3049419"/>
                </a:lnTo>
                <a:lnTo>
                  <a:pt x="2618592" y="3060695"/>
                </a:lnTo>
                <a:lnTo>
                  <a:pt x="2672343" y="3069465"/>
                </a:lnTo>
                <a:lnTo>
                  <a:pt x="2728506" y="3075729"/>
                </a:lnTo>
                <a:lnTo>
                  <a:pt x="2787079" y="3079487"/>
                </a:lnTo>
                <a:lnTo>
                  <a:pt x="2848063" y="3080740"/>
                </a:lnTo>
                <a:lnTo>
                  <a:pt x="2886311" y="3078768"/>
                </a:lnTo>
                <a:lnTo>
                  <a:pt x="2928131" y="3072852"/>
                </a:lnTo>
                <a:lnTo>
                  <a:pt x="2973524" y="3062992"/>
                </a:lnTo>
                <a:lnTo>
                  <a:pt x="3022488" y="3049187"/>
                </a:lnTo>
                <a:lnTo>
                  <a:pt x="3075025" y="3031439"/>
                </a:lnTo>
                <a:lnTo>
                  <a:pt x="3114700" y="3016385"/>
                </a:lnTo>
                <a:lnTo>
                  <a:pt x="3156122" y="2999394"/>
                </a:lnTo>
                <a:lnTo>
                  <a:pt x="3199290" y="2980468"/>
                </a:lnTo>
                <a:lnTo>
                  <a:pt x="3244205" y="2959605"/>
                </a:lnTo>
                <a:lnTo>
                  <a:pt x="3290865" y="2936807"/>
                </a:lnTo>
                <a:lnTo>
                  <a:pt x="3339273" y="2912072"/>
                </a:lnTo>
                <a:lnTo>
                  <a:pt x="3389426" y="2885401"/>
                </a:lnTo>
                <a:lnTo>
                  <a:pt x="3797548" y="2885401"/>
                </a:lnTo>
                <a:lnTo>
                  <a:pt x="3778700" y="2843079"/>
                </a:lnTo>
                <a:lnTo>
                  <a:pt x="3761498" y="2801683"/>
                </a:lnTo>
                <a:lnTo>
                  <a:pt x="3743026" y="2755176"/>
                </a:lnTo>
                <a:lnTo>
                  <a:pt x="2823883" y="2755176"/>
                </a:lnTo>
                <a:lnTo>
                  <a:pt x="2771618" y="2752792"/>
                </a:lnTo>
                <a:lnTo>
                  <a:pt x="2722725" y="2745641"/>
                </a:lnTo>
                <a:lnTo>
                  <a:pt x="2677203" y="2733724"/>
                </a:lnTo>
                <a:lnTo>
                  <a:pt x="2635053" y="2717039"/>
                </a:lnTo>
                <a:lnTo>
                  <a:pt x="2596274" y="2695588"/>
                </a:lnTo>
                <a:lnTo>
                  <a:pt x="2560868" y="2669370"/>
                </a:lnTo>
                <a:lnTo>
                  <a:pt x="2528834" y="2638386"/>
                </a:lnTo>
                <a:lnTo>
                  <a:pt x="2500172" y="2602636"/>
                </a:lnTo>
                <a:lnTo>
                  <a:pt x="2461329" y="2535513"/>
                </a:lnTo>
                <a:lnTo>
                  <a:pt x="2445144" y="2497375"/>
                </a:lnTo>
                <a:lnTo>
                  <a:pt x="2431117" y="2456186"/>
                </a:lnTo>
                <a:lnTo>
                  <a:pt x="2419248" y="2411945"/>
                </a:lnTo>
                <a:lnTo>
                  <a:pt x="2409537" y="2364654"/>
                </a:lnTo>
                <a:lnTo>
                  <a:pt x="2401984" y="2314312"/>
                </a:lnTo>
                <a:lnTo>
                  <a:pt x="2396589" y="2260919"/>
                </a:lnTo>
                <a:lnTo>
                  <a:pt x="2393352" y="2204474"/>
                </a:lnTo>
                <a:lnTo>
                  <a:pt x="2392273" y="2144979"/>
                </a:lnTo>
                <a:lnTo>
                  <a:pt x="2393727" y="2094317"/>
                </a:lnTo>
                <a:lnTo>
                  <a:pt x="2398087" y="2044651"/>
                </a:lnTo>
                <a:lnTo>
                  <a:pt x="2405355" y="1995979"/>
                </a:lnTo>
                <a:lnTo>
                  <a:pt x="2415530" y="1948302"/>
                </a:lnTo>
                <a:lnTo>
                  <a:pt x="2428612" y="1901619"/>
                </a:lnTo>
                <a:lnTo>
                  <a:pt x="2444600" y="1855931"/>
                </a:lnTo>
                <a:lnTo>
                  <a:pt x="2463495" y="1811238"/>
                </a:lnTo>
                <a:lnTo>
                  <a:pt x="2485297" y="1767539"/>
                </a:lnTo>
                <a:lnTo>
                  <a:pt x="2510006" y="1724835"/>
                </a:lnTo>
                <a:lnTo>
                  <a:pt x="2537620" y="1683125"/>
                </a:lnTo>
                <a:lnTo>
                  <a:pt x="2568142" y="1642410"/>
                </a:lnTo>
                <a:lnTo>
                  <a:pt x="2601569" y="1602689"/>
                </a:lnTo>
                <a:lnTo>
                  <a:pt x="2636999" y="1565102"/>
                </a:lnTo>
                <a:lnTo>
                  <a:pt x="2673527" y="1530783"/>
                </a:lnTo>
                <a:lnTo>
                  <a:pt x="2711154" y="1499733"/>
                </a:lnTo>
                <a:lnTo>
                  <a:pt x="2749879" y="1471951"/>
                </a:lnTo>
                <a:lnTo>
                  <a:pt x="2789702" y="1447437"/>
                </a:lnTo>
                <a:lnTo>
                  <a:pt x="2830623" y="1426192"/>
                </a:lnTo>
                <a:lnTo>
                  <a:pt x="2872642" y="1408215"/>
                </a:lnTo>
                <a:lnTo>
                  <a:pt x="2915760" y="1393507"/>
                </a:lnTo>
                <a:lnTo>
                  <a:pt x="2959975" y="1382066"/>
                </a:lnTo>
                <a:lnTo>
                  <a:pt x="3005287" y="1373895"/>
                </a:lnTo>
                <a:lnTo>
                  <a:pt x="3051698" y="1368992"/>
                </a:lnTo>
                <a:lnTo>
                  <a:pt x="3099206" y="1367358"/>
                </a:lnTo>
                <a:lnTo>
                  <a:pt x="3690186" y="1367358"/>
                </a:lnTo>
                <a:lnTo>
                  <a:pt x="3686844" y="1336863"/>
                </a:lnTo>
                <a:lnTo>
                  <a:pt x="3655221" y="1268731"/>
                </a:lnTo>
                <a:lnTo>
                  <a:pt x="3627550" y="1236670"/>
                </a:lnTo>
                <a:lnTo>
                  <a:pt x="3591972" y="1205945"/>
                </a:lnTo>
                <a:lnTo>
                  <a:pt x="3548488" y="1176557"/>
                </a:lnTo>
                <a:lnTo>
                  <a:pt x="3497098" y="1148505"/>
                </a:lnTo>
                <a:lnTo>
                  <a:pt x="3437801" y="1121791"/>
                </a:lnTo>
                <a:lnTo>
                  <a:pt x="3381192" y="1099582"/>
                </a:lnTo>
                <a:lnTo>
                  <a:pt x="3326177" y="1080789"/>
                </a:lnTo>
                <a:lnTo>
                  <a:pt x="3272757" y="1065412"/>
                </a:lnTo>
                <a:lnTo>
                  <a:pt x="3220932" y="1053452"/>
                </a:lnTo>
                <a:lnTo>
                  <a:pt x="3170701" y="1044908"/>
                </a:lnTo>
                <a:lnTo>
                  <a:pt x="3122065" y="1039781"/>
                </a:lnTo>
                <a:lnTo>
                  <a:pt x="3075025" y="1038072"/>
                </a:lnTo>
                <a:close/>
              </a:path>
              <a:path w="5927090" h="3103245">
                <a:moveTo>
                  <a:pt x="3690186" y="1367358"/>
                </a:moveTo>
                <a:lnTo>
                  <a:pt x="3099206" y="1367358"/>
                </a:lnTo>
                <a:lnTo>
                  <a:pt x="3115313" y="1368403"/>
                </a:lnTo>
                <a:lnTo>
                  <a:pt x="3133859" y="1371541"/>
                </a:lnTo>
                <a:lnTo>
                  <a:pt x="3178276" y="1384096"/>
                </a:lnTo>
                <a:lnTo>
                  <a:pt x="3232457" y="1405491"/>
                </a:lnTo>
                <a:lnTo>
                  <a:pt x="3296411" y="1436192"/>
                </a:lnTo>
                <a:lnTo>
                  <a:pt x="3286820" y="1488453"/>
                </a:lnTo>
                <a:lnTo>
                  <a:pt x="3278506" y="1539205"/>
                </a:lnTo>
                <a:lnTo>
                  <a:pt x="3271471" y="1588446"/>
                </a:lnTo>
                <a:lnTo>
                  <a:pt x="3265716" y="1636179"/>
                </a:lnTo>
                <a:lnTo>
                  <a:pt x="3261239" y="1682282"/>
                </a:lnTo>
                <a:lnTo>
                  <a:pt x="3258040" y="1726639"/>
                </a:lnTo>
                <a:lnTo>
                  <a:pt x="3256120" y="1769251"/>
                </a:lnTo>
                <a:lnTo>
                  <a:pt x="3255479" y="1810118"/>
                </a:lnTo>
                <a:lnTo>
                  <a:pt x="3255744" y="1843961"/>
                </a:lnTo>
                <a:lnTo>
                  <a:pt x="3257861" y="1918244"/>
                </a:lnTo>
                <a:lnTo>
                  <a:pt x="3259714" y="1958685"/>
                </a:lnTo>
                <a:lnTo>
                  <a:pt x="3262096" y="2001325"/>
                </a:lnTo>
                <a:lnTo>
                  <a:pt x="3265007" y="2046164"/>
                </a:lnTo>
                <a:lnTo>
                  <a:pt x="3268537" y="2094317"/>
                </a:lnTo>
                <a:lnTo>
                  <a:pt x="3272416" y="2142441"/>
                </a:lnTo>
                <a:lnTo>
                  <a:pt x="3276915" y="2193878"/>
                </a:lnTo>
                <a:lnTo>
                  <a:pt x="3281942" y="2247514"/>
                </a:lnTo>
                <a:lnTo>
                  <a:pt x="3287499" y="2303350"/>
                </a:lnTo>
                <a:lnTo>
                  <a:pt x="3293585" y="2361385"/>
                </a:lnTo>
                <a:lnTo>
                  <a:pt x="3300200" y="2421620"/>
                </a:lnTo>
                <a:lnTo>
                  <a:pt x="3307344" y="2484053"/>
                </a:lnTo>
                <a:lnTo>
                  <a:pt x="3315017" y="2548686"/>
                </a:lnTo>
                <a:lnTo>
                  <a:pt x="3268803" y="2588272"/>
                </a:lnTo>
                <a:lnTo>
                  <a:pt x="3226906" y="2622203"/>
                </a:lnTo>
                <a:lnTo>
                  <a:pt x="3189326" y="2650479"/>
                </a:lnTo>
                <a:lnTo>
                  <a:pt x="3156064" y="2673099"/>
                </a:lnTo>
                <a:lnTo>
                  <a:pt x="3084074" y="2709958"/>
                </a:lnTo>
                <a:lnTo>
                  <a:pt x="3038030" y="2726237"/>
                </a:lnTo>
                <a:lnTo>
                  <a:pt x="2988989" y="2738897"/>
                </a:lnTo>
                <a:lnTo>
                  <a:pt x="2936951" y="2747941"/>
                </a:lnTo>
                <a:lnTo>
                  <a:pt x="2881915" y="2753367"/>
                </a:lnTo>
                <a:lnTo>
                  <a:pt x="2823883" y="2755176"/>
                </a:lnTo>
                <a:lnTo>
                  <a:pt x="3743026" y="2755176"/>
                </a:lnTo>
                <a:lnTo>
                  <a:pt x="3711685" y="2674728"/>
                </a:lnTo>
                <a:lnTo>
                  <a:pt x="3691676" y="2621272"/>
                </a:lnTo>
                <a:lnTo>
                  <a:pt x="3674933" y="2574497"/>
                </a:lnTo>
                <a:lnTo>
                  <a:pt x="3661454" y="2534404"/>
                </a:lnTo>
                <a:lnTo>
                  <a:pt x="3644290" y="2474264"/>
                </a:lnTo>
                <a:lnTo>
                  <a:pt x="3635447" y="2434021"/>
                </a:lnTo>
                <a:lnTo>
                  <a:pt x="3628045" y="2389830"/>
                </a:lnTo>
                <a:lnTo>
                  <a:pt x="3622084" y="2341689"/>
                </a:lnTo>
                <a:lnTo>
                  <a:pt x="3617565" y="2289600"/>
                </a:lnTo>
                <a:lnTo>
                  <a:pt x="3614489" y="2233561"/>
                </a:lnTo>
                <a:lnTo>
                  <a:pt x="3612856" y="2173573"/>
                </a:lnTo>
                <a:lnTo>
                  <a:pt x="3612667" y="2109635"/>
                </a:lnTo>
                <a:lnTo>
                  <a:pt x="3613264" y="2047808"/>
                </a:lnTo>
                <a:lnTo>
                  <a:pt x="3614122" y="1988829"/>
                </a:lnTo>
                <a:lnTo>
                  <a:pt x="3615241" y="1932699"/>
                </a:lnTo>
                <a:lnTo>
                  <a:pt x="3616621" y="1879417"/>
                </a:lnTo>
                <a:lnTo>
                  <a:pt x="3618263" y="1828984"/>
                </a:lnTo>
                <a:lnTo>
                  <a:pt x="3620166" y="1781399"/>
                </a:lnTo>
                <a:lnTo>
                  <a:pt x="3622331" y="1736663"/>
                </a:lnTo>
                <a:lnTo>
                  <a:pt x="3624757" y="1694776"/>
                </a:lnTo>
                <a:lnTo>
                  <a:pt x="3629185" y="1633684"/>
                </a:lnTo>
                <a:lnTo>
                  <a:pt x="3634282" y="1579884"/>
                </a:lnTo>
                <a:lnTo>
                  <a:pt x="3640051" y="1533377"/>
                </a:lnTo>
                <a:lnTo>
                  <a:pt x="3646490" y="1494163"/>
                </a:lnTo>
                <a:lnTo>
                  <a:pt x="3669875" y="1442006"/>
                </a:lnTo>
                <a:lnTo>
                  <a:pt x="3681499" y="1420377"/>
                </a:lnTo>
                <a:lnTo>
                  <a:pt x="3688473" y="1397353"/>
                </a:lnTo>
                <a:lnTo>
                  <a:pt x="3690797" y="1372933"/>
                </a:lnTo>
                <a:lnTo>
                  <a:pt x="3690186" y="1367358"/>
                </a:lnTo>
                <a:close/>
              </a:path>
              <a:path w="5927090" h="3103245">
                <a:moveTo>
                  <a:pt x="5133910" y="1046556"/>
                </a:moveTo>
                <a:lnTo>
                  <a:pt x="4915989" y="1046556"/>
                </a:lnTo>
                <a:lnTo>
                  <a:pt x="4866504" y="1059256"/>
                </a:lnTo>
                <a:lnTo>
                  <a:pt x="4818247" y="1059256"/>
                </a:lnTo>
                <a:lnTo>
                  <a:pt x="4771218" y="1071956"/>
                </a:lnTo>
                <a:lnTo>
                  <a:pt x="4680845" y="1097356"/>
                </a:lnTo>
                <a:lnTo>
                  <a:pt x="4637501" y="1122756"/>
                </a:lnTo>
                <a:lnTo>
                  <a:pt x="4595386" y="1135456"/>
                </a:lnTo>
                <a:lnTo>
                  <a:pt x="4554498" y="1160856"/>
                </a:lnTo>
                <a:lnTo>
                  <a:pt x="4514839" y="1186256"/>
                </a:lnTo>
                <a:lnTo>
                  <a:pt x="4476408" y="1211656"/>
                </a:lnTo>
                <a:lnTo>
                  <a:pt x="4439206" y="1249756"/>
                </a:lnTo>
                <a:lnTo>
                  <a:pt x="4403231" y="1275156"/>
                </a:lnTo>
                <a:lnTo>
                  <a:pt x="4368485" y="1313256"/>
                </a:lnTo>
                <a:lnTo>
                  <a:pt x="4334967" y="1351356"/>
                </a:lnTo>
                <a:lnTo>
                  <a:pt x="4304907" y="1376756"/>
                </a:lnTo>
                <a:lnTo>
                  <a:pt x="4276669" y="1414856"/>
                </a:lnTo>
                <a:lnTo>
                  <a:pt x="4250253" y="1452956"/>
                </a:lnTo>
                <a:lnTo>
                  <a:pt x="4225659" y="1503756"/>
                </a:lnTo>
                <a:lnTo>
                  <a:pt x="4202887" y="1541856"/>
                </a:lnTo>
                <a:lnTo>
                  <a:pt x="4181936" y="1579956"/>
                </a:lnTo>
                <a:lnTo>
                  <a:pt x="4162808" y="1630756"/>
                </a:lnTo>
                <a:lnTo>
                  <a:pt x="4145501" y="1668856"/>
                </a:lnTo>
                <a:lnTo>
                  <a:pt x="4130016" y="1719656"/>
                </a:lnTo>
                <a:lnTo>
                  <a:pt x="4116353" y="1770456"/>
                </a:lnTo>
                <a:lnTo>
                  <a:pt x="4104512" y="1821256"/>
                </a:lnTo>
                <a:lnTo>
                  <a:pt x="4094492" y="1872056"/>
                </a:lnTo>
                <a:lnTo>
                  <a:pt x="4086295" y="1922856"/>
                </a:lnTo>
                <a:lnTo>
                  <a:pt x="4079919" y="1973656"/>
                </a:lnTo>
                <a:lnTo>
                  <a:pt x="4075364" y="2024456"/>
                </a:lnTo>
                <a:lnTo>
                  <a:pt x="4072632" y="2087956"/>
                </a:lnTo>
                <a:lnTo>
                  <a:pt x="4071721" y="2138756"/>
                </a:lnTo>
                <a:lnTo>
                  <a:pt x="4072879" y="2202256"/>
                </a:lnTo>
                <a:lnTo>
                  <a:pt x="4076351" y="2253056"/>
                </a:lnTo>
                <a:lnTo>
                  <a:pt x="4082139" y="2303856"/>
                </a:lnTo>
                <a:lnTo>
                  <a:pt x="4090242" y="2354656"/>
                </a:lnTo>
                <a:lnTo>
                  <a:pt x="4100660" y="2405456"/>
                </a:lnTo>
                <a:lnTo>
                  <a:pt x="4113393" y="2443556"/>
                </a:lnTo>
                <a:lnTo>
                  <a:pt x="4128442" y="2494356"/>
                </a:lnTo>
                <a:lnTo>
                  <a:pt x="4145805" y="2532456"/>
                </a:lnTo>
                <a:lnTo>
                  <a:pt x="4165484" y="2583256"/>
                </a:lnTo>
                <a:lnTo>
                  <a:pt x="4187477" y="2621356"/>
                </a:lnTo>
                <a:lnTo>
                  <a:pt x="4211786" y="2659456"/>
                </a:lnTo>
                <a:lnTo>
                  <a:pt x="4238410" y="2710256"/>
                </a:lnTo>
                <a:lnTo>
                  <a:pt x="4267349" y="2748356"/>
                </a:lnTo>
                <a:lnTo>
                  <a:pt x="4298603" y="2773756"/>
                </a:lnTo>
                <a:lnTo>
                  <a:pt x="4332173" y="2811856"/>
                </a:lnTo>
                <a:lnTo>
                  <a:pt x="4368990" y="2849956"/>
                </a:lnTo>
                <a:lnTo>
                  <a:pt x="4407155" y="2888056"/>
                </a:lnTo>
                <a:lnTo>
                  <a:pt x="4446668" y="2913456"/>
                </a:lnTo>
                <a:lnTo>
                  <a:pt x="4487529" y="2938856"/>
                </a:lnTo>
                <a:lnTo>
                  <a:pt x="4529738" y="2964256"/>
                </a:lnTo>
                <a:lnTo>
                  <a:pt x="4573294" y="2989656"/>
                </a:lnTo>
                <a:lnTo>
                  <a:pt x="4618199" y="3002356"/>
                </a:lnTo>
                <a:lnTo>
                  <a:pt x="4664451" y="3027756"/>
                </a:lnTo>
                <a:lnTo>
                  <a:pt x="4712052" y="3040456"/>
                </a:lnTo>
                <a:lnTo>
                  <a:pt x="4811296" y="3065856"/>
                </a:lnTo>
                <a:lnTo>
                  <a:pt x="5123518" y="3065856"/>
                </a:lnTo>
                <a:lnTo>
                  <a:pt x="5270715" y="3027756"/>
                </a:lnTo>
                <a:lnTo>
                  <a:pt x="5365700" y="2976956"/>
                </a:lnTo>
                <a:lnTo>
                  <a:pt x="5412338" y="2964256"/>
                </a:lnTo>
                <a:lnTo>
                  <a:pt x="5458407" y="2938856"/>
                </a:lnTo>
                <a:lnTo>
                  <a:pt x="5503909" y="2900756"/>
                </a:lnTo>
                <a:lnTo>
                  <a:pt x="5548845" y="2875356"/>
                </a:lnTo>
                <a:lnTo>
                  <a:pt x="5891149" y="2875356"/>
                </a:lnTo>
                <a:lnTo>
                  <a:pt x="5890915" y="2862656"/>
                </a:lnTo>
                <a:lnTo>
                  <a:pt x="5887427" y="2824556"/>
                </a:lnTo>
                <a:lnTo>
                  <a:pt x="5881515" y="2786456"/>
                </a:lnTo>
                <a:lnTo>
                  <a:pt x="5875923" y="2761056"/>
                </a:lnTo>
                <a:lnTo>
                  <a:pt x="5870651" y="2722956"/>
                </a:lnTo>
                <a:lnTo>
                  <a:pt x="4920145" y="2722956"/>
                </a:lnTo>
                <a:lnTo>
                  <a:pt x="4824233" y="2697556"/>
                </a:lnTo>
                <a:lnTo>
                  <a:pt x="4734111" y="2672156"/>
                </a:lnTo>
                <a:lnTo>
                  <a:pt x="4691220" y="2646756"/>
                </a:lnTo>
                <a:lnTo>
                  <a:pt x="4649775" y="2621356"/>
                </a:lnTo>
                <a:lnTo>
                  <a:pt x="4609777" y="2583256"/>
                </a:lnTo>
                <a:lnTo>
                  <a:pt x="4571225" y="2545156"/>
                </a:lnTo>
                <a:lnTo>
                  <a:pt x="4535501" y="2507056"/>
                </a:lnTo>
                <a:lnTo>
                  <a:pt x="4503980" y="2468956"/>
                </a:lnTo>
                <a:lnTo>
                  <a:pt x="4476661" y="2430856"/>
                </a:lnTo>
                <a:lnTo>
                  <a:pt x="4453545" y="2380056"/>
                </a:lnTo>
                <a:lnTo>
                  <a:pt x="4434631" y="2329256"/>
                </a:lnTo>
                <a:lnTo>
                  <a:pt x="4419921" y="2291156"/>
                </a:lnTo>
                <a:lnTo>
                  <a:pt x="4409413" y="2240356"/>
                </a:lnTo>
                <a:lnTo>
                  <a:pt x="4403108" y="2189556"/>
                </a:lnTo>
                <a:lnTo>
                  <a:pt x="4401007" y="2138756"/>
                </a:lnTo>
                <a:lnTo>
                  <a:pt x="4402092" y="2075256"/>
                </a:lnTo>
                <a:lnTo>
                  <a:pt x="4405347" y="2011756"/>
                </a:lnTo>
                <a:lnTo>
                  <a:pt x="4410773" y="1960956"/>
                </a:lnTo>
                <a:lnTo>
                  <a:pt x="4418369" y="1910156"/>
                </a:lnTo>
                <a:lnTo>
                  <a:pt x="4428135" y="1859356"/>
                </a:lnTo>
                <a:lnTo>
                  <a:pt x="4440072" y="1808556"/>
                </a:lnTo>
                <a:lnTo>
                  <a:pt x="4454179" y="1770456"/>
                </a:lnTo>
                <a:lnTo>
                  <a:pt x="4470458" y="1719656"/>
                </a:lnTo>
                <a:lnTo>
                  <a:pt x="4488907" y="1681556"/>
                </a:lnTo>
                <a:lnTo>
                  <a:pt x="4509527" y="1643456"/>
                </a:lnTo>
                <a:lnTo>
                  <a:pt x="4532318" y="1605356"/>
                </a:lnTo>
                <a:lnTo>
                  <a:pt x="4557280" y="1579956"/>
                </a:lnTo>
                <a:lnTo>
                  <a:pt x="4586984" y="1541856"/>
                </a:lnTo>
                <a:lnTo>
                  <a:pt x="4619270" y="1516456"/>
                </a:lnTo>
                <a:lnTo>
                  <a:pt x="4654139" y="1491056"/>
                </a:lnTo>
                <a:lnTo>
                  <a:pt x="4691591" y="1465656"/>
                </a:lnTo>
                <a:lnTo>
                  <a:pt x="4731626" y="1452956"/>
                </a:lnTo>
                <a:lnTo>
                  <a:pt x="4774245" y="1427556"/>
                </a:lnTo>
                <a:lnTo>
                  <a:pt x="4819446" y="1414856"/>
                </a:lnTo>
                <a:lnTo>
                  <a:pt x="4867231" y="1402156"/>
                </a:lnTo>
                <a:lnTo>
                  <a:pt x="4917600" y="1402156"/>
                </a:lnTo>
                <a:lnTo>
                  <a:pt x="4970552" y="1389456"/>
                </a:lnTo>
                <a:lnTo>
                  <a:pt x="5848208" y="1389456"/>
                </a:lnTo>
                <a:lnTo>
                  <a:pt x="5852083" y="1338656"/>
                </a:lnTo>
                <a:lnTo>
                  <a:pt x="5858413" y="1262456"/>
                </a:lnTo>
                <a:lnTo>
                  <a:pt x="5860832" y="1237056"/>
                </a:lnTo>
                <a:lnTo>
                  <a:pt x="5526519" y="1237056"/>
                </a:lnTo>
                <a:lnTo>
                  <a:pt x="5351640" y="1110056"/>
                </a:lnTo>
                <a:lnTo>
                  <a:pt x="5316143" y="1097356"/>
                </a:lnTo>
                <a:lnTo>
                  <a:pt x="5276622" y="1084656"/>
                </a:lnTo>
                <a:lnTo>
                  <a:pt x="5233076" y="1071956"/>
                </a:lnTo>
                <a:lnTo>
                  <a:pt x="5185505" y="1059256"/>
                </a:lnTo>
                <a:lnTo>
                  <a:pt x="5133910" y="1046556"/>
                </a:lnTo>
                <a:close/>
              </a:path>
              <a:path w="5927090" h="3103245">
                <a:moveTo>
                  <a:pt x="5891149" y="2875356"/>
                </a:moveTo>
                <a:lnTo>
                  <a:pt x="5548845" y="2875356"/>
                </a:lnTo>
                <a:lnTo>
                  <a:pt x="5572881" y="2938856"/>
                </a:lnTo>
                <a:lnTo>
                  <a:pt x="5601827" y="2976956"/>
                </a:lnTo>
                <a:lnTo>
                  <a:pt x="5635684" y="3015056"/>
                </a:lnTo>
                <a:lnTo>
                  <a:pt x="5674454" y="3027756"/>
                </a:lnTo>
                <a:lnTo>
                  <a:pt x="5718136" y="3040456"/>
                </a:lnTo>
                <a:lnTo>
                  <a:pt x="5751505" y="3040456"/>
                </a:lnTo>
                <a:lnTo>
                  <a:pt x="5811964" y="3015056"/>
                </a:lnTo>
                <a:lnTo>
                  <a:pt x="5861847" y="2964256"/>
                </a:lnTo>
                <a:lnTo>
                  <a:pt x="5887893" y="2900756"/>
                </a:lnTo>
                <a:lnTo>
                  <a:pt x="5891149" y="2875356"/>
                </a:lnTo>
                <a:close/>
              </a:path>
              <a:path w="5927090" h="3103245">
                <a:moveTo>
                  <a:pt x="5848208" y="1389456"/>
                </a:moveTo>
                <a:lnTo>
                  <a:pt x="5079362" y="1389456"/>
                </a:lnTo>
                <a:lnTo>
                  <a:pt x="5130054" y="1402156"/>
                </a:lnTo>
                <a:lnTo>
                  <a:pt x="5178164" y="1414856"/>
                </a:lnTo>
                <a:lnTo>
                  <a:pt x="5223692" y="1427556"/>
                </a:lnTo>
                <a:lnTo>
                  <a:pt x="5266637" y="1440256"/>
                </a:lnTo>
                <a:lnTo>
                  <a:pt x="5306999" y="1465656"/>
                </a:lnTo>
                <a:lnTo>
                  <a:pt x="5344773" y="1491056"/>
                </a:lnTo>
                <a:lnTo>
                  <a:pt x="5379965" y="1529156"/>
                </a:lnTo>
                <a:lnTo>
                  <a:pt x="5412573" y="1567256"/>
                </a:lnTo>
                <a:lnTo>
                  <a:pt x="5442598" y="1605356"/>
                </a:lnTo>
                <a:lnTo>
                  <a:pt x="5470039" y="1643456"/>
                </a:lnTo>
                <a:lnTo>
                  <a:pt x="5494896" y="1694256"/>
                </a:lnTo>
                <a:lnTo>
                  <a:pt x="5491175" y="1910156"/>
                </a:lnTo>
                <a:lnTo>
                  <a:pt x="5489308" y="2126056"/>
                </a:lnTo>
                <a:lnTo>
                  <a:pt x="5494896" y="2456256"/>
                </a:lnTo>
                <a:lnTo>
                  <a:pt x="5454778" y="2494356"/>
                </a:lnTo>
                <a:lnTo>
                  <a:pt x="5440946" y="2507056"/>
                </a:lnTo>
                <a:lnTo>
                  <a:pt x="5386844" y="2557856"/>
                </a:lnTo>
                <a:lnTo>
                  <a:pt x="5339143" y="2595956"/>
                </a:lnTo>
                <a:lnTo>
                  <a:pt x="5297843" y="2621356"/>
                </a:lnTo>
                <a:lnTo>
                  <a:pt x="5262943" y="2646756"/>
                </a:lnTo>
                <a:lnTo>
                  <a:pt x="5234444" y="2659456"/>
                </a:lnTo>
                <a:lnTo>
                  <a:pt x="5189349" y="2684856"/>
                </a:lnTo>
                <a:lnTo>
                  <a:pt x="5140384" y="2697556"/>
                </a:lnTo>
                <a:lnTo>
                  <a:pt x="5087549" y="2710256"/>
                </a:lnTo>
                <a:lnTo>
                  <a:pt x="5030844" y="2722956"/>
                </a:lnTo>
                <a:lnTo>
                  <a:pt x="5870651" y="2722956"/>
                </a:lnTo>
                <a:lnTo>
                  <a:pt x="5865698" y="2684856"/>
                </a:lnTo>
                <a:lnTo>
                  <a:pt x="5861065" y="2634056"/>
                </a:lnTo>
                <a:lnTo>
                  <a:pt x="5856751" y="2595956"/>
                </a:lnTo>
                <a:lnTo>
                  <a:pt x="5852757" y="2557856"/>
                </a:lnTo>
                <a:lnTo>
                  <a:pt x="5849083" y="2507056"/>
                </a:lnTo>
                <a:lnTo>
                  <a:pt x="5845729" y="2456256"/>
                </a:lnTo>
                <a:lnTo>
                  <a:pt x="5842694" y="2405456"/>
                </a:lnTo>
                <a:lnTo>
                  <a:pt x="5839978" y="2354656"/>
                </a:lnTo>
                <a:lnTo>
                  <a:pt x="5837582" y="2303856"/>
                </a:lnTo>
                <a:lnTo>
                  <a:pt x="5835506" y="2253056"/>
                </a:lnTo>
                <a:lnTo>
                  <a:pt x="5833749" y="2202256"/>
                </a:lnTo>
                <a:lnTo>
                  <a:pt x="5832312" y="2138756"/>
                </a:lnTo>
                <a:lnTo>
                  <a:pt x="5831194" y="2075256"/>
                </a:lnTo>
                <a:lnTo>
                  <a:pt x="5830395" y="2011756"/>
                </a:lnTo>
                <a:lnTo>
                  <a:pt x="5829916" y="1960956"/>
                </a:lnTo>
                <a:lnTo>
                  <a:pt x="5829810" y="1910156"/>
                </a:lnTo>
                <a:lnTo>
                  <a:pt x="5829880" y="1859356"/>
                </a:lnTo>
                <a:lnTo>
                  <a:pt x="5830495" y="1795856"/>
                </a:lnTo>
                <a:lnTo>
                  <a:pt x="5831417" y="1745056"/>
                </a:lnTo>
                <a:lnTo>
                  <a:pt x="5832709" y="1694256"/>
                </a:lnTo>
                <a:lnTo>
                  <a:pt x="5834370" y="1643456"/>
                </a:lnTo>
                <a:lnTo>
                  <a:pt x="5836399" y="1592656"/>
                </a:lnTo>
                <a:lnTo>
                  <a:pt x="5838798" y="1541856"/>
                </a:lnTo>
                <a:lnTo>
                  <a:pt x="5841566" y="1491056"/>
                </a:lnTo>
                <a:lnTo>
                  <a:pt x="5844703" y="1440256"/>
                </a:lnTo>
                <a:lnTo>
                  <a:pt x="5848208" y="1389456"/>
                </a:lnTo>
                <a:close/>
              </a:path>
              <a:path w="5927090" h="3103245">
                <a:moveTo>
                  <a:pt x="5757202" y="17856"/>
                </a:moveTo>
                <a:lnTo>
                  <a:pt x="5712192" y="30556"/>
                </a:lnTo>
                <a:lnTo>
                  <a:pt x="5673899" y="43256"/>
                </a:lnTo>
                <a:lnTo>
                  <a:pt x="5642324" y="68656"/>
                </a:lnTo>
                <a:lnTo>
                  <a:pt x="5599329" y="132156"/>
                </a:lnTo>
                <a:lnTo>
                  <a:pt x="5587911" y="182956"/>
                </a:lnTo>
                <a:lnTo>
                  <a:pt x="5581261" y="246456"/>
                </a:lnTo>
                <a:lnTo>
                  <a:pt x="5577999" y="271856"/>
                </a:lnTo>
                <a:lnTo>
                  <a:pt x="5574780" y="309956"/>
                </a:lnTo>
                <a:lnTo>
                  <a:pt x="5571603" y="348056"/>
                </a:lnTo>
                <a:lnTo>
                  <a:pt x="5568468" y="386156"/>
                </a:lnTo>
                <a:lnTo>
                  <a:pt x="5565376" y="424256"/>
                </a:lnTo>
                <a:lnTo>
                  <a:pt x="5562326" y="462356"/>
                </a:lnTo>
                <a:lnTo>
                  <a:pt x="5559318" y="513156"/>
                </a:lnTo>
                <a:lnTo>
                  <a:pt x="5556353" y="563956"/>
                </a:lnTo>
                <a:lnTo>
                  <a:pt x="5553429" y="614756"/>
                </a:lnTo>
                <a:lnTo>
                  <a:pt x="5550548" y="665556"/>
                </a:lnTo>
                <a:lnTo>
                  <a:pt x="5547710" y="716356"/>
                </a:lnTo>
                <a:lnTo>
                  <a:pt x="5544913" y="779856"/>
                </a:lnTo>
                <a:lnTo>
                  <a:pt x="5542159" y="830656"/>
                </a:lnTo>
                <a:lnTo>
                  <a:pt x="5539447" y="894156"/>
                </a:lnTo>
                <a:lnTo>
                  <a:pt x="5536777" y="957656"/>
                </a:lnTo>
                <a:lnTo>
                  <a:pt x="5534149" y="1033856"/>
                </a:lnTo>
                <a:lnTo>
                  <a:pt x="5531563" y="1097356"/>
                </a:lnTo>
                <a:lnTo>
                  <a:pt x="5529020" y="1173556"/>
                </a:lnTo>
                <a:lnTo>
                  <a:pt x="5526519" y="1237056"/>
                </a:lnTo>
                <a:lnTo>
                  <a:pt x="5860832" y="1237056"/>
                </a:lnTo>
                <a:lnTo>
                  <a:pt x="5864461" y="1198956"/>
                </a:lnTo>
                <a:lnTo>
                  <a:pt x="5870228" y="1122756"/>
                </a:lnTo>
                <a:lnTo>
                  <a:pt x="5875714" y="1059256"/>
                </a:lnTo>
                <a:lnTo>
                  <a:pt x="5880919" y="983056"/>
                </a:lnTo>
                <a:lnTo>
                  <a:pt x="5885842" y="919556"/>
                </a:lnTo>
                <a:lnTo>
                  <a:pt x="5890484" y="868756"/>
                </a:lnTo>
                <a:lnTo>
                  <a:pt x="5894844" y="805256"/>
                </a:lnTo>
                <a:lnTo>
                  <a:pt x="5898923" y="741756"/>
                </a:lnTo>
                <a:lnTo>
                  <a:pt x="5902721" y="690956"/>
                </a:lnTo>
                <a:lnTo>
                  <a:pt x="5906238" y="640156"/>
                </a:lnTo>
                <a:lnTo>
                  <a:pt x="5909473" y="589356"/>
                </a:lnTo>
                <a:lnTo>
                  <a:pt x="5912427" y="538556"/>
                </a:lnTo>
                <a:lnTo>
                  <a:pt x="5915099" y="500456"/>
                </a:lnTo>
                <a:lnTo>
                  <a:pt x="5917490" y="462356"/>
                </a:lnTo>
                <a:lnTo>
                  <a:pt x="5919600" y="411556"/>
                </a:lnTo>
                <a:lnTo>
                  <a:pt x="5921429" y="373456"/>
                </a:lnTo>
                <a:lnTo>
                  <a:pt x="5922976" y="348056"/>
                </a:lnTo>
                <a:lnTo>
                  <a:pt x="5924242" y="309956"/>
                </a:lnTo>
                <a:lnTo>
                  <a:pt x="5925227" y="284556"/>
                </a:lnTo>
                <a:lnTo>
                  <a:pt x="5925930" y="246456"/>
                </a:lnTo>
                <a:lnTo>
                  <a:pt x="5926352" y="221056"/>
                </a:lnTo>
                <a:lnTo>
                  <a:pt x="5926493" y="195656"/>
                </a:lnTo>
                <a:lnTo>
                  <a:pt x="5921790" y="144856"/>
                </a:lnTo>
                <a:lnTo>
                  <a:pt x="5907683" y="106756"/>
                </a:lnTo>
                <a:lnTo>
                  <a:pt x="5884171" y="68656"/>
                </a:lnTo>
                <a:lnTo>
                  <a:pt x="5851254" y="43256"/>
                </a:lnTo>
                <a:lnTo>
                  <a:pt x="5808931" y="30556"/>
                </a:lnTo>
                <a:lnTo>
                  <a:pt x="5757202" y="17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167422" y="4165244"/>
            <a:ext cx="5927090" cy="3103245"/>
          </a:xfrm>
          <a:custGeom>
            <a:avLst/>
            <a:gdLst/>
            <a:ahLst/>
            <a:cxnLst/>
            <a:rect l="l" t="t" r="r" b="b"/>
            <a:pathLst>
              <a:path w="5927090" h="3103245">
                <a:moveTo>
                  <a:pt x="1580423" y="1434325"/>
                </a:moveTo>
                <a:lnTo>
                  <a:pt x="1095755" y="1434325"/>
                </a:lnTo>
                <a:lnTo>
                  <a:pt x="1132455" y="1438643"/>
                </a:lnTo>
                <a:lnTo>
                  <a:pt x="1164837" y="1451597"/>
                </a:lnTo>
                <a:lnTo>
                  <a:pt x="1216649" y="1503413"/>
                </a:lnTo>
                <a:lnTo>
                  <a:pt x="1236079" y="1542275"/>
                </a:lnTo>
                <a:lnTo>
                  <a:pt x="1251191" y="1589773"/>
                </a:lnTo>
                <a:lnTo>
                  <a:pt x="1261986" y="1645907"/>
                </a:lnTo>
                <a:lnTo>
                  <a:pt x="1268463" y="1710677"/>
                </a:lnTo>
                <a:lnTo>
                  <a:pt x="1270622" y="1784083"/>
                </a:lnTo>
                <a:lnTo>
                  <a:pt x="1270331" y="1811405"/>
                </a:lnTo>
                <a:lnTo>
                  <a:pt x="1269460" y="1845006"/>
                </a:lnTo>
                <a:lnTo>
                  <a:pt x="1268007" y="1884886"/>
                </a:lnTo>
                <a:lnTo>
                  <a:pt x="1263940" y="1977208"/>
                </a:lnTo>
                <a:lnTo>
                  <a:pt x="1262487" y="2017088"/>
                </a:lnTo>
                <a:lnTo>
                  <a:pt x="1261616" y="2050689"/>
                </a:lnTo>
                <a:lnTo>
                  <a:pt x="1261325" y="2078012"/>
                </a:lnTo>
                <a:lnTo>
                  <a:pt x="1261739" y="2117653"/>
                </a:lnTo>
                <a:lnTo>
                  <a:pt x="1262979" y="2159683"/>
                </a:lnTo>
                <a:lnTo>
                  <a:pt x="1265046" y="2204101"/>
                </a:lnTo>
                <a:lnTo>
                  <a:pt x="1267941" y="2250908"/>
                </a:lnTo>
                <a:lnTo>
                  <a:pt x="1271662" y="2300104"/>
                </a:lnTo>
                <a:lnTo>
                  <a:pt x="1276210" y="2351688"/>
                </a:lnTo>
                <a:lnTo>
                  <a:pt x="1281585" y="2405661"/>
                </a:lnTo>
                <a:lnTo>
                  <a:pt x="1287787" y="2462022"/>
                </a:lnTo>
                <a:lnTo>
                  <a:pt x="1294815" y="2520772"/>
                </a:lnTo>
                <a:lnTo>
                  <a:pt x="1302760" y="2581612"/>
                </a:lnTo>
                <a:lnTo>
                  <a:pt x="1310890" y="2639282"/>
                </a:lnTo>
                <a:lnTo>
                  <a:pt x="1319203" y="2693784"/>
                </a:lnTo>
                <a:lnTo>
                  <a:pt x="1327701" y="2745116"/>
                </a:lnTo>
                <a:lnTo>
                  <a:pt x="1336382" y="2793278"/>
                </a:lnTo>
                <a:lnTo>
                  <a:pt x="1345247" y="2838272"/>
                </a:lnTo>
                <a:lnTo>
                  <a:pt x="1354297" y="2880096"/>
                </a:lnTo>
                <a:lnTo>
                  <a:pt x="1363529" y="2918750"/>
                </a:lnTo>
                <a:lnTo>
                  <a:pt x="1392960" y="3005135"/>
                </a:lnTo>
                <a:lnTo>
                  <a:pt x="1420269" y="3044724"/>
                </a:lnTo>
                <a:lnTo>
                  <a:pt x="1454871" y="3073002"/>
                </a:lnTo>
                <a:lnTo>
                  <a:pt x="1496768" y="3089969"/>
                </a:lnTo>
                <a:lnTo>
                  <a:pt x="1545958" y="3095625"/>
                </a:lnTo>
                <a:lnTo>
                  <a:pt x="1583632" y="3092427"/>
                </a:lnTo>
                <a:lnTo>
                  <a:pt x="1650603" y="3066848"/>
                </a:lnTo>
                <a:lnTo>
                  <a:pt x="1704322" y="3017316"/>
                </a:lnTo>
                <a:lnTo>
                  <a:pt x="1732222" y="2953593"/>
                </a:lnTo>
                <a:lnTo>
                  <a:pt x="1735708" y="2917024"/>
                </a:lnTo>
                <a:lnTo>
                  <a:pt x="1735244" y="2905287"/>
                </a:lnTo>
                <a:lnTo>
                  <a:pt x="1733850" y="2892383"/>
                </a:lnTo>
                <a:lnTo>
                  <a:pt x="1731524" y="2878312"/>
                </a:lnTo>
                <a:lnTo>
                  <a:pt x="1728266" y="2863075"/>
                </a:lnTo>
                <a:lnTo>
                  <a:pt x="1719140" y="2820870"/>
                </a:lnTo>
                <a:lnTo>
                  <a:pt x="1710362" y="2777036"/>
                </a:lnTo>
                <a:lnTo>
                  <a:pt x="1701933" y="2731574"/>
                </a:lnTo>
                <a:lnTo>
                  <a:pt x="1693852" y="2684484"/>
                </a:lnTo>
                <a:lnTo>
                  <a:pt x="1686121" y="2635767"/>
                </a:lnTo>
                <a:lnTo>
                  <a:pt x="1678739" y="2585422"/>
                </a:lnTo>
                <a:lnTo>
                  <a:pt x="1671705" y="2533451"/>
                </a:lnTo>
                <a:lnTo>
                  <a:pt x="1665020" y="2479852"/>
                </a:lnTo>
                <a:lnTo>
                  <a:pt x="1627809" y="2092896"/>
                </a:lnTo>
                <a:lnTo>
                  <a:pt x="1612925" y="1737563"/>
                </a:lnTo>
                <a:lnTo>
                  <a:pt x="1609963" y="1672213"/>
                </a:lnTo>
                <a:lnTo>
                  <a:pt x="1605632" y="1611357"/>
                </a:lnTo>
                <a:lnTo>
                  <a:pt x="1599866" y="1554059"/>
                </a:lnTo>
                <a:lnTo>
                  <a:pt x="1592685" y="1500629"/>
                </a:lnTo>
                <a:lnTo>
                  <a:pt x="1584091" y="1451070"/>
                </a:lnTo>
                <a:lnTo>
                  <a:pt x="1580423" y="1434325"/>
                </a:lnTo>
                <a:close/>
              </a:path>
              <a:path w="5927090" h="3103245">
                <a:moveTo>
                  <a:pt x="212089" y="0"/>
                </a:moveTo>
                <a:lnTo>
                  <a:pt x="139995" y="12790"/>
                </a:lnTo>
                <a:lnTo>
                  <a:pt x="79997" y="51155"/>
                </a:lnTo>
                <a:lnTo>
                  <a:pt x="39535" y="109061"/>
                </a:lnTo>
                <a:lnTo>
                  <a:pt x="26047" y="180454"/>
                </a:lnTo>
                <a:lnTo>
                  <a:pt x="27152" y="225624"/>
                </a:lnTo>
                <a:lnTo>
                  <a:pt x="30467" y="269981"/>
                </a:lnTo>
                <a:lnTo>
                  <a:pt x="35991" y="313526"/>
                </a:lnTo>
                <a:lnTo>
                  <a:pt x="43726" y="356260"/>
                </a:lnTo>
                <a:lnTo>
                  <a:pt x="51458" y="399220"/>
                </a:lnTo>
                <a:lnTo>
                  <a:pt x="56978" y="443461"/>
                </a:lnTo>
                <a:lnTo>
                  <a:pt x="60288" y="488984"/>
                </a:lnTo>
                <a:lnTo>
                  <a:pt x="61391" y="535787"/>
                </a:lnTo>
                <a:lnTo>
                  <a:pt x="61030" y="566636"/>
                </a:lnTo>
                <a:lnTo>
                  <a:pt x="59947" y="605857"/>
                </a:lnTo>
                <a:lnTo>
                  <a:pt x="58140" y="653449"/>
                </a:lnTo>
                <a:lnTo>
                  <a:pt x="55610" y="709413"/>
                </a:lnTo>
                <a:lnTo>
                  <a:pt x="52354" y="773748"/>
                </a:lnTo>
                <a:lnTo>
                  <a:pt x="48374" y="846455"/>
                </a:lnTo>
                <a:lnTo>
                  <a:pt x="42798" y="2213813"/>
                </a:lnTo>
                <a:lnTo>
                  <a:pt x="37210" y="2489149"/>
                </a:lnTo>
                <a:lnTo>
                  <a:pt x="34606" y="2572044"/>
                </a:lnTo>
                <a:lnTo>
                  <a:pt x="31258" y="2640653"/>
                </a:lnTo>
                <a:lnTo>
                  <a:pt x="27166" y="2694976"/>
                </a:lnTo>
                <a:lnTo>
                  <a:pt x="22330" y="2735013"/>
                </a:lnTo>
                <a:lnTo>
                  <a:pt x="9424" y="2786810"/>
                </a:lnTo>
                <a:lnTo>
                  <a:pt x="4189" y="2809133"/>
                </a:lnTo>
                <a:lnTo>
                  <a:pt x="1047" y="2827734"/>
                </a:lnTo>
                <a:lnTo>
                  <a:pt x="0" y="2842615"/>
                </a:lnTo>
                <a:lnTo>
                  <a:pt x="3605" y="2878426"/>
                </a:lnTo>
                <a:lnTo>
                  <a:pt x="32441" y="2941681"/>
                </a:lnTo>
                <a:lnTo>
                  <a:pt x="87672" y="2991908"/>
                </a:lnTo>
                <a:lnTo>
                  <a:pt x="154643" y="3017958"/>
                </a:lnTo>
                <a:lnTo>
                  <a:pt x="191617" y="3021215"/>
                </a:lnTo>
                <a:lnTo>
                  <a:pt x="242895" y="3014005"/>
                </a:lnTo>
                <a:lnTo>
                  <a:pt x="286964" y="2992377"/>
                </a:lnTo>
                <a:lnTo>
                  <a:pt x="323825" y="2956332"/>
                </a:lnTo>
                <a:lnTo>
                  <a:pt x="353479" y="2905874"/>
                </a:lnTo>
                <a:lnTo>
                  <a:pt x="366662" y="2867224"/>
                </a:lnTo>
                <a:lnTo>
                  <a:pt x="378197" y="2812559"/>
                </a:lnTo>
                <a:lnTo>
                  <a:pt x="388083" y="2741877"/>
                </a:lnTo>
                <a:lnTo>
                  <a:pt x="392408" y="2700530"/>
                </a:lnTo>
                <a:lnTo>
                  <a:pt x="396322" y="2655180"/>
                </a:lnTo>
                <a:lnTo>
                  <a:pt x="399823" y="2605825"/>
                </a:lnTo>
                <a:lnTo>
                  <a:pt x="402912" y="2552467"/>
                </a:lnTo>
                <a:lnTo>
                  <a:pt x="405590" y="2495104"/>
                </a:lnTo>
                <a:lnTo>
                  <a:pt x="407855" y="2433738"/>
                </a:lnTo>
                <a:lnTo>
                  <a:pt x="409709" y="2368368"/>
                </a:lnTo>
                <a:lnTo>
                  <a:pt x="411150" y="2298994"/>
                </a:lnTo>
                <a:lnTo>
                  <a:pt x="412180" y="2225616"/>
                </a:lnTo>
                <a:lnTo>
                  <a:pt x="412798" y="2148234"/>
                </a:lnTo>
                <a:lnTo>
                  <a:pt x="413003" y="2066848"/>
                </a:lnTo>
                <a:lnTo>
                  <a:pt x="445409" y="2007075"/>
                </a:lnTo>
                <a:lnTo>
                  <a:pt x="476402" y="1951283"/>
                </a:lnTo>
                <a:lnTo>
                  <a:pt x="505981" y="1899473"/>
                </a:lnTo>
                <a:lnTo>
                  <a:pt x="534146" y="1851643"/>
                </a:lnTo>
                <a:lnTo>
                  <a:pt x="560898" y="1807795"/>
                </a:lnTo>
                <a:lnTo>
                  <a:pt x="586237" y="1767928"/>
                </a:lnTo>
                <a:lnTo>
                  <a:pt x="610161" y="1732042"/>
                </a:lnTo>
                <a:lnTo>
                  <a:pt x="632673" y="1700137"/>
                </a:lnTo>
                <a:lnTo>
                  <a:pt x="673455" y="1648269"/>
                </a:lnTo>
                <a:lnTo>
                  <a:pt x="711162" y="1607622"/>
                </a:lnTo>
                <a:lnTo>
                  <a:pt x="749875" y="1571252"/>
                </a:lnTo>
                <a:lnTo>
                  <a:pt x="789592" y="1539161"/>
                </a:lnTo>
                <a:lnTo>
                  <a:pt x="830314" y="1511348"/>
                </a:lnTo>
                <a:lnTo>
                  <a:pt x="872042" y="1487814"/>
                </a:lnTo>
                <a:lnTo>
                  <a:pt x="914774" y="1468558"/>
                </a:lnTo>
                <a:lnTo>
                  <a:pt x="916946" y="1467815"/>
                </a:lnTo>
                <a:lnTo>
                  <a:pt x="399986" y="1467815"/>
                </a:lnTo>
                <a:lnTo>
                  <a:pt x="398144" y="1306311"/>
                </a:lnTo>
                <a:lnTo>
                  <a:pt x="397956" y="1272308"/>
                </a:lnTo>
                <a:lnTo>
                  <a:pt x="398002" y="1201903"/>
                </a:lnTo>
                <a:lnTo>
                  <a:pt x="398555" y="1150888"/>
                </a:lnTo>
                <a:lnTo>
                  <a:pt x="399516" y="1099931"/>
                </a:lnTo>
                <a:lnTo>
                  <a:pt x="400884" y="1049032"/>
                </a:lnTo>
                <a:lnTo>
                  <a:pt x="402659" y="998191"/>
                </a:lnTo>
                <a:lnTo>
                  <a:pt x="404840" y="947408"/>
                </a:lnTo>
                <a:lnTo>
                  <a:pt x="407428" y="896683"/>
                </a:lnTo>
                <a:lnTo>
                  <a:pt x="410478" y="843928"/>
                </a:lnTo>
                <a:lnTo>
                  <a:pt x="413122" y="791694"/>
                </a:lnTo>
                <a:lnTo>
                  <a:pt x="415359" y="739983"/>
                </a:lnTo>
                <a:lnTo>
                  <a:pt x="417190" y="688794"/>
                </a:lnTo>
                <a:lnTo>
                  <a:pt x="418614" y="638127"/>
                </a:lnTo>
                <a:lnTo>
                  <a:pt x="419632" y="587984"/>
                </a:lnTo>
                <a:lnTo>
                  <a:pt x="420242" y="538364"/>
                </a:lnTo>
                <a:lnTo>
                  <a:pt x="420441" y="488984"/>
                </a:lnTo>
                <a:lnTo>
                  <a:pt x="419619" y="439917"/>
                </a:lnTo>
                <a:lnTo>
                  <a:pt x="417139" y="388603"/>
                </a:lnTo>
                <a:lnTo>
                  <a:pt x="413005" y="335326"/>
                </a:lnTo>
                <a:lnTo>
                  <a:pt x="407217" y="280085"/>
                </a:lnTo>
                <a:lnTo>
                  <a:pt x="399774" y="222881"/>
                </a:lnTo>
                <a:lnTo>
                  <a:pt x="390677" y="163715"/>
                </a:lnTo>
                <a:lnTo>
                  <a:pt x="378482" y="113691"/>
                </a:lnTo>
                <a:lnTo>
                  <a:pt x="359258" y="72762"/>
                </a:lnTo>
                <a:lnTo>
                  <a:pt x="333006" y="40928"/>
                </a:lnTo>
                <a:lnTo>
                  <a:pt x="299727" y="18190"/>
                </a:lnTo>
                <a:lnTo>
                  <a:pt x="259421" y="4547"/>
                </a:lnTo>
                <a:lnTo>
                  <a:pt x="212089" y="0"/>
                </a:lnTo>
                <a:close/>
              </a:path>
              <a:path w="5927090" h="3103245">
                <a:moveTo>
                  <a:pt x="1095755" y="1060399"/>
                </a:moveTo>
                <a:lnTo>
                  <a:pt x="1047255" y="1061983"/>
                </a:lnTo>
                <a:lnTo>
                  <a:pt x="999422" y="1066735"/>
                </a:lnTo>
                <a:lnTo>
                  <a:pt x="952259" y="1074656"/>
                </a:lnTo>
                <a:lnTo>
                  <a:pt x="905763" y="1085745"/>
                </a:lnTo>
                <a:lnTo>
                  <a:pt x="859938" y="1100002"/>
                </a:lnTo>
                <a:lnTo>
                  <a:pt x="814781" y="1117427"/>
                </a:lnTo>
                <a:lnTo>
                  <a:pt x="770294" y="1138021"/>
                </a:lnTo>
                <a:lnTo>
                  <a:pt x="726478" y="1161783"/>
                </a:lnTo>
                <a:lnTo>
                  <a:pt x="688087" y="1185591"/>
                </a:lnTo>
                <a:lnTo>
                  <a:pt x="650224" y="1211948"/>
                </a:lnTo>
                <a:lnTo>
                  <a:pt x="612890" y="1240853"/>
                </a:lnTo>
                <a:lnTo>
                  <a:pt x="576084" y="1272308"/>
                </a:lnTo>
                <a:lnTo>
                  <a:pt x="539806" y="1306311"/>
                </a:lnTo>
                <a:lnTo>
                  <a:pt x="504057" y="1342863"/>
                </a:lnTo>
                <a:lnTo>
                  <a:pt x="468838" y="1381964"/>
                </a:lnTo>
                <a:lnTo>
                  <a:pt x="434147" y="1423615"/>
                </a:lnTo>
                <a:lnTo>
                  <a:pt x="399986" y="1467815"/>
                </a:lnTo>
                <a:lnTo>
                  <a:pt x="916946" y="1467815"/>
                </a:lnTo>
                <a:lnTo>
                  <a:pt x="958512" y="1453581"/>
                </a:lnTo>
                <a:lnTo>
                  <a:pt x="1003255" y="1442883"/>
                </a:lnTo>
                <a:lnTo>
                  <a:pt x="1049003" y="1436464"/>
                </a:lnTo>
                <a:lnTo>
                  <a:pt x="1095755" y="1434325"/>
                </a:lnTo>
                <a:lnTo>
                  <a:pt x="1580423" y="1434325"/>
                </a:lnTo>
                <a:lnTo>
                  <a:pt x="1574083" y="1405379"/>
                </a:lnTo>
                <a:lnTo>
                  <a:pt x="1562661" y="1363559"/>
                </a:lnTo>
                <a:lnTo>
                  <a:pt x="1549825" y="1325607"/>
                </a:lnTo>
                <a:lnTo>
                  <a:pt x="1519910" y="1261313"/>
                </a:lnTo>
                <a:lnTo>
                  <a:pt x="1494909" y="1223141"/>
                </a:lnTo>
                <a:lnTo>
                  <a:pt x="1466038" y="1188987"/>
                </a:lnTo>
                <a:lnTo>
                  <a:pt x="1433297" y="1158850"/>
                </a:lnTo>
                <a:lnTo>
                  <a:pt x="1396686" y="1132731"/>
                </a:lnTo>
                <a:lnTo>
                  <a:pt x="1356206" y="1110630"/>
                </a:lnTo>
                <a:lnTo>
                  <a:pt x="1311855" y="1092547"/>
                </a:lnTo>
                <a:lnTo>
                  <a:pt x="1263634" y="1078483"/>
                </a:lnTo>
                <a:lnTo>
                  <a:pt x="1211544" y="1068436"/>
                </a:lnTo>
                <a:lnTo>
                  <a:pt x="1155585" y="1062408"/>
                </a:lnTo>
                <a:lnTo>
                  <a:pt x="1095755" y="1060399"/>
                </a:lnTo>
                <a:close/>
              </a:path>
              <a:path w="5927090" h="3103245">
                <a:moveTo>
                  <a:pt x="3797548" y="2885401"/>
                </a:moveTo>
                <a:lnTo>
                  <a:pt x="3389426" y="2885401"/>
                </a:lnTo>
                <a:lnTo>
                  <a:pt x="3412562" y="2916215"/>
                </a:lnTo>
                <a:lnTo>
                  <a:pt x="3441049" y="2949122"/>
                </a:lnTo>
                <a:lnTo>
                  <a:pt x="3474883" y="2984123"/>
                </a:lnTo>
                <a:lnTo>
                  <a:pt x="3514064" y="3021215"/>
                </a:lnTo>
                <a:lnTo>
                  <a:pt x="3556970" y="3057027"/>
                </a:lnTo>
                <a:lnTo>
                  <a:pt x="3592666" y="3082605"/>
                </a:lnTo>
                <a:lnTo>
                  <a:pt x="3642436" y="3103067"/>
                </a:lnTo>
                <a:lnTo>
                  <a:pt x="3675804" y="3100043"/>
                </a:lnTo>
                <a:lnTo>
                  <a:pt x="3736263" y="3075854"/>
                </a:lnTo>
                <a:lnTo>
                  <a:pt x="3786146" y="3028882"/>
                </a:lnTo>
                <a:lnTo>
                  <a:pt x="3812192" y="2967492"/>
                </a:lnTo>
                <a:lnTo>
                  <a:pt x="3815448" y="2931909"/>
                </a:lnTo>
                <a:lnTo>
                  <a:pt x="3804284" y="2900286"/>
                </a:lnTo>
                <a:lnTo>
                  <a:pt x="3797548" y="2885401"/>
                </a:lnTo>
                <a:close/>
              </a:path>
              <a:path w="5927090" h="3103245">
                <a:moveTo>
                  <a:pt x="3075025" y="1038072"/>
                </a:moveTo>
                <a:lnTo>
                  <a:pt x="3024884" y="1039179"/>
                </a:lnTo>
                <a:lnTo>
                  <a:pt x="2975572" y="1042501"/>
                </a:lnTo>
                <a:lnTo>
                  <a:pt x="2927091" y="1048037"/>
                </a:lnTo>
                <a:lnTo>
                  <a:pt x="2879440" y="1055788"/>
                </a:lnTo>
                <a:lnTo>
                  <a:pt x="2832619" y="1065754"/>
                </a:lnTo>
                <a:lnTo>
                  <a:pt x="2786628" y="1077933"/>
                </a:lnTo>
                <a:lnTo>
                  <a:pt x="2741468" y="1092328"/>
                </a:lnTo>
                <a:lnTo>
                  <a:pt x="2697138" y="1108936"/>
                </a:lnTo>
                <a:lnTo>
                  <a:pt x="2653639" y="1127759"/>
                </a:lnTo>
                <a:lnTo>
                  <a:pt x="2610970" y="1148797"/>
                </a:lnTo>
                <a:lnTo>
                  <a:pt x="2569131" y="1172049"/>
                </a:lnTo>
                <a:lnTo>
                  <a:pt x="2528123" y="1197515"/>
                </a:lnTo>
                <a:lnTo>
                  <a:pt x="2487945" y="1225196"/>
                </a:lnTo>
                <a:lnTo>
                  <a:pt x="2448599" y="1255091"/>
                </a:lnTo>
                <a:lnTo>
                  <a:pt x="2410082" y="1287200"/>
                </a:lnTo>
                <a:lnTo>
                  <a:pt x="2372397" y="1321523"/>
                </a:lnTo>
                <a:lnTo>
                  <a:pt x="2335542" y="1358061"/>
                </a:lnTo>
                <a:lnTo>
                  <a:pt x="2300172" y="1396155"/>
                </a:lnTo>
                <a:lnTo>
                  <a:pt x="2266946" y="1435150"/>
                </a:lnTo>
                <a:lnTo>
                  <a:pt x="2235864" y="1475046"/>
                </a:lnTo>
                <a:lnTo>
                  <a:pt x="2206925" y="1515844"/>
                </a:lnTo>
                <a:lnTo>
                  <a:pt x="2180130" y="1557543"/>
                </a:lnTo>
                <a:lnTo>
                  <a:pt x="2155478" y="1600144"/>
                </a:lnTo>
                <a:lnTo>
                  <a:pt x="2132970" y="1643646"/>
                </a:lnTo>
                <a:lnTo>
                  <a:pt x="2112606" y="1688050"/>
                </a:lnTo>
                <a:lnTo>
                  <a:pt x="2094385" y="1733355"/>
                </a:lnTo>
                <a:lnTo>
                  <a:pt x="2078308" y="1779561"/>
                </a:lnTo>
                <a:lnTo>
                  <a:pt x="2064374" y="1826668"/>
                </a:lnTo>
                <a:lnTo>
                  <a:pt x="2052584" y="1874677"/>
                </a:lnTo>
                <a:lnTo>
                  <a:pt x="2042938" y="1923587"/>
                </a:lnTo>
                <a:lnTo>
                  <a:pt x="2035435" y="1973398"/>
                </a:lnTo>
                <a:lnTo>
                  <a:pt x="2030076" y="2024111"/>
                </a:lnTo>
                <a:lnTo>
                  <a:pt x="2026861" y="2075725"/>
                </a:lnTo>
                <a:lnTo>
                  <a:pt x="2025789" y="2128240"/>
                </a:lnTo>
                <a:lnTo>
                  <a:pt x="2026624" y="2190649"/>
                </a:lnTo>
                <a:lnTo>
                  <a:pt x="2029130" y="2250875"/>
                </a:lnTo>
                <a:lnTo>
                  <a:pt x="2033305" y="2308918"/>
                </a:lnTo>
                <a:lnTo>
                  <a:pt x="2039151" y="2364778"/>
                </a:lnTo>
                <a:lnTo>
                  <a:pt x="2046668" y="2418456"/>
                </a:lnTo>
                <a:lnTo>
                  <a:pt x="2055854" y="2469951"/>
                </a:lnTo>
                <a:lnTo>
                  <a:pt x="2066710" y="2519262"/>
                </a:lnTo>
                <a:lnTo>
                  <a:pt x="2079237" y="2566392"/>
                </a:lnTo>
                <a:lnTo>
                  <a:pt x="2093434" y="2611338"/>
                </a:lnTo>
                <a:lnTo>
                  <a:pt x="2109301" y="2654101"/>
                </a:lnTo>
                <a:lnTo>
                  <a:pt x="2126838" y="2694681"/>
                </a:lnTo>
                <a:lnTo>
                  <a:pt x="2146045" y="2733079"/>
                </a:lnTo>
                <a:lnTo>
                  <a:pt x="2166922" y="2769293"/>
                </a:lnTo>
                <a:lnTo>
                  <a:pt x="2189469" y="2803325"/>
                </a:lnTo>
                <a:lnTo>
                  <a:pt x="2213686" y="2835173"/>
                </a:lnTo>
                <a:lnTo>
                  <a:pt x="2243327" y="2869002"/>
                </a:lnTo>
                <a:lnTo>
                  <a:pt x="2275380" y="2900325"/>
                </a:lnTo>
                <a:lnTo>
                  <a:pt x="2309843" y="2929142"/>
                </a:lnTo>
                <a:lnTo>
                  <a:pt x="2346717" y="2955453"/>
                </a:lnTo>
                <a:lnTo>
                  <a:pt x="2386002" y="2979258"/>
                </a:lnTo>
                <a:lnTo>
                  <a:pt x="2427698" y="3000557"/>
                </a:lnTo>
                <a:lnTo>
                  <a:pt x="2471805" y="3019350"/>
                </a:lnTo>
                <a:lnTo>
                  <a:pt x="2518323" y="3035637"/>
                </a:lnTo>
                <a:lnTo>
                  <a:pt x="2567252" y="3049419"/>
                </a:lnTo>
                <a:lnTo>
                  <a:pt x="2618592" y="3060695"/>
                </a:lnTo>
                <a:lnTo>
                  <a:pt x="2672343" y="3069465"/>
                </a:lnTo>
                <a:lnTo>
                  <a:pt x="2728506" y="3075729"/>
                </a:lnTo>
                <a:lnTo>
                  <a:pt x="2787079" y="3079487"/>
                </a:lnTo>
                <a:lnTo>
                  <a:pt x="2848063" y="3080740"/>
                </a:lnTo>
                <a:lnTo>
                  <a:pt x="2886311" y="3078768"/>
                </a:lnTo>
                <a:lnTo>
                  <a:pt x="2928131" y="3072852"/>
                </a:lnTo>
                <a:lnTo>
                  <a:pt x="2973524" y="3062992"/>
                </a:lnTo>
                <a:lnTo>
                  <a:pt x="3022488" y="3049187"/>
                </a:lnTo>
                <a:lnTo>
                  <a:pt x="3075025" y="3031439"/>
                </a:lnTo>
                <a:lnTo>
                  <a:pt x="3114700" y="3016385"/>
                </a:lnTo>
                <a:lnTo>
                  <a:pt x="3156122" y="2999394"/>
                </a:lnTo>
                <a:lnTo>
                  <a:pt x="3199290" y="2980468"/>
                </a:lnTo>
                <a:lnTo>
                  <a:pt x="3244205" y="2959605"/>
                </a:lnTo>
                <a:lnTo>
                  <a:pt x="3290865" y="2936807"/>
                </a:lnTo>
                <a:lnTo>
                  <a:pt x="3339273" y="2912072"/>
                </a:lnTo>
                <a:lnTo>
                  <a:pt x="3389426" y="2885401"/>
                </a:lnTo>
                <a:lnTo>
                  <a:pt x="3797548" y="2885401"/>
                </a:lnTo>
                <a:lnTo>
                  <a:pt x="3778700" y="2843079"/>
                </a:lnTo>
                <a:lnTo>
                  <a:pt x="3761498" y="2801683"/>
                </a:lnTo>
                <a:lnTo>
                  <a:pt x="3743026" y="2755176"/>
                </a:lnTo>
                <a:lnTo>
                  <a:pt x="2823883" y="2755176"/>
                </a:lnTo>
                <a:lnTo>
                  <a:pt x="2771618" y="2752792"/>
                </a:lnTo>
                <a:lnTo>
                  <a:pt x="2722725" y="2745641"/>
                </a:lnTo>
                <a:lnTo>
                  <a:pt x="2677203" y="2733724"/>
                </a:lnTo>
                <a:lnTo>
                  <a:pt x="2635053" y="2717039"/>
                </a:lnTo>
                <a:lnTo>
                  <a:pt x="2596274" y="2695588"/>
                </a:lnTo>
                <a:lnTo>
                  <a:pt x="2560868" y="2669370"/>
                </a:lnTo>
                <a:lnTo>
                  <a:pt x="2528834" y="2638386"/>
                </a:lnTo>
                <a:lnTo>
                  <a:pt x="2500172" y="2602636"/>
                </a:lnTo>
                <a:lnTo>
                  <a:pt x="2461329" y="2535513"/>
                </a:lnTo>
                <a:lnTo>
                  <a:pt x="2445144" y="2497375"/>
                </a:lnTo>
                <a:lnTo>
                  <a:pt x="2431117" y="2456186"/>
                </a:lnTo>
                <a:lnTo>
                  <a:pt x="2419248" y="2411945"/>
                </a:lnTo>
                <a:lnTo>
                  <a:pt x="2409537" y="2364654"/>
                </a:lnTo>
                <a:lnTo>
                  <a:pt x="2401984" y="2314312"/>
                </a:lnTo>
                <a:lnTo>
                  <a:pt x="2396589" y="2260919"/>
                </a:lnTo>
                <a:lnTo>
                  <a:pt x="2393352" y="2204474"/>
                </a:lnTo>
                <a:lnTo>
                  <a:pt x="2392273" y="2144979"/>
                </a:lnTo>
                <a:lnTo>
                  <a:pt x="2393727" y="2094317"/>
                </a:lnTo>
                <a:lnTo>
                  <a:pt x="2398087" y="2044651"/>
                </a:lnTo>
                <a:lnTo>
                  <a:pt x="2405355" y="1995979"/>
                </a:lnTo>
                <a:lnTo>
                  <a:pt x="2415530" y="1948302"/>
                </a:lnTo>
                <a:lnTo>
                  <a:pt x="2428612" y="1901619"/>
                </a:lnTo>
                <a:lnTo>
                  <a:pt x="2444600" y="1855931"/>
                </a:lnTo>
                <a:lnTo>
                  <a:pt x="2463495" y="1811238"/>
                </a:lnTo>
                <a:lnTo>
                  <a:pt x="2485297" y="1767539"/>
                </a:lnTo>
                <a:lnTo>
                  <a:pt x="2510006" y="1724835"/>
                </a:lnTo>
                <a:lnTo>
                  <a:pt x="2537620" y="1683125"/>
                </a:lnTo>
                <a:lnTo>
                  <a:pt x="2568142" y="1642410"/>
                </a:lnTo>
                <a:lnTo>
                  <a:pt x="2601569" y="1602689"/>
                </a:lnTo>
                <a:lnTo>
                  <a:pt x="2636999" y="1565102"/>
                </a:lnTo>
                <a:lnTo>
                  <a:pt x="2673527" y="1530783"/>
                </a:lnTo>
                <a:lnTo>
                  <a:pt x="2711154" y="1499733"/>
                </a:lnTo>
                <a:lnTo>
                  <a:pt x="2749879" y="1471951"/>
                </a:lnTo>
                <a:lnTo>
                  <a:pt x="2789702" y="1447437"/>
                </a:lnTo>
                <a:lnTo>
                  <a:pt x="2830623" y="1426192"/>
                </a:lnTo>
                <a:lnTo>
                  <a:pt x="2872642" y="1408215"/>
                </a:lnTo>
                <a:lnTo>
                  <a:pt x="2915760" y="1393507"/>
                </a:lnTo>
                <a:lnTo>
                  <a:pt x="2959975" y="1382066"/>
                </a:lnTo>
                <a:lnTo>
                  <a:pt x="3005287" y="1373895"/>
                </a:lnTo>
                <a:lnTo>
                  <a:pt x="3051698" y="1368992"/>
                </a:lnTo>
                <a:lnTo>
                  <a:pt x="3099206" y="1367358"/>
                </a:lnTo>
                <a:lnTo>
                  <a:pt x="3690186" y="1367358"/>
                </a:lnTo>
                <a:lnTo>
                  <a:pt x="3686844" y="1336863"/>
                </a:lnTo>
                <a:lnTo>
                  <a:pt x="3655221" y="1268731"/>
                </a:lnTo>
                <a:lnTo>
                  <a:pt x="3627550" y="1236670"/>
                </a:lnTo>
                <a:lnTo>
                  <a:pt x="3591972" y="1205945"/>
                </a:lnTo>
                <a:lnTo>
                  <a:pt x="3548488" y="1176557"/>
                </a:lnTo>
                <a:lnTo>
                  <a:pt x="3497098" y="1148505"/>
                </a:lnTo>
                <a:lnTo>
                  <a:pt x="3437801" y="1121791"/>
                </a:lnTo>
                <a:lnTo>
                  <a:pt x="3381192" y="1099582"/>
                </a:lnTo>
                <a:lnTo>
                  <a:pt x="3326177" y="1080789"/>
                </a:lnTo>
                <a:lnTo>
                  <a:pt x="3272757" y="1065412"/>
                </a:lnTo>
                <a:lnTo>
                  <a:pt x="3220932" y="1053452"/>
                </a:lnTo>
                <a:lnTo>
                  <a:pt x="3170701" y="1044908"/>
                </a:lnTo>
                <a:lnTo>
                  <a:pt x="3122065" y="1039781"/>
                </a:lnTo>
                <a:lnTo>
                  <a:pt x="3075025" y="1038072"/>
                </a:lnTo>
                <a:close/>
              </a:path>
              <a:path w="5927090" h="3103245">
                <a:moveTo>
                  <a:pt x="3690186" y="1367358"/>
                </a:moveTo>
                <a:lnTo>
                  <a:pt x="3099206" y="1367358"/>
                </a:lnTo>
                <a:lnTo>
                  <a:pt x="3115313" y="1368403"/>
                </a:lnTo>
                <a:lnTo>
                  <a:pt x="3133859" y="1371541"/>
                </a:lnTo>
                <a:lnTo>
                  <a:pt x="3178276" y="1384096"/>
                </a:lnTo>
                <a:lnTo>
                  <a:pt x="3232457" y="1405491"/>
                </a:lnTo>
                <a:lnTo>
                  <a:pt x="3296411" y="1436192"/>
                </a:lnTo>
                <a:lnTo>
                  <a:pt x="3286820" y="1488453"/>
                </a:lnTo>
                <a:lnTo>
                  <a:pt x="3278506" y="1539205"/>
                </a:lnTo>
                <a:lnTo>
                  <a:pt x="3271471" y="1588446"/>
                </a:lnTo>
                <a:lnTo>
                  <a:pt x="3265716" y="1636179"/>
                </a:lnTo>
                <a:lnTo>
                  <a:pt x="3261239" y="1682282"/>
                </a:lnTo>
                <a:lnTo>
                  <a:pt x="3258040" y="1726639"/>
                </a:lnTo>
                <a:lnTo>
                  <a:pt x="3256120" y="1769251"/>
                </a:lnTo>
                <a:lnTo>
                  <a:pt x="3255479" y="1810118"/>
                </a:lnTo>
                <a:lnTo>
                  <a:pt x="3255744" y="1843961"/>
                </a:lnTo>
                <a:lnTo>
                  <a:pt x="3257861" y="1918244"/>
                </a:lnTo>
                <a:lnTo>
                  <a:pt x="3259714" y="1958685"/>
                </a:lnTo>
                <a:lnTo>
                  <a:pt x="3262096" y="2001325"/>
                </a:lnTo>
                <a:lnTo>
                  <a:pt x="3265007" y="2046164"/>
                </a:lnTo>
                <a:lnTo>
                  <a:pt x="3268537" y="2094317"/>
                </a:lnTo>
                <a:lnTo>
                  <a:pt x="3272416" y="2142441"/>
                </a:lnTo>
                <a:lnTo>
                  <a:pt x="3276915" y="2193878"/>
                </a:lnTo>
                <a:lnTo>
                  <a:pt x="3281942" y="2247514"/>
                </a:lnTo>
                <a:lnTo>
                  <a:pt x="3287499" y="2303350"/>
                </a:lnTo>
                <a:lnTo>
                  <a:pt x="3293585" y="2361385"/>
                </a:lnTo>
                <a:lnTo>
                  <a:pt x="3300200" y="2421620"/>
                </a:lnTo>
                <a:lnTo>
                  <a:pt x="3307344" y="2484053"/>
                </a:lnTo>
                <a:lnTo>
                  <a:pt x="3315017" y="2548686"/>
                </a:lnTo>
                <a:lnTo>
                  <a:pt x="3268803" y="2588272"/>
                </a:lnTo>
                <a:lnTo>
                  <a:pt x="3226906" y="2622203"/>
                </a:lnTo>
                <a:lnTo>
                  <a:pt x="3189326" y="2650479"/>
                </a:lnTo>
                <a:lnTo>
                  <a:pt x="3156064" y="2673099"/>
                </a:lnTo>
                <a:lnTo>
                  <a:pt x="3084074" y="2709958"/>
                </a:lnTo>
                <a:lnTo>
                  <a:pt x="3038030" y="2726237"/>
                </a:lnTo>
                <a:lnTo>
                  <a:pt x="2988989" y="2738897"/>
                </a:lnTo>
                <a:lnTo>
                  <a:pt x="2936951" y="2747941"/>
                </a:lnTo>
                <a:lnTo>
                  <a:pt x="2881915" y="2753367"/>
                </a:lnTo>
                <a:lnTo>
                  <a:pt x="2823883" y="2755176"/>
                </a:lnTo>
                <a:lnTo>
                  <a:pt x="3743026" y="2755176"/>
                </a:lnTo>
                <a:lnTo>
                  <a:pt x="3711685" y="2674728"/>
                </a:lnTo>
                <a:lnTo>
                  <a:pt x="3691676" y="2621272"/>
                </a:lnTo>
                <a:lnTo>
                  <a:pt x="3674933" y="2574497"/>
                </a:lnTo>
                <a:lnTo>
                  <a:pt x="3661454" y="2534404"/>
                </a:lnTo>
                <a:lnTo>
                  <a:pt x="3644290" y="2474264"/>
                </a:lnTo>
                <a:lnTo>
                  <a:pt x="3635447" y="2434021"/>
                </a:lnTo>
                <a:lnTo>
                  <a:pt x="3628045" y="2389830"/>
                </a:lnTo>
                <a:lnTo>
                  <a:pt x="3622084" y="2341689"/>
                </a:lnTo>
                <a:lnTo>
                  <a:pt x="3617565" y="2289600"/>
                </a:lnTo>
                <a:lnTo>
                  <a:pt x="3614489" y="2233561"/>
                </a:lnTo>
                <a:lnTo>
                  <a:pt x="3612856" y="2173573"/>
                </a:lnTo>
                <a:lnTo>
                  <a:pt x="3612667" y="2109635"/>
                </a:lnTo>
                <a:lnTo>
                  <a:pt x="3613264" y="2047808"/>
                </a:lnTo>
                <a:lnTo>
                  <a:pt x="3614122" y="1988829"/>
                </a:lnTo>
                <a:lnTo>
                  <a:pt x="3615241" y="1932699"/>
                </a:lnTo>
                <a:lnTo>
                  <a:pt x="3616621" y="1879417"/>
                </a:lnTo>
                <a:lnTo>
                  <a:pt x="3618263" y="1828984"/>
                </a:lnTo>
                <a:lnTo>
                  <a:pt x="3620166" y="1781399"/>
                </a:lnTo>
                <a:lnTo>
                  <a:pt x="3622331" y="1736663"/>
                </a:lnTo>
                <a:lnTo>
                  <a:pt x="3624757" y="1694776"/>
                </a:lnTo>
                <a:lnTo>
                  <a:pt x="3629185" y="1633684"/>
                </a:lnTo>
                <a:lnTo>
                  <a:pt x="3634282" y="1579884"/>
                </a:lnTo>
                <a:lnTo>
                  <a:pt x="3640051" y="1533377"/>
                </a:lnTo>
                <a:lnTo>
                  <a:pt x="3646490" y="1494163"/>
                </a:lnTo>
                <a:lnTo>
                  <a:pt x="3669875" y="1442006"/>
                </a:lnTo>
                <a:lnTo>
                  <a:pt x="3681499" y="1420377"/>
                </a:lnTo>
                <a:lnTo>
                  <a:pt x="3688473" y="1397353"/>
                </a:lnTo>
                <a:lnTo>
                  <a:pt x="3690797" y="1372933"/>
                </a:lnTo>
                <a:lnTo>
                  <a:pt x="3690186" y="1367358"/>
                </a:lnTo>
                <a:close/>
              </a:path>
              <a:path w="5927090" h="3103245">
                <a:moveTo>
                  <a:pt x="5133910" y="1046556"/>
                </a:moveTo>
                <a:lnTo>
                  <a:pt x="4915989" y="1046556"/>
                </a:lnTo>
                <a:lnTo>
                  <a:pt x="4866504" y="1059256"/>
                </a:lnTo>
                <a:lnTo>
                  <a:pt x="4818247" y="1059256"/>
                </a:lnTo>
                <a:lnTo>
                  <a:pt x="4771218" y="1071956"/>
                </a:lnTo>
                <a:lnTo>
                  <a:pt x="4680845" y="1097356"/>
                </a:lnTo>
                <a:lnTo>
                  <a:pt x="4637501" y="1122756"/>
                </a:lnTo>
                <a:lnTo>
                  <a:pt x="4595386" y="1135456"/>
                </a:lnTo>
                <a:lnTo>
                  <a:pt x="4554498" y="1160856"/>
                </a:lnTo>
                <a:lnTo>
                  <a:pt x="4514839" y="1186256"/>
                </a:lnTo>
                <a:lnTo>
                  <a:pt x="4476408" y="1211656"/>
                </a:lnTo>
                <a:lnTo>
                  <a:pt x="4439206" y="1249756"/>
                </a:lnTo>
                <a:lnTo>
                  <a:pt x="4403231" y="1275156"/>
                </a:lnTo>
                <a:lnTo>
                  <a:pt x="4368485" y="1313256"/>
                </a:lnTo>
                <a:lnTo>
                  <a:pt x="4334967" y="1351356"/>
                </a:lnTo>
                <a:lnTo>
                  <a:pt x="4304907" y="1376756"/>
                </a:lnTo>
                <a:lnTo>
                  <a:pt x="4276669" y="1414856"/>
                </a:lnTo>
                <a:lnTo>
                  <a:pt x="4250253" y="1452956"/>
                </a:lnTo>
                <a:lnTo>
                  <a:pt x="4225659" y="1503756"/>
                </a:lnTo>
                <a:lnTo>
                  <a:pt x="4202887" y="1541856"/>
                </a:lnTo>
                <a:lnTo>
                  <a:pt x="4181936" y="1579956"/>
                </a:lnTo>
                <a:lnTo>
                  <a:pt x="4162808" y="1630756"/>
                </a:lnTo>
                <a:lnTo>
                  <a:pt x="4145501" y="1668856"/>
                </a:lnTo>
                <a:lnTo>
                  <a:pt x="4130016" y="1719656"/>
                </a:lnTo>
                <a:lnTo>
                  <a:pt x="4116353" y="1770456"/>
                </a:lnTo>
                <a:lnTo>
                  <a:pt x="4104512" y="1821256"/>
                </a:lnTo>
                <a:lnTo>
                  <a:pt x="4094492" y="1872056"/>
                </a:lnTo>
                <a:lnTo>
                  <a:pt x="4086295" y="1922856"/>
                </a:lnTo>
                <a:lnTo>
                  <a:pt x="4079919" y="1973656"/>
                </a:lnTo>
                <a:lnTo>
                  <a:pt x="4075364" y="2024456"/>
                </a:lnTo>
                <a:lnTo>
                  <a:pt x="4072632" y="2087956"/>
                </a:lnTo>
                <a:lnTo>
                  <a:pt x="4071721" y="2138756"/>
                </a:lnTo>
                <a:lnTo>
                  <a:pt x="4072879" y="2202256"/>
                </a:lnTo>
                <a:lnTo>
                  <a:pt x="4076351" y="2253056"/>
                </a:lnTo>
                <a:lnTo>
                  <a:pt x="4082139" y="2303856"/>
                </a:lnTo>
                <a:lnTo>
                  <a:pt x="4090242" y="2354656"/>
                </a:lnTo>
                <a:lnTo>
                  <a:pt x="4100660" y="2405456"/>
                </a:lnTo>
                <a:lnTo>
                  <a:pt x="4113393" y="2443556"/>
                </a:lnTo>
                <a:lnTo>
                  <a:pt x="4128442" y="2494356"/>
                </a:lnTo>
                <a:lnTo>
                  <a:pt x="4145805" y="2532456"/>
                </a:lnTo>
                <a:lnTo>
                  <a:pt x="4165484" y="2583256"/>
                </a:lnTo>
                <a:lnTo>
                  <a:pt x="4187477" y="2621356"/>
                </a:lnTo>
                <a:lnTo>
                  <a:pt x="4211786" y="2659456"/>
                </a:lnTo>
                <a:lnTo>
                  <a:pt x="4238410" y="2710256"/>
                </a:lnTo>
                <a:lnTo>
                  <a:pt x="4267349" y="2748356"/>
                </a:lnTo>
                <a:lnTo>
                  <a:pt x="4298603" y="2773756"/>
                </a:lnTo>
                <a:lnTo>
                  <a:pt x="4332173" y="2811856"/>
                </a:lnTo>
                <a:lnTo>
                  <a:pt x="4368990" y="2849956"/>
                </a:lnTo>
                <a:lnTo>
                  <a:pt x="4407155" y="2888056"/>
                </a:lnTo>
                <a:lnTo>
                  <a:pt x="4446668" y="2913456"/>
                </a:lnTo>
                <a:lnTo>
                  <a:pt x="4487529" y="2938856"/>
                </a:lnTo>
                <a:lnTo>
                  <a:pt x="4529738" y="2964256"/>
                </a:lnTo>
                <a:lnTo>
                  <a:pt x="4573294" y="2989656"/>
                </a:lnTo>
                <a:lnTo>
                  <a:pt x="4618199" y="3002356"/>
                </a:lnTo>
                <a:lnTo>
                  <a:pt x="4664451" y="3027756"/>
                </a:lnTo>
                <a:lnTo>
                  <a:pt x="4712052" y="3040456"/>
                </a:lnTo>
                <a:lnTo>
                  <a:pt x="4811296" y="3065856"/>
                </a:lnTo>
                <a:lnTo>
                  <a:pt x="5123518" y="3065856"/>
                </a:lnTo>
                <a:lnTo>
                  <a:pt x="5270715" y="3027756"/>
                </a:lnTo>
                <a:lnTo>
                  <a:pt x="5365700" y="2976956"/>
                </a:lnTo>
                <a:lnTo>
                  <a:pt x="5412338" y="2964256"/>
                </a:lnTo>
                <a:lnTo>
                  <a:pt x="5458407" y="2938856"/>
                </a:lnTo>
                <a:lnTo>
                  <a:pt x="5503909" y="2900756"/>
                </a:lnTo>
                <a:lnTo>
                  <a:pt x="5548845" y="2875356"/>
                </a:lnTo>
                <a:lnTo>
                  <a:pt x="5891149" y="2875356"/>
                </a:lnTo>
                <a:lnTo>
                  <a:pt x="5890915" y="2862656"/>
                </a:lnTo>
                <a:lnTo>
                  <a:pt x="5887427" y="2824556"/>
                </a:lnTo>
                <a:lnTo>
                  <a:pt x="5881515" y="2786456"/>
                </a:lnTo>
                <a:lnTo>
                  <a:pt x="5875923" y="2761056"/>
                </a:lnTo>
                <a:lnTo>
                  <a:pt x="5870651" y="2722956"/>
                </a:lnTo>
                <a:lnTo>
                  <a:pt x="4920145" y="2722956"/>
                </a:lnTo>
                <a:lnTo>
                  <a:pt x="4824233" y="2697556"/>
                </a:lnTo>
                <a:lnTo>
                  <a:pt x="4734111" y="2672156"/>
                </a:lnTo>
                <a:lnTo>
                  <a:pt x="4691220" y="2646756"/>
                </a:lnTo>
                <a:lnTo>
                  <a:pt x="4649775" y="2621356"/>
                </a:lnTo>
                <a:lnTo>
                  <a:pt x="4609777" y="2583256"/>
                </a:lnTo>
                <a:lnTo>
                  <a:pt x="4571225" y="2545156"/>
                </a:lnTo>
                <a:lnTo>
                  <a:pt x="4535501" y="2507056"/>
                </a:lnTo>
                <a:lnTo>
                  <a:pt x="4503980" y="2468956"/>
                </a:lnTo>
                <a:lnTo>
                  <a:pt x="4476661" y="2430856"/>
                </a:lnTo>
                <a:lnTo>
                  <a:pt x="4453545" y="2380056"/>
                </a:lnTo>
                <a:lnTo>
                  <a:pt x="4434631" y="2329256"/>
                </a:lnTo>
                <a:lnTo>
                  <a:pt x="4419921" y="2291156"/>
                </a:lnTo>
                <a:lnTo>
                  <a:pt x="4409413" y="2240356"/>
                </a:lnTo>
                <a:lnTo>
                  <a:pt x="4403108" y="2189556"/>
                </a:lnTo>
                <a:lnTo>
                  <a:pt x="4401007" y="2138756"/>
                </a:lnTo>
                <a:lnTo>
                  <a:pt x="4402092" y="2075256"/>
                </a:lnTo>
                <a:lnTo>
                  <a:pt x="4405347" y="2011756"/>
                </a:lnTo>
                <a:lnTo>
                  <a:pt x="4410773" y="1960956"/>
                </a:lnTo>
                <a:lnTo>
                  <a:pt x="4418369" y="1910156"/>
                </a:lnTo>
                <a:lnTo>
                  <a:pt x="4428135" y="1859356"/>
                </a:lnTo>
                <a:lnTo>
                  <a:pt x="4440072" y="1808556"/>
                </a:lnTo>
                <a:lnTo>
                  <a:pt x="4454179" y="1770456"/>
                </a:lnTo>
                <a:lnTo>
                  <a:pt x="4470458" y="1719656"/>
                </a:lnTo>
                <a:lnTo>
                  <a:pt x="4488907" y="1681556"/>
                </a:lnTo>
                <a:lnTo>
                  <a:pt x="4509527" y="1643456"/>
                </a:lnTo>
                <a:lnTo>
                  <a:pt x="4532318" y="1605356"/>
                </a:lnTo>
                <a:lnTo>
                  <a:pt x="4557280" y="1579956"/>
                </a:lnTo>
                <a:lnTo>
                  <a:pt x="4586984" y="1541856"/>
                </a:lnTo>
                <a:lnTo>
                  <a:pt x="4619270" y="1516456"/>
                </a:lnTo>
                <a:lnTo>
                  <a:pt x="4654139" y="1491056"/>
                </a:lnTo>
                <a:lnTo>
                  <a:pt x="4691591" y="1465656"/>
                </a:lnTo>
                <a:lnTo>
                  <a:pt x="4731626" y="1452956"/>
                </a:lnTo>
                <a:lnTo>
                  <a:pt x="4774245" y="1427556"/>
                </a:lnTo>
                <a:lnTo>
                  <a:pt x="4819446" y="1414856"/>
                </a:lnTo>
                <a:lnTo>
                  <a:pt x="4867231" y="1402156"/>
                </a:lnTo>
                <a:lnTo>
                  <a:pt x="4917600" y="1402156"/>
                </a:lnTo>
                <a:lnTo>
                  <a:pt x="4970552" y="1389456"/>
                </a:lnTo>
                <a:lnTo>
                  <a:pt x="5848208" y="1389456"/>
                </a:lnTo>
                <a:lnTo>
                  <a:pt x="5852083" y="1338656"/>
                </a:lnTo>
                <a:lnTo>
                  <a:pt x="5858413" y="1262456"/>
                </a:lnTo>
                <a:lnTo>
                  <a:pt x="5860832" y="1237056"/>
                </a:lnTo>
                <a:lnTo>
                  <a:pt x="5526519" y="1237056"/>
                </a:lnTo>
                <a:lnTo>
                  <a:pt x="5351640" y="1110056"/>
                </a:lnTo>
                <a:lnTo>
                  <a:pt x="5316143" y="1097356"/>
                </a:lnTo>
                <a:lnTo>
                  <a:pt x="5276622" y="1084656"/>
                </a:lnTo>
                <a:lnTo>
                  <a:pt x="5233076" y="1071956"/>
                </a:lnTo>
                <a:lnTo>
                  <a:pt x="5185505" y="1059256"/>
                </a:lnTo>
                <a:lnTo>
                  <a:pt x="5133910" y="1046556"/>
                </a:lnTo>
                <a:close/>
              </a:path>
              <a:path w="5927090" h="3103245">
                <a:moveTo>
                  <a:pt x="5891149" y="2875356"/>
                </a:moveTo>
                <a:lnTo>
                  <a:pt x="5548845" y="2875356"/>
                </a:lnTo>
                <a:lnTo>
                  <a:pt x="5572881" y="2938856"/>
                </a:lnTo>
                <a:lnTo>
                  <a:pt x="5601827" y="2976956"/>
                </a:lnTo>
                <a:lnTo>
                  <a:pt x="5635684" y="3015056"/>
                </a:lnTo>
                <a:lnTo>
                  <a:pt x="5674454" y="3027756"/>
                </a:lnTo>
                <a:lnTo>
                  <a:pt x="5718136" y="3040456"/>
                </a:lnTo>
                <a:lnTo>
                  <a:pt x="5751505" y="3040456"/>
                </a:lnTo>
                <a:lnTo>
                  <a:pt x="5811964" y="3015056"/>
                </a:lnTo>
                <a:lnTo>
                  <a:pt x="5861847" y="2964256"/>
                </a:lnTo>
                <a:lnTo>
                  <a:pt x="5887893" y="2900756"/>
                </a:lnTo>
                <a:lnTo>
                  <a:pt x="5891149" y="2875356"/>
                </a:lnTo>
                <a:close/>
              </a:path>
              <a:path w="5927090" h="3103245">
                <a:moveTo>
                  <a:pt x="5848208" y="1389456"/>
                </a:moveTo>
                <a:lnTo>
                  <a:pt x="5079362" y="1389456"/>
                </a:lnTo>
                <a:lnTo>
                  <a:pt x="5130054" y="1402156"/>
                </a:lnTo>
                <a:lnTo>
                  <a:pt x="5178164" y="1414856"/>
                </a:lnTo>
                <a:lnTo>
                  <a:pt x="5223692" y="1427556"/>
                </a:lnTo>
                <a:lnTo>
                  <a:pt x="5266637" y="1440256"/>
                </a:lnTo>
                <a:lnTo>
                  <a:pt x="5306999" y="1465656"/>
                </a:lnTo>
                <a:lnTo>
                  <a:pt x="5344773" y="1491056"/>
                </a:lnTo>
                <a:lnTo>
                  <a:pt x="5379965" y="1529156"/>
                </a:lnTo>
                <a:lnTo>
                  <a:pt x="5412573" y="1567256"/>
                </a:lnTo>
                <a:lnTo>
                  <a:pt x="5442598" y="1605356"/>
                </a:lnTo>
                <a:lnTo>
                  <a:pt x="5470039" y="1643456"/>
                </a:lnTo>
                <a:lnTo>
                  <a:pt x="5494896" y="1694256"/>
                </a:lnTo>
                <a:lnTo>
                  <a:pt x="5491175" y="1910156"/>
                </a:lnTo>
                <a:lnTo>
                  <a:pt x="5489308" y="2126056"/>
                </a:lnTo>
                <a:lnTo>
                  <a:pt x="5494896" y="2456256"/>
                </a:lnTo>
                <a:lnTo>
                  <a:pt x="5454778" y="2494356"/>
                </a:lnTo>
                <a:lnTo>
                  <a:pt x="5440946" y="2507056"/>
                </a:lnTo>
                <a:lnTo>
                  <a:pt x="5386844" y="2557856"/>
                </a:lnTo>
                <a:lnTo>
                  <a:pt x="5339143" y="2595956"/>
                </a:lnTo>
                <a:lnTo>
                  <a:pt x="5297843" y="2621356"/>
                </a:lnTo>
                <a:lnTo>
                  <a:pt x="5262943" y="2646756"/>
                </a:lnTo>
                <a:lnTo>
                  <a:pt x="5234444" y="2659456"/>
                </a:lnTo>
                <a:lnTo>
                  <a:pt x="5189349" y="2684856"/>
                </a:lnTo>
                <a:lnTo>
                  <a:pt x="5140384" y="2697556"/>
                </a:lnTo>
                <a:lnTo>
                  <a:pt x="5087549" y="2710256"/>
                </a:lnTo>
                <a:lnTo>
                  <a:pt x="5030844" y="2722956"/>
                </a:lnTo>
                <a:lnTo>
                  <a:pt x="5870651" y="2722956"/>
                </a:lnTo>
                <a:lnTo>
                  <a:pt x="5865698" y="2684856"/>
                </a:lnTo>
                <a:lnTo>
                  <a:pt x="5861065" y="2634056"/>
                </a:lnTo>
                <a:lnTo>
                  <a:pt x="5856751" y="2595956"/>
                </a:lnTo>
                <a:lnTo>
                  <a:pt x="5852757" y="2557856"/>
                </a:lnTo>
                <a:lnTo>
                  <a:pt x="5849083" y="2507056"/>
                </a:lnTo>
                <a:lnTo>
                  <a:pt x="5845729" y="2456256"/>
                </a:lnTo>
                <a:lnTo>
                  <a:pt x="5842694" y="2405456"/>
                </a:lnTo>
                <a:lnTo>
                  <a:pt x="5839978" y="2354656"/>
                </a:lnTo>
                <a:lnTo>
                  <a:pt x="5837582" y="2303856"/>
                </a:lnTo>
                <a:lnTo>
                  <a:pt x="5835506" y="2253056"/>
                </a:lnTo>
                <a:lnTo>
                  <a:pt x="5833749" y="2202256"/>
                </a:lnTo>
                <a:lnTo>
                  <a:pt x="5832312" y="2138756"/>
                </a:lnTo>
                <a:lnTo>
                  <a:pt x="5831194" y="2075256"/>
                </a:lnTo>
                <a:lnTo>
                  <a:pt x="5830395" y="2011756"/>
                </a:lnTo>
                <a:lnTo>
                  <a:pt x="5829916" y="1960956"/>
                </a:lnTo>
                <a:lnTo>
                  <a:pt x="5829810" y="1910156"/>
                </a:lnTo>
                <a:lnTo>
                  <a:pt x="5829880" y="1859356"/>
                </a:lnTo>
                <a:lnTo>
                  <a:pt x="5830495" y="1795856"/>
                </a:lnTo>
                <a:lnTo>
                  <a:pt x="5831417" y="1745056"/>
                </a:lnTo>
                <a:lnTo>
                  <a:pt x="5832709" y="1694256"/>
                </a:lnTo>
                <a:lnTo>
                  <a:pt x="5834370" y="1643456"/>
                </a:lnTo>
                <a:lnTo>
                  <a:pt x="5836399" y="1592656"/>
                </a:lnTo>
                <a:lnTo>
                  <a:pt x="5838798" y="1541856"/>
                </a:lnTo>
                <a:lnTo>
                  <a:pt x="5841566" y="1491056"/>
                </a:lnTo>
                <a:lnTo>
                  <a:pt x="5844703" y="1440256"/>
                </a:lnTo>
                <a:lnTo>
                  <a:pt x="5848208" y="1389456"/>
                </a:lnTo>
                <a:close/>
              </a:path>
              <a:path w="5927090" h="3103245">
                <a:moveTo>
                  <a:pt x="5757202" y="17856"/>
                </a:moveTo>
                <a:lnTo>
                  <a:pt x="5712192" y="30556"/>
                </a:lnTo>
                <a:lnTo>
                  <a:pt x="5673899" y="43256"/>
                </a:lnTo>
                <a:lnTo>
                  <a:pt x="5642324" y="68656"/>
                </a:lnTo>
                <a:lnTo>
                  <a:pt x="5599329" y="132156"/>
                </a:lnTo>
                <a:lnTo>
                  <a:pt x="5587911" y="182956"/>
                </a:lnTo>
                <a:lnTo>
                  <a:pt x="5581261" y="246456"/>
                </a:lnTo>
                <a:lnTo>
                  <a:pt x="5577999" y="271856"/>
                </a:lnTo>
                <a:lnTo>
                  <a:pt x="5574780" y="309956"/>
                </a:lnTo>
                <a:lnTo>
                  <a:pt x="5571603" y="348056"/>
                </a:lnTo>
                <a:lnTo>
                  <a:pt x="5568468" y="386156"/>
                </a:lnTo>
                <a:lnTo>
                  <a:pt x="5565376" y="424256"/>
                </a:lnTo>
                <a:lnTo>
                  <a:pt x="5562326" y="462356"/>
                </a:lnTo>
                <a:lnTo>
                  <a:pt x="5559318" y="513156"/>
                </a:lnTo>
                <a:lnTo>
                  <a:pt x="5556353" y="563956"/>
                </a:lnTo>
                <a:lnTo>
                  <a:pt x="5553429" y="614756"/>
                </a:lnTo>
                <a:lnTo>
                  <a:pt x="5550548" y="665556"/>
                </a:lnTo>
                <a:lnTo>
                  <a:pt x="5547710" y="716356"/>
                </a:lnTo>
                <a:lnTo>
                  <a:pt x="5544913" y="779856"/>
                </a:lnTo>
                <a:lnTo>
                  <a:pt x="5542159" y="830656"/>
                </a:lnTo>
                <a:lnTo>
                  <a:pt x="5539447" y="894156"/>
                </a:lnTo>
                <a:lnTo>
                  <a:pt x="5536777" y="957656"/>
                </a:lnTo>
                <a:lnTo>
                  <a:pt x="5534149" y="1033856"/>
                </a:lnTo>
                <a:lnTo>
                  <a:pt x="5531563" y="1097356"/>
                </a:lnTo>
                <a:lnTo>
                  <a:pt x="5529020" y="1173556"/>
                </a:lnTo>
                <a:lnTo>
                  <a:pt x="5526519" y="1237056"/>
                </a:lnTo>
                <a:lnTo>
                  <a:pt x="5860832" y="1237056"/>
                </a:lnTo>
                <a:lnTo>
                  <a:pt x="5864461" y="1198956"/>
                </a:lnTo>
                <a:lnTo>
                  <a:pt x="5870228" y="1122756"/>
                </a:lnTo>
                <a:lnTo>
                  <a:pt x="5875714" y="1059256"/>
                </a:lnTo>
                <a:lnTo>
                  <a:pt x="5880919" y="983056"/>
                </a:lnTo>
                <a:lnTo>
                  <a:pt x="5885842" y="919556"/>
                </a:lnTo>
                <a:lnTo>
                  <a:pt x="5890484" y="868756"/>
                </a:lnTo>
                <a:lnTo>
                  <a:pt x="5894844" y="805256"/>
                </a:lnTo>
                <a:lnTo>
                  <a:pt x="5898923" y="741756"/>
                </a:lnTo>
                <a:lnTo>
                  <a:pt x="5902721" y="690956"/>
                </a:lnTo>
                <a:lnTo>
                  <a:pt x="5906238" y="640156"/>
                </a:lnTo>
                <a:lnTo>
                  <a:pt x="5909473" y="589356"/>
                </a:lnTo>
                <a:lnTo>
                  <a:pt x="5912427" y="538556"/>
                </a:lnTo>
                <a:lnTo>
                  <a:pt x="5915099" y="500456"/>
                </a:lnTo>
                <a:lnTo>
                  <a:pt x="5917490" y="462356"/>
                </a:lnTo>
                <a:lnTo>
                  <a:pt x="5919600" y="411556"/>
                </a:lnTo>
                <a:lnTo>
                  <a:pt x="5921429" y="373456"/>
                </a:lnTo>
                <a:lnTo>
                  <a:pt x="5922976" y="348056"/>
                </a:lnTo>
                <a:lnTo>
                  <a:pt x="5924242" y="309956"/>
                </a:lnTo>
                <a:lnTo>
                  <a:pt x="5925227" y="284556"/>
                </a:lnTo>
                <a:lnTo>
                  <a:pt x="5925930" y="246456"/>
                </a:lnTo>
                <a:lnTo>
                  <a:pt x="5926352" y="221056"/>
                </a:lnTo>
                <a:lnTo>
                  <a:pt x="5926493" y="195656"/>
                </a:lnTo>
                <a:lnTo>
                  <a:pt x="5921790" y="144856"/>
                </a:lnTo>
                <a:lnTo>
                  <a:pt x="5907683" y="106756"/>
                </a:lnTo>
                <a:lnTo>
                  <a:pt x="5884171" y="68656"/>
                </a:lnTo>
                <a:lnTo>
                  <a:pt x="5851254" y="43256"/>
                </a:lnTo>
                <a:lnTo>
                  <a:pt x="5808931" y="30556"/>
                </a:lnTo>
                <a:lnTo>
                  <a:pt x="5757202" y="178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359459" y="4165244"/>
            <a:ext cx="5577205" cy="3103245"/>
          </a:xfrm>
          <a:custGeom>
            <a:avLst/>
            <a:gdLst/>
            <a:ahLst/>
            <a:cxnLst/>
            <a:rect l="l" t="t" r="r" b="b"/>
            <a:pathLst>
              <a:path w="5577205" h="3103245">
                <a:moveTo>
                  <a:pt x="1580411" y="1434325"/>
                </a:moveTo>
                <a:lnTo>
                  <a:pt x="1095743" y="1434325"/>
                </a:lnTo>
                <a:lnTo>
                  <a:pt x="1132442" y="1438643"/>
                </a:lnTo>
                <a:lnTo>
                  <a:pt x="1164824" y="1451597"/>
                </a:lnTo>
                <a:lnTo>
                  <a:pt x="1216636" y="1503413"/>
                </a:lnTo>
                <a:lnTo>
                  <a:pt x="1236066" y="1542275"/>
                </a:lnTo>
                <a:lnTo>
                  <a:pt x="1251179" y="1589773"/>
                </a:lnTo>
                <a:lnTo>
                  <a:pt x="1261973" y="1645907"/>
                </a:lnTo>
                <a:lnTo>
                  <a:pt x="1268450" y="1710677"/>
                </a:lnTo>
                <a:lnTo>
                  <a:pt x="1270609" y="1784083"/>
                </a:lnTo>
                <a:lnTo>
                  <a:pt x="1270319" y="1811405"/>
                </a:lnTo>
                <a:lnTo>
                  <a:pt x="1269447" y="1845006"/>
                </a:lnTo>
                <a:lnTo>
                  <a:pt x="1267994" y="1884886"/>
                </a:lnTo>
                <a:lnTo>
                  <a:pt x="1263927" y="1977208"/>
                </a:lnTo>
                <a:lnTo>
                  <a:pt x="1262475" y="2017088"/>
                </a:lnTo>
                <a:lnTo>
                  <a:pt x="1261603" y="2050689"/>
                </a:lnTo>
                <a:lnTo>
                  <a:pt x="1261313" y="2078012"/>
                </a:lnTo>
                <a:lnTo>
                  <a:pt x="1261726" y="2117653"/>
                </a:lnTo>
                <a:lnTo>
                  <a:pt x="1262967" y="2159683"/>
                </a:lnTo>
                <a:lnTo>
                  <a:pt x="1265034" y="2204101"/>
                </a:lnTo>
                <a:lnTo>
                  <a:pt x="1267928" y="2250908"/>
                </a:lnTo>
                <a:lnTo>
                  <a:pt x="1271649" y="2300104"/>
                </a:lnTo>
                <a:lnTo>
                  <a:pt x="1276197" y="2351688"/>
                </a:lnTo>
                <a:lnTo>
                  <a:pt x="1281572" y="2405661"/>
                </a:lnTo>
                <a:lnTo>
                  <a:pt x="1287774" y="2462022"/>
                </a:lnTo>
                <a:lnTo>
                  <a:pt x="1294803" y="2520772"/>
                </a:lnTo>
                <a:lnTo>
                  <a:pt x="1302748" y="2581612"/>
                </a:lnTo>
                <a:lnTo>
                  <a:pt x="1310877" y="2639282"/>
                </a:lnTo>
                <a:lnTo>
                  <a:pt x="1319190" y="2693784"/>
                </a:lnTo>
                <a:lnTo>
                  <a:pt x="1327688" y="2745116"/>
                </a:lnTo>
                <a:lnTo>
                  <a:pt x="1336369" y="2793278"/>
                </a:lnTo>
                <a:lnTo>
                  <a:pt x="1345235" y="2838272"/>
                </a:lnTo>
                <a:lnTo>
                  <a:pt x="1354284" y="2880096"/>
                </a:lnTo>
                <a:lnTo>
                  <a:pt x="1363517" y="2918750"/>
                </a:lnTo>
                <a:lnTo>
                  <a:pt x="1392948" y="3005135"/>
                </a:lnTo>
                <a:lnTo>
                  <a:pt x="1420256" y="3044724"/>
                </a:lnTo>
                <a:lnTo>
                  <a:pt x="1454859" y="3073002"/>
                </a:lnTo>
                <a:lnTo>
                  <a:pt x="1496755" y="3089969"/>
                </a:lnTo>
                <a:lnTo>
                  <a:pt x="1545945" y="3095625"/>
                </a:lnTo>
                <a:lnTo>
                  <a:pt x="1583619" y="3092427"/>
                </a:lnTo>
                <a:lnTo>
                  <a:pt x="1650590" y="3066848"/>
                </a:lnTo>
                <a:lnTo>
                  <a:pt x="1704310" y="3017316"/>
                </a:lnTo>
                <a:lnTo>
                  <a:pt x="1732209" y="2953593"/>
                </a:lnTo>
                <a:lnTo>
                  <a:pt x="1735696" y="2917024"/>
                </a:lnTo>
                <a:lnTo>
                  <a:pt x="1735231" y="2905287"/>
                </a:lnTo>
                <a:lnTo>
                  <a:pt x="1733837" y="2892383"/>
                </a:lnTo>
                <a:lnTo>
                  <a:pt x="1731511" y="2878312"/>
                </a:lnTo>
                <a:lnTo>
                  <a:pt x="1728254" y="2863075"/>
                </a:lnTo>
                <a:lnTo>
                  <a:pt x="1719127" y="2820870"/>
                </a:lnTo>
                <a:lnTo>
                  <a:pt x="1710349" y="2777036"/>
                </a:lnTo>
                <a:lnTo>
                  <a:pt x="1701920" y="2731574"/>
                </a:lnTo>
                <a:lnTo>
                  <a:pt x="1693840" y="2684484"/>
                </a:lnTo>
                <a:lnTo>
                  <a:pt x="1686108" y="2635767"/>
                </a:lnTo>
                <a:lnTo>
                  <a:pt x="1678726" y="2585422"/>
                </a:lnTo>
                <a:lnTo>
                  <a:pt x="1671692" y="2533451"/>
                </a:lnTo>
                <a:lnTo>
                  <a:pt x="1665008" y="2479852"/>
                </a:lnTo>
                <a:lnTo>
                  <a:pt x="1627797" y="2092896"/>
                </a:lnTo>
                <a:lnTo>
                  <a:pt x="1612912" y="1737563"/>
                </a:lnTo>
                <a:lnTo>
                  <a:pt x="1609951" y="1672213"/>
                </a:lnTo>
                <a:lnTo>
                  <a:pt x="1605620" y="1611357"/>
                </a:lnTo>
                <a:lnTo>
                  <a:pt x="1599853" y="1554059"/>
                </a:lnTo>
                <a:lnTo>
                  <a:pt x="1592673" y="1500629"/>
                </a:lnTo>
                <a:lnTo>
                  <a:pt x="1584078" y="1451070"/>
                </a:lnTo>
                <a:lnTo>
                  <a:pt x="1580411" y="1434325"/>
                </a:lnTo>
                <a:close/>
              </a:path>
              <a:path w="5577205" h="3103245">
                <a:moveTo>
                  <a:pt x="212077" y="0"/>
                </a:moveTo>
                <a:lnTo>
                  <a:pt x="139982" y="12790"/>
                </a:lnTo>
                <a:lnTo>
                  <a:pt x="79984" y="51155"/>
                </a:lnTo>
                <a:lnTo>
                  <a:pt x="39522" y="109061"/>
                </a:lnTo>
                <a:lnTo>
                  <a:pt x="26035" y="180454"/>
                </a:lnTo>
                <a:lnTo>
                  <a:pt x="27139" y="225624"/>
                </a:lnTo>
                <a:lnTo>
                  <a:pt x="30454" y="269981"/>
                </a:lnTo>
                <a:lnTo>
                  <a:pt x="35979" y="313526"/>
                </a:lnTo>
                <a:lnTo>
                  <a:pt x="43713" y="356260"/>
                </a:lnTo>
                <a:lnTo>
                  <a:pt x="51445" y="399220"/>
                </a:lnTo>
                <a:lnTo>
                  <a:pt x="56965" y="443461"/>
                </a:lnTo>
                <a:lnTo>
                  <a:pt x="60276" y="488984"/>
                </a:lnTo>
                <a:lnTo>
                  <a:pt x="61379" y="535787"/>
                </a:lnTo>
                <a:lnTo>
                  <a:pt x="61018" y="566636"/>
                </a:lnTo>
                <a:lnTo>
                  <a:pt x="59934" y="605857"/>
                </a:lnTo>
                <a:lnTo>
                  <a:pt x="58127" y="653449"/>
                </a:lnTo>
                <a:lnTo>
                  <a:pt x="55597" y="709413"/>
                </a:lnTo>
                <a:lnTo>
                  <a:pt x="52342" y="773748"/>
                </a:lnTo>
                <a:lnTo>
                  <a:pt x="48361" y="846455"/>
                </a:lnTo>
                <a:lnTo>
                  <a:pt x="42786" y="2213813"/>
                </a:lnTo>
                <a:lnTo>
                  <a:pt x="37198" y="2489149"/>
                </a:lnTo>
                <a:lnTo>
                  <a:pt x="34593" y="2572044"/>
                </a:lnTo>
                <a:lnTo>
                  <a:pt x="31245" y="2640653"/>
                </a:lnTo>
                <a:lnTo>
                  <a:pt x="27153" y="2694976"/>
                </a:lnTo>
                <a:lnTo>
                  <a:pt x="22317" y="2735013"/>
                </a:lnTo>
                <a:lnTo>
                  <a:pt x="9413" y="2786810"/>
                </a:lnTo>
                <a:lnTo>
                  <a:pt x="4183" y="2809133"/>
                </a:lnTo>
                <a:lnTo>
                  <a:pt x="1045" y="2827734"/>
                </a:lnTo>
                <a:lnTo>
                  <a:pt x="0" y="2842615"/>
                </a:lnTo>
                <a:lnTo>
                  <a:pt x="3603" y="2878426"/>
                </a:lnTo>
                <a:lnTo>
                  <a:pt x="32436" y="2941681"/>
                </a:lnTo>
                <a:lnTo>
                  <a:pt x="87665" y="2991908"/>
                </a:lnTo>
                <a:lnTo>
                  <a:pt x="154631" y="3017958"/>
                </a:lnTo>
                <a:lnTo>
                  <a:pt x="191604" y="3021215"/>
                </a:lnTo>
                <a:lnTo>
                  <a:pt x="242882" y="3014005"/>
                </a:lnTo>
                <a:lnTo>
                  <a:pt x="286951" y="2992377"/>
                </a:lnTo>
                <a:lnTo>
                  <a:pt x="323812" y="2956332"/>
                </a:lnTo>
                <a:lnTo>
                  <a:pt x="353466" y="2905874"/>
                </a:lnTo>
                <a:lnTo>
                  <a:pt x="366649" y="2867224"/>
                </a:lnTo>
                <a:lnTo>
                  <a:pt x="378184" y="2812559"/>
                </a:lnTo>
                <a:lnTo>
                  <a:pt x="388070" y="2741877"/>
                </a:lnTo>
                <a:lnTo>
                  <a:pt x="392396" y="2700530"/>
                </a:lnTo>
                <a:lnTo>
                  <a:pt x="396309" y="2655180"/>
                </a:lnTo>
                <a:lnTo>
                  <a:pt x="399810" y="2605825"/>
                </a:lnTo>
                <a:lnTo>
                  <a:pt x="402900" y="2552467"/>
                </a:lnTo>
                <a:lnTo>
                  <a:pt x="405577" y="2495104"/>
                </a:lnTo>
                <a:lnTo>
                  <a:pt x="407842" y="2433738"/>
                </a:lnTo>
                <a:lnTo>
                  <a:pt x="409696" y="2368368"/>
                </a:lnTo>
                <a:lnTo>
                  <a:pt x="411137" y="2298994"/>
                </a:lnTo>
                <a:lnTo>
                  <a:pt x="412167" y="2225616"/>
                </a:lnTo>
                <a:lnTo>
                  <a:pt x="412785" y="2148234"/>
                </a:lnTo>
                <a:lnTo>
                  <a:pt x="412991" y="2066848"/>
                </a:lnTo>
                <a:lnTo>
                  <a:pt x="445397" y="2007075"/>
                </a:lnTo>
                <a:lnTo>
                  <a:pt x="476389" y="1951283"/>
                </a:lnTo>
                <a:lnTo>
                  <a:pt x="505968" y="1899473"/>
                </a:lnTo>
                <a:lnTo>
                  <a:pt x="534134" y="1851643"/>
                </a:lnTo>
                <a:lnTo>
                  <a:pt x="560885" y="1807795"/>
                </a:lnTo>
                <a:lnTo>
                  <a:pt x="586224" y="1767928"/>
                </a:lnTo>
                <a:lnTo>
                  <a:pt x="610149" y="1732042"/>
                </a:lnTo>
                <a:lnTo>
                  <a:pt x="632660" y="1700137"/>
                </a:lnTo>
                <a:lnTo>
                  <a:pt x="673442" y="1648269"/>
                </a:lnTo>
                <a:lnTo>
                  <a:pt x="711150" y="1607622"/>
                </a:lnTo>
                <a:lnTo>
                  <a:pt x="749862" y="1571252"/>
                </a:lnTo>
                <a:lnTo>
                  <a:pt x="789579" y="1539161"/>
                </a:lnTo>
                <a:lnTo>
                  <a:pt x="830302" y="1511348"/>
                </a:lnTo>
                <a:lnTo>
                  <a:pt x="872029" y="1487814"/>
                </a:lnTo>
                <a:lnTo>
                  <a:pt x="914762" y="1468558"/>
                </a:lnTo>
                <a:lnTo>
                  <a:pt x="916933" y="1467815"/>
                </a:lnTo>
                <a:lnTo>
                  <a:pt x="399973" y="1467815"/>
                </a:lnTo>
                <a:lnTo>
                  <a:pt x="398131" y="1306311"/>
                </a:lnTo>
                <a:lnTo>
                  <a:pt x="397943" y="1272308"/>
                </a:lnTo>
                <a:lnTo>
                  <a:pt x="397989" y="1201903"/>
                </a:lnTo>
                <a:lnTo>
                  <a:pt x="398543" y="1150888"/>
                </a:lnTo>
                <a:lnTo>
                  <a:pt x="399503" y="1099931"/>
                </a:lnTo>
                <a:lnTo>
                  <a:pt x="400871" y="1049032"/>
                </a:lnTo>
                <a:lnTo>
                  <a:pt x="402646" y="998191"/>
                </a:lnTo>
                <a:lnTo>
                  <a:pt x="404828" y="947408"/>
                </a:lnTo>
                <a:lnTo>
                  <a:pt x="407416" y="896683"/>
                </a:lnTo>
                <a:lnTo>
                  <a:pt x="410465" y="843928"/>
                </a:lnTo>
                <a:lnTo>
                  <a:pt x="413109" y="791694"/>
                </a:lnTo>
                <a:lnTo>
                  <a:pt x="415346" y="739983"/>
                </a:lnTo>
                <a:lnTo>
                  <a:pt x="417177" y="688794"/>
                </a:lnTo>
                <a:lnTo>
                  <a:pt x="418601" y="638127"/>
                </a:lnTo>
                <a:lnTo>
                  <a:pt x="419619" y="587984"/>
                </a:lnTo>
                <a:lnTo>
                  <a:pt x="420229" y="538364"/>
                </a:lnTo>
                <a:lnTo>
                  <a:pt x="420428" y="488984"/>
                </a:lnTo>
                <a:lnTo>
                  <a:pt x="419606" y="439917"/>
                </a:lnTo>
                <a:lnTo>
                  <a:pt x="417126" y="388603"/>
                </a:lnTo>
                <a:lnTo>
                  <a:pt x="412992" y="335326"/>
                </a:lnTo>
                <a:lnTo>
                  <a:pt x="407204" y="280085"/>
                </a:lnTo>
                <a:lnTo>
                  <a:pt x="399762" y="222881"/>
                </a:lnTo>
                <a:lnTo>
                  <a:pt x="390664" y="163715"/>
                </a:lnTo>
                <a:lnTo>
                  <a:pt x="378470" y="113691"/>
                </a:lnTo>
                <a:lnTo>
                  <a:pt x="359248" y="72762"/>
                </a:lnTo>
                <a:lnTo>
                  <a:pt x="332998" y="40928"/>
                </a:lnTo>
                <a:lnTo>
                  <a:pt x="299720" y="18190"/>
                </a:lnTo>
                <a:lnTo>
                  <a:pt x="259413" y="4547"/>
                </a:lnTo>
                <a:lnTo>
                  <a:pt x="212077" y="0"/>
                </a:lnTo>
                <a:close/>
              </a:path>
              <a:path w="5577205" h="3103245">
                <a:moveTo>
                  <a:pt x="1095743" y="1060399"/>
                </a:moveTo>
                <a:lnTo>
                  <a:pt x="1047242" y="1061983"/>
                </a:lnTo>
                <a:lnTo>
                  <a:pt x="999410" y="1066735"/>
                </a:lnTo>
                <a:lnTo>
                  <a:pt x="952246" y="1074656"/>
                </a:lnTo>
                <a:lnTo>
                  <a:pt x="905751" y="1085745"/>
                </a:lnTo>
                <a:lnTo>
                  <a:pt x="859925" y="1100002"/>
                </a:lnTo>
                <a:lnTo>
                  <a:pt x="814768" y="1117427"/>
                </a:lnTo>
                <a:lnTo>
                  <a:pt x="770282" y="1138021"/>
                </a:lnTo>
                <a:lnTo>
                  <a:pt x="726465" y="1161783"/>
                </a:lnTo>
                <a:lnTo>
                  <a:pt x="688074" y="1185591"/>
                </a:lnTo>
                <a:lnTo>
                  <a:pt x="650212" y="1211948"/>
                </a:lnTo>
                <a:lnTo>
                  <a:pt x="612877" y="1240853"/>
                </a:lnTo>
                <a:lnTo>
                  <a:pt x="576071" y="1272308"/>
                </a:lnTo>
                <a:lnTo>
                  <a:pt x="539793" y="1306311"/>
                </a:lnTo>
                <a:lnTo>
                  <a:pt x="504045" y="1342863"/>
                </a:lnTo>
                <a:lnTo>
                  <a:pt x="468825" y="1381964"/>
                </a:lnTo>
                <a:lnTo>
                  <a:pt x="434134" y="1423615"/>
                </a:lnTo>
                <a:lnTo>
                  <a:pt x="399973" y="1467815"/>
                </a:lnTo>
                <a:lnTo>
                  <a:pt x="916933" y="1467815"/>
                </a:lnTo>
                <a:lnTo>
                  <a:pt x="958499" y="1453581"/>
                </a:lnTo>
                <a:lnTo>
                  <a:pt x="1003242" y="1442883"/>
                </a:lnTo>
                <a:lnTo>
                  <a:pt x="1048990" y="1436464"/>
                </a:lnTo>
                <a:lnTo>
                  <a:pt x="1095743" y="1434325"/>
                </a:lnTo>
                <a:lnTo>
                  <a:pt x="1580411" y="1434325"/>
                </a:lnTo>
                <a:lnTo>
                  <a:pt x="1574070" y="1405379"/>
                </a:lnTo>
                <a:lnTo>
                  <a:pt x="1562648" y="1363559"/>
                </a:lnTo>
                <a:lnTo>
                  <a:pt x="1549812" y="1325607"/>
                </a:lnTo>
                <a:lnTo>
                  <a:pt x="1519897" y="1261313"/>
                </a:lnTo>
                <a:lnTo>
                  <a:pt x="1494897" y="1223141"/>
                </a:lnTo>
                <a:lnTo>
                  <a:pt x="1466026" y="1188987"/>
                </a:lnTo>
                <a:lnTo>
                  <a:pt x="1433285" y="1158850"/>
                </a:lnTo>
                <a:lnTo>
                  <a:pt x="1396674" y="1132731"/>
                </a:lnTo>
                <a:lnTo>
                  <a:pt x="1356193" y="1110630"/>
                </a:lnTo>
                <a:lnTo>
                  <a:pt x="1311842" y="1092547"/>
                </a:lnTo>
                <a:lnTo>
                  <a:pt x="1263622" y="1078483"/>
                </a:lnTo>
                <a:lnTo>
                  <a:pt x="1211532" y="1068436"/>
                </a:lnTo>
                <a:lnTo>
                  <a:pt x="1155572" y="1062408"/>
                </a:lnTo>
                <a:lnTo>
                  <a:pt x="1095743" y="1060399"/>
                </a:lnTo>
                <a:close/>
              </a:path>
              <a:path w="5577205" h="3103245">
                <a:moveTo>
                  <a:pt x="3797538" y="2885401"/>
                </a:moveTo>
                <a:lnTo>
                  <a:pt x="3389414" y="2885401"/>
                </a:lnTo>
                <a:lnTo>
                  <a:pt x="3412549" y="2916215"/>
                </a:lnTo>
                <a:lnTo>
                  <a:pt x="3441036" y="2949122"/>
                </a:lnTo>
                <a:lnTo>
                  <a:pt x="3474871" y="2984123"/>
                </a:lnTo>
                <a:lnTo>
                  <a:pt x="3514051" y="3021215"/>
                </a:lnTo>
                <a:lnTo>
                  <a:pt x="3556957" y="3057027"/>
                </a:lnTo>
                <a:lnTo>
                  <a:pt x="3592653" y="3082605"/>
                </a:lnTo>
                <a:lnTo>
                  <a:pt x="3642423" y="3103067"/>
                </a:lnTo>
                <a:lnTo>
                  <a:pt x="3675791" y="3100043"/>
                </a:lnTo>
                <a:lnTo>
                  <a:pt x="3736251" y="3075854"/>
                </a:lnTo>
                <a:lnTo>
                  <a:pt x="3786133" y="3028882"/>
                </a:lnTo>
                <a:lnTo>
                  <a:pt x="3812180" y="2967492"/>
                </a:lnTo>
                <a:lnTo>
                  <a:pt x="3815435" y="2931909"/>
                </a:lnTo>
                <a:lnTo>
                  <a:pt x="3804272" y="2900286"/>
                </a:lnTo>
                <a:lnTo>
                  <a:pt x="3797538" y="2885401"/>
                </a:lnTo>
                <a:close/>
              </a:path>
              <a:path w="5577205" h="3103245">
                <a:moveTo>
                  <a:pt x="3075012" y="1038072"/>
                </a:moveTo>
                <a:lnTo>
                  <a:pt x="3024871" y="1039179"/>
                </a:lnTo>
                <a:lnTo>
                  <a:pt x="2975560" y="1042501"/>
                </a:lnTo>
                <a:lnTo>
                  <a:pt x="2927078" y="1048037"/>
                </a:lnTo>
                <a:lnTo>
                  <a:pt x="2879427" y="1055788"/>
                </a:lnTo>
                <a:lnTo>
                  <a:pt x="2832606" y="1065754"/>
                </a:lnTo>
                <a:lnTo>
                  <a:pt x="2786616" y="1077933"/>
                </a:lnTo>
                <a:lnTo>
                  <a:pt x="2741455" y="1092328"/>
                </a:lnTo>
                <a:lnTo>
                  <a:pt x="2697126" y="1108936"/>
                </a:lnTo>
                <a:lnTo>
                  <a:pt x="2653626" y="1127759"/>
                </a:lnTo>
                <a:lnTo>
                  <a:pt x="2610957" y="1148797"/>
                </a:lnTo>
                <a:lnTo>
                  <a:pt x="2569118" y="1172049"/>
                </a:lnTo>
                <a:lnTo>
                  <a:pt x="2528110" y="1197515"/>
                </a:lnTo>
                <a:lnTo>
                  <a:pt x="2487933" y="1225196"/>
                </a:lnTo>
                <a:lnTo>
                  <a:pt x="2448586" y="1255091"/>
                </a:lnTo>
                <a:lnTo>
                  <a:pt x="2410070" y="1287200"/>
                </a:lnTo>
                <a:lnTo>
                  <a:pt x="2372384" y="1321523"/>
                </a:lnTo>
                <a:lnTo>
                  <a:pt x="2335530" y="1358061"/>
                </a:lnTo>
                <a:lnTo>
                  <a:pt x="2300160" y="1396155"/>
                </a:lnTo>
                <a:lnTo>
                  <a:pt x="2266934" y="1435150"/>
                </a:lnTo>
                <a:lnTo>
                  <a:pt x="2235851" y="1475046"/>
                </a:lnTo>
                <a:lnTo>
                  <a:pt x="2206912" y="1515844"/>
                </a:lnTo>
                <a:lnTo>
                  <a:pt x="2180117" y="1557543"/>
                </a:lnTo>
                <a:lnTo>
                  <a:pt x="2155465" y="1600144"/>
                </a:lnTo>
                <a:lnTo>
                  <a:pt x="2132957" y="1643646"/>
                </a:lnTo>
                <a:lnTo>
                  <a:pt x="2112593" y="1688050"/>
                </a:lnTo>
                <a:lnTo>
                  <a:pt x="2094372" y="1733355"/>
                </a:lnTo>
                <a:lnTo>
                  <a:pt x="2078295" y="1779561"/>
                </a:lnTo>
                <a:lnTo>
                  <a:pt x="2064362" y="1826668"/>
                </a:lnTo>
                <a:lnTo>
                  <a:pt x="2052572" y="1874677"/>
                </a:lnTo>
                <a:lnTo>
                  <a:pt x="2042925" y="1923587"/>
                </a:lnTo>
                <a:lnTo>
                  <a:pt x="2035423" y="1973398"/>
                </a:lnTo>
                <a:lnTo>
                  <a:pt x="2030064" y="2024111"/>
                </a:lnTo>
                <a:lnTo>
                  <a:pt x="2026848" y="2075725"/>
                </a:lnTo>
                <a:lnTo>
                  <a:pt x="2025777" y="2128240"/>
                </a:lnTo>
                <a:lnTo>
                  <a:pt x="2026612" y="2190649"/>
                </a:lnTo>
                <a:lnTo>
                  <a:pt x="2029117" y="2250875"/>
                </a:lnTo>
                <a:lnTo>
                  <a:pt x="2033293" y="2308918"/>
                </a:lnTo>
                <a:lnTo>
                  <a:pt x="2039139" y="2364778"/>
                </a:lnTo>
                <a:lnTo>
                  <a:pt x="2046655" y="2418456"/>
                </a:lnTo>
                <a:lnTo>
                  <a:pt x="2055841" y="2469951"/>
                </a:lnTo>
                <a:lnTo>
                  <a:pt x="2066698" y="2519262"/>
                </a:lnTo>
                <a:lnTo>
                  <a:pt x="2079224" y="2566392"/>
                </a:lnTo>
                <a:lnTo>
                  <a:pt x="2093421" y="2611338"/>
                </a:lnTo>
                <a:lnTo>
                  <a:pt x="2109288" y="2654101"/>
                </a:lnTo>
                <a:lnTo>
                  <a:pt x="2126825" y="2694681"/>
                </a:lnTo>
                <a:lnTo>
                  <a:pt x="2146032" y="2733079"/>
                </a:lnTo>
                <a:lnTo>
                  <a:pt x="2166909" y="2769293"/>
                </a:lnTo>
                <a:lnTo>
                  <a:pt x="2189456" y="2803325"/>
                </a:lnTo>
                <a:lnTo>
                  <a:pt x="2213673" y="2835173"/>
                </a:lnTo>
                <a:lnTo>
                  <a:pt x="2243315" y="2869002"/>
                </a:lnTo>
                <a:lnTo>
                  <a:pt x="2275368" y="2900325"/>
                </a:lnTo>
                <a:lnTo>
                  <a:pt x="2309832" y="2929142"/>
                </a:lnTo>
                <a:lnTo>
                  <a:pt x="2346707" y="2955453"/>
                </a:lnTo>
                <a:lnTo>
                  <a:pt x="2385993" y="2979258"/>
                </a:lnTo>
                <a:lnTo>
                  <a:pt x="2427690" y="3000557"/>
                </a:lnTo>
                <a:lnTo>
                  <a:pt x="2471797" y="3019350"/>
                </a:lnTo>
                <a:lnTo>
                  <a:pt x="2518316" y="3035637"/>
                </a:lnTo>
                <a:lnTo>
                  <a:pt x="2567245" y="3049419"/>
                </a:lnTo>
                <a:lnTo>
                  <a:pt x="2618585" y="3060695"/>
                </a:lnTo>
                <a:lnTo>
                  <a:pt x="2672336" y="3069465"/>
                </a:lnTo>
                <a:lnTo>
                  <a:pt x="2728497" y="3075729"/>
                </a:lnTo>
                <a:lnTo>
                  <a:pt x="2787069" y="3079487"/>
                </a:lnTo>
                <a:lnTo>
                  <a:pt x="2848051" y="3080740"/>
                </a:lnTo>
                <a:lnTo>
                  <a:pt x="2886299" y="3078768"/>
                </a:lnTo>
                <a:lnTo>
                  <a:pt x="2928119" y="3072852"/>
                </a:lnTo>
                <a:lnTo>
                  <a:pt x="2973511" y="3062992"/>
                </a:lnTo>
                <a:lnTo>
                  <a:pt x="3022476" y="3049187"/>
                </a:lnTo>
                <a:lnTo>
                  <a:pt x="3075012" y="3031439"/>
                </a:lnTo>
                <a:lnTo>
                  <a:pt x="3114688" y="3016385"/>
                </a:lnTo>
                <a:lnTo>
                  <a:pt x="3156109" y="2999394"/>
                </a:lnTo>
                <a:lnTo>
                  <a:pt x="3199277" y="2980468"/>
                </a:lnTo>
                <a:lnTo>
                  <a:pt x="3244192" y="2959605"/>
                </a:lnTo>
                <a:lnTo>
                  <a:pt x="3290853" y="2936807"/>
                </a:lnTo>
                <a:lnTo>
                  <a:pt x="3339260" y="2912072"/>
                </a:lnTo>
                <a:lnTo>
                  <a:pt x="3389414" y="2885401"/>
                </a:lnTo>
                <a:lnTo>
                  <a:pt x="3797538" y="2885401"/>
                </a:lnTo>
                <a:lnTo>
                  <a:pt x="3778692" y="2843079"/>
                </a:lnTo>
                <a:lnTo>
                  <a:pt x="3761486" y="2801683"/>
                </a:lnTo>
                <a:lnTo>
                  <a:pt x="3743013" y="2755176"/>
                </a:lnTo>
                <a:lnTo>
                  <a:pt x="2823870" y="2755176"/>
                </a:lnTo>
                <a:lnTo>
                  <a:pt x="2771606" y="2752792"/>
                </a:lnTo>
                <a:lnTo>
                  <a:pt x="2722714" y="2745641"/>
                </a:lnTo>
                <a:lnTo>
                  <a:pt x="2677194" y="2733724"/>
                </a:lnTo>
                <a:lnTo>
                  <a:pt x="2635045" y="2717039"/>
                </a:lnTo>
                <a:lnTo>
                  <a:pt x="2596267" y="2695588"/>
                </a:lnTo>
                <a:lnTo>
                  <a:pt x="2560860" y="2669370"/>
                </a:lnTo>
                <a:lnTo>
                  <a:pt x="2528825" y="2638386"/>
                </a:lnTo>
                <a:lnTo>
                  <a:pt x="2500160" y="2602636"/>
                </a:lnTo>
                <a:lnTo>
                  <a:pt x="2461316" y="2535513"/>
                </a:lnTo>
                <a:lnTo>
                  <a:pt x="2445131" y="2497375"/>
                </a:lnTo>
                <a:lnTo>
                  <a:pt x="2431104" y="2456186"/>
                </a:lnTo>
                <a:lnTo>
                  <a:pt x="2419235" y="2411945"/>
                </a:lnTo>
                <a:lnTo>
                  <a:pt x="2409524" y="2364654"/>
                </a:lnTo>
                <a:lnTo>
                  <a:pt x="2401971" y="2314312"/>
                </a:lnTo>
                <a:lnTo>
                  <a:pt x="2396576" y="2260919"/>
                </a:lnTo>
                <a:lnTo>
                  <a:pt x="2393339" y="2204474"/>
                </a:lnTo>
                <a:lnTo>
                  <a:pt x="2392260" y="2144979"/>
                </a:lnTo>
                <a:lnTo>
                  <a:pt x="2393714" y="2094317"/>
                </a:lnTo>
                <a:lnTo>
                  <a:pt x="2398075" y="2044651"/>
                </a:lnTo>
                <a:lnTo>
                  <a:pt x="2405343" y="1995979"/>
                </a:lnTo>
                <a:lnTo>
                  <a:pt x="2415517" y="1948302"/>
                </a:lnTo>
                <a:lnTo>
                  <a:pt x="2428599" y="1901619"/>
                </a:lnTo>
                <a:lnTo>
                  <a:pt x="2444588" y="1855931"/>
                </a:lnTo>
                <a:lnTo>
                  <a:pt x="2463483" y="1811238"/>
                </a:lnTo>
                <a:lnTo>
                  <a:pt x="2485285" y="1767539"/>
                </a:lnTo>
                <a:lnTo>
                  <a:pt x="2509993" y="1724835"/>
                </a:lnTo>
                <a:lnTo>
                  <a:pt x="2537608" y="1683125"/>
                </a:lnTo>
                <a:lnTo>
                  <a:pt x="2568129" y="1642410"/>
                </a:lnTo>
                <a:lnTo>
                  <a:pt x="2601556" y="1602689"/>
                </a:lnTo>
                <a:lnTo>
                  <a:pt x="2636986" y="1565102"/>
                </a:lnTo>
                <a:lnTo>
                  <a:pt x="2673514" y="1530783"/>
                </a:lnTo>
                <a:lnTo>
                  <a:pt x="2711141" y="1499733"/>
                </a:lnTo>
                <a:lnTo>
                  <a:pt x="2749866" y="1471951"/>
                </a:lnTo>
                <a:lnTo>
                  <a:pt x="2789689" y="1447437"/>
                </a:lnTo>
                <a:lnTo>
                  <a:pt x="2830610" y="1426192"/>
                </a:lnTo>
                <a:lnTo>
                  <a:pt x="2872630" y="1408215"/>
                </a:lnTo>
                <a:lnTo>
                  <a:pt x="2915747" y="1393507"/>
                </a:lnTo>
                <a:lnTo>
                  <a:pt x="2959962" y="1382066"/>
                </a:lnTo>
                <a:lnTo>
                  <a:pt x="3005275" y="1373895"/>
                </a:lnTo>
                <a:lnTo>
                  <a:pt x="3051685" y="1368992"/>
                </a:lnTo>
                <a:lnTo>
                  <a:pt x="3099193" y="1367358"/>
                </a:lnTo>
                <a:lnTo>
                  <a:pt x="3690174" y="1367358"/>
                </a:lnTo>
                <a:lnTo>
                  <a:pt x="3686832" y="1336863"/>
                </a:lnTo>
                <a:lnTo>
                  <a:pt x="3655208" y="1268731"/>
                </a:lnTo>
                <a:lnTo>
                  <a:pt x="3627537" y="1236670"/>
                </a:lnTo>
                <a:lnTo>
                  <a:pt x="3591960" y="1205945"/>
                </a:lnTo>
                <a:lnTo>
                  <a:pt x="3548476" y="1176557"/>
                </a:lnTo>
                <a:lnTo>
                  <a:pt x="3497085" y="1148505"/>
                </a:lnTo>
                <a:lnTo>
                  <a:pt x="3437788" y="1121791"/>
                </a:lnTo>
                <a:lnTo>
                  <a:pt x="3381179" y="1099582"/>
                </a:lnTo>
                <a:lnTo>
                  <a:pt x="3326165" y="1080789"/>
                </a:lnTo>
                <a:lnTo>
                  <a:pt x="3272744" y="1065412"/>
                </a:lnTo>
                <a:lnTo>
                  <a:pt x="3220919" y="1053452"/>
                </a:lnTo>
                <a:lnTo>
                  <a:pt x="3170688" y="1044908"/>
                </a:lnTo>
                <a:lnTo>
                  <a:pt x="3122053" y="1039781"/>
                </a:lnTo>
                <a:lnTo>
                  <a:pt x="3075012" y="1038072"/>
                </a:lnTo>
                <a:close/>
              </a:path>
              <a:path w="5577205" h="3103245">
                <a:moveTo>
                  <a:pt x="3690174" y="1367358"/>
                </a:moveTo>
                <a:lnTo>
                  <a:pt x="3099193" y="1367358"/>
                </a:lnTo>
                <a:lnTo>
                  <a:pt x="3115300" y="1368403"/>
                </a:lnTo>
                <a:lnTo>
                  <a:pt x="3133847" y="1371541"/>
                </a:lnTo>
                <a:lnTo>
                  <a:pt x="3178263" y="1384096"/>
                </a:lnTo>
                <a:lnTo>
                  <a:pt x="3232450" y="1405491"/>
                </a:lnTo>
                <a:lnTo>
                  <a:pt x="3296399" y="1436192"/>
                </a:lnTo>
                <a:lnTo>
                  <a:pt x="3286807" y="1488453"/>
                </a:lnTo>
                <a:lnTo>
                  <a:pt x="3278493" y="1539205"/>
                </a:lnTo>
                <a:lnTo>
                  <a:pt x="3271458" y="1588446"/>
                </a:lnTo>
                <a:lnTo>
                  <a:pt x="3265703" y="1636179"/>
                </a:lnTo>
                <a:lnTo>
                  <a:pt x="3261226" y="1682282"/>
                </a:lnTo>
                <a:lnTo>
                  <a:pt x="3258027" y="1726639"/>
                </a:lnTo>
                <a:lnTo>
                  <a:pt x="3256107" y="1769251"/>
                </a:lnTo>
                <a:lnTo>
                  <a:pt x="3255467" y="1810118"/>
                </a:lnTo>
                <a:lnTo>
                  <a:pt x="3255731" y="1843961"/>
                </a:lnTo>
                <a:lnTo>
                  <a:pt x="3257849" y="1918244"/>
                </a:lnTo>
                <a:lnTo>
                  <a:pt x="3259701" y="1958685"/>
                </a:lnTo>
                <a:lnTo>
                  <a:pt x="3262083" y="2001325"/>
                </a:lnTo>
                <a:lnTo>
                  <a:pt x="3264994" y="2046164"/>
                </a:lnTo>
                <a:lnTo>
                  <a:pt x="3268524" y="2094317"/>
                </a:lnTo>
                <a:lnTo>
                  <a:pt x="3272404" y="2142441"/>
                </a:lnTo>
                <a:lnTo>
                  <a:pt x="3276902" y="2193878"/>
                </a:lnTo>
                <a:lnTo>
                  <a:pt x="3281930" y="2247514"/>
                </a:lnTo>
                <a:lnTo>
                  <a:pt x="3287487" y="2303350"/>
                </a:lnTo>
                <a:lnTo>
                  <a:pt x="3293572" y="2361385"/>
                </a:lnTo>
                <a:lnTo>
                  <a:pt x="3300187" y="2421620"/>
                </a:lnTo>
                <a:lnTo>
                  <a:pt x="3307331" y="2484053"/>
                </a:lnTo>
                <a:lnTo>
                  <a:pt x="3315004" y="2548686"/>
                </a:lnTo>
                <a:lnTo>
                  <a:pt x="3268791" y="2588272"/>
                </a:lnTo>
                <a:lnTo>
                  <a:pt x="3226894" y="2622203"/>
                </a:lnTo>
                <a:lnTo>
                  <a:pt x="3189314" y="2650479"/>
                </a:lnTo>
                <a:lnTo>
                  <a:pt x="3156052" y="2673099"/>
                </a:lnTo>
                <a:lnTo>
                  <a:pt x="3084061" y="2709958"/>
                </a:lnTo>
                <a:lnTo>
                  <a:pt x="3038017" y="2726237"/>
                </a:lnTo>
                <a:lnTo>
                  <a:pt x="2988976" y="2738897"/>
                </a:lnTo>
                <a:lnTo>
                  <a:pt x="2936938" y="2747941"/>
                </a:lnTo>
                <a:lnTo>
                  <a:pt x="2881903" y="2753367"/>
                </a:lnTo>
                <a:lnTo>
                  <a:pt x="2823870" y="2755176"/>
                </a:lnTo>
                <a:lnTo>
                  <a:pt x="3743013" y="2755176"/>
                </a:lnTo>
                <a:lnTo>
                  <a:pt x="3711672" y="2674728"/>
                </a:lnTo>
                <a:lnTo>
                  <a:pt x="3691664" y="2621272"/>
                </a:lnTo>
                <a:lnTo>
                  <a:pt x="3674920" y="2574497"/>
                </a:lnTo>
                <a:lnTo>
                  <a:pt x="3661441" y="2534404"/>
                </a:lnTo>
                <a:lnTo>
                  <a:pt x="3644277" y="2474264"/>
                </a:lnTo>
                <a:lnTo>
                  <a:pt x="3635434" y="2434021"/>
                </a:lnTo>
                <a:lnTo>
                  <a:pt x="3628032" y="2389830"/>
                </a:lnTo>
                <a:lnTo>
                  <a:pt x="3622071" y="2341689"/>
                </a:lnTo>
                <a:lnTo>
                  <a:pt x="3617552" y="2289600"/>
                </a:lnTo>
                <a:lnTo>
                  <a:pt x="3614476" y="2233561"/>
                </a:lnTo>
                <a:lnTo>
                  <a:pt x="3612843" y="2173573"/>
                </a:lnTo>
                <a:lnTo>
                  <a:pt x="3612654" y="2109635"/>
                </a:lnTo>
                <a:lnTo>
                  <a:pt x="3613251" y="2047808"/>
                </a:lnTo>
                <a:lnTo>
                  <a:pt x="3614109" y="1988829"/>
                </a:lnTo>
                <a:lnTo>
                  <a:pt x="3615228" y="1932699"/>
                </a:lnTo>
                <a:lnTo>
                  <a:pt x="3616609" y="1879417"/>
                </a:lnTo>
                <a:lnTo>
                  <a:pt x="3618250" y="1828984"/>
                </a:lnTo>
                <a:lnTo>
                  <a:pt x="3620153" y="1781399"/>
                </a:lnTo>
                <a:lnTo>
                  <a:pt x="3622318" y="1736663"/>
                </a:lnTo>
                <a:lnTo>
                  <a:pt x="3624745" y="1694776"/>
                </a:lnTo>
                <a:lnTo>
                  <a:pt x="3629172" y="1633684"/>
                </a:lnTo>
                <a:lnTo>
                  <a:pt x="3634270" y="1579884"/>
                </a:lnTo>
                <a:lnTo>
                  <a:pt x="3640038" y="1533377"/>
                </a:lnTo>
                <a:lnTo>
                  <a:pt x="3646477" y="1494163"/>
                </a:lnTo>
                <a:lnTo>
                  <a:pt x="3669862" y="1442006"/>
                </a:lnTo>
                <a:lnTo>
                  <a:pt x="3681487" y="1420377"/>
                </a:lnTo>
                <a:lnTo>
                  <a:pt x="3688460" y="1397353"/>
                </a:lnTo>
                <a:lnTo>
                  <a:pt x="3690785" y="1372933"/>
                </a:lnTo>
                <a:lnTo>
                  <a:pt x="3690174" y="1367358"/>
                </a:lnTo>
                <a:close/>
              </a:path>
              <a:path w="5577205" h="3103245">
                <a:moveTo>
                  <a:pt x="4147985" y="2533802"/>
                </a:moveTo>
                <a:lnTo>
                  <a:pt x="4077527" y="2547754"/>
                </a:lnTo>
                <a:lnTo>
                  <a:pt x="4014965" y="2589606"/>
                </a:lnTo>
                <a:lnTo>
                  <a:pt x="3989328" y="2618676"/>
                </a:lnTo>
                <a:lnTo>
                  <a:pt x="3960029" y="2683789"/>
                </a:lnTo>
                <a:lnTo>
                  <a:pt x="3956367" y="2719832"/>
                </a:lnTo>
                <a:lnTo>
                  <a:pt x="3959904" y="2760163"/>
                </a:lnTo>
                <a:lnTo>
                  <a:pt x="3970516" y="2798474"/>
                </a:lnTo>
                <a:lnTo>
                  <a:pt x="3988201" y="2834763"/>
                </a:lnTo>
                <a:lnTo>
                  <a:pt x="4012961" y="2869030"/>
                </a:lnTo>
                <a:lnTo>
                  <a:pt x="4044794" y="2901277"/>
                </a:lnTo>
                <a:lnTo>
                  <a:pt x="4083702" y="2931502"/>
                </a:lnTo>
                <a:lnTo>
                  <a:pt x="4129683" y="2959706"/>
                </a:lnTo>
                <a:lnTo>
                  <a:pt x="4182738" y="2985889"/>
                </a:lnTo>
                <a:lnTo>
                  <a:pt x="4242866" y="3010052"/>
                </a:lnTo>
                <a:lnTo>
                  <a:pt x="4292338" y="3027232"/>
                </a:lnTo>
                <a:lnTo>
                  <a:pt x="4342360" y="3042390"/>
                </a:lnTo>
                <a:lnTo>
                  <a:pt x="4392934" y="3055527"/>
                </a:lnTo>
                <a:lnTo>
                  <a:pt x="4444059" y="3066642"/>
                </a:lnTo>
                <a:lnTo>
                  <a:pt x="4495735" y="3075737"/>
                </a:lnTo>
                <a:lnTo>
                  <a:pt x="4547963" y="3082810"/>
                </a:lnTo>
                <a:lnTo>
                  <a:pt x="4600741" y="3087862"/>
                </a:lnTo>
                <a:lnTo>
                  <a:pt x="4654072" y="3090893"/>
                </a:lnTo>
                <a:lnTo>
                  <a:pt x="4707953" y="3091903"/>
                </a:lnTo>
                <a:lnTo>
                  <a:pt x="4767544" y="3090858"/>
                </a:lnTo>
                <a:lnTo>
                  <a:pt x="4825229" y="3087722"/>
                </a:lnTo>
                <a:lnTo>
                  <a:pt x="4881008" y="3082495"/>
                </a:lnTo>
                <a:lnTo>
                  <a:pt x="4934880" y="3075177"/>
                </a:lnTo>
                <a:lnTo>
                  <a:pt x="4986847" y="3065767"/>
                </a:lnTo>
                <a:lnTo>
                  <a:pt x="5036907" y="3054267"/>
                </a:lnTo>
                <a:lnTo>
                  <a:pt x="5085060" y="3040676"/>
                </a:lnTo>
                <a:lnTo>
                  <a:pt x="5131308" y="3024994"/>
                </a:lnTo>
                <a:lnTo>
                  <a:pt x="5175649" y="3007220"/>
                </a:lnTo>
                <a:lnTo>
                  <a:pt x="5218084" y="2987355"/>
                </a:lnTo>
                <a:lnTo>
                  <a:pt x="5258612" y="2965399"/>
                </a:lnTo>
                <a:lnTo>
                  <a:pt x="5304138" y="2936096"/>
                </a:lnTo>
                <a:lnTo>
                  <a:pt x="5345328" y="2904332"/>
                </a:lnTo>
                <a:lnTo>
                  <a:pt x="5382182" y="2870109"/>
                </a:lnTo>
                <a:lnTo>
                  <a:pt x="5414699" y="2833425"/>
                </a:lnTo>
                <a:lnTo>
                  <a:pt x="5442880" y="2794281"/>
                </a:lnTo>
                <a:lnTo>
                  <a:pt x="5466726" y="2752676"/>
                </a:lnTo>
                <a:lnTo>
                  <a:pt x="5482915" y="2716110"/>
                </a:lnTo>
                <a:lnTo>
                  <a:pt x="4707953" y="2716110"/>
                </a:lnTo>
                <a:lnTo>
                  <a:pt x="4662724" y="2714715"/>
                </a:lnTo>
                <a:lnTo>
                  <a:pt x="4612609" y="2710529"/>
                </a:lnTo>
                <a:lnTo>
                  <a:pt x="4557611" y="2703552"/>
                </a:lnTo>
                <a:lnTo>
                  <a:pt x="4497730" y="2693784"/>
                </a:lnTo>
                <a:lnTo>
                  <a:pt x="4426550" y="2678899"/>
                </a:lnTo>
                <a:lnTo>
                  <a:pt x="4369369" y="2662164"/>
                </a:lnTo>
                <a:lnTo>
                  <a:pt x="4326117" y="2643560"/>
                </a:lnTo>
                <a:lnTo>
                  <a:pt x="4253330" y="2584026"/>
                </a:lnTo>
                <a:lnTo>
                  <a:pt x="4214028" y="2556122"/>
                </a:lnTo>
                <a:lnTo>
                  <a:pt x="4178912" y="2539382"/>
                </a:lnTo>
                <a:lnTo>
                  <a:pt x="4147985" y="2533802"/>
                </a:lnTo>
                <a:close/>
              </a:path>
              <a:path w="5577205" h="3103245">
                <a:moveTo>
                  <a:pt x="5347906" y="855764"/>
                </a:moveTo>
                <a:lnTo>
                  <a:pt x="5304075" y="857857"/>
                </a:lnTo>
                <a:lnTo>
                  <a:pt x="5261868" y="864136"/>
                </a:lnTo>
                <a:lnTo>
                  <a:pt x="5221288" y="874602"/>
                </a:lnTo>
                <a:lnTo>
                  <a:pt x="5182336" y="889254"/>
                </a:lnTo>
                <a:lnTo>
                  <a:pt x="5149193" y="903509"/>
                </a:lnTo>
                <a:lnTo>
                  <a:pt x="5110354" y="918637"/>
                </a:lnTo>
                <a:lnTo>
                  <a:pt x="5065820" y="934639"/>
                </a:lnTo>
                <a:lnTo>
                  <a:pt x="5015590" y="951513"/>
                </a:lnTo>
                <a:lnTo>
                  <a:pt x="4959666" y="969260"/>
                </a:lnTo>
                <a:lnTo>
                  <a:pt x="4898048" y="987881"/>
                </a:lnTo>
                <a:lnTo>
                  <a:pt x="4763307" y="1026910"/>
                </a:lnTo>
                <a:lnTo>
                  <a:pt x="4701344" y="1045647"/>
                </a:lnTo>
                <a:lnTo>
                  <a:pt x="4644850" y="1063587"/>
                </a:lnTo>
                <a:lnTo>
                  <a:pt x="4593823" y="1080731"/>
                </a:lnTo>
                <a:lnTo>
                  <a:pt x="4548264" y="1097078"/>
                </a:lnTo>
                <a:lnTo>
                  <a:pt x="4508173" y="1112627"/>
                </a:lnTo>
                <a:lnTo>
                  <a:pt x="4426311" y="1150446"/>
                </a:lnTo>
                <a:lnTo>
                  <a:pt x="4382331" y="1175498"/>
                </a:lnTo>
                <a:lnTo>
                  <a:pt x="4341609" y="1202534"/>
                </a:lnTo>
                <a:lnTo>
                  <a:pt x="4304144" y="1231556"/>
                </a:lnTo>
                <a:lnTo>
                  <a:pt x="4269938" y="1262561"/>
                </a:lnTo>
                <a:lnTo>
                  <a:pt x="4238989" y="1295551"/>
                </a:lnTo>
                <a:lnTo>
                  <a:pt x="4211299" y="1330526"/>
                </a:lnTo>
                <a:lnTo>
                  <a:pt x="4186866" y="1367484"/>
                </a:lnTo>
                <a:lnTo>
                  <a:pt x="4165691" y="1406428"/>
                </a:lnTo>
                <a:lnTo>
                  <a:pt x="4147773" y="1447355"/>
                </a:lnTo>
                <a:lnTo>
                  <a:pt x="4133114" y="1490268"/>
                </a:lnTo>
                <a:lnTo>
                  <a:pt x="4121712" y="1535164"/>
                </a:lnTo>
                <a:lnTo>
                  <a:pt x="4113568" y="1582045"/>
                </a:lnTo>
                <a:lnTo>
                  <a:pt x="4108681" y="1630910"/>
                </a:lnTo>
                <a:lnTo>
                  <a:pt x="4107053" y="1681759"/>
                </a:lnTo>
                <a:lnTo>
                  <a:pt x="4110128" y="1739657"/>
                </a:lnTo>
                <a:lnTo>
                  <a:pt x="4119354" y="1793227"/>
                </a:lnTo>
                <a:lnTo>
                  <a:pt x="4134730" y="1842469"/>
                </a:lnTo>
                <a:lnTo>
                  <a:pt x="4156258" y="1887384"/>
                </a:lnTo>
                <a:lnTo>
                  <a:pt x="4183937" y="1927970"/>
                </a:lnTo>
                <a:lnTo>
                  <a:pt x="4217768" y="1964229"/>
                </a:lnTo>
                <a:lnTo>
                  <a:pt x="4257751" y="1996160"/>
                </a:lnTo>
                <a:lnTo>
                  <a:pt x="4290437" y="2016508"/>
                </a:lnTo>
                <a:lnTo>
                  <a:pt x="4328971" y="2036098"/>
                </a:lnTo>
                <a:lnTo>
                  <a:pt x="4373353" y="2054929"/>
                </a:lnTo>
                <a:lnTo>
                  <a:pt x="4423582" y="2073002"/>
                </a:lnTo>
                <a:lnTo>
                  <a:pt x="4479658" y="2090316"/>
                </a:lnTo>
                <a:lnTo>
                  <a:pt x="4541581" y="2106870"/>
                </a:lnTo>
                <a:lnTo>
                  <a:pt x="4609350" y="2122665"/>
                </a:lnTo>
                <a:lnTo>
                  <a:pt x="4802835" y="2165451"/>
                </a:lnTo>
                <a:lnTo>
                  <a:pt x="4864178" y="2183038"/>
                </a:lnTo>
                <a:lnTo>
                  <a:pt x="4919680" y="2203332"/>
                </a:lnTo>
                <a:lnTo>
                  <a:pt x="4969340" y="2226333"/>
                </a:lnTo>
                <a:lnTo>
                  <a:pt x="5013158" y="2252040"/>
                </a:lnTo>
                <a:lnTo>
                  <a:pt x="5051134" y="2280452"/>
                </a:lnTo>
                <a:lnTo>
                  <a:pt x="5083268" y="2311571"/>
                </a:lnTo>
                <a:lnTo>
                  <a:pt x="5109560" y="2345397"/>
                </a:lnTo>
                <a:lnTo>
                  <a:pt x="5130009" y="2381927"/>
                </a:lnTo>
                <a:lnTo>
                  <a:pt x="5144616" y="2421164"/>
                </a:lnTo>
                <a:lnTo>
                  <a:pt x="5153380" y="2463106"/>
                </a:lnTo>
                <a:lnTo>
                  <a:pt x="5156301" y="2507754"/>
                </a:lnTo>
                <a:lnTo>
                  <a:pt x="5151495" y="2545063"/>
                </a:lnTo>
                <a:lnTo>
                  <a:pt x="5113046" y="2609138"/>
                </a:lnTo>
                <a:lnTo>
                  <a:pt x="5079403" y="2635906"/>
                </a:lnTo>
                <a:lnTo>
                  <a:pt x="5036146" y="2659159"/>
                </a:lnTo>
                <a:lnTo>
                  <a:pt x="4983252" y="2678906"/>
                </a:lnTo>
                <a:lnTo>
                  <a:pt x="4942556" y="2690272"/>
                </a:lnTo>
                <a:lnTo>
                  <a:pt x="4899769" y="2699576"/>
                </a:lnTo>
                <a:lnTo>
                  <a:pt x="4854916" y="2706811"/>
                </a:lnTo>
                <a:lnTo>
                  <a:pt x="4807996" y="2711978"/>
                </a:lnTo>
                <a:lnTo>
                  <a:pt x="4759008" y="2715077"/>
                </a:lnTo>
                <a:lnTo>
                  <a:pt x="4707953" y="2716110"/>
                </a:lnTo>
                <a:lnTo>
                  <a:pt x="5482915" y="2716110"/>
                </a:lnTo>
                <a:lnTo>
                  <a:pt x="5501409" y="2662087"/>
                </a:lnTo>
                <a:lnTo>
                  <a:pt x="5512248" y="2613103"/>
                </a:lnTo>
                <a:lnTo>
                  <a:pt x="5518750" y="2561658"/>
                </a:lnTo>
                <a:lnTo>
                  <a:pt x="5520918" y="2507754"/>
                </a:lnTo>
                <a:lnTo>
                  <a:pt x="5519371" y="2455758"/>
                </a:lnTo>
                <a:lnTo>
                  <a:pt x="5514730" y="2405547"/>
                </a:lnTo>
                <a:lnTo>
                  <a:pt x="5506994" y="2357121"/>
                </a:lnTo>
                <a:lnTo>
                  <a:pt x="5496164" y="2310480"/>
                </a:lnTo>
                <a:lnTo>
                  <a:pt x="5482240" y="2265623"/>
                </a:lnTo>
                <a:lnTo>
                  <a:pt x="5465222" y="2222550"/>
                </a:lnTo>
                <a:lnTo>
                  <a:pt x="5445110" y="2181263"/>
                </a:lnTo>
                <a:lnTo>
                  <a:pt x="5421904" y="2141759"/>
                </a:lnTo>
                <a:lnTo>
                  <a:pt x="5395604" y="2104040"/>
                </a:lnTo>
                <a:lnTo>
                  <a:pt x="5366210" y="2068106"/>
                </a:lnTo>
                <a:lnTo>
                  <a:pt x="5333721" y="2033956"/>
                </a:lnTo>
                <a:lnTo>
                  <a:pt x="5298139" y="2001590"/>
                </a:lnTo>
                <a:lnTo>
                  <a:pt x="5259463" y="1971008"/>
                </a:lnTo>
                <a:lnTo>
                  <a:pt x="5217693" y="1942211"/>
                </a:lnTo>
                <a:lnTo>
                  <a:pt x="5184337" y="1921943"/>
                </a:lnTo>
                <a:lnTo>
                  <a:pt x="5148384" y="1902358"/>
                </a:lnTo>
                <a:lnTo>
                  <a:pt x="5109833" y="1883457"/>
                </a:lnTo>
                <a:lnTo>
                  <a:pt x="5068685" y="1865238"/>
                </a:lnTo>
                <a:lnTo>
                  <a:pt x="5024939" y="1847702"/>
                </a:lnTo>
                <a:lnTo>
                  <a:pt x="4978595" y="1830849"/>
                </a:lnTo>
                <a:lnTo>
                  <a:pt x="4929653" y="1814678"/>
                </a:lnTo>
                <a:lnTo>
                  <a:pt x="4878114" y="1799190"/>
                </a:lnTo>
                <a:lnTo>
                  <a:pt x="4823977" y="1784385"/>
                </a:lnTo>
                <a:lnTo>
                  <a:pt x="4767241" y="1770262"/>
                </a:lnTo>
                <a:lnTo>
                  <a:pt x="4707908" y="1756821"/>
                </a:lnTo>
                <a:lnTo>
                  <a:pt x="4645977" y="1744063"/>
                </a:lnTo>
                <a:lnTo>
                  <a:pt x="4581448" y="1731987"/>
                </a:lnTo>
                <a:lnTo>
                  <a:pt x="4554357" y="1726640"/>
                </a:lnTo>
                <a:lnTo>
                  <a:pt x="4527032" y="1719894"/>
                </a:lnTo>
                <a:lnTo>
                  <a:pt x="4499474" y="1711753"/>
                </a:lnTo>
                <a:lnTo>
                  <a:pt x="4471682" y="1702219"/>
                </a:lnTo>
                <a:lnTo>
                  <a:pt x="4475772" y="1664049"/>
                </a:lnTo>
                <a:lnTo>
                  <a:pt x="4487210" y="1627258"/>
                </a:lnTo>
                <a:lnTo>
                  <a:pt x="4505998" y="1591843"/>
                </a:lnTo>
                <a:lnTo>
                  <a:pt x="4532135" y="1557807"/>
                </a:lnTo>
                <a:lnTo>
                  <a:pt x="4565622" y="1525147"/>
                </a:lnTo>
                <a:lnTo>
                  <a:pt x="4606458" y="1493866"/>
                </a:lnTo>
                <a:lnTo>
                  <a:pt x="4654644" y="1463963"/>
                </a:lnTo>
                <a:lnTo>
                  <a:pt x="4710180" y="1435437"/>
                </a:lnTo>
                <a:lnTo>
                  <a:pt x="4773066" y="1408290"/>
                </a:lnTo>
                <a:lnTo>
                  <a:pt x="4949795" y="1351648"/>
                </a:lnTo>
                <a:lnTo>
                  <a:pt x="5049013" y="1321238"/>
                </a:lnTo>
                <a:lnTo>
                  <a:pt x="5133351" y="1296710"/>
                </a:lnTo>
                <a:lnTo>
                  <a:pt x="5202809" y="1278064"/>
                </a:lnTo>
                <a:lnTo>
                  <a:pt x="5568309" y="1278064"/>
                </a:lnTo>
                <a:lnTo>
                  <a:pt x="5563656" y="1250739"/>
                </a:lnTo>
                <a:lnTo>
                  <a:pt x="5543306" y="1152836"/>
                </a:lnTo>
                <a:lnTo>
                  <a:pt x="5536039" y="1110165"/>
                </a:lnTo>
                <a:lnTo>
                  <a:pt x="5531680" y="1073774"/>
                </a:lnTo>
                <a:lnTo>
                  <a:pt x="5530227" y="1043660"/>
                </a:lnTo>
                <a:lnTo>
                  <a:pt x="5527029" y="1003776"/>
                </a:lnTo>
                <a:lnTo>
                  <a:pt x="5501450" y="935872"/>
                </a:lnTo>
                <a:lnTo>
                  <a:pt x="5451687" y="885060"/>
                </a:lnTo>
                <a:lnTo>
                  <a:pt x="5386106" y="859019"/>
                </a:lnTo>
                <a:lnTo>
                  <a:pt x="5347906" y="855764"/>
                </a:lnTo>
                <a:close/>
              </a:path>
              <a:path w="5577205" h="3103245">
                <a:moveTo>
                  <a:pt x="5568309" y="1278064"/>
                </a:moveTo>
                <a:lnTo>
                  <a:pt x="5202809" y="1278064"/>
                </a:lnTo>
                <a:lnTo>
                  <a:pt x="5213503" y="1347828"/>
                </a:lnTo>
                <a:lnTo>
                  <a:pt x="5225127" y="1404567"/>
                </a:lnTo>
                <a:lnTo>
                  <a:pt x="5237683" y="1448283"/>
                </a:lnTo>
                <a:lnTo>
                  <a:pt x="5275474" y="1509091"/>
                </a:lnTo>
                <a:lnTo>
                  <a:pt x="5307449" y="1530602"/>
                </a:lnTo>
                <a:lnTo>
                  <a:pt x="5347098" y="1543509"/>
                </a:lnTo>
                <a:lnTo>
                  <a:pt x="5394426" y="1547812"/>
                </a:lnTo>
                <a:lnTo>
                  <a:pt x="5432619" y="1544557"/>
                </a:lnTo>
                <a:lnTo>
                  <a:pt x="5498194" y="1518510"/>
                </a:lnTo>
                <a:lnTo>
                  <a:pt x="5547958" y="1467699"/>
                </a:lnTo>
                <a:lnTo>
                  <a:pt x="5573537" y="1399799"/>
                </a:lnTo>
                <a:lnTo>
                  <a:pt x="5576735" y="1359916"/>
                </a:lnTo>
                <a:lnTo>
                  <a:pt x="5575282" y="1329802"/>
                </a:lnTo>
                <a:lnTo>
                  <a:pt x="5570923" y="1293410"/>
                </a:lnTo>
                <a:lnTo>
                  <a:pt x="5568309" y="12780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303058" y="4165244"/>
            <a:ext cx="5727065" cy="3105150"/>
          </a:xfrm>
          <a:custGeom>
            <a:avLst/>
            <a:gdLst/>
            <a:ahLst/>
            <a:cxnLst/>
            <a:rect l="l" t="t" r="r" b="b"/>
            <a:pathLst>
              <a:path w="5727065" h="3105150">
                <a:moveTo>
                  <a:pt x="1580423" y="1434325"/>
                </a:moveTo>
                <a:lnTo>
                  <a:pt x="1095755" y="1434325"/>
                </a:lnTo>
                <a:lnTo>
                  <a:pt x="1132455" y="1438643"/>
                </a:lnTo>
                <a:lnTo>
                  <a:pt x="1164837" y="1451597"/>
                </a:lnTo>
                <a:lnTo>
                  <a:pt x="1216649" y="1503413"/>
                </a:lnTo>
                <a:lnTo>
                  <a:pt x="1236079" y="1542275"/>
                </a:lnTo>
                <a:lnTo>
                  <a:pt x="1251191" y="1589773"/>
                </a:lnTo>
                <a:lnTo>
                  <a:pt x="1261986" y="1645907"/>
                </a:lnTo>
                <a:lnTo>
                  <a:pt x="1268463" y="1710677"/>
                </a:lnTo>
                <a:lnTo>
                  <a:pt x="1270622" y="1784083"/>
                </a:lnTo>
                <a:lnTo>
                  <a:pt x="1270331" y="1811405"/>
                </a:lnTo>
                <a:lnTo>
                  <a:pt x="1269460" y="1845006"/>
                </a:lnTo>
                <a:lnTo>
                  <a:pt x="1268007" y="1884886"/>
                </a:lnTo>
                <a:lnTo>
                  <a:pt x="1263940" y="1977208"/>
                </a:lnTo>
                <a:lnTo>
                  <a:pt x="1262487" y="2017088"/>
                </a:lnTo>
                <a:lnTo>
                  <a:pt x="1261616" y="2050689"/>
                </a:lnTo>
                <a:lnTo>
                  <a:pt x="1261325" y="2078012"/>
                </a:lnTo>
                <a:lnTo>
                  <a:pt x="1261739" y="2117653"/>
                </a:lnTo>
                <a:lnTo>
                  <a:pt x="1262979" y="2159683"/>
                </a:lnTo>
                <a:lnTo>
                  <a:pt x="1265046" y="2204101"/>
                </a:lnTo>
                <a:lnTo>
                  <a:pt x="1267941" y="2250908"/>
                </a:lnTo>
                <a:lnTo>
                  <a:pt x="1271662" y="2300104"/>
                </a:lnTo>
                <a:lnTo>
                  <a:pt x="1276210" y="2351688"/>
                </a:lnTo>
                <a:lnTo>
                  <a:pt x="1281585" y="2405661"/>
                </a:lnTo>
                <a:lnTo>
                  <a:pt x="1287787" y="2462022"/>
                </a:lnTo>
                <a:lnTo>
                  <a:pt x="1294815" y="2520772"/>
                </a:lnTo>
                <a:lnTo>
                  <a:pt x="1302760" y="2581612"/>
                </a:lnTo>
                <a:lnTo>
                  <a:pt x="1310890" y="2639282"/>
                </a:lnTo>
                <a:lnTo>
                  <a:pt x="1319203" y="2693784"/>
                </a:lnTo>
                <a:lnTo>
                  <a:pt x="1327701" y="2745116"/>
                </a:lnTo>
                <a:lnTo>
                  <a:pt x="1336382" y="2793278"/>
                </a:lnTo>
                <a:lnTo>
                  <a:pt x="1345247" y="2838272"/>
                </a:lnTo>
                <a:lnTo>
                  <a:pt x="1354297" y="2880096"/>
                </a:lnTo>
                <a:lnTo>
                  <a:pt x="1363529" y="2918750"/>
                </a:lnTo>
                <a:lnTo>
                  <a:pt x="1392960" y="3005135"/>
                </a:lnTo>
                <a:lnTo>
                  <a:pt x="1420269" y="3044724"/>
                </a:lnTo>
                <a:lnTo>
                  <a:pt x="1454871" y="3073002"/>
                </a:lnTo>
                <a:lnTo>
                  <a:pt x="1496768" y="3089969"/>
                </a:lnTo>
                <a:lnTo>
                  <a:pt x="1545958" y="3095625"/>
                </a:lnTo>
                <a:lnTo>
                  <a:pt x="1583632" y="3092427"/>
                </a:lnTo>
                <a:lnTo>
                  <a:pt x="1650603" y="3066848"/>
                </a:lnTo>
                <a:lnTo>
                  <a:pt x="1704322" y="3017316"/>
                </a:lnTo>
                <a:lnTo>
                  <a:pt x="1732222" y="2953593"/>
                </a:lnTo>
                <a:lnTo>
                  <a:pt x="1735708" y="2917024"/>
                </a:lnTo>
                <a:lnTo>
                  <a:pt x="1735244" y="2905287"/>
                </a:lnTo>
                <a:lnTo>
                  <a:pt x="1733850" y="2892383"/>
                </a:lnTo>
                <a:lnTo>
                  <a:pt x="1731524" y="2878312"/>
                </a:lnTo>
                <a:lnTo>
                  <a:pt x="1728266" y="2863075"/>
                </a:lnTo>
                <a:lnTo>
                  <a:pt x="1719140" y="2820870"/>
                </a:lnTo>
                <a:lnTo>
                  <a:pt x="1710362" y="2777036"/>
                </a:lnTo>
                <a:lnTo>
                  <a:pt x="1701933" y="2731574"/>
                </a:lnTo>
                <a:lnTo>
                  <a:pt x="1693852" y="2684484"/>
                </a:lnTo>
                <a:lnTo>
                  <a:pt x="1686121" y="2635767"/>
                </a:lnTo>
                <a:lnTo>
                  <a:pt x="1678739" y="2585422"/>
                </a:lnTo>
                <a:lnTo>
                  <a:pt x="1671705" y="2533451"/>
                </a:lnTo>
                <a:lnTo>
                  <a:pt x="1665020" y="2479852"/>
                </a:lnTo>
                <a:lnTo>
                  <a:pt x="1627809" y="2092896"/>
                </a:lnTo>
                <a:lnTo>
                  <a:pt x="1612925" y="1737563"/>
                </a:lnTo>
                <a:lnTo>
                  <a:pt x="1609963" y="1672213"/>
                </a:lnTo>
                <a:lnTo>
                  <a:pt x="1605632" y="1611357"/>
                </a:lnTo>
                <a:lnTo>
                  <a:pt x="1599866" y="1554059"/>
                </a:lnTo>
                <a:lnTo>
                  <a:pt x="1592685" y="1500629"/>
                </a:lnTo>
                <a:lnTo>
                  <a:pt x="1584091" y="1451070"/>
                </a:lnTo>
                <a:lnTo>
                  <a:pt x="1580423" y="1434325"/>
                </a:lnTo>
                <a:close/>
              </a:path>
              <a:path w="5727065" h="3105150">
                <a:moveTo>
                  <a:pt x="212089" y="0"/>
                </a:moveTo>
                <a:lnTo>
                  <a:pt x="139995" y="12790"/>
                </a:lnTo>
                <a:lnTo>
                  <a:pt x="79997" y="51155"/>
                </a:lnTo>
                <a:lnTo>
                  <a:pt x="39535" y="109061"/>
                </a:lnTo>
                <a:lnTo>
                  <a:pt x="26047" y="180454"/>
                </a:lnTo>
                <a:lnTo>
                  <a:pt x="27152" y="225624"/>
                </a:lnTo>
                <a:lnTo>
                  <a:pt x="30467" y="269981"/>
                </a:lnTo>
                <a:lnTo>
                  <a:pt x="35991" y="313526"/>
                </a:lnTo>
                <a:lnTo>
                  <a:pt x="43726" y="356260"/>
                </a:lnTo>
                <a:lnTo>
                  <a:pt x="51458" y="399220"/>
                </a:lnTo>
                <a:lnTo>
                  <a:pt x="56978" y="443461"/>
                </a:lnTo>
                <a:lnTo>
                  <a:pt x="60288" y="488984"/>
                </a:lnTo>
                <a:lnTo>
                  <a:pt x="61391" y="535787"/>
                </a:lnTo>
                <a:lnTo>
                  <a:pt x="61030" y="566636"/>
                </a:lnTo>
                <a:lnTo>
                  <a:pt x="59947" y="605857"/>
                </a:lnTo>
                <a:lnTo>
                  <a:pt x="58140" y="653449"/>
                </a:lnTo>
                <a:lnTo>
                  <a:pt x="55610" y="709413"/>
                </a:lnTo>
                <a:lnTo>
                  <a:pt x="52354" y="773748"/>
                </a:lnTo>
                <a:lnTo>
                  <a:pt x="48374" y="846455"/>
                </a:lnTo>
                <a:lnTo>
                  <a:pt x="42798" y="2213813"/>
                </a:lnTo>
                <a:lnTo>
                  <a:pt x="37210" y="2489149"/>
                </a:lnTo>
                <a:lnTo>
                  <a:pt x="34606" y="2572044"/>
                </a:lnTo>
                <a:lnTo>
                  <a:pt x="31258" y="2640653"/>
                </a:lnTo>
                <a:lnTo>
                  <a:pt x="27166" y="2694976"/>
                </a:lnTo>
                <a:lnTo>
                  <a:pt x="22330" y="2735013"/>
                </a:lnTo>
                <a:lnTo>
                  <a:pt x="9424" y="2786810"/>
                </a:lnTo>
                <a:lnTo>
                  <a:pt x="4189" y="2809133"/>
                </a:lnTo>
                <a:lnTo>
                  <a:pt x="1047" y="2827734"/>
                </a:lnTo>
                <a:lnTo>
                  <a:pt x="0" y="2842615"/>
                </a:lnTo>
                <a:lnTo>
                  <a:pt x="3605" y="2878426"/>
                </a:lnTo>
                <a:lnTo>
                  <a:pt x="32441" y="2941681"/>
                </a:lnTo>
                <a:lnTo>
                  <a:pt x="87672" y="2991908"/>
                </a:lnTo>
                <a:lnTo>
                  <a:pt x="154643" y="3017958"/>
                </a:lnTo>
                <a:lnTo>
                  <a:pt x="191617" y="3021215"/>
                </a:lnTo>
                <a:lnTo>
                  <a:pt x="242895" y="3014005"/>
                </a:lnTo>
                <a:lnTo>
                  <a:pt x="286964" y="2992377"/>
                </a:lnTo>
                <a:lnTo>
                  <a:pt x="323825" y="2956332"/>
                </a:lnTo>
                <a:lnTo>
                  <a:pt x="353479" y="2905874"/>
                </a:lnTo>
                <a:lnTo>
                  <a:pt x="366662" y="2867224"/>
                </a:lnTo>
                <a:lnTo>
                  <a:pt x="378197" y="2812559"/>
                </a:lnTo>
                <a:lnTo>
                  <a:pt x="388083" y="2741877"/>
                </a:lnTo>
                <a:lnTo>
                  <a:pt x="392408" y="2700530"/>
                </a:lnTo>
                <a:lnTo>
                  <a:pt x="396322" y="2655180"/>
                </a:lnTo>
                <a:lnTo>
                  <a:pt x="399823" y="2605825"/>
                </a:lnTo>
                <a:lnTo>
                  <a:pt x="402912" y="2552467"/>
                </a:lnTo>
                <a:lnTo>
                  <a:pt x="405590" y="2495104"/>
                </a:lnTo>
                <a:lnTo>
                  <a:pt x="407855" y="2433738"/>
                </a:lnTo>
                <a:lnTo>
                  <a:pt x="409709" y="2368368"/>
                </a:lnTo>
                <a:lnTo>
                  <a:pt x="411150" y="2298994"/>
                </a:lnTo>
                <a:lnTo>
                  <a:pt x="412180" y="2225616"/>
                </a:lnTo>
                <a:lnTo>
                  <a:pt x="412798" y="2148234"/>
                </a:lnTo>
                <a:lnTo>
                  <a:pt x="413003" y="2066848"/>
                </a:lnTo>
                <a:lnTo>
                  <a:pt x="445409" y="2007075"/>
                </a:lnTo>
                <a:lnTo>
                  <a:pt x="476402" y="1951283"/>
                </a:lnTo>
                <a:lnTo>
                  <a:pt x="505981" y="1899473"/>
                </a:lnTo>
                <a:lnTo>
                  <a:pt x="534146" y="1851643"/>
                </a:lnTo>
                <a:lnTo>
                  <a:pt x="560898" y="1807795"/>
                </a:lnTo>
                <a:lnTo>
                  <a:pt x="586237" y="1767928"/>
                </a:lnTo>
                <a:lnTo>
                  <a:pt x="610161" y="1732042"/>
                </a:lnTo>
                <a:lnTo>
                  <a:pt x="632673" y="1700137"/>
                </a:lnTo>
                <a:lnTo>
                  <a:pt x="673455" y="1648269"/>
                </a:lnTo>
                <a:lnTo>
                  <a:pt x="711162" y="1607622"/>
                </a:lnTo>
                <a:lnTo>
                  <a:pt x="749875" y="1571252"/>
                </a:lnTo>
                <a:lnTo>
                  <a:pt x="789592" y="1539161"/>
                </a:lnTo>
                <a:lnTo>
                  <a:pt x="830314" y="1511348"/>
                </a:lnTo>
                <a:lnTo>
                  <a:pt x="872042" y="1487814"/>
                </a:lnTo>
                <a:lnTo>
                  <a:pt x="914774" y="1468558"/>
                </a:lnTo>
                <a:lnTo>
                  <a:pt x="916946" y="1467815"/>
                </a:lnTo>
                <a:lnTo>
                  <a:pt x="399986" y="1467815"/>
                </a:lnTo>
                <a:lnTo>
                  <a:pt x="398144" y="1306311"/>
                </a:lnTo>
                <a:lnTo>
                  <a:pt x="397956" y="1272308"/>
                </a:lnTo>
                <a:lnTo>
                  <a:pt x="398002" y="1201903"/>
                </a:lnTo>
                <a:lnTo>
                  <a:pt x="398555" y="1150888"/>
                </a:lnTo>
                <a:lnTo>
                  <a:pt x="399516" y="1099931"/>
                </a:lnTo>
                <a:lnTo>
                  <a:pt x="400884" y="1049032"/>
                </a:lnTo>
                <a:lnTo>
                  <a:pt x="402659" y="998191"/>
                </a:lnTo>
                <a:lnTo>
                  <a:pt x="404840" y="947408"/>
                </a:lnTo>
                <a:lnTo>
                  <a:pt x="407428" y="896683"/>
                </a:lnTo>
                <a:lnTo>
                  <a:pt x="410478" y="843928"/>
                </a:lnTo>
                <a:lnTo>
                  <a:pt x="413122" y="791694"/>
                </a:lnTo>
                <a:lnTo>
                  <a:pt x="415359" y="739983"/>
                </a:lnTo>
                <a:lnTo>
                  <a:pt x="417190" y="688794"/>
                </a:lnTo>
                <a:lnTo>
                  <a:pt x="418614" y="638127"/>
                </a:lnTo>
                <a:lnTo>
                  <a:pt x="419632" y="587984"/>
                </a:lnTo>
                <a:lnTo>
                  <a:pt x="420242" y="538364"/>
                </a:lnTo>
                <a:lnTo>
                  <a:pt x="420441" y="488984"/>
                </a:lnTo>
                <a:lnTo>
                  <a:pt x="419619" y="439917"/>
                </a:lnTo>
                <a:lnTo>
                  <a:pt x="417139" y="388603"/>
                </a:lnTo>
                <a:lnTo>
                  <a:pt x="413005" y="335326"/>
                </a:lnTo>
                <a:lnTo>
                  <a:pt x="407217" y="280085"/>
                </a:lnTo>
                <a:lnTo>
                  <a:pt x="399774" y="222881"/>
                </a:lnTo>
                <a:lnTo>
                  <a:pt x="390677" y="163715"/>
                </a:lnTo>
                <a:lnTo>
                  <a:pt x="378482" y="113691"/>
                </a:lnTo>
                <a:lnTo>
                  <a:pt x="359258" y="72762"/>
                </a:lnTo>
                <a:lnTo>
                  <a:pt x="333006" y="40928"/>
                </a:lnTo>
                <a:lnTo>
                  <a:pt x="299727" y="18190"/>
                </a:lnTo>
                <a:lnTo>
                  <a:pt x="259421" y="4547"/>
                </a:lnTo>
                <a:lnTo>
                  <a:pt x="212089" y="0"/>
                </a:lnTo>
                <a:close/>
              </a:path>
              <a:path w="5727065" h="3105150">
                <a:moveTo>
                  <a:pt x="1095755" y="1060399"/>
                </a:moveTo>
                <a:lnTo>
                  <a:pt x="1047255" y="1061983"/>
                </a:lnTo>
                <a:lnTo>
                  <a:pt x="999422" y="1066735"/>
                </a:lnTo>
                <a:lnTo>
                  <a:pt x="952259" y="1074656"/>
                </a:lnTo>
                <a:lnTo>
                  <a:pt x="905763" y="1085745"/>
                </a:lnTo>
                <a:lnTo>
                  <a:pt x="859938" y="1100002"/>
                </a:lnTo>
                <a:lnTo>
                  <a:pt x="814781" y="1117427"/>
                </a:lnTo>
                <a:lnTo>
                  <a:pt x="770294" y="1138021"/>
                </a:lnTo>
                <a:lnTo>
                  <a:pt x="726478" y="1161783"/>
                </a:lnTo>
                <a:lnTo>
                  <a:pt x="688087" y="1185591"/>
                </a:lnTo>
                <a:lnTo>
                  <a:pt x="650224" y="1211948"/>
                </a:lnTo>
                <a:lnTo>
                  <a:pt x="612890" y="1240853"/>
                </a:lnTo>
                <a:lnTo>
                  <a:pt x="576084" y="1272308"/>
                </a:lnTo>
                <a:lnTo>
                  <a:pt x="539806" y="1306311"/>
                </a:lnTo>
                <a:lnTo>
                  <a:pt x="504057" y="1342863"/>
                </a:lnTo>
                <a:lnTo>
                  <a:pt x="468838" y="1381964"/>
                </a:lnTo>
                <a:lnTo>
                  <a:pt x="434147" y="1423615"/>
                </a:lnTo>
                <a:lnTo>
                  <a:pt x="399986" y="1467815"/>
                </a:lnTo>
                <a:lnTo>
                  <a:pt x="916946" y="1467815"/>
                </a:lnTo>
                <a:lnTo>
                  <a:pt x="958512" y="1453581"/>
                </a:lnTo>
                <a:lnTo>
                  <a:pt x="1003255" y="1442883"/>
                </a:lnTo>
                <a:lnTo>
                  <a:pt x="1049003" y="1436464"/>
                </a:lnTo>
                <a:lnTo>
                  <a:pt x="1095755" y="1434325"/>
                </a:lnTo>
                <a:lnTo>
                  <a:pt x="1580423" y="1434325"/>
                </a:lnTo>
                <a:lnTo>
                  <a:pt x="1574083" y="1405379"/>
                </a:lnTo>
                <a:lnTo>
                  <a:pt x="1562661" y="1363559"/>
                </a:lnTo>
                <a:lnTo>
                  <a:pt x="1549825" y="1325607"/>
                </a:lnTo>
                <a:lnTo>
                  <a:pt x="1519910" y="1261313"/>
                </a:lnTo>
                <a:lnTo>
                  <a:pt x="1494909" y="1223141"/>
                </a:lnTo>
                <a:lnTo>
                  <a:pt x="1466038" y="1188987"/>
                </a:lnTo>
                <a:lnTo>
                  <a:pt x="1433297" y="1158850"/>
                </a:lnTo>
                <a:lnTo>
                  <a:pt x="1396686" y="1132731"/>
                </a:lnTo>
                <a:lnTo>
                  <a:pt x="1356206" y="1110630"/>
                </a:lnTo>
                <a:lnTo>
                  <a:pt x="1311855" y="1092547"/>
                </a:lnTo>
                <a:lnTo>
                  <a:pt x="1263634" y="1078483"/>
                </a:lnTo>
                <a:lnTo>
                  <a:pt x="1211544" y="1068436"/>
                </a:lnTo>
                <a:lnTo>
                  <a:pt x="1155585" y="1062408"/>
                </a:lnTo>
                <a:lnTo>
                  <a:pt x="1095755" y="1060399"/>
                </a:lnTo>
                <a:close/>
              </a:path>
              <a:path w="5727065" h="3105150">
                <a:moveTo>
                  <a:pt x="3008058" y="1036218"/>
                </a:moveTo>
                <a:lnTo>
                  <a:pt x="2955472" y="1037613"/>
                </a:lnTo>
                <a:lnTo>
                  <a:pt x="2904224" y="1041799"/>
                </a:lnTo>
                <a:lnTo>
                  <a:pt x="2854313" y="1048775"/>
                </a:lnTo>
                <a:lnTo>
                  <a:pt x="2805740" y="1058542"/>
                </a:lnTo>
                <a:lnTo>
                  <a:pt x="2758503" y="1071099"/>
                </a:lnTo>
                <a:lnTo>
                  <a:pt x="2712604" y="1086447"/>
                </a:lnTo>
                <a:lnTo>
                  <a:pt x="2668043" y="1104586"/>
                </a:lnTo>
                <a:lnTo>
                  <a:pt x="2624818" y="1125515"/>
                </a:lnTo>
                <a:lnTo>
                  <a:pt x="2582931" y="1149234"/>
                </a:lnTo>
                <a:lnTo>
                  <a:pt x="2542381" y="1175744"/>
                </a:lnTo>
                <a:lnTo>
                  <a:pt x="2503168" y="1205045"/>
                </a:lnTo>
                <a:lnTo>
                  <a:pt x="2465292" y="1237136"/>
                </a:lnTo>
                <a:lnTo>
                  <a:pt x="2428753" y="1272017"/>
                </a:lnTo>
                <a:lnTo>
                  <a:pt x="2393552" y="1309690"/>
                </a:lnTo>
                <a:lnTo>
                  <a:pt x="2359687" y="1350152"/>
                </a:lnTo>
                <a:lnTo>
                  <a:pt x="2327160" y="1393405"/>
                </a:lnTo>
                <a:lnTo>
                  <a:pt x="2300396" y="1432465"/>
                </a:lnTo>
                <a:lnTo>
                  <a:pt x="2275253" y="1472607"/>
                </a:lnTo>
                <a:lnTo>
                  <a:pt x="2251732" y="1513830"/>
                </a:lnTo>
                <a:lnTo>
                  <a:pt x="2229833" y="1556134"/>
                </a:lnTo>
                <a:lnTo>
                  <a:pt x="2209556" y="1599520"/>
                </a:lnTo>
                <a:lnTo>
                  <a:pt x="2190901" y="1643988"/>
                </a:lnTo>
                <a:lnTo>
                  <a:pt x="2173869" y="1689537"/>
                </a:lnTo>
                <a:lnTo>
                  <a:pt x="2158458" y="1736168"/>
                </a:lnTo>
                <a:lnTo>
                  <a:pt x="2144669" y="1783881"/>
                </a:lnTo>
                <a:lnTo>
                  <a:pt x="2132502" y="1832675"/>
                </a:lnTo>
                <a:lnTo>
                  <a:pt x="2121957" y="1882550"/>
                </a:lnTo>
                <a:lnTo>
                  <a:pt x="2113035" y="1933507"/>
                </a:lnTo>
                <a:lnTo>
                  <a:pt x="2105735" y="1985546"/>
                </a:lnTo>
                <a:lnTo>
                  <a:pt x="2100057" y="2038666"/>
                </a:lnTo>
                <a:lnTo>
                  <a:pt x="2096001" y="2092868"/>
                </a:lnTo>
                <a:lnTo>
                  <a:pt x="2093567" y="2148151"/>
                </a:lnTo>
                <a:lnTo>
                  <a:pt x="2092756" y="2204516"/>
                </a:lnTo>
                <a:lnTo>
                  <a:pt x="2094021" y="2259501"/>
                </a:lnTo>
                <a:lnTo>
                  <a:pt x="2097817" y="2312831"/>
                </a:lnTo>
                <a:lnTo>
                  <a:pt x="2104142" y="2364508"/>
                </a:lnTo>
                <a:lnTo>
                  <a:pt x="2112997" y="2414530"/>
                </a:lnTo>
                <a:lnTo>
                  <a:pt x="2124383" y="2462899"/>
                </a:lnTo>
                <a:lnTo>
                  <a:pt x="2138299" y="2509614"/>
                </a:lnTo>
                <a:lnTo>
                  <a:pt x="2154744" y="2554676"/>
                </a:lnTo>
                <a:lnTo>
                  <a:pt x="2173755" y="2598151"/>
                </a:lnTo>
                <a:lnTo>
                  <a:pt x="2195226" y="2639838"/>
                </a:lnTo>
                <a:lnTo>
                  <a:pt x="2219261" y="2679939"/>
                </a:lnTo>
                <a:lnTo>
                  <a:pt x="2245827" y="2718387"/>
                </a:lnTo>
                <a:lnTo>
                  <a:pt x="2274923" y="2755181"/>
                </a:lnTo>
                <a:lnTo>
                  <a:pt x="2306548" y="2790323"/>
                </a:lnTo>
                <a:lnTo>
                  <a:pt x="2340703" y="2823810"/>
                </a:lnTo>
                <a:lnTo>
                  <a:pt x="2377389" y="2855645"/>
                </a:lnTo>
                <a:lnTo>
                  <a:pt x="2412827" y="2882740"/>
                </a:lnTo>
                <a:lnTo>
                  <a:pt x="2449687" y="2907966"/>
                </a:lnTo>
                <a:lnTo>
                  <a:pt x="2487969" y="2931323"/>
                </a:lnTo>
                <a:lnTo>
                  <a:pt x="2527673" y="2952811"/>
                </a:lnTo>
                <a:lnTo>
                  <a:pt x="2568799" y="2972431"/>
                </a:lnTo>
                <a:lnTo>
                  <a:pt x="2611348" y="2990182"/>
                </a:lnTo>
                <a:lnTo>
                  <a:pt x="2655319" y="3006064"/>
                </a:lnTo>
                <a:lnTo>
                  <a:pt x="2700712" y="3020078"/>
                </a:lnTo>
                <a:lnTo>
                  <a:pt x="2747527" y="3032223"/>
                </a:lnTo>
                <a:lnTo>
                  <a:pt x="2795764" y="3042500"/>
                </a:lnTo>
                <a:lnTo>
                  <a:pt x="2845424" y="3050908"/>
                </a:lnTo>
                <a:lnTo>
                  <a:pt x="2896506" y="3057448"/>
                </a:lnTo>
                <a:lnTo>
                  <a:pt x="2949011" y="3062119"/>
                </a:lnTo>
                <a:lnTo>
                  <a:pt x="3002937" y="3064921"/>
                </a:lnTo>
                <a:lnTo>
                  <a:pt x="3058287" y="3065856"/>
                </a:lnTo>
                <a:lnTo>
                  <a:pt x="3107455" y="3064810"/>
                </a:lnTo>
                <a:lnTo>
                  <a:pt x="3156869" y="3061674"/>
                </a:lnTo>
                <a:lnTo>
                  <a:pt x="3206530" y="3056447"/>
                </a:lnTo>
                <a:lnTo>
                  <a:pt x="3256436" y="3049129"/>
                </a:lnTo>
                <a:lnTo>
                  <a:pt x="3306589" y="3039720"/>
                </a:lnTo>
                <a:lnTo>
                  <a:pt x="3356987" y="3028220"/>
                </a:lnTo>
                <a:lnTo>
                  <a:pt x="3407632" y="3014628"/>
                </a:lnTo>
                <a:lnTo>
                  <a:pt x="3458522" y="2998946"/>
                </a:lnTo>
                <a:lnTo>
                  <a:pt x="3509658" y="2981172"/>
                </a:lnTo>
                <a:lnTo>
                  <a:pt x="3561040" y="2961307"/>
                </a:lnTo>
                <a:lnTo>
                  <a:pt x="3612667" y="2939351"/>
                </a:lnTo>
                <a:lnTo>
                  <a:pt x="3670462" y="2911816"/>
                </a:lnTo>
                <a:lnTo>
                  <a:pt x="3722753" y="2883328"/>
                </a:lnTo>
                <a:lnTo>
                  <a:pt x="3769540" y="2853887"/>
                </a:lnTo>
                <a:lnTo>
                  <a:pt x="3810822" y="2823492"/>
                </a:lnTo>
                <a:lnTo>
                  <a:pt x="3846599" y="2792143"/>
                </a:lnTo>
                <a:lnTo>
                  <a:pt x="3876872" y="2759841"/>
                </a:lnTo>
                <a:lnTo>
                  <a:pt x="3899738" y="2729141"/>
                </a:lnTo>
                <a:lnTo>
                  <a:pt x="3058287" y="2729141"/>
                </a:lnTo>
                <a:lnTo>
                  <a:pt x="3000330" y="2727546"/>
                </a:lnTo>
                <a:lnTo>
                  <a:pt x="2944462" y="2722762"/>
                </a:lnTo>
                <a:lnTo>
                  <a:pt x="2890683" y="2714788"/>
                </a:lnTo>
                <a:lnTo>
                  <a:pt x="2838992" y="2703624"/>
                </a:lnTo>
                <a:lnTo>
                  <a:pt x="2789390" y="2689272"/>
                </a:lnTo>
                <a:lnTo>
                  <a:pt x="2741876" y="2671729"/>
                </a:lnTo>
                <a:lnTo>
                  <a:pt x="2696451" y="2650998"/>
                </a:lnTo>
                <a:lnTo>
                  <a:pt x="2653109" y="2627119"/>
                </a:lnTo>
                <a:lnTo>
                  <a:pt x="2611857" y="2600126"/>
                </a:lnTo>
                <a:lnTo>
                  <a:pt x="2572695" y="2570019"/>
                </a:lnTo>
                <a:lnTo>
                  <a:pt x="2535621" y="2536799"/>
                </a:lnTo>
                <a:lnTo>
                  <a:pt x="2500635" y="2500465"/>
                </a:lnTo>
                <a:lnTo>
                  <a:pt x="2467737" y="2461019"/>
                </a:lnTo>
                <a:lnTo>
                  <a:pt x="2436926" y="2418461"/>
                </a:lnTo>
                <a:lnTo>
                  <a:pt x="3159372" y="2076157"/>
                </a:lnTo>
                <a:lnTo>
                  <a:pt x="2405303" y="2076157"/>
                </a:lnTo>
                <a:lnTo>
                  <a:pt x="2418235" y="2018479"/>
                </a:lnTo>
                <a:lnTo>
                  <a:pt x="2432225" y="1963268"/>
                </a:lnTo>
                <a:lnTo>
                  <a:pt x="2447275" y="1910525"/>
                </a:lnTo>
                <a:lnTo>
                  <a:pt x="2463385" y="1860249"/>
                </a:lnTo>
                <a:lnTo>
                  <a:pt x="2480553" y="1812441"/>
                </a:lnTo>
                <a:lnTo>
                  <a:pt x="2498782" y="1767101"/>
                </a:lnTo>
                <a:lnTo>
                  <a:pt x="2518069" y="1724229"/>
                </a:lnTo>
                <a:lnTo>
                  <a:pt x="2538416" y="1683824"/>
                </a:lnTo>
                <a:lnTo>
                  <a:pt x="2559823" y="1645888"/>
                </a:lnTo>
                <a:lnTo>
                  <a:pt x="2582288" y="1610419"/>
                </a:lnTo>
                <a:lnTo>
                  <a:pt x="2605814" y="1577418"/>
                </a:lnTo>
                <a:lnTo>
                  <a:pt x="2630398" y="1546885"/>
                </a:lnTo>
                <a:lnTo>
                  <a:pt x="2664826" y="1509986"/>
                </a:lnTo>
                <a:lnTo>
                  <a:pt x="2701138" y="1477429"/>
                </a:lnTo>
                <a:lnTo>
                  <a:pt x="2739334" y="1449213"/>
                </a:lnTo>
                <a:lnTo>
                  <a:pt x="2779413" y="1425338"/>
                </a:lnTo>
                <a:lnTo>
                  <a:pt x="2821376" y="1405805"/>
                </a:lnTo>
                <a:lnTo>
                  <a:pt x="2865222" y="1390612"/>
                </a:lnTo>
                <a:lnTo>
                  <a:pt x="2910951" y="1379760"/>
                </a:lnTo>
                <a:lnTo>
                  <a:pt x="2958563" y="1373249"/>
                </a:lnTo>
                <a:lnTo>
                  <a:pt x="3008058" y="1371079"/>
                </a:lnTo>
                <a:lnTo>
                  <a:pt x="3724237" y="1371079"/>
                </a:lnTo>
                <a:lnTo>
                  <a:pt x="3713795" y="1343994"/>
                </a:lnTo>
                <a:lnTo>
                  <a:pt x="3692197" y="1303177"/>
                </a:lnTo>
                <a:lnTo>
                  <a:pt x="3665800" y="1265113"/>
                </a:lnTo>
                <a:lnTo>
                  <a:pt x="3634603" y="1229803"/>
                </a:lnTo>
                <a:lnTo>
                  <a:pt x="3598606" y="1197247"/>
                </a:lnTo>
                <a:lnTo>
                  <a:pt x="3557808" y="1167445"/>
                </a:lnTo>
                <a:lnTo>
                  <a:pt x="3512210" y="1140396"/>
                </a:lnTo>
                <a:lnTo>
                  <a:pt x="3472008" y="1120601"/>
                </a:lnTo>
                <a:lnTo>
                  <a:pt x="3429536" y="1102890"/>
                </a:lnTo>
                <a:lnTo>
                  <a:pt x="3384795" y="1087263"/>
                </a:lnTo>
                <a:lnTo>
                  <a:pt x="3337784" y="1073720"/>
                </a:lnTo>
                <a:lnTo>
                  <a:pt x="3288504" y="1062261"/>
                </a:lnTo>
                <a:lnTo>
                  <a:pt x="3236954" y="1052885"/>
                </a:lnTo>
                <a:lnTo>
                  <a:pt x="3183135" y="1045593"/>
                </a:lnTo>
                <a:lnTo>
                  <a:pt x="3127046" y="1040385"/>
                </a:lnTo>
                <a:lnTo>
                  <a:pt x="3068687" y="1037260"/>
                </a:lnTo>
                <a:lnTo>
                  <a:pt x="3008058" y="1036218"/>
                </a:lnTo>
                <a:close/>
              </a:path>
              <a:path w="5727065" h="3105150">
                <a:moveTo>
                  <a:pt x="3778237" y="2420315"/>
                </a:moveTo>
                <a:lnTo>
                  <a:pt x="3742545" y="2426535"/>
                </a:lnTo>
                <a:lnTo>
                  <a:pt x="3708012" y="2445196"/>
                </a:lnTo>
                <a:lnTo>
                  <a:pt x="3674642" y="2476298"/>
                </a:lnTo>
                <a:lnTo>
                  <a:pt x="3642436" y="2519845"/>
                </a:lnTo>
                <a:lnTo>
                  <a:pt x="3621172" y="2547504"/>
                </a:lnTo>
                <a:lnTo>
                  <a:pt x="3559514" y="2598151"/>
                </a:lnTo>
                <a:lnTo>
                  <a:pt x="3519118" y="2621139"/>
                </a:lnTo>
                <a:lnTo>
                  <a:pt x="3472344" y="2642571"/>
                </a:lnTo>
                <a:lnTo>
                  <a:pt x="3419191" y="2662446"/>
                </a:lnTo>
                <a:lnTo>
                  <a:pt x="3359657" y="2680766"/>
                </a:lnTo>
                <a:lnTo>
                  <a:pt x="3303227" y="2695546"/>
                </a:lnTo>
                <a:lnTo>
                  <a:pt x="3249278" y="2707639"/>
                </a:lnTo>
                <a:lnTo>
                  <a:pt x="3197809" y="2717045"/>
                </a:lnTo>
                <a:lnTo>
                  <a:pt x="3148821" y="2723765"/>
                </a:lnTo>
                <a:lnTo>
                  <a:pt x="3102313" y="2727797"/>
                </a:lnTo>
                <a:lnTo>
                  <a:pt x="3058287" y="2729141"/>
                </a:lnTo>
                <a:lnTo>
                  <a:pt x="3899738" y="2729141"/>
                </a:lnTo>
                <a:lnTo>
                  <a:pt x="3920905" y="2692377"/>
                </a:lnTo>
                <a:lnTo>
                  <a:pt x="3942922" y="2621099"/>
                </a:lnTo>
                <a:lnTo>
                  <a:pt x="3945674" y="2584030"/>
                </a:lnTo>
                <a:lnTo>
                  <a:pt x="3942476" y="2552462"/>
                </a:lnTo>
                <a:lnTo>
                  <a:pt x="3916891" y="2495255"/>
                </a:lnTo>
                <a:lnTo>
                  <a:pt x="3868057" y="2448047"/>
                </a:lnTo>
                <a:lnTo>
                  <a:pt x="3809922" y="2423396"/>
                </a:lnTo>
                <a:lnTo>
                  <a:pt x="3778237" y="2420315"/>
                </a:lnTo>
                <a:close/>
              </a:path>
              <a:path w="5727065" h="3105150">
                <a:moveTo>
                  <a:pt x="3724237" y="1371079"/>
                </a:moveTo>
                <a:lnTo>
                  <a:pt x="3008058" y="1371079"/>
                </a:lnTo>
                <a:lnTo>
                  <a:pt x="3064443" y="1372567"/>
                </a:lnTo>
                <a:lnTo>
                  <a:pt x="3118261" y="1377032"/>
                </a:lnTo>
                <a:lnTo>
                  <a:pt x="3169513" y="1384473"/>
                </a:lnTo>
                <a:lnTo>
                  <a:pt x="3218198" y="1394891"/>
                </a:lnTo>
                <a:lnTo>
                  <a:pt x="3264315" y="1408285"/>
                </a:lnTo>
                <a:lnTo>
                  <a:pt x="3307866" y="1424656"/>
                </a:lnTo>
                <a:lnTo>
                  <a:pt x="3348849" y="1444004"/>
                </a:lnTo>
                <a:lnTo>
                  <a:pt x="3387265" y="1466329"/>
                </a:lnTo>
                <a:lnTo>
                  <a:pt x="3423113" y="1491631"/>
                </a:lnTo>
                <a:lnTo>
                  <a:pt x="3456393" y="1519910"/>
                </a:lnTo>
                <a:lnTo>
                  <a:pt x="3428751" y="1542248"/>
                </a:lnTo>
                <a:lnTo>
                  <a:pt x="3397910" y="1565293"/>
                </a:lnTo>
                <a:lnTo>
                  <a:pt x="3363871" y="1589046"/>
                </a:lnTo>
                <a:lnTo>
                  <a:pt x="3326634" y="1613507"/>
                </a:lnTo>
                <a:lnTo>
                  <a:pt x="3286198" y="1638675"/>
                </a:lnTo>
                <a:lnTo>
                  <a:pt x="3242564" y="1664551"/>
                </a:lnTo>
                <a:lnTo>
                  <a:pt x="3195732" y="1691135"/>
                </a:lnTo>
                <a:lnTo>
                  <a:pt x="3145701" y="1718426"/>
                </a:lnTo>
                <a:lnTo>
                  <a:pt x="3092473" y="1746424"/>
                </a:lnTo>
                <a:lnTo>
                  <a:pt x="3036047" y="1775130"/>
                </a:lnTo>
                <a:lnTo>
                  <a:pt x="2976422" y="1804543"/>
                </a:lnTo>
                <a:lnTo>
                  <a:pt x="2405303" y="2076157"/>
                </a:lnTo>
                <a:lnTo>
                  <a:pt x="3159372" y="2076157"/>
                </a:lnTo>
                <a:lnTo>
                  <a:pt x="3271235" y="2022568"/>
                </a:lnTo>
                <a:lnTo>
                  <a:pt x="3325346" y="1995741"/>
                </a:lnTo>
                <a:lnTo>
                  <a:pt x="3374313" y="1970753"/>
                </a:lnTo>
                <a:lnTo>
                  <a:pt x="3418135" y="1947602"/>
                </a:lnTo>
                <a:lnTo>
                  <a:pt x="3456813" y="1926288"/>
                </a:lnTo>
                <a:lnTo>
                  <a:pt x="3490346" y="1906813"/>
                </a:lnTo>
                <a:lnTo>
                  <a:pt x="3541979" y="1873377"/>
                </a:lnTo>
                <a:lnTo>
                  <a:pt x="3591248" y="1834715"/>
                </a:lnTo>
                <a:lnTo>
                  <a:pt x="3633948" y="1795007"/>
                </a:lnTo>
                <a:lnTo>
                  <a:pt x="3670078" y="1754253"/>
                </a:lnTo>
                <a:lnTo>
                  <a:pt x="3699638" y="1712453"/>
                </a:lnTo>
                <a:lnTo>
                  <a:pt x="3722629" y="1669607"/>
                </a:lnTo>
                <a:lnTo>
                  <a:pt x="3739052" y="1625715"/>
                </a:lnTo>
                <a:lnTo>
                  <a:pt x="3748905" y="1580778"/>
                </a:lnTo>
                <a:lnTo>
                  <a:pt x="3752189" y="1534795"/>
                </a:lnTo>
                <a:lnTo>
                  <a:pt x="3749790" y="1482964"/>
                </a:lnTo>
                <a:lnTo>
                  <a:pt x="3742591" y="1433888"/>
                </a:lnTo>
                <a:lnTo>
                  <a:pt x="3730593" y="1387564"/>
                </a:lnTo>
                <a:lnTo>
                  <a:pt x="3724237" y="1371079"/>
                </a:lnTo>
                <a:close/>
              </a:path>
              <a:path w="5727065" h="3105150">
                <a:moveTo>
                  <a:pt x="4450397" y="1054823"/>
                </a:moveTo>
                <a:lnTo>
                  <a:pt x="4400373" y="1060042"/>
                </a:lnTo>
                <a:lnTo>
                  <a:pt x="4359444" y="1075699"/>
                </a:lnTo>
                <a:lnTo>
                  <a:pt x="4327610" y="1101794"/>
                </a:lnTo>
                <a:lnTo>
                  <a:pt x="4304872" y="1138329"/>
                </a:lnTo>
                <a:lnTo>
                  <a:pt x="4291229" y="1185304"/>
                </a:lnTo>
                <a:lnTo>
                  <a:pt x="4286681" y="1242720"/>
                </a:lnTo>
                <a:lnTo>
                  <a:pt x="4286391" y="1277248"/>
                </a:lnTo>
                <a:lnTo>
                  <a:pt x="4285519" y="1319453"/>
                </a:lnTo>
                <a:lnTo>
                  <a:pt x="4284067" y="1369336"/>
                </a:lnTo>
                <a:lnTo>
                  <a:pt x="4279994" y="1484632"/>
                </a:lnTo>
                <a:lnTo>
                  <a:pt x="4278547" y="1534326"/>
                </a:lnTo>
                <a:lnTo>
                  <a:pt x="4277675" y="1576530"/>
                </a:lnTo>
                <a:lnTo>
                  <a:pt x="4277447" y="1603622"/>
                </a:lnTo>
                <a:lnTo>
                  <a:pt x="4277385" y="2917024"/>
                </a:lnTo>
                <a:lnTo>
                  <a:pt x="4281932" y="2974440"/>
                </a:lnTo>
                <a:lnTo>
                  <a:pt x="4295572" y="3021415"/>
                </a:lnTo>
                <a:lnTo>
                  <a:pt x="4318307" y="3057950"/>
                </a:lnTo>
                <a:lnTo>
                  <a:pt x="4350138" y="3084045"/>
                </a:lnTo>
                <a:lnTo>
                  <a:pt x="4391065" y="3099702"/>
                </a:lnTo>
                <a:lnTo>
                  <a:pt x="4441088" y="3104921"/>
                </a:lnTo>
                <a:lnTo>
                  <a:pt x="4489951" y="3101087"/>
                </a:lnTo>
                <a:lnTo>
                  <a:pt x="4531296" y="3089584"/>
                </a:lnTo>
                <a:lnTo>
                  <a:pt x="4565124" y="3070412"/>
                </a:lnTo>
                <a:lnTo>
                  <a:pt x="4610229" y="3009059"/>
                </a:lnTo>
                <a:lnTo>
                  <a:pt x="4621505" y="2966877"/>
                </a:lnTo>
                <a:lnTo>
                  <a:pt x="4625263" y="2917024"/>
                </a:lnTo>
                <a:lnTo>
                  <a:pt x="4621542" y="1897557"/>
                </a:lnTo>
                <a:lnTo>
                  <a:pt x="4646623" y="1844916"/>
                </a:lnTo>
                <a:lnTo>
                  <a:pt x="4673082" y="1795307"/>
                </a:lnTo>
                <a:lnTo>
                  <a:pt x="4700918" y="1748730"/>
                </a:lnTo>
                <a:lnTo>
                  <a:pt x="4730132" y="1705184"/>
                </a:lnTo>
                <a:lnTo>
                  <a:pt x="4760724" y="1664670"/>
                </a:lnTo>
                <a:lnTo>
                  <a:pt x="4792695" y="1627187"/>
                </a:lnTo>
                <a:lnTo>
                  <a:pt x="4826044" y="1592736"/>
                </a:lnTo>
                <a:lnTo>
                  <a:pt x="4860772" y="1561316"/>
                </a:lnTo>
                <a:lnTo>
                  <a:pt x="4896878" y="1532928"/>
                </a:lnTo>
                <a:lnTo>
                  <a:pt x="4933396" y="1507831"/>
                </a:lnTo>
                <a:lnTo>
                  <a:pt x="4972258" y="1484632"/>
                </a:lnTo>
                <a:lnTo>
                  <a:pt x="5013465" y="1463331"/>
                </a:lnTo>
                <a:lnTo>
                  <a:pt x="5057015" y="1443927"/>
                </a:lnTo>
                <a:lnTo>
                  <a:pt x="5102910" y="1426421"/>
                </a:lnTo>
                <a:lnTo>
                  <a:pt x="5151149" y="1410812"/>
                </a:lnTo>
                <a:lnTo>
                  <a:pt x="5201732" y="1397102"/>
                </a:lnTo>
                <a:lnTo>
                  <a:pt x="5254658" y="1385289"/>
                </a:lnTo>
                <a:lnTo>
                  <a:pt x="5309927" y="1375374"/>
                </a:lnTo>
                <a:lnTo>
                  <a:pt x="5367540" y="1367358"/>
                </a:lnTo>
                <a:lnTo>
                  <a:pt x="5721570" y="1367358"/>
                </a:lnTo>
                <a:lnTo>
                  <a:pt x="5721280" y="1363637"/>
                </a:lnTo>
                <a:lnTo>
                  <a:pt x="4634572" y="1363637"/>
                </a:lnTo>
                <a:lnTo>
                  <a:pt x="4631930" y="1298823"/>
                </a:lnTo>
                <a:lnTo>
                  <a:pt x="4624832" y="1241635"/>
                </a:lnTo>
                <a:lnTo>
                  <a:pt x="4613279" y="1192072"/>
                </a:lnTo>
                <a:lnTo>
                  <a:pt x="4597270" y="1150134"/>
                </a:lnTo>
                <a:lnTo>
                  <a:pt x="4576806" y="1115822"/>
                </a:lnTo>
                <a:lnTo>
                  <a:pt x="4522512" y="1070073"/>
                </a:lnTo>
                <a:lnTo>
                  <a:pt x="4488682" y="1058636"/>
                </a:lnTo>
                <a:lnTo>
                  <a:pt x="4450397" y="1054823"/>
                </a:lnTo>
                <a:close/>
              </a:path>
              <a:path w="5727065" h="3105150">
                <a:moveTo>
                  <a:pt x="5721570" y="1367358"/>
                </a:moveTo>
                <a:lnTo>
                  <a:pt x="5367540" y="1367358"/>
                </a:lnTo>
                <a:lnTo>
                  <a:pt x="5373128" y="1523631"/>
                </a:lnTo>
                <a:lnTo>
                  <a:pt x="5375569" y="1567346"/>
                </a:lnTo>
                <a:lnTo>
                  <a:pt x="5377311" y="1603622"/>
                </a:lnTo>
                <a:lnTo>
                  <a:pt x="5378356" y="1632459"/>
                </a:lnTo>
                <a:lnTo>
                  <a:pt x="5378704" y="1653857"/>
                </a:lnTo>
                <a:lnTo>
                  <a:pt x="5383148" y="1710133"/>
                </a:lnTo>
                <a:lnTo>
                  <a:pt x="5396483" y="1756177"/>
                </a:lnTo>
                <a:lnTo>
                  <a:pt x="5418705" y="1791989"/>
                </a:lnTo>
                <a:lnTo>
                  <a:pt x="5449816" y="1817568"/>
                </a:lnTo>
                <a:lnTo>
                  <a:pt x="5489814" y="1832916"/>
                </a:lnTo>
                <a:lnTo>
                  <a:pt x="5538698" y="1838032"/>
                </a:lnTo>
                <a:lnTo>
                  <a:pt x="5584865" y="1833286"/>
                </a:lnTo>
                <a:lnTo>
                  <a:pt x="5624502" y="1819048"/>
                </a:lnTo>
                <a:lnTo>
                  <a:pt x="5657617" y="1795307"/>
                </a:lnTo>
                <a:lnTo>
                  <a:pt x="5684185" y="1762096"/>
                </a:lnTo>
                <a:lnTo>
                  <a:pt x="5704230" y="1719383"/>
                </a:lnTo>
                <a:lnTo>
                  <a:pt x="5717745" y="1667178"/>
                </a:lnTo>
                <a:lnTo>
                  <a:pt x="5724728" y="1605483"/>
                </a:lnTo>
                <a:lnTo>
                  <a:pt x="5726128" y="1556181"/>
                </a:lnTo>
                <a:lnTo>
                  <a:pt x="5726509" y="1507831"/>
                </a:lnTo>
                <a:lnTo>
                  <a:pt x="5726595" y="1475257"/>
                </a:lnTo>
                <a:lnTo>
                  <a:pt x="5725076" y="1412232"/>
                </a:lnTo>
                <a:lnTo>
                  <a:pt x="5721570" y="1367358"/>
                </a:lnTo>
                <a:close/>
              </a:path>
              <a:path w="5727065" h="3105150">
                <a:moveTo>
                  <a:pt x="5427078" y="1019467"/>
                </a:moveTo>
                <a:lnTo>
                  <a:pt x="5378949" y="1020529"/>
                </a:lnTo>
                <a:lnTo>
                  <a:pt x="5331303" y="1023716"/>
                </a:lnTo>
                <a:lnTo>
                  <a:pt x="5284139" y="1029027"/>
                </a:lnTo>
                <a:lnTo>
                  <a:pt x="5237458" y="1036464"/>
                </a:lnTo>
                <a:lnTo>
                  <a:pt x="5191259" y="1046024"/>
                </a:lnTo>
                <a:lnTo>
                  <a:pt x="5145543" y="1057710"/>
                </a:lnTo>
                <a:lnTo>
                  <a:pt x="5100310" y="1071519"/>
                </a:lnTo>
                <a:lnTo>
                  <a:pt x="5055558" y="1087454"/>
                </a:lnTo>
                <a:lnTo>
                  <a:pt x="5011289" y="1105512"/>
                </a:lnTo>
                <a:lnTo>
                  <a:pt x="4967503" y="1125695"/>
                </a:lnTo>
                <a:lnTo>
                  <a:pt x="4924199" y="1148003"/>
                </a:lnTo>
                <a:lnTo>
                  <a:pt x="4881377" y="1172435"/>
                </a:lnTo>
                <a:lnTo>
                  <a:pt x="4839037" y="1198991"/>
                </a:lnTo>
                <a:lnTo>
                  <a:pt x="4797180" y="1227672"/>
                </a:lnTo>
                <a:lnTo>
                  <a:pt x="4755805" y="1258476"/>
                </a:lnTo>
                <a:lnTo>
                  <a:pt x="4714912" y="1291406"/>
                </a:lnTo>
                <a:lnTo>
                  <a:pt x="4674501" y="1326459"/>
                </a:lnTo>
                <a:lnTo>
                  <a:pt x="4634572" y="1363637"/>
                </a:lnTo>
                <a:lnTo>
                  <a:pt x="5721280" y="1363637"/>
                </a:lnTo>
                <a:lnTo>
                  <a:pt x="5712927" y="1300307"/>
                </a:lnTo>
                <a:lnTo>
                  <a:pt x="5702295" y="1251407"/>
                </a:lnTo>
                <a:lnTo>
                  <a:pt x="5688626" y="1207215"/>
                </a:lnTo>
                <a:lnTo>
                  <a:pt x="5671919" y="1167731"/>
                </a:lnTo>
                <a:lnTo>
                  <a:pt x="5652173" y="1132954"/>
                </a:lnTo>
                <a:lnTo>
                  <a:pt x="5619358" y="1092100"/>
                </a:lnTo>
                <a:lnTo>
                  <a:pt x="5580441" y="1060324"/>
                </a:lnTo>
                <a:lnTo>
                  <a:pt x="5535422" y="1037626"/>
                </a:lnTo>
                <a:lnTo>
                  <a:pt x="5484301" y="1024006"/>
                </a:lnTo>
                <a:lnTo>
                  <a:pt x="5427078" y="10194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248162" y="4165244"/>
            <a:ext cx="5807075" cy="3211195"/>
          </a:xfrm>
          <a:custGeom>
            <a:avLst/>
            <a:gdLst/>
            <a:ahLst/>
            <a:cxnLst/>
            <a:rect l="l" t="t" r="r" b="b"/>
            <a:pathLst>
              <a:path w="5807075" h="3211195">
                <a:moveTo>
                  <a:pt x="1580423" y="1434325"/>
                </a:moveTo>
                <a:lnTo>
                  <a:pt x="1095755" y="1434325"/>
                </a:lnTo>
                <a:lnTo>
                  <a:pt x="1132455" y="1438643"/>
                </a:lnTo>
                <a:lnTo>
                  <a:pt x="1164837" y="1451597"/>
                </a:lnTo>
                <a:lnTo>
                  <a:pt x="1216649" y="1503413"/>
                </a:lnTo>
                <a:lnTo>
                  <a:pt x="1236079" y="1542275"/>
                </a:lnTo>
                <a:lnTo>
                  <a:pt x="1251191" y="1589773"/>
                </a:lnTo>
                <a:lnTo>
                  <a:pt x="1261986" y="1645907"/>
                </a:lnTo>
                <a:lnTo>
                  <a:pt x="1268463" y="1710677"/>
                </a:lnTo>
                <a:lnTo>
                  <a:pt x="1270622" y="1784083"/>
                </a:lnTo>
                <a:lnTo>
                  <a:pt x="1270331" y="1811405"/>
                </a:lnTo>
                <a:lnTo>
                  <a:pt x="1269460" y="1845006"/>
                </a:lnTo>
                <a:lnTo>
                  <a:pt x="1268007" y="1884886"/>
                </a:lnTo>
                <a:lnTo>
                  <a:pt x="1263940" y="1977208"/>
                </a:lnTo>
                <a:lnTo>
                  <a:pt x="1262487" y="2017088"/>
                </a:lnTo>
                <a:lnTo>
                  <a:pt x="1261616" y="2050689"/>
                </a:lnTo>
                <a:lnTo>
                  <a:pt x="1261325" y="2078012"/>
                </a:lnTo>
                <a:lnTo>
                  <a:pt x="1261739" y="2117653"/>
                </a:lnTo>
                <a:lnTo>
                  <a:pt x="1262979" y="2159683"/>
                </a:lnTo>
                <a:lnTo>
                  <a:pt x="1265046" y="2204101"/>
                </a:lnTo>
                <a:lnTo>
                  <a:pt x="1267941" y="2250908"/>
                </a:lnTo>
                <a:lnTo>
                  <a:pt x="1271662" y="2300104"/>
                </a:lnTo>
                <a:lnTo>
                  <a:pt x="1276210" y="2351688"/>
                </a:lnTo>
                <a:lnTo>
                  <a:pt x="1281585" y="2405661"/>
                </a:lnTo>
                <a:lnTo>
                  <a:pt x="1287787" y="2462022"/>
                </a:lnTo>
                <a:lnTo>
                  <a:pt x="1294815" y="2520772"/>
                </a:lnTo>
                <a:lnTo>
                  <a:pt x="1302760" y="2581612"/>
                </a:lnTo>
                <a:lnTo>
                  <a:pt x="1310890" y="2639282"/>
                </a:lnTo>
                <a:lnTo>
                  <a:pt x="1319203" y="2693784"/>
                </a:lnTo>
                <a:lnTo>
                  <a:pt x="1327701" y="2745116"/>
                </a:lnTo>
                <a:lnTo>
                  <a:pt x="1336382" y="2793278"/>
                </a:lnTo>
                <a:lnTo>
                  <a:pt x="1345247" y="2838272"/>
                </a:lnTo>
                <a:lnTo>
                  <a:pt x="1354297" y="2880096"/>
                </a:lnTo>
                <a:lnTo>
                  <a:pt x="1363529" y="2918750"/>
                </a:lnTo>
                <a:lnTo>
                  <a:pt x="1392960" y="3005135"/>
                </a:lnTo>
                <a:lnTo>
                  <a:pt x="1420269" y="3044724"/>
                </a:lnTo>
                <a:lnTo>
                  <a:pt x="1454871" y="3073002"/>
                </a:lnTo>
                <a:lnTo>
                  <a:pt x="1496768" y="3089969"/>
                </a:lnTo>
                <a:lnTo>
                  <a:pt x="1545958" y="3095625"/>
                </a:lnTo>
                <a:lnTo>
                  <a:pt x="1583632" y="3092427"/>
                </a:lnTo>
                <a:lnTo>
                  <a:pt x="1650603" y="3066848"/>
                </a:lnTo>
                <a:lnTo>
                  <a:pt x="1704322" y="3017316"/>
                </a:lnTo>
                <a:lnTo>
                  <a:pt x="1732222" y="2953593"/>
                </a:lnTo>
                <a:lnTo>
                  <a:pt x="1735708" y="2917024"/>
                </a:lnTo>
                <a:lnTo>
                  <a:pt x="1735244" y="2905287"/>
                </a:lnTo>
                <a:lnTo>
                  <a:pt x="1733850" y="2892383"/>
                </a:lnTo>
                <a:lnTo>
                  <a:pt x="1731524" y="2878312"/>
                </a:lnTo>
                <a:lnTo>
                  <a:pt x="1728266" y="2863075"/>
                </a:lnTo>
                <a:lnTo>
                  <a:pt x="1719140" y="2820870"/>
                </a:lnTo>
                <a:lnTo>
                  <a:pt x="1710362" y="2777036"/>
                </a:lnTo>
                <a:lnTo>
                  <a:pt x="1701933" y="2731574"/>
                </a:lnTo>
                <a:lnTo>
                  <a:pt x="1693852" y="2684484"/>
                </a:lnTo>
                <a:lnTo>
                  <a:pt x="1686121" y="2635767"/>
                </a:lnTo>
                <a:lnTo>
                  <a:pt x="1678739" y="2585422"/>
                </a:lnTo>
                <a:lnTo>
                  <a:pt x="1671705" y="2533451"/>
                </a:lnTo>
                <a:lnTo>
                  <a:pt x="1665020" y="2479852"/>
                </a:lnTo>
                <a:lnTo>
                  <a:pt x="1627809" y="2092896"/>
                </a:lnTo>
                <a:lnTo>
                  <a:pt x="1612925" y="1737563"/>
                </a:lnTo>
                <a:lnTo>
                  <a:pt x="1609963" y="1672213"/>
                </a:lnTo>
                <a:lnTo>
                  <a:pt x="1605632" y="1611357"/>
                </a:lnTo>
                <a:lnTo>
                  <a:pt x="1599866" y="1554059"/>
                </a:lnTo>
                <a:lnTo>
                  <a:pt x="1592685" y="1500629"/>
                </a:lnTo>
                <a:lnTo>
                  <a:pt x="1584091" y="1451070"/>
                </a:lnTo>
                <a:lnTo>
                  <a:pt x="1580423" y="1434325"/>
                </a:lnTo>
                <a:close/>
              </a:path>
              <a:path w="5807075" h="3211195">
                <a:moveTo>
                  <a:pt x="212089" y="0"/>
                </a:moveTo>
                <a:lnTo>
                  <a:pt x="139995" y="12790"/>
                </a:lnTo>
                <a:lnTo>
                  <a:pt x="79997" y="51155"/>
                </a:lnTo>
                <a:lnTo>
                  <a:pt x="39535" y="109061"/>
                </a:lnTo>
                <a:lnTo>
                  <a:pt x="26047" y="180454"/>
                </a:lnTo>
                <a:lnTo>
                  <a:pt x="27152" y="225624"/>
                </a:lnTo>
                <a:lnTo>
                  <a:pt x="30467" y="269981"/>
                </a:lnTo>
                <a:lnTo>
                  <a:pt x="35991" y="313526"/>
                </a:lnTo>
                <a:lnTo>
                  <a:pt x="43726" y="356260"/>
                </a:lnTo>
                <a:lnTo>
                  <a:pt x="51458" y="399220"/>
                </a:lnTo>
                <a:lnTo>
                  <a:pt x="56978" y="443461"/>
                </a:lnTo>
                <a:lnTo>
                  <a:pt x="60288" y="488984"/>
                </a:lnTo>
                <a:lnTo>
                  <a:pt x="61391" y="535787"/>
                </a:lnTo>
                <a:lnTo>
                  <a:pt x="61030" y="566636"/>
                </a:lnTo>
                <a:lnTo>
                  <a:pt x="59947" y="605857"/>
                </a:lnTo>
                <a:lnTo>
                  <a:pt x="58140" y="653449"/>
                </a:lnTo>
                <a:lnTo>
                  <a:pt x="55610" y="709413"/>
                </a:lnTo>
                <a:lnTo>
                  <a:pt x="52354" y="773748"/>
                </a:lnTo>
                <a:lnTo>
                  <a:pt x="48374" y="846455"/>
                </a:lnTo>
                <a:lnTo>
                  <a:pt x="42798" y="2213813"/>
                </a:lnTo>
                <a:lnTo>
                  <a:pt x="37210" y="2489149"/>
                </a:lnTo>
                <a:lnTo>
                  <a:pt x="34606" y="2572044"/>
                </a:lnTo>
                <a:lnTo>
                  <a:pt x="31258" y="2640653"/>
                </a:lnTo>
                <a:lnTo>
                  <a:pt x="27166" y="2694976"/>
                </a:lnTo>
                <a:lnTo>
                  <a:pt x="22330" y="2735013"/>
                </a:lnTo>
                <a:lnTo>
                  <a:pt x="9424" y="2786810"/>
                </a:lnTo>
                <a:lnTo>
                  <a:pt x="4189" y="2809133"/>
                </a:lnTo>
                <a:lnTo>
                  <a:pt x="1047" y="2827734"/>
                </a:lnTo>
                <a:lnTo>
                  <a:pt x="0" y="2842615"/>
                </a:lnTo>
                <a:lnTo>
                  <a:pt x="3605" y="2878426"/>
                </a:lnTo>
                <a:lnTo>
                  <a:pt x="32441" y="2941681"/>
                </a:lnTo>
                <a:lnTo>
                  <a:pt x="87672" y="2991908"/>
                </a:lnTo>
                <a:lnTo>
                  <a:pt x="154643" y="3017958"/>
                </a:lnTo>
                <a:lnTo>
                  <a:pt x="191617" y="3021215"/>
                </a:lnTo>
                <a:lnTo>
                  <a:pt x="242895" y="3014005"/>
                </a:lnTo>
                <a:lnTo>
                  <a:pt x="286964" y="2992377"/>
                </a:lnTo>
                <a:lnTo>
                  <a:pt x="323825" y="2956332"/>
                </a:lnTo>
                <a:lnTo>
                  <a:pt x="353479" y="2905874"/>
                </a:lnTo>
                <a:lnTo>
                  <a:pt x="366662" y="2867224"/>
                </a:lnTo>
                <a:lnTo>
                  <a:pt x="378197" y="2812559"/>
                </a:lnTo>
                <a:lnTo>
                  <a:pt x="388083" y="2741877"/>
                </a:lnTo>
                <a:lnTo>
                  <a:pt x="392408" y="2700530"/>
                </a:lnTo>
                <a:lnTo>
                  <a:pt x="396322" y="2655180"/>
                </a:lnTo>
                <a:lnTo>
                  <a:pt x="399823" y="2605825"/>
                </a:lnTo>
                <a:lnTo>
                  <a:pt x="402912" y="2552467"/>
                </a:lnTo>
                <a:lnTo>
                  <a:pt x="405590" y="2495104"/>
                </a:lnTo>
                <a:lnTo>
                  <a:pt x="407855" y="2433738"/>
                </a:lnTo>
                <a:lnTo>
                  <a:pt x="409709" y="2368368"/>
                </a:lnTo>
                <a:lnTo>
                  <a:pt x="411150" y="2298994"/>
                </a:lnTo>
                <a:lnTo>
                  <a:pt x="412180" y="2225616"/>
                </a:lnTo>
                <a:lnTo>
                  <a:pt x="412798" y="2148234"/>
                </a:lnTo>
                <a:lnTo>
                  <a:pt x="413003" y="2066848"/>
                </a:lnTo>
                <a:lnTo>
                  <a:pt x="445409" y="2007075"/>
                </a:lnTo>
                <a:lnTo>
                  <a:pt x="476402" y="1951283"/>
                </a:lnTo>
                <a:lnTo>
                  <a:pt x="505981" y="1899473"/>
                </a:lnTo>
                <a:lnTo>
                  <a:pt x="534146" y="1851643"/>
                </a:lnTo>
                <a:lnTo>
                  <a:pt x="560898" y="1807795"/>
                </a:lnTo>
                <a:lnTo>
                  <a:pt x="586237" y="1767928"/>
                </a:lnTo>
                <a:lnTo>
                  <a:pt x="610161" y="1732042"/>
                </a:lnTo>
                <a:lnTo>
                  <a:pt x="632673" y="1700137"/>
                </a:lnTo>
                <a:lnTo>
                  <a:pt x="673455" y="1648269"/>
                </a:lnTo>
                <a:lnTo>
                  <a:pt x="711162" y="1607622"/>
                </a:lnTo>
                <a:lnTo>
                  <a:pt x="749875" y="1571252"/>
                </a:lnTo>
                <a:lnTo>
                  <a:pt x="789592" y="1539161"/>
                </a:lnTo>
                <a:lnTo>
                  <a:pt x="830314" y="1511348"/>
                </a:lnTo>
                <a:lnTo>
                  <a:pt x="872042" y="1487814"/>
                </a:lnTo>
                <a:lnTo>
                  <a:pt x="914774" y="1468558"/>
                </a:lnTo>
                <a:lnTo>
                  <a:pt x="916946" y="1467815"/>
                </a:lnTo>
                <a:lnTo>
                  <a:pt x="399986" y="1467815"/>
                </a:lnTo>
                <a:lnTo>
                  <a:pt x="398144" y="1306311"/>
                </a:lnTo>
                <a:lnTo>
                  <a:pt x="397956" y="1272308"/>
                </a:lnTo>
                <a:lnTo>
                  <a:pt x="398002" y="1201903"/>
                </a:lnTo>
                <a:lnTo>
                  <a:pt x="398555" y="1150888"/>
                </a:lnTo>
                <a:lnTo>
                  <a:pt x="399516" y="1099931"/>
                </a:lnTo>
                <a:lnTo>
                  <a:pt x="400884" y="1049032"/>
                </a:lnTo>
                <a:lnTo>
                  <a:pt x="402659" y="998191"/>
                </a:lnTo>
                <a:lnTo>
                  <a:pt x="404840" y="947408"/>
                </a:lnTo>
                <a:lnTo>
                  <a:pt x="407428" y="896683"/>
                </a:lnTo>
                <a:lnTo>
                  <a:pt x="410478" y="843928"/>
                </a:lnTo>
                <a:lnTo>
                  <a:pt x="413122" y="791694"/>
                </a:lnTo>
                <a:lnTo>
                  <a:pt x="415359" y="739983"/>
                </a:lnTo>
                <a:lnTo>
                  <a:pt x="417190" y="688794"/>
                </a:lnTo>
                <a:lnTo>
                  <a:pt x="418614" y="638127"/>
                </a:lnTo>
                <a:lnTo>
                  <a:pt x="419632" y="587984"/>
                </a:lnTo>
                <a:lnTo>
                  <a:pt x="420242" y="538364"/>
                </a:lnTo>
                <a:lnTo>
                  <a:pt x="420441" y="488984"/>
                </a:lnTo>
                <a:lnTo>
                  <a:pt x="419619" y="439917"/>
                </a:lnTo>
                <a:lnTo>
                  <a:pt x="417139" y="388603"/>
                </a:lnTo>
                <a:lnTo>
                  <a:pt x="413005" y="335326"/>
                </a:lnTo>
                <a:lnTo>
                  <a:pt x="407217" y="280085"/>
                </a:lnTo>
                <a:lnTo>
                  <a:pt x="399774" y="222881"/>
                </a:lnTo>
                <a:lnTo>
                  <a:pt x="390677" y="163715"/>
                </a:lnTo>
                <a:lnTo>
                  <a:pt x="378482" y="113691"/>
                </a:lnTo>
                <a:lnTo>
                  <a:pt x="359258" y="72762"/>
                </a:lnTo>
                <a:lnTo>
                  <a:pt x="333006" y="40928"/>
                </a:lnTo>
                <a:lnTo>
                  <a:pt x="299727" y="18190"/>
                </a:lnTo>
                <a:lnTo>
                  <a:pt x="259421" y="4547"/>
                </a:lnTo>
                <a:lnTo>
                  <a:pt x="212089" y="0"/>
                </a:lnTo>
                <a:close/>
              </a:path>
              <a:path w="5807075" h="3211195">
                <a:moveTo>
                  <a:pt x="1095755" y="1060399"/>
                </a:moveTo>
                <a:lnTo>
                  <a:pt x="1047255" y="1061983"/>
                </a:lnTo>
                <a:lnTo>
                  <a:pt x="999422" y="1066735"/>
                </a:lnTo>
                <a:lnTo>
                  <a:pt x="952259" y="1074656"/>
                </a:lnTo>
                <a:lnTo>
                  <a:pt x="905763" y="1085745"/>
                </a:lnTo>
                <a:lnTo>
                  <a:pt x="859938" y="1100002"/>
                </a:lnTo>
                <a:lnTo>
                  <a:pt x="814781" y="1117427"/>
                </a:lnTo>
                <a:lnTo>
                  <a:pt x="770294" y="1138021"/>
                </a:lnTo>
                <a:lnTo>
                  <a:pt x="726478" y="1161783"/>
                </a:lnTo>
                <a:lnTo>
                  <a:pt x="688087" y="1185591"/>
                </a:lnTo>
                <a:lnTo>
                  <a:pt x="650224" y="1211948"/>
                </a:lnTo>
                <a:lnTo>
                  <a:pt x="612890" y="1240853"/>
                </a:lnTo>
                <a:lnTo>
                  <a:pt x="576084" y="1272308"/>
                </a:lnTo>
                <a:lnTo>
                  <a:pt x="539806" y="1306311"/>
                </a:lnTo>
                <a:lnTo>
                  <a:pt x="504057" y="1342863"/>
                </a:lnTo>
                <a:lnTo>
                  <a:pt x="468838" y="1381964"/>
                </a:lnTo>
                <a:lnTo>
                  <a:pt x="434147" y="1423615"/>
                </a:lnTo>
                <a:lnTo>
                  <a:pt x="399986" y="1467815"/>
                </a:lnTo>
                <a:lnTo>
                  <a:pt x="916946" y="1467815"/>
                </a:lnTo>
                <a:lnTo>
                  <a:pt x="958512" y="1453581"/>
                </a:lnTo>
                <a:lnTo>
                  <a:pt x="1003255" y="1442883"/>
                </a:lnTo>
                <a:lnTo>
                  <a:pt x="1049003" y="1436464"/>
                </a:lnTo>
                <a:lnTo>
                  <a:pt x="1095755" y="1434325"/>
                </a:lnTo>
                <a:lnTo>
                  <a:pt x="1580423" y="1434325"/>
                </a:lnTo>
                <a:lnTo>
                  <a:pt x="1574083" y="1405379"/>
                </a:lnTo>
                <a:lnTo>
                  <a:pt x="1562661" y="1363559"/>
                </a:lnTo>
                <a:lnTo>
                  <a:pt x="1549825" y="1325607"/>
                </a:lnTo>
                <a:lnTo>
                  <a:pt x="1519910" y="1261313"/>
                </a:lnTo>
                <a:lnTo>
                  <a:pt x="1494909" y="1223141"/>
                </a:lnTo>
                <a:lnTo>
                  <a:pt x="1466038" y="1188987"/>
                </a:lnTo>
                <a:lnTo>
                  <a:pt x="1433297" y="1158850"/>
                </a:lnTo>
                <a:lnTo>
                  <a:pt x="1396686" y="1132731"/>
                </a:lnTo>
                <a:lnTo>
                  <a:pt x="1356206" y="1110630"/>
                </a:lnTo>
                <a:lnTo>
                  <a:pt x="1311855" y="1092547"/>
                </a:lnTo>
                <a:lnTo>
                  <a:pt x="1263634" y="1078483"/>
                </a:lnTo>
                <a:lnTo>
                  <a:pt x="1211544" y="1068436"/>
                </a:lnTo>
                <a:lnTo>
                  <a:pt x="1155585" y="1062408"/>
                </a:lnTo>
                <a:lnTo>
                  <a:pt x="1095755" y="1060399"/>
                </a:lnTo>
                <a:close/>
              </a:path>
              <a:path w="5807075" h="3211195">
                <a:moveTo>
                  <a:pt x="2544826" y="193471"/>
                </a:moveTo>
                <a:lnTo>
                  <a:pt x="2501692" y="197426"/>
                </a:lnTo>
                <a:lnTo>
                  <a:pt x="2461579" y="209289"/>
                </a:lnTo>
                <a:lnTo>
                  <a:pt x="2424487" y="229058"/>
                </a:lnTo>
                <a:lnTo>
                  <a:pt x="2390419" y="256730"/>
                </a:lnTo>
                <a:lnTo>
                  <a:pt x="2361932" y="289982"/>
                </a:lnTo>
                <a:lnTo>
                  <a:pt x="2341584" y="326491"/>
                </a:lnTo>
                <a:lnTo>
                  <a:pt x="2329376" y="366258"/>
                </a:lnTo>
                <a:lnTo>
                  <a:pt x="2325306" y="409282"/>
                </a:lnTo>
                <a:lnTo>
                  <a:pt x="2329376" y="452299"/>
                </a:lnTo>
                <a:lnTo>
                  <a:pt x="2341584" y="492063"/>
                </a:lnTo>
                <a:lnTo>
                  <a:pt x="2361932" y="528571"/>
                </a:lnTo>
                <a:lnTo>
                  <a:pt x="2390419" y="561822"/>
                </a:lnTo>
                <a:lnTo>
                  <a:pt x="2424487" y="589500"/>
                </a:lnTo>
                <a:lnTo>
                  <a:pt x="2461579" y="609268"/>
                </a:lnTo>
                <a:lnTo>
                  <a:pt x="2501692" y="621128"/>
                </a:lnTo>
                <a:lnTo>
                  <a:pt x="2544826" y="625081"/>
                </a:lnTo>
                <a:lnTo>
                  <a:pt x="2587907" y="621128"/>
                </a:lnTo>
                <a:lnTo>
                  <a:pt x="2627847" y="609268"/>
                </a:lnTo>
                <a:lnTo>
                  <a:pt x="2664646" y="589500"/>
                </a:lnTo>
                <a:lnTo>
                  <a:pt x="2698305" y="561822"/>
                </a:lnTo>
                <a:lnTo>
                  <a:pt x="2726385" y="528571"/>
                </a:lnTo>
                <a:lnTo>
                  <a:pt x="2746443" y="492063"/>
                </a:lnTo>
                <a:lnTo>
                  <a:pt x="2758479" y="452299"/>
                </a:lnTo>
                <a:lnTo>
                  <a:pt x="2762491" y="409282"/>
                </a:lnTo>
                <a:lnTo>
                  <a:pt x="2758479" y="366258"/>
                </a:lnTo>
                <a:lnTo>
                  <a:pt x="2746443" y="326491"/>
                </a:lnTo>
                <a:lnTo>
                  <a:pt x="2726385" y="289982"/>
                </a:lnTo>
                <a:lnTo>
                  <a:pt x="2698305" y="256730"/>
                </a:lnTo>
                <a:lnTo>
                  <a:pt x="2664646" y="229058"/>
                </a:lnTo>
                <a:lnTo>
                  <a:pt x="2627847" y="209289"/>
                </a:lnTo>
                <a:lnTo>
                  <a:pt x="2587907" y="197426"/>
                </a:lnTo>
                <a:lnTo>
                  <a:pt x="2544826" y="193471"/>
                </a:lnTo>
                <a:close/>
              </a:path>
              <a:path w="5807075" h="3211195">
                <a:moveTo>
                  <a:pt x="2483434" y="1075283"/>
                </a:moveTo>
                <a:lnTo>
                  <a:pt x="2445239" y="1078538"/>
                </a:lnTo>
                <a:lnTo>
                  <a:pt x="2379660" y="1104585"/>
                </a:lnTo>
                <a:lnTo>
                  <a:pt x="2329897" y="1155396"/>
                </a:lnTo>
                <a:lnTo>
                  <a:pt x="2304321" y="1223296"/>
                </a:lnTo>
                <a:lnTo>
                  <a:pt x="2301125" y="1263180"/>
                </a:lnTo>
                <a:lnTo>
                  <a:pt x="2300895" y="1303109"/>
                </a:lnTo>
                <a:lnTo>
                  <a:pt x="2300205" y="1345175"/>
                </a:lnTo>
                <a:lnTo>
                  <a:pt x="2299056" y="1389375"/>
                </a:lnTo>
                <a:lnTo>
                  <a:pt x="2297447" y="1435711"/>
                </a:lnTo>
                <a:lnTo>
                  <a:pt x="2295379" y="1484183"/>
                </a:lnTo>
                <a:lnTo>
                  <a:pt x="2292852" y="1534790"/>
                </a:lnTo>
                <a:lnTo>
                  <a:pt x="2289867" y="1587533"/>
                </a:lnTo>
                <a:lnTo>
                  <a:pt x="2286422" y="1642411"/>
                </a:lnTo>
                <a:lnTo>
                  <a:pt x="2278614" y="1756442"/>
                </a:lnTo>
                <a:lnTo>
                  <a:pt x="2275168" y="1811323"/>
                </a:lnTo>
                <a:lnTo>
                  <a:pt x="2272181" y="1864068"/>
                </a:lnTo>
                <a:lnTo>
                  <a:pt x="2269655" y="1914677"/>
                </a:lnTo>
                <a:lnTo>
                  <a:pt x="2267588" y="1963149"/>
                </a:lnTo>
                <a:lnTo>
                  <a:pt x="2265981" y="2009486"/>
                </a:lnTo>
                <a:lnTo>
                  <a:pt x="2264833" y="2053687"/>
                </a:lnTo>
                <a:lnTo>
                  <a:pt x="2264144" y="2095753"/>
                </a:lnTo>
                <a:lnTo>
                  <a:pt x="2263914" y="2135682"/>
                </a:lnTo>
                <a:lnTo>
                  <a:pt x="2264047" y="2169832"/>
                </a:lnTo>
                <a:lnTo>
                  <a:pt x="2264446" y="2208500"/>
                </a:lnTo>
                <a:lnTo>
                  <a:pt x="2265111" y="2251686"/>
                </a:lnTo>
                <a:lnTo>
                  <a:pt x="2266042" y="2299392"/>
                </a:lnTo>
                <a:lnTo>
                  <a:pt x="2267238" y="2351615"/>
                </a:lnTo>
                <a:lnTo>
                  <a:pt x="2268701" y="2408357"/>
                </a:lnTo>
                <a:lnTo>
                  <a:pt x="2272153" y="2530875"/>
                </a:lnTo>
                <a:lnTo>
                  <a:pt x="2273612" y="2587617"/>
                </a:lnTo>
                <a:lnTo>
                  <a:pt x="2274807" y="2639840"/>
                </a:lnTo>
                <a:lnTo>
                  <a:pt x="2275736" y="2687546"/>
                </a:lnTo>
                <a:lnTo>
                  <a:pt x="2276400" y="2730733"/>
                </a:lnTo>
                <a:lnTo>
                  <a:pt x="2276799" y="2769401"/>
                </a:lnTo>
                <a:lnTo>
                  <a:pt x="2276932" y="2803550"/>
                </a:lnTo>
                <a:lnTo>
                  <a:pt x="2280130" y="2842617"/>
                </a:lnTo>
                <a:lnTo>
                  <a:pt x="2305714" y="2909588"/>
                </a:lnTo>
                <a:lnTo>
                  <a:pt x="2355479" y="2960283"/>
                </a:lnTo>
                <a:lnTo>
                  <a:pt x="2421058" y="2986324"/>
                </a:lnTo>
                <a:lnTo>
                  <a:pt x="2459253" y="2989580"/>
                </a:lnTo>
                <a:lnTo>
                  <a:pt x="2498203" y="2986324"/>
                </a:lnTo>
                <a:lnTo>
                  <a:pt x="2564241" y="2960283"/>
                </a:lnTo>
                <a:lnTo>
                  <a:pt x="2613310" y="2909588"/>
                </a:lnTo>
                <a:lnTo>
                  <a:pt x="2638423" y="2842617"/>
                </a:lnTo>
                <a:lnTo>
                  <a:pt x="2641561" y="2803550"/>
                </a:lnTo>
                <a:lnTo>
                  <a:pt x="2641428" y="2769401"/>
                </a:lnTo>
                <a:lnTo>
                  <a:pt x="2641030" y="2730733"/>
                </a:lnTo>
                <a:lnTo>
                  <a:pt x="2640366" y="2687546"/>
                </a:lnTo>
                <a:lnTo>
                  <a:pt x="2639436" y="2639840"/>
                </a:lnTo>
                <a:lnTo>
                  <a:pt x="2638242" y="2587617"/>
                </a:lnTo>
                <a:lnTo>
                  <a:pt x="2636783" y="2530875"/>
                </a:lnTo>
                <a:lnTo>
                  <a:pt x="2633331" y="2408357"/>
                </a:lnTo>
                <a:lnTo>
                  <a:pt x="2631868" y="2351615"/>
                </a:lnTo>
                <a:lnTo>
                  <a:pt x="2630671" y="2299392"/>
                </a:lnTo>
                <a:lnTo>
                  <a:pt x="2629741" y="2251686"/>
                </a:lnTo>
                <a:lnTo>
                  <a:pt x="2629076" y="2208500"/>
                </a:lnTo>
                <a:lnTo>
                  <a:pt x="2628677" y="2169832"/>
                </a:lnTo>
                <a:lnTo>
                  <a:pt x="2628544" y="2135682"/>
                </a:lnTo>
                <a:lnTo>
                  <a:pt x="2628773" y="2095753"/>
                </a:lnTo>
                <a:lnTo>
                  <a:pt x="2629462" y="2053687"/>
                </a:lnTo>
                <a:lnTo>
                  <a:pt x="2630610" y="2009486"/>
                </a:lnTo>
                <a:lnTo>
                  <a:pt x="2632218" y="1963149"/>
                </a:lnTo>
                <a:lnTo>
                  <a:pt x="2634285" y="1914677"/>
                </a:lnTo>
                <a:lnTo>
                  <a:pt x="2636811" y="1864068"/>
                </a:lnTo>
                <a:lnTo>
                  <a:pt x="2639797" y="1811323"/>
                </a:lnTo>
                <a:lnTo>
                  <a:pt x="2643243" y="1756442"/>
                </a:lnTo>
                <a:lnTo>
                  <a:pt x="2651052" y="1642411"/>
                </a:lnTo>
                <a:lnTo>
                  <a:pt x="2654496" y="1587533"/>
                </a:lnTo>
                <a:lnTo>
                  <a:pt x="2657482" y="1534790"/>
                </a:lnTo>
                <a:lnTo>
                  <a:pt x="2660009" y="1484183"/>
                </a:lnTo>
                <a:lnTo>
                  <a:pt x="2662077" y="1435711"/>
                </a:lnTo>
                <a:lnTo>
                  <a:pt x="2663686" y="1389375"/>
                </a:lnTo>
                <a:lnTo>
                  <a:pt x="2664835" y="1345175"/>
                </a:lnTo>
                <a:lnTo>
                  <a:pt x="2665525" y="1303109"/>
                </a:lnTo>
                <a:lnTo>
                  <a:pt x="2665755" y="1263180"/>
                </a:lnTo>
                <a:lnTo>
                  <a:pt x="2662557" y="1223296"/>
                </a:lnTo>
                <a:lnTo>
                  <a:pt x="2636973" y="1155396"/>
                </a:lnTo>
                <a:lnTo>
                  <a:pt x="2587207" y="1104585"/>
                </a:lnTo>
                <a:lnTo>
                  <a:pt x="2521629" y="1078538"/>
                </a:lnTo>
                <a:lnTo>
                  <a:pt x="2483434" y="1075283"/>
                </a:lnTo>
                <a:close/>
              </a:path>
              <a:path w="5807075" h="3211195">
                <a:moveTo>
                  <a:pt x="5601061" y="1394866"/>
                </a:moveTo>
                <a:lnTo>
                  <a:pt x="4208462" y="1394866"/>
                </a:lnTo>
                <a:lnTo>
                  <a:pt x="4225517" y="1432966"/>
                </a:lnTo>
                <a:lnTo>
                  <a:pt x="4239471" y="1471066"/>
                </a:lnTo>
                <a:lnTo>
                  <a:pt x="4250324" y="1521866"/>
                </a:lnTo>
                <a:lnTo>
                  <a:pt x="4258077" y="1572666"/>
                </a:lnTo>
                <a:lnTo>
                  <a:pt x="4262728" y="1636166"/>
                </a:lnTo>
                <a:lnTo>
                  <a:pt x="4264279" y="1699666"/>
                </a:lnTo>
                <a:lnTo>
                  <a:pt x="4264548" y="1737766"/>
                </a:lnTo>
                <a:lnTo>
                  <a:pt x="4265357" y="1775866"/>
                </a:lnTo>
                <a:lnTo>
                  <a:pt x="4266705" y="1813966"/>
                </a:lnTo>
                <a:lnTo>
                  <a:pt x="4268593" y="1852066"/>
                </a:lnTo>
                <a:lnTo>
                  <a:pt x="4271019" y="1902866"/>
                </a:lnTo>
                <a:lnTo>
                  <a:pt x="4273985" y="1953666"/>
                </a:lnTo>
                <a:lnTo>
                  <a:pt x="4277490" y="2004466"/>
                </a:lnTo>
                <a:lnTo>
                  <a:pt x="4281535" y="2055266"/>
                </a:lnTo>
                <a:lnTo>
                  <a:pt x="4286119" y="2118766"/>
                </a:lnTo>
                <a:lnTo>
                  <a:pt x="4291242" y="2169566"/>
                </a:lnTo>
                <a:lnTo>
                  <a:pt x="4296904" y="2233066"/>
                </a:lnTo>
                <a:lnTo>
                  <a:pt x="4303105" y="2296566"/>
                </a:lnTo>
                <a:lnTo>
                  <a:pt x="4316590" y="2436266"/>
                </a:lnTo>
                <a:lnTo>
                  <a:pt x="4322793" y="2499766"/>
                </a:lnTo>
                <a:lnTo>
                  <a:pt x="4328458" y="2550566"/>
                </a:lnTo>
                <a:lnTo>
                  <a:pt x="4333582" y="2614066"/>
                </a:lnTo>
                <a:lnTo>
                  <a:pt x="4338167" y="2664866"/>
                </a:lnTo>
                <a:lnTo>
                  <a:pt x="4342213" y="2728366"/>
                </a:lnTo>
                <a:lnTo>
                  <a:pt x="4345718" y="2779166"/>
                </a:lnTo>
                <a:lnTo>
                  <a:pt x="4348685" y="2829966"/>
                </a:lnTo>
                <a:lnTo>
                  <a:pt x="4351112" y="2868066"/>
                </a:lnTo>
                <a:lnTo>
                  <a:pt x="4353000" y="2918866"/>
                </a:lnTo>
                <a:lnTo>
                  <a:pt x="4354348" y="2956966"/>
                </a:lnTo>
                <a:lnTo>
                  <a:pt x="4355157" y="2995066"/>
                </a:lnTo>
                <a:lnTo>
                  <a:pt x="4355426" y="3033166"/>
                </a:lnTo>
                <a:lnTo>
                  <a:pt x="4358624" y="3071266"/>
                </a:lnTo>
                <a:lnTo>
                  <a:pt x="4368218" y="3109366"/>
                </a:lnTo>
                <a:lnTo>
                  <a:pt x="4406595" y="3160166"/>
                </a:lnTo>
                <a:lnTo>
                  <a:pt x="4464961" y="3198266"/>
                </a:lnTo>
                <a:lnTo>
                  <a:pt x="4499553" y="3210966"/>
                </a:lnTo>
                <a:lnTo>
                  <a:pt x="4575941" y="3210966"/>
                </a:lnTo>
                <a:lnTo>
                  <a:pt x="4641516" y="3185566"/>
                </a:lnTo>
                <a:lnTo>
                  <a:pt x="4691279" y="3134766"/>
                </a:lnTo>
                <a:lnTo>
                  <a:pt x="4716858" y="3071266"/>
                </a:lnTo>
                <a:lnTo>
                  <a:pt x="4720056" y="3033166"/>
                </a:lnTo>
                <a:lnTo>
                  <a:pt x="4719703" y="2995066"/>
                </a:lnTo>
                <a:lnTo>
                  <a:pt x="4718643" y="2944266"/>
                </a:lnTo>
                <a:lnTo>
                  <a:pt x="4716877" y="2906166"/>
                </a:lnTo>
                <a:lnTo>
                  <a:pt x="4714403" y="2855366"/>
                </a:lnTo>
                <a:lnTo>
                  <a:pt x="4711223" y="2817266"/>
                </a:lnTo>
                <a:lnTo>
                  <a:pt x="4707336" y="2766466"/>
                </a:lnTo>
                <a:lnTo>
                  <a:pt x="4702741" y="2715666"/>
                </a:lnTo>
                <a:lnTo>
                  <a:pt x="4697439" y="2652166"/>
                </a:lnTo>
                <a:lnTo>
                  <a:pt x="4691429" y="2601366"/>
                </a:lnTo>
                <a:lnTo>
                  <a:pt x="4684712" y="2537866"/>
                </a:lnTo>
                <a:lnTo>
                  <a:pt x="4628908" y="2042566"/>
                </a:lnTo>
                <a:lnTo>
                  <a:pt x="4625984" y="1991766"/>
                </a:lnTo>
                <a:lnTo>
                  <a:pt x="4623590" y="1940966"/>
                </a:lnTo>
                <a:lnTo>
                  <a:pt x="4621728" y="1902866"/>
                </a:lnTo>
                <a:lnTo>
                  <a:pt x="4620397" y="1852066"/>
                </a:lnTo>
                <a:lnTo>
                  <a:pt x="4619599" y="1801266"/>
                </a:lnTo>
                <a:lnTo>
                  <a:pt x="4619399" y="1763166"/>
                </a:lnTo>
                <a:lnTo>
                  <a:pt x="4619466" y="1725066"/>
                </a:lnTo>
                <a:lnTo>
                  <a:pt x="4619599" y="1699666"/>
                </a:lnTo>
                <a:lnTo>
                  <a:pt x="4641615" y="1674266"/>
                </a:lnTo>
                <a:lnTo>
                  <a:pt x="4670450" y="1648866"/>
                </a:lnTo>
                <a:lnTo>
                  <a:pt x="4706107" y="1623466"/>
                </a:lnTo>
                <a:lnTo>
                  <a:pt x="4748584" y="1585366"/>
                </a:lnTo>
                <a:lnTo>
                  <a:pt x="4797883" y="1559966"/>
                </a:lnTo>
                <a:lnTo>
                  <a:pt x="4854003" y="1521866"/>
                </a:lnTo>
                <a:lnTo>
                  <a:pt x="4913327" y="1483766"/>
                </a:lnTo>
                <a:lnTo>
                  <a:pt x="4966037" y="1458366"/>
                </a:lnTo>
                <a:lnTo>
                  <a:pt x="5012134" y="1432966"/>
                </a:lnTo>
                <a:lnTo>
                  <a:pt x="5051616" y="1420266"/>
                </a:lnTo>
                <a:lnTo>
                  <a:pt x="5084483" y="1407566"/>
                </a:lnTo>
                <a:lnTo>
                  <a:pt x="5603768" y="1407566"/>
                </a:lnTo>
                <a:lnTo>
                  <a:pt x="5601061" y="1394866"/>
                </a:lnTo>
                <a:close/>
              </a:path>
              <a:path w="5807075" h="3211195">
                <a:moveTo>
                  <a:pt x="5603768" y="1407566"/>
                </a:moveTo>
                <a:lnTo>
                  <a:pt x="5140052" y="1407566"/>
                </a:lnTo>
                <a:lnTo>
                  <a:pt x="5168479" y="1432966"/>
                </a:lnTo>
                <a:lnTo>
                  <a:pt x="5196014" y="1471066"/>
                </a:lnTo>
                <a:lnTo>
                  <a:pt x="5222655" y="1509166"/>
                </a:lnTo>
                <a:lnTo>
                  <a:pt x="5248402" y="1572666"/>
                </a:lnTo>
                <a:lnTo>
                  <a:pt x="5265220" y="1623466"/>
                </a:lnTo>
                <a:lnTo>
                  <a:pt x="5279954" y="1674266"/>
                </a:lnTo>
                <a:lnTo>
                  <a:pt x="5292604" y="1725066"/>
                </a:lnTo>
                <a:lnTo>
                  <a:pt x="5303168" y="1775866"/>
                </a:lnTo>
                <a:lnTo>
                  <a:pt x="5311648" y="1826666"/>
                </a:lnTo>
                <a:lnTo>
                  <a:pt x="5374906" y="2398166"/>
                </a:lnTo>
                <a:lnTo>
                  <a:pt x="5380995" y="2474366"/>
                </a:lnTo>
                <a:lnTo>
                  <a:pt x="5387083" y="2537866"/>
                </a:lnTo>
                <a:lnTo>
                  <a:pt x="5393171" y="2588666"/>
                </a:lnTo>
                <a:lnTo>
                  <a:pt x="5399259" y="2652166"/>
                </a:lnTo>
                <a:lnTo>
                  <a:pt x="5423608" y="2855366"/>
                </a:lnTo>
                <a:lnTo>
                  <a:pt x="5429696" y="2893466"/>
                </a:lnTo>
                <a:lnTo>
                  <a:pt x="5435785" y="2944266"/>
                </a:lnTo>
                <a:lnTo>
                  <a:pt x="5441873" y="2982366"/>
                </a:lnTo>
                <a:lnTo>
                  <a:pt x="5454068" y="3033166"/>
                </a:lnTo>
                <a:lnTo>
                  <a:pt x="5473293" y="3071266"/>
                </a:lnTo>
                <a:lnTo>
                  <a:pt x="5532827" y="3122066"/>
                </a:lnTo>
                <a:lnTo>
                  <a:pt x="5573136" y="3134766"/>
                </a:lnTo>
                <a:lnTo>
                  <a:pt x="5658957" y="3134766"/>
                </a:lnTo>
                <a:lnTo>
                  <a:pt x="5726856" y="3109366"/>
                </a:lnTo>
                <a:lnTo>
                  <a:pt x="5756275" y="3083966"/>
                </a:lnTo>
                <a:lnTo>
                  <a:pt x="5796738" y="3033166"/>
                </a:lnTo>
                <a:lnTo>
                  <a:pt x="5805457" y="2995066"/>
                </a:lnTo>
                <a:lnTo>
                  <a:pt x="5806503" y="2956966"/>
                </a:lnTo>
                <a:lnTo>
                  <a:pt x="5798775" y="2893466"/>
                </a:lnTo>
                <a:lnTo>
                  <a:pt x="5791181" y="2829966"/>
                </a:lnTo>
                <a:lnTo>
                  <a:pt x="5783723" y="2753766"/>
                </a:lnTo>
                <a:lnTo>
                  <a:pt x="5776400" y="2690266"/>
                </a:lnTo>
                <a:lnTo>
                  <a:pt x="5769212" y="2626766"/>
                </a:lnTo>
                <a:lnTo>
                  <a:pt x="5762159" y="2575966"/>
                </a:lnTo>
                <a:lnTo>
                  <a:pt x="5755241" y="2512466"/>
                </a:lnTo>
                <a:lnTo>
                  <a:pt x="5748458" y="2461666"/>
                </a:lnTo>
                <a:lnTo>
                  <a:pt x="5741810" y="2398166"/>
                </a:lnTo>
                <a:lnTo>
                  <a:pt x="5735296" y="2347366"/>
                </a:lnTo>
                <a:lnTo>
                  <a:pt x="5728918" y="2296566"/>
                </a:lnTo>
                <a:lnTo>
                  <a:pt x="5722675" y="2245766"/>
                </a:lnTo>
                <a:lnTo>
                  <a:pt x="5716567" y="2207666"/>
                </a:lnTo>
                <a:lnTo>
                  <a:pt x="5710594" y="2156866"/>
                </a:lnTo>
                <a:lnTo>
                  <a:pt x="5704755" y="2118766"/>
                </a:lnTo>
                <a:lnTo>
                  <a:pt x="5699051" y="2067966"/>
                </a:lnTo>
                <a:lnTo>
                  <a:pt x="5693483" y="2029866"/>
                </a:lnTo>
                <a:lnTo>
                  <a:pt x="5688049" y="1991766"/>
                </a:lnTo>
                <a:lnTo>
                  <a:pt x="5682750" y="1966366"/>
                </a:lnTo>
                <a:lnTo>
                  <a:pt x="5677586" y="1928266"/>
                </a:lnTo>
                <a:lnTo>
                  <a:pt x="5672556" y="1890166"/>
                </a:lnTo>
                <a:lnTo>
                  <a:pt x="5662082" y="1813966"/>
                </a:lnTo>
                <a:lnTo>
                  <a:pt x="5652241" y="1725066"/>
                </a:lnTo>
                <a:lnTo>
                  <a:pt x="5643032" y="1661566"/>
                </a:lnTo>
                <a:lnTo>
                  <a:pt x="5634456" y="1598066"/>
                </a:lnTo>
                <a:lnTo>
                  <a:pt x="5626512" y="1534566"/>
                </a:lnTo>
                <a:lnTo>
                  <a:pt x="5619201" y="1483766"/>
                </a:lnTo>
                <a:lnTo>
                  <a:pt x="5612522" y="1445666"/>
                </a:lnTo>
                <a:lnTo>
                  <a:pt x="5606475" y="1420266"/>
                </a:lnTo>
                <a:lnTo>
                  <a:pt x="5603768" y="1407566"/>
                </a:lnTo>
                <a:close/>
              </a:path>
              <a:path w="5807075" h="3211195">
                <a:moveTo>
                  <a:pt x="3455194" y="924966"/>
                </a:moveTo>
                <a:lnTo>
                  <a:pt x="3386745" y="924966"/>
                </a:lnTo>
                <a:lnTo>
                  <a:pt x="3356948" y="937666"/>
                </a:lnTo>
                <a:lnTo>
                  <a:pt x="3306763" y="975766"/>
                </a:lnTo>
                <a:lnTo>
                  <a:pt x="3286375" y="1013866"/>
                </a:lnTo>
                <a:lnTo>
                  <a:pt x="3269123" y="1051966"/>
                </a:lnTo>
                <a:lnTo>
                  <a:pt x="3255008" y="1090066"/>
                </a:lnTo>
                <a:lnTo>
                  <a:pt x="3244030" y="1140866"/>
                </a:lnTo>
                <a:lnTo>
                  <a:pt x="3236188" y="1204366"/>
                </a:lnTo>
                <a:lnTo>
                  <a:pt x="3231483" y="1267866"/>
                </a:lnTo>
                <a:lnTo>
                  <a:pt x="3229914" y="1344066"/>
                </a:lnTo>
                <a:lnTo>
                  <a:pt x="3230405" y="1382166"/>
                </a:lnTo>
                <a:lnTo>
                  <a:pt x="3231879" y="1420266"/>
                </a:lnTo>
                <a:lnTo>
                  <a:pt x="3234334" y="1471066"/>
                </a:lnTo>
                <a:lnTo>
                  <a:pt x="3237771" y="1521866"/>
                </a:lnTo>
                <a:lnTo>
                  <a:pt x="3242191" y="1572666"/>
                </a:lnTo>
                <a:lnTo>
                  <a:pt x="3252993" y="1699666"/>
                </a:lnTo>
                <a:lnTo>
                  <a:pt x="3257411" y="1763166"/>
                </a:lnTo>
                <a:lnTo>
                  <a:pt x="3260845" y="1813966"/>
                </a:lnTo>
                <a:lnTo>
                  <a:pt x="3263297" y="1864766"/>
                </a:lnTo>
                <a:lnTo>
                  <a:pt x="3264768" y="1902866"/>
                </a:lnTo>
                <a:lnTo>
                  <a:pt x="3265258" y="1940966"/>
                </a:lnTo>
                <a:lnTo>
                  <a:pt x="3264841" y="1966366"/>
                </a:lnTo>
                <a:lnTo>
                  <a:pt x="3263588" y="2004466"/>
                </a:lnTo>
                <a:lnTo>
                  <a:pt x="3261500" y="2055266"/>
                </a:lnTo>
                <a:lnTo>
                  <a:pt x="3258578" y="2106066"/>
                </a:lnTo>
                <a:lnTo>
                  <a:pt x="3254820" y="2156866"/>
                </a:lnTo>
                <a:lnTo>
                  <a:pt x="3250227" y="2207666"/>
                </a:lnTo>
                <a:lnTo>
                  <a:pt x="3239371" y="2334666"/>
                </a:lnTo>
                <a:lnTo>
                  <a:pt x="3234778" y="2385466"/>
                </a:lnTo>
                <a:lnTo>
                  <a:pt x="3231020" y="2436266"/>
                </a:lnTo>
                <a:lnTo>
                  <a:pt x="3228097" y="2487066"/>
                </a:lnTo>
                <a:lnTo>
                  <a:pt x="3226009" y="2525166"/>
                </a:lnTo>
                <a:lnTo>
                  <a:pt x="3224757" y="2563266"/>
                </a:lnTo>
                <a:lnTo>
                  <a:pt x="3224339" y="2601366"/>
                </a:lnTo>
                <a:lnTo>
                  <a:pt x="3225799" y="2677566"/>
                </a:lnTo>
                <a:lnTo>
                  <a:pt x="3230178" y="2753766"/>
                </a:lnTo>
                <a:lnTo>
                  <a:pt x="3237477" y="2817266"/>
                </a:lnTo>
                <a:lnTo>
                  <a:pt x="3247695" y="2868066"/>
                </a:lnTo>
                <a:lnTo>
                  <a:pt x="3260833" y="2918866"/>
                </a:lnTo>
                <a:lnTo>
                  <a:pt x="3276892" y="2956966"/>
                </a:lnTo>
                <a:lnTo>
                  <a:pt x="3295870" y="2995066"/>
                </a:lnTo>
                <a:lnTo>
                  <a:pt x="3317768" y="3033166"/>
                </a:lnTo>
                <a:lnTo>
                  <a:pt x="3342586" y="3045866"/>
                </a:lnTo>
                <a:lnTo>
                  <a:pt x="3370324" y="3071266"/>
                </a:lnTo>
                <a:lnTo>
                  <a:pt x="3400983" y="3083966"/>
                </a:lnTo>
                <a:lnTo>
                  <a:pt x="3471473" y="3083966"/>
                </a:lnTo>
                <a:lnTo>
                  <a:pt x="3505947" y="3071266"/>
                </a:lnTo>
                <a:lnTo>
                  <a:pt x="3537980" y="3045866"/>
                </a:lnTo>
                <a:lnTo>
                  <a:pt x="3567569" y="3033166"/>
                </a:lnTo>
                <a:lnTo>
                  <a:pt x="3592396" y="3007766"/>
                </a:lnTo>
                <a:lnTo>
                  <a:pt x="3610128" y="2969666"/>
                </a:lnTo>
                <a:lnTo>
                  <a:pt x="3620767" y="2931566"/>
                </a:lnTo>
                <a:lnTo>
                  <a:pt x="3624313" y="2906166"/>
                </a:lnTo>
                <a:lnTo>
                  <a:pt x="3623208" y="2880766"/>
                </a:lnTo>
                <a:lnTo>
                  <a:pt x="3619893" y="2842666"/>
                </a:lnTo>
                <a:lnTo>
                  <a:pt x="3614369" y="2804566"/>
                </a:lnTo>
                <a:lnTo>
                  <a:pt x="3598907" y="2702966"/>
                </a:lnTo>
                <a:lnTo>
                  <a:pt x="3593387" y="2664866"/>
                </a:lnTo>
                <a:lnTo>
                  <a:pt x="3590073" y="2626766"/>
                </a:lnTo>
                <a:lnTo>
                  <a:pt x="3588969" y="2601366"/>
                </a:lnTo>
                <a:lnTo>
                  <a:pt x="3589537" y="2563266"/>
                </a:lnTo>
                <a:lnTo>
                  <a:pt x="3591242" y="2512466"/>
                </a:lnTo>
                <a:lnTo>
                  <a:pt x="3594084" y="2461666"/>
                </a:lnTo>
                <a:lnTo>
                  <a:pt x="3598062" y="2410866"/>
                </a:lnTo>
                <a:lnTo>
                  <a:pt x="3603177" y="2347366"/>
                </a:lnTo>
                <a:lnTo>
                  <a:pt x="3615680" y="2207666"/>
                </a:lnTo>
                <a:lnTo>
                  <a:pt x="3620795" y="2144166"/>
                </a:lnTo>
                <a:lnTo>
                  <a:pt x="3624773" y="2080666"/>
                </a:lnTo>
                <a:lnTo>
                  <a:pt x="3627615" y="2029866"/>
                </a:lnTo>
                <a:lnTo>
                  <a:pt x="3629320" y="1991766"/>
                </a:lnTo>
                <a:lnTo>
                  <a:pt x="3629888" y="1953666"/>
                </a:lnTo>
                <a:lnTo>
                  <a:pt x="3660237" y="1915566"/>
                </a:lnTo>
                <a:lnTo>
                  <a:pt x="3686168" y="1877466"/>
                </a:lnTo>
                <a:lnTo>
                  <a:pt x="3707680" y="1852066"/>
                </a:lnTo>
                <a:lnTo>
                  <a:pt x="3724770" y="1826666"/>
                </a:lnTo>
                <a:lnTo>
                  <a:pt x="3944289" y="1585366"/>
                </a:lnTo>
                <a:lnTo>
                  <a:pt x="3982487" y="1547266"/>
                </a:lnTo>
                <a:lnTo>
                  <a:pt x="3598265" y="1547266"/>
                </a:lnTo>
                <a:lnTo>
                  <a:pt x="3594544" y="1344066"/>
                </a:lnTo>
                <a:lnTo>
                  <a:pt x="3595125" y="1318666"/>
                </a:lnTo>
                <a:lnTo>
                  <a:pt x="3596870" y="1293266"/>
                </a:lnTo>
                <a:lnTo>
                  <a:pt x="3599779" y="1267866"/>
                </a:lnTo>
                <a:lnTo>
                  <a:pt x="3607920" y="1191666"/>
                </a:lnTo>
                <a:lnTo>
                  <a:pt x="3610825" y="1166266"/>
                </a:lnTo>
                <a:lnTo>
                  <a:pt x="3612568" y="1140866"/>
                </a:lnTo>
                <a:lnTo>
                  <a:pt x="3613150" y="1128166"/>
                </a:lnTo>
                <a:lnTo>
                  <a:pt x="3609370" y="1090066"/>
                </a:lnTo>
                <a:lnTo>
                  <a:pt x="3598033" y="1051966"/>
                </a:lnTo>
                <a:lnTo>
                  <a:pt x="3579138" y="1013866"/>
                </a:lnTo>
                <a:lnTo>
                  <a:pt x="3521698" y="963066"/>
                </a:lnTo>
                <a:lnTo>
                  <a:pt x="3489201" y="937666"/>
                </a:lnTo>
                <a:lnTo>
                  <a:pt x="3455194" y="924966"/>
                </a:lnTo>
                <a:close/>
              </a:path>
              <a:path w="5807075" h="3211195">
                <a:moveTo>
                  <a:pt x="4303069" y="1026566"/>
                </a:moveTo>
                <a:lnTo>
                  <a:pt x="4164008" y="1026566"/>
                </a:lnTo>
                <a:lnTo>
                  <a:pt x="4122851" y="1039266"/>
                </a:lnTo>
                <a:lnTo>
                  <a:pt x="4079417" y="1051966"/>
                </a:lnTo>
                <a:lnTo>
                  <a:pt x="4033706" y="1077366"/>
                </a:lnTo>
                <a:lnTo>
                  <a:pt x="3985715" y="1102766"/>
                </a:lnTo>
                <a:lnTo>
                  <a:pt x="3935446" y="1140866"/>
                </a:lnTo>
                <a:lnTo>
                  <a:pt x="3882898" y="1178966"/>
                </a:lnTo>
                <a:lnTo>
                  <a:pt x="3842269" y="1217066"/>
                </a:lnTo>
                <a:lnTo>
                  <a:pt x="3803891" y="1255166"/>
                </a:lnTo>
                <a:lnTo>
                  <a:pt x="3767764" y="1293266"/>
                </a:lnTo>
                <a:lnTo>
                  <a:pt x="3733887" y="1331366"/>
                </a:lnTo>
                <a:lnTo>
                  <a:pt x="3702261" y="1369466"/>
                </a:lnTo>
                <a:lnTo>
                  <a:pt x="3672886" y="1407566"/>
                </a:lnTo>
                <a:lnTo>
                  <a:pt x="3645761" y="1458366"/>
                </a:lnTo>
                <a:lnTo>
                  <a:pt x="3620888" y="1496466"/>
                </a:lnTo>
                <a:lnTo>
                  <a:pt x="3598265" y="1547266"/>
                </a:lnTo>
                <a:lnTo>
                  <a:pt x="3982487" y="1547266"/>
                </a:lnTo>
                <a:lnTo>
                  <a:pt x="4020530" y="1509166"/>
                </a:lnTo>
                <a:lnTo>
                  <a:pt x="4171179" y="1407566"/>
                </a:lnTo>
                <a:lnTo>
                  <a:pt x="4208462" y="1394866"/>
                </a:lnTo>
                <a:lnTo>
                  <a:pt x="5601061" y="1394866"/>
                </a:lnTo>
                <a:lnTo>
                  <a:pt x="5596280" y="1369466"/>
                </a:lnTo>
                <a:lnTo>
                  <a:pt x="5575997" y="1318666"/>
                </a:lnTo>
                <a:lnTo>
                  <a:pt x="5570242" y="1305966"/>
                </a:lnTo>
                <a:lnTo>
                  <a:pt x="4604715" y="1305966"/>
                </a:lnTo>
                <a:lnTo>
                  <a:pt x="4583254" y="1255166"/>
                </a:lnTo>
                <a:lnTo>
                  <a:pt x="4558779" y="1217066"/>
                </a:lnTo>
                <a:lnTo>
                  <a:pt x="4531290" y="1178966"/>
                </a:lnTo>
                <a:lnTo>
                  <a:pt x="4500787" y="1140866"/>
                </a:lnTo>
                <a:lnTo>
                  <a:pt x="4467271" y="1102766"/>
                </a:lnTo>
                <a:lnTo>
                  <a:pt x="4430741" y="1077366"/>
                </a:lnTo>
                <a:lnTo>
                  <a:pt x="4391197" y="1064666"/>
                </a:lnTo>
                <a:lnTo>
                  <a:pt x="4348640" y="1039266"/>
                </a:lnTo>
                <a:lnTo>
                  <a:pt x="4303069" y="1026566"/>
                </a:lnTo>
                <a:close/>
              </a:path>
              <a:path w="5807075" h="3211195">
                <a:moveTo>
                  <a:pt x="5222537" y="1039266"/>
                </a:moveTo>
                <a:lnTo>
                  <a:pt x="5071289" y="1039266"/>
                </a:lnTo>
                <a:lnTo>
                  <a:pt x="4977134" y="1064666"/>
                </a:lnTo>
                <a:lnTo>
                  <a:pt x="4932562" y="1077366"/>
                </a:lnTo>
                <a:lnTo>
                  <a:pt x="4889660" y="1090066"/>
                </a:lnTo>
                <a:lnTo>
                  <a:pt x="4848428" y="1102766"/>
                </a:lnTo>
                <a:lnTo>
                  <a:pt x="4802383" y="1128166"/>
                </a:lnTo>
                <a:lnTo>
                  <a:pt x="4758508" y="1153566"/>
                </a:lnTo>
                <a:lnTo>
                  <a:pt x="4716803" y="1191666"/>
                </a:lnTo>
                <a:lnTo>
                  <a:pt x="4677269" y="1229766"/>
                </a:lnTo>
                <a:lnTo>
                  <a:pt x="4639906" y="1267866"/>
                </a:lnTo>
                <a:lnTo>
                  <a:pt x="4604715" y="1305966"/>
                </a:lnTo>
                <a:lnTo>
                  <a:pt x="5570242" y="1305966"/>
                </a:lnTo>
                <a:lnTo>
                  <a:pt x="5552976" y="1267866"/>
                </a:lnTo>
                <a:lnTo>
                  <a:pt x="5527216" y="1229766"/>
                </a:lnTo>
                <a:lnTo>
                  <a:pt x="5498718" y="1191666"/>
                </a:lnTo>
                <a:lnTo>
                  <a:pt x="5467480" y="1153566"/>
                </a:lnTo>
                <a:lnTo>
                  <a:pt x="5433504" y="1128166"/>
                </a:lnTo>
                <a:lnTo>
                  <a:pt x="5396789" y="1102766"/>
                </a:lnTo>
                <a:lnTo>
                  <a:pt x="5357335" y="1077366"/>
                </a:lnTo>
                <a:lnTo>
                  <a:pt x="5315141" y="1064666"/>
                </a:lnTo>
                <a:lnTo>
                  <a:pt x="5270209" y="1051966"/>
                </a:lnTo>
                <a:lnTo>
                  <a:pt x="5222537" y="1039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811523"/>
            <a:ext cx="19010630" cy="6882765"/>
            <a:chOff x="0" y="3811523"/>
            <a:chExt cx="19010630" cy="688276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811523"/>
              <a:ext cx="19010363" cy="688238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87750" y="4170830"/>
              <a:ext cx="9382277" cy="327235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511271" y="9384791"/>
              <a:ext cx="3136392" cy="106070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99850" y="4165244"/>
            <a:ext cx="4696460" cy="3095625"/>
          </a:xfrm>
          <a:custGeom>
            <a:avLst/>
            <a:gdLst/>
            <a:ahLst/>
            <a:cxnLst/>
            <a:rect l="l" t="t" r="r" b="b"/>
            <a:pathLst>
              <a:path w="4696459" h="3095625">
                <a:moveTo>
                  <a:pt x="1580423" y="1434325"/>
                </a:moveTo>
                <a:lnTo>
                  <a:pt x="1095756" y="1434325"/>
                </a:lnTo>
                <a:lnTo>
                  <a:pt x="1132455" y="1438643"/>
                </a:lnTo>
                <a:lnTo>
                  <a:pt x="1164837" y="1451597"/>
                </a:lnTo>
                <a:lnTo>
                  <a:pt x="1216649" y="1503413"/>
                </a:lnTo>
                <a:lnTo>
                  <a:pt x="1236079" y="1542275"/>
                </a:lnTo>
                <a:lnTo>
                  <a:pt x="1251191" y="1589773"/>
                </a:lnTo>
                <a:lnTo>
                  <a:pt x="1261986" y="1645907"/>
                </a:lnTo>
                <a:lnTo>
                  <a:pt x="1268463" y="1710677"/>
                </a:lnTo>
                <a:lnTo>
                  <a:pt x="1270622" y="1784083"/>
                </a:lnTo>
                <a:lnTo>
                  <a:pt x="1270331" y="1811405"/>
                </a:lnTo>
                <a:lnTo>
                  <a:pt x="1269460" y="1845006"/>
                </a:lnTo>
                <a:lnTo>
                  <a:pt x="1268007" y="1884886"/>
                </a:lnTo>
                <a:lnTo>
                  <a:pt x="1263940" y="1977208"/>
                </a:lnTo>
                <a:lnTo>
                  <a:pt x="1262487" y="2017088"/>
                </a:lnTo>
                <a:lnTo>
                  <a:pt x="1261616" y="2050689"/>
                </a:lnTo>
                <a:lnTo>
                  <a:pt x="1261325" y="2078012"/>
                </a:lnTo>
                <a:lnTo>
                  <a:pt x="1261739" y="2117653"/>
                </a:lnTo>
                <a:lnTo>
                  <a:pt x="1262979" y="2159683"/>
                </a:lnTo>
                <a:lnTo>
                  <a:pt x="1265047" y="2204101"/>
                </a:lnTo>
                <a:lnTo>
                  <a:pt x="1267941" y="2250908"/>
                </a:lnTo>
                <a:lnTo>
                  <a:pt x="1271662" y="2300104"/>
                </a:lnTo>
                <a:lnTo>
                  <a:pt x="1276210" y="2351688"/>
                </a:lnTo>
                <a:lnTo>
                  <a:pt x="1281585" y="2405661"/>
                </a:lnTo>
                <a:lnTo>
                  <a:pt x="1287787" y="2462022"/>
                </a:lnTo>
                <a:lnTo>
                  <a:pt x="1294815" y="2520772"/>
                </a:lnTo>
                <a:lnTo>
                  <a:pt x="1302760" y="2581612"/>
                </a:lnTo>
                <a:lnTo>
                  <a:pt x="1310890" y="2639282"/>
                </a:lnTo>
                <a:lnTo>
                  <a:pt x="1319203" y="2693784"/>
                </a:lnTo>
                <a:lnTo>
                  <a:pt x="1327701" y="2745116"/>
                </a:lnTo>
                <a:lnTo>
                  <a:pt x="1336382" y="2793278"/>
                </a:lnTo>
                <a:lnTo>
                  <a:pt x="1345247" y="2838272"/>
                </a:lnTo>
                <a:lnTo>
                  <a:pt x="1354297" y="2880096"/>
                </a:lnTo>
                <a:lnTo>
                  <a:pt x="1363529" y="2918750"/>
                </a:lnTo>
                <a:lnTo>
                  <a:pt x="1392960" y="3005135"/>
                </a:lnTo>
                <a:lnTo>
                  <a:pt x="1420269" y="3044724"/>
                </a:lnTo>
                <a:lnTo>
                  <a:pt x="1454871" y="3073002"/>
                </a:lnTo>
                <a:lnTo>
                  <a:pt x="1496768" y="3089969"/>
                </a:lnTo>
                <a:lnTo>
                  <a:pt x="1545958" y="3095625"/>
                </a:lnTo>
                <a:lnTo>
                  <a:pt x="1583632" y="3092427"/>
                </a:lnTo>
                <a:lnTo>
                  <a:pt x="1650603" y="3066848"/>
                </a:lnTo>
                <a:lnTo>
                  <a:pt x="1704322" y="3017316"/>
                </a:lnTo>
                <a:lnTo>
                  <a:pt x="1732222" y="2953593"/>
                </a:lnTo>
                <a:lnTo>
                  <a:pt x="1735709" y="2917024"/>
                </a:lnTo>
                <a:lnTo>
                  <a:pt x="1735244" y="2905287"/>
                </a:lnTo>
                <a:lnTo>
                  <a:pt x="1733850" y="2892383"/>
                </a:lnTo>
                <a:lnTo>
                  <a:pt x="1731524" y="2878312"/>
                </a:lnTo>
                <a:lnTo>
                  <a:pt x="1728266" y="2863075"/>
                </a:lnTo>
                <a:lnTo>
                  <a:pt x="1719140" y="2820870"/>
                </a:lnTo>
                <a:lnTo>
                  <a:pt x="1710362" y="2777036"/>
                </a:lnTo>
                <a:lnTo>
                  <a:pt x="1701933" y="2731574"/>
                </a:lnTo>
                <a:lnTo>
                  <a:pt x="1693852" y="2684484"/>
                </a:lnTo>
                <a:lnTo>
                  <a:pt x="1686121" y="2635767"/>
                </a:lnTo>
                <a:lnTo>
                  <a:pt x="1678739" y="2585422"/>
                </a:lnTo>
                <a:lnTo>
                  <a:pt x="1671705" y="2533451"/>
                </a:lnTo>
                <a:lnTo>
                  <a:pt x="1665020" y="2479852"/>
                </a:lnTo>
                <a:lnTo>
                  <a:pt x="1627809" y="2092896"/>
                </a:lnTo>
                <a:lnTo>
                  <a:pt x="1612925" y="1737563"/>
                </a:lnTo>
                <a:lnTo>
                  <a:pt x="1609963" y="1672213"/>
                </a:lnTo>
                <a:lnTo>
                  <a:pt x="1605632" y="1611357"/>
                </a:lnTo>
                <a:lnTo>
                  <a:pt x="1599866" y="1554059"/>
                </a:lnTo>
                <a:lnTo>
                  <a:pt x="1592685" y="1500629"/>
                </a:lnTo>
                <a:lnTo>
                  <a:pt x="1584091" y="1451070"/>
                </a:lnTo>
                <a:lnTo>
                  <a:pt x="1580423" y="1434325"/>
                </a:lnTo>
                <a:close/>
              </a:path>
              <a:path w="4696459" h="3095625">
                <a:moveTo>
                  <a:pt x="212090" y="0"/>
                </a:moveTo>
                <a:lnTo>
                  <a:pt x="139995" y="12790"/>
                </a:lnTo>
                <a:lnTo>
                  <a:pt x="79997" y="51155"/>
                </a:lnTo>
                <a:lnTo>
                  <a:pt x="39535" y="109061"/>
                </a:lnTo>
                <a:lnTo>
                  <a:pt x="26047" y="180454"/>
                </a:lnTo>
                <a:lnTo>
                  <a:pt x="27152" y="225624"/>
                </a:lnTo>
                <a:lnTo>
                  <a:pt x="30467" y="269981"/>
                </a:lnTo>
                <a:lnTo>
                  <a:pt x="35991" y="313526"/>
                </a:lnTo>
                <a:lnTo>
                  <a:pt x="43726" y="356260"/>
                </a:lnTo>
                <a:lnTo>
                  <a:pt x="51458" y="399220"/>
                </a:lnTo>
                <a:lnTo>
                  <a:pt x="56978" y="443461"/>
                </a:lnTo>
                <a:lnTo>
                  <a:pt x="60288" y="488984"/>
                </a:lnTo>
                <a:lnTo>
                  <a:pt x="61391" y="535787"/>
                </a:lnTo>
                <a:lnTo>
                  <a:pt x="61030" y="566636"/>
                </a:lnTo>
                <a:lnTo>
                  <a:pt x="59947" y="605857"/>
                </a:lnTo>
                <a:lnTo>
                  <a:pt x="58140" y="653449"/>
                </a:lnTo>
                <a:lnTo>
                  <a:pt x="55610" y="709413"/>
                </a:lnTo>
                <a:lnTo>
                  <a:pt x="52354" y="773748"/>
                </a:lnTo>
                <a:lnTo>
                  <a:pt x="48374" y="846455"/>
                </a:lnTo>
                <a:lnTo>
                  <a:pt x="42799" y="2213813"/>
                </a:lnTo>
                <a:lnTo>
                  <a:pt x="37211" y="2489149"/>
                </a:lnTo>
                <a:lnTo>
                  <a:pt x="34606" y="2572044"/>
                </a:lnTo>
                <a:lnTo>
                  <a:pt x="31258" y="2640653"/>
                </a:lnTo>
                <a:lnTo>
                  <a:pt x="27166" y="2694976"/>
                </a:lnTo>
                <a:lnTo>
                  <a:pt x="22330" y="2735013"/>
                </a:lnTo>
                <a:lnTo>
                  <a:pt x="9424" y="2786810"/>
                </a:lnTo>
                <a:lnTo>
                  <a:pt x="4189" y="2809133"/>
                </a:lnTo>
                <a:lnTo>
                  <a:pt x="1047" y="2827734"/>
                </a:lnTo>
                <a:lnTo>
                  <a:pt x="0" y="2842615"/>
                </a:lnTo>
                <a:lnTo>
                  <a:pt x="3605" y="2878426"/>
                </a:lnTo>
                <a:lnTo>
                  <a:pt x="32441" y="2941681"/>
                </a:lnTo>
                <a:lnTo>
                  <a:pt x="87672" y="2991908"/>
                </a:lnTo>
                <a:lnTo>
                  <a:pt x="154643" y="3017958"/>
                </a:lnTo>
                <a:lnTo>
                  <a:pt x="191617" y="3021215"/>
                </a:lnTo>
                <a:lnTo>
                  <a:pt x="242895" y="3014005"/>
                </a:lnTo>
                <a:lnTo>
                  <a:pt x="286964" y="2992377"/>
                </a:lnTo>
                <a:lnTo>
                  <a:pt x="323825" y="2956332"/>
                </a:lnTo>
                <a:lnTo>
                  <a:pt x="353479" y="2905874"/>
                </a:lnTo>
                <a:lnTo>
                  <a:pt x="366662" y="2867224"/>
                </a:lnTo>
                <a:lnTo>
                  <a:pt x="378197" y="2812559"/>
                </a:lnTo>
                <a:lnTo>
                  <a:pt x="388083" y="2741877"/>
                </a:lnTo>
                <a:lnTo>
                  <a:pt x="392408" y="2700530"/>
                </a:lnTo>
                <a:lnTo>
                  <a:pt x="396322" y="2655180"/>
                </a:lnTo>
                <a:lnTo>
                  <a:pt x="399823" y="2605825"/>
                </a:lnTo>
                <a:lnTo>
                  <a:pt x="402912" y="2552467"/>
                </a:lnTo>
                <a:lnTo>
                  <a:pt x="405590" y="2495104"/>
                </a:lnTo>
                <a:lnTo>
                  <a:pt x="407855" y="2433738"/>
                </a:lnTo>
                <a:lnTo>
                  <a:pt x="409709" y="2368368"/>
                </a:lnTo>
                <a:lnTo>
                  <a:pt x="411150" y="2298994"/>
                </a:lnTo>
                <a:lnTo>
                  <a:pt x="412180" y="2225616"/>
                </a:lnTo>
                <a:lnTo>
                  <a:pt x="412798" y="2148234"/>
                </a:lnTo>
                <a:lnTo>
                  <a:pt x="413004" y="2066848"/>
                </a:lnTo>
                <a:lnTo>
                  <a:pt x="445409" y="2007075"/>
                </a:lnTo>
                <a:lnTo>
                  <a:pt x="476402" y="1951283"/>
                </a:lnTo>
                <a:lnTo>
                  <a:pt x="505981" y="1899473"/>
                </a:lnTo>
                <a:lnTo>
                  <a:pt x="534146" y="1851643"/>
                </a:lnTo>
                <a:lnTo>
                  <a:pt x="560898" y="1807795"/>
                </a:lnTo>
                <a:lnTo>
                  <a:pt x="586237" y="1767928"/>
                </a:lnTo>
                <a:lnTo>
                  <a:pt x="610161" y="1732042"/>
                </a:lnTo>
                <a:lnTo>
                  <a:pt x="632673" y="1700137"/>
                </a:lnTo>
                <a:lnTo>
                  <a:pt x="673455" y="1648269"/>
                </a:lnTo>
                <a:lnTo>
                  <a:pt x="711162" y="1607622"/>
                </a:lnTo>
                <a:lnTo>
                  <a:pt x="749875" y="1571252"/>
                </a:lnTo>
                <a:lnTo>
                  <a:pt x="789592" y="1539161"/>
                </a:lnTo>
                <a:lnTo>
                  <a:pt x="830314" y="1511348"/>
                </a:lnTo>
                <a:lnTo>
                  <a:pt x="872042" y="1487814"/>
                </a:lnTo>
                <a:lnTo>
                  <a:pt x="914774" y="1468558"/>
                </a:lnTo>
                <a:lnTo>
                  <a:pt x="916946" y="1467815"/>
                </a:lnTo>
                <a:lnTo>
                  <a:pt x="399986" y="1467815"/>
                </a:lnTo>
                <a:lnTo>
                  <a:pt x="398144" y="1306311"/>
                </a:lnTo>
                <a:lnTo>
                  <a:pt x="397956" y="1272308"/>
                </a:lnTo>
                <a:lnTo>
                  <a:pt x="398002" y="1201903"/>
                </a:lnTo>
                <a:lnTo>
                  <a:pt x="398555" y="1150888"/>
                </a:lnTo>
                <a:lnTo>
                  <a:pt x="399516" y="1099931"/>
                </a:lnTo>
                <a:lnTo>
                  <a:pt x="400884" y="1049032"/>
                </a:lnTo>
                <a:lnTo>
                  <a:pt x="402659" y="998191"/>
                </a:lnTo>
                <a:lnTo>
                  <a:pt x="404840" y="947408"/>
                </a:lnTo>
                <a:lnTo>
                  <a:pt x="407428" y="896683"/>
                </a:lnTo>
                <a:lnTo>
                  <a:pt x="410478" y="843928"/>
                </a:lnTo>
                <a:lnTo>
                  <a:pt x="413122" y="791694"/>
                </a:lnTo>
                <a:lnTo>
                  <a:pt x="415359" y="739983"/>
                </a:lnTo>
                <a:lnTo>
                  <a:pt x="417190" y="688794"/>
                </a:lnTo>
                <a:lnTo>
                  <a:pt x="418614" y="638127"/>
                </a:lnTo>
                <a:lnTo>
                  <a:pt x="419632" y="587984"/>
                </a:lnTo>
                <a:lnTo>
                  <a:pt x="420242" y="538364"/>
                </a:lnTo>
                <a:lnTo>
                  <a:pt x="420441" y="488984"/>
                </a:lnTo>
                <a:lnTo>
                  <a:pt x="419619" y="439917"/>
                </a:lnTo>
                <a:lnTo>
                  <a:pt x="417139" y="388603"/>
                </a:lnTo>
                <a:lnTo>
                  <a:pt x="413005" y="335326"/>
                </a:lnTo>
                <a:lnTo>
                  <a:pt x="407217" y="280085"/>
                </a:lnTo>
                <a:lnTo>
                  <a:pt x="399774" y="222881"/>
                </a:lnTo>
                <a:lnTo>
                  <a:pt x="390677" y="163715"/>
                </a:lnTo>
                <a:lnTo>
                  <a:pt x="378483" y="113691"/>
                </a:lnTo>
                <a:lnTo>
                  <a:pt x="359261" y="72762"/>
                </a:lnTo>
                <a:lnTo>
                  <a:pt x="333011" y="40928"/>
                </a:lnTo>
                <a:lnTo>
                  <a:pt x="299733" y="18190"/>
                </a:lnTo>
                <a:lnTo>
                  <a:pt x="259426" y="4547"/>
                </a:lnTo>
                <a:lnTo>
                  <a:pt x="212090" y="0"/>
                </a:lnTo>
                <a:close/>
              </a:path>
              <a:path w="4696459" h="3095625">
                <a:moveTo>
                  <a:pt x="1095756" y="1060399"/>
                </a:moveTo>
                <a:lnTo>
                  <a:pt x="1047255" y="1061983"/>
                </a:lnTo>
                <a:lnTo>
                  <a:pt x="999422" y="1066735"/>
                </a:lnTo>
                <a:lnTo>
                  <a:pt x="952259" y="1074656"/>
                </a:lnTo>
                <a:lnTo>
                  <a:pt x="905764" y="1085745"/>
                </a:lnTo>
                <a:lnTo>
                  <a:pt x="859938" y="1100002"/>
                </a:lnTo>
                <a:lnTo>
                  <a:pt x="814781" y="1117427"/>
                </a:lnTo>
                <a:lnTo>
                  <a:pt x="770294" y="1138021"/>
                </a:lnTo>
                <a:lnTo>
                  <a:pt x="726478" y="1161783"/>
                </a:lnTo>
                <a:lnTo>
                  <a:pt x="688087" y="1185591"/>
                </a:lnTo>
                <a:lnTo>
                  <a:pt x="650224" y="1211948"/>
                </a:lnTo>
                <a:lnTo>
                  <a:pt x="612890" y="1240853"/>
                </a:lnTo>
                <a:lnTo>
                  <a:pt x="576084" y="1272308"/>
                </a:lnTo>
                <a:lnTo>
                  <a:pt x="539806" y="1306311"/>
                </a:lnTo>
                <a:lnTo>
                  <a:pt x="504057" y="1342863"/>
                </a:lnTo>
                <a:lnTo>
                  <a:pt x="468838" y="1381964"/>
                </a:lnTo>
                <a:lnTo>
                  <a:pt x="434147" y="1423615"/>
                </a:lnTo>
                <a:lnTo>
                  <a:pt x="399986" y="1467815"/>
                </a:lnTo>
                <a:lnTo>
                  <a:pt x="916946" y="1467815"/>
                </a:lnTo>
                <a:lnTo>
                  <a:pt x="958512" y="1453581"/>
                </a:lnTo>
                <a:lnTo>
                  <a:pt x="1003255" y="1442883"/>
                </a:lnTo>
                <a:lnTo>
                  <a:pt x="1049003" y="1436464"/>
                </a:lnTo>
                <a:lnTo>
                  <a:pt x="1095756" y="1434325"/>
                </a:lnTo>
                <a:lnTo>
                  <a:pt x="1580423" y="1434325"/>
                </a:lnTo>
                <a:lnTo>
                  <a:pt x="1574083" y="1405379"/>
                </a:lnTo>
                <a:lnTo>
                  <a:pt x="1562661" y="1363559"/>
                </a:lnTo>
                <a:lnTo>
                  <a:pt x="1549825" y="1325607"/>
                </a:lnTo>
                <a:lnTo>
                  <a:pt x="1519910" y="1261313"/>
                </a:lnTo>
                <a:lnTo>
                  <a:pt x="1494909" y="1223141"/>
                </a:lnTo>
                <a:lnTo>
                  <a:pt x="1466038" y="1188987"/>
                </a:lnTo>
                <a:lnTo>
                  <a:pt x="1433297" y="1158850"/>
                </a:lnTo>
                <a:lnTo>
                  <a:pt x="1396686" y="1132731"/>
                </a:lnTo>
                <a:lnTo>
                  <a:pt x="1356206" y="1110630"/>
                </a:lnTo>
                <a:lnTo>
                  <a:pt x="1311855" y="1092547"/>
                </a:lnTo>
                <a:lnTo>
                  <a:pt x="1263634" y="1078483"/>
                </a:lnTo>
                <a:lnTo>
                  <a:pt x="1211544" y="1068436"/>
                </a:lnTo>
                <a:lnTo>
                  <a:pt x="1155585" y="1062408"/>
                </a:lnTo>
                <a:lnTo>
                  <a:pt x="1095756" y="1060399"/>
                </a:lnTo>
                <a:close/>
              </a:path>
              <a:path w="4696459" h="3095625">
                <a:moveTo>
                  <a:pt x="2544826" y="193471"/>
                </a:moveTo>
                <a:lnTo>
                  <a:pt x="2501692" y="197426"/>
                </a:lnTo>
                <a:lnTo>
                  <a:pt x="2461579" y="209289"/>
                </a:lnTo>
                <a:lnTo>
                  <a:pt x="2424487" y="229058"/>
                </a:lnTo>
                <a:lnTo>
                  <a:pt x="2390419" y="256730"/>
                </a:lnTo>
                <a:lnTo>
                  <a:pt x="2361932" y="289982"/>
                </a:lnTo>
                <a:lnTo>
                  <a:pt x="2341584" y="326491"/>
                </a:lnTo>
                <a:lnTo>
                  <a:pt x="2329376" y="366258"/>
                </a:lnTo>
                <a:lnTo>
                  <a:pt x="2325306" y="409282"/>
                </a:lnTo>
                <a:lnTo>
                  <a:pt x="2329376" y="452299"/>
                </a:lnTo>
                <a:lnTo>
                  <a:pt x="2341584" y="492063"/>
                </a:lnTo>
                <a:lnTo>
                  <a:pt x="2361932" y="528571"/>
                </a:lnTo>
                <a:lnTo>
                  <a:pt x="2390419" y="561822"/>
                </a:lnTo>
                <a:lnTo>
                  <a:pt x="2424487" y="589500"/>
                </a:lnTo>
                <a:lnTo>
                  <a:pt x="2461579" y="609268"/>
                </a:lnTo>
                <a:lnTo>
                  <a:pt x="2501692" y="621128"/>
                </a:lnTo>
                <a:lnTo>
                  <a:pt x="2544826" y="625081"/>
                </a:lnTo>
                <a:lnTo>
                  <a:pt x="2587907" y="621128"/>
                </a:lnTo>
                <a:lnTo>
                  <a:pt x="2627847" y="609268"/>
                </a:lnTo>
                <a:lnTo>
                  <a:pt x="2664646" y="589500"/>
                </a:lnTo>
                <a:lnTo>
                  <a:pt x="2698305" y="561822"/>
                </a:lnTo>
                <a:lnTo>
                  <a:pt x="2726385" y="528571"/>
                </a:lnTo>
                <a:lnTo>
                  <a:pt x="2746443" y="492063"/>
                </a:lnTo>
                <a:lnTo>
                  <a:pt x="2758479" y="452299"/>
                </a:lnTo>
                <a:lnTo>
                  <a:pt x="2762491" y="409282"/>
                </a:lnTo>
                <a:lnTo>
                  <a:pt x="2758479" y="366258"/>
                </a:lnTo>
                <a:lnTo>
                  <a:pt x="2746443" y="326491"/>
                </a:lnTo>
                <a:lnTo>
                  <a:pt x="2726385" y="289982"/>
                </a:lnTo>
                <a:lnTo>
                  <a:pt x="2698305" y="256730"/>
                </a:lnTo>
                <a:lnTo>
                  <a:pt x="2664646" y="229058"/>
                </a:lnTo>
                <a:lnTo>
                  <a:pt x="2627847" y="209289"/>
                </a:lnTo>
                <a:lnTo>
                  <a:pt x="2587907" y="197426"/>
                </a:lnTo>
                <a:lnTo>
                  <a:pt x="2544826" y="193471"/>
                </a:lnTo>
                <a:close/>
              </a:path>
              <a:path w="4696459" h="3095625">
                <a:moveTo>
                  <a:pt x="2483434" y="1075283"/>
                </a:moveTo>
                <a:lnTo>
                  <a:pt x="2445241" y="1078538"/>
                </a:lnTo>
                <a:lnTo>
                  <a:pt x="2379665" y="1104585"/>
                </a:lnTo>
                <a:lnTo>
                  <a:pt x="2329897" y="1155396"/>
                </a:lnTo>
                <a:lnTo>
                  <a:pt x="2304321" y="1223296"/>
                </a:lnTo>
                <a:lnTo>
                  <a:pt x="2301125" y="1263180"/>
                </a:lnTo>
                <a:lnTo>
                  <a:pt x="2300895" y="1303109"/>
                </a:lnTo>
                <a:lnTo>
                  <a:pt x="2300205" y="1345175"/>
                </a:lnTo>
                <a:lnTo>
                  <a:pt x="2299056" y="1389375"/>
                </a:lnTo>
                <a:lnTo>
                  <a:pt x="2297447" y="1435711"/>
                </a:lnTo>
                <a:lnTo>
                  <a:pt x="2295379" y="1484183"/>
                </a:lnTo>
                <a:lnTo>
                  <a:pt x="2292852" y="1534790"/>
                </a:lnTo>
                <a:lnTo>
                  <a:pt x="2289867" y="1587533"/>
                </a:lnTo>
                <a:lnTo>
                  <a:pt x="2286422" y="1642411"/>
                </a:lnTo>
                <a:lnTo>
                  <a:pt x="2278614" y="1756442"/>
                </a:lnTo>
                <a:lnTo>
                  <a:pt x="2275168" y="1811323"/>
                </a:lnTo>
                <a:lnTo>
                  <a:pt x="2272181" y="1864068"/>
                </a:lnTo>
                <a:lnTo>
                  <a:pt x="2269655" y="1914677"/>
                </a:lnTo>
                <a:lnTo>
                  <a:pt x="2267588" y="1963149"/>
                </a:lnTo>
                <a:lnTo>
                  <a:pt x="2265981" y="2009486"/>
                </a:lnTo>
                <a:lnTo>
                  <a:pt x="2264833" y="2053687"/>
                </a:lnTo>
                <a:lnTo>
                  <a:pt x="2264144" y="2095753"/>
                </a:lnTo>
                <a:lnTo>
                  <a:pt x="2263914" y="2135682"/>
                </a:lnTo>
                <a:lnTo>
                  <a:pt x="2264047" y="2169832"/>
                </a:lnTo>
                <a:lnTo>
                  <a:pt x="2264446" y="2208500"/>
                </a:lnTo>
                <a:lnTo>
                  <a:pt x="2265111" y="2251686"/>
                </a:lnTo>
                <a:lnTo>
                  <a:pt x="2266042" y="2299392"/>
                </a:lnTo>
                <a:lnTo>
                  <a:pt x="2267238" y="2351615"/>
                </a:lnTo>
                <a:lnTo>
                  <a:pt x="2268701" y="2408357"/>
                </a:lnTo>
                <a:lnTo>
                  <a:pt x="2272153" y="2530875"/>
                </a:lnTo>
                <a:lnTo>
                  <a:pt x="2273612" y="2587617"/>
                </a:lnTo>
                <a:lnTo>
                  <a:pt x="2274807" y="2639840"/>
                </a:lnTo>
                <a:lnTo>
                  <a:pt x="2275736" y="2687546"/>
                </a:lnTo>
                <a:lnTo>
                  <a:pt x="2276400" y="2730733"/>
                </a:lnTo>
                <a:lnTo>
                  <a:pt x="2276799" y="2769401"/>
                </a:lnTo>
                <a:lnTo>
                  <a:pt x="2276932" y="2803550"/>
                </a:lnTo>
                <a:lnTo>
                  <a:pt x="2280130" y="2842617"/>
                </a:lnTo>
                <a:lnTo>
                  <a:pt x="2305714" y="2909588"/>
                </a:lnTo>
                <a:lnTo>
                  <a:pt x="2355479" y="2960283"/>
                </a:lnTo>
                <a:lnTo>
                  <a:pt x="2421058" y="2986324"/>
                </a:lnTo>
                <a:lnTo>
                  <a:pt x="2459253" y="2989580"/>
                </a:lnTo>
                <a:lnTo>
                  <a:pt x="2498205" y="2986324"/>
                </a:lnTo>
                <a:lnTo>
                  <a:pt x="2564246" y="2960283"/>
                </a:lnTo>
                <a:lnTo>
                  <a:pt x="2613310" y="2909588"/>
                </a:lnTo>
                <a:lnTo>
                  <a:pt x="2638423" y="2842617"/>
                </a:lnTo>
                <a:lnTo>
                  <a:pt x="2641561" y="2803550"/>
                </a:lnTo>
                <a:lnTo>
                  <a:pt x="2641428" y="2769401"/>
                </a:lnTo>
                <a:lnTo>
                  <a:pt x="2641030" y="2730733"/>
                </a:lnTo>
                <a:lnTo>
                  <a:pt x="2640366" y="2687546"/>
                </a:lnTo>
                <a:lnTo>
                  <a:pt x="2639436" y="2639840"/>
                </a:lnTo>
                <a:lnTo>
                  <a:pt x="2638242" y="2587617"/>
                </a:lnTo>
                <a:lnTo>
                  <a:pt x="2636783" y="2530875"/>
                </a:lnTo>
                <a:lnTo>
                  <a:pt x="2633331" y="2408357"/>
                </a:lnTo>
                <a:lnTo>
                  <a:pt x="2631868" y="2351615"/>
                </a:lnTo>
                <a:lnTo>
                  <a:pt x="2630671" y="2299392"/>
                </a:lnTo>
                <a:lnTo>
                  <a:pt x="2629741" y="2251686"/>
                </a:lnTo>
                <a:lnTo>
                  <a:pt x="2629076" y="2208500"/>
                </a:lnTo>
                <a:lnTo>
                  <a:pt x="2628677" y="2169832"/>
                </a:lnTo>
                <a:lnTo>
                  <a:pt x="2628544" y="2135682"/>
                </a:lnTo>
                <a:lnTo>
                  <a:pt x="2628773" y="2095753"/>
                </a:lnTo>
                <a:lnTo>
                  <a:pt x="2629462" y="2053687"/>
                </a:lnTo>
                <a:lnTo>
                  <a:pt x="2630610" y="2009486"/>
                </a:lnTo>
                <a:lnTo>
                  <a:pt x="2632218" y="1963149"/>
                </a:lnTo>
                <a:lnTo>
                  <a:pt x="2634285" y="1914677"/>
                </a:lnTo>
                <a:lnTo>
                  <a:pt x="2636811" y="1864068"/>
                </a:lnTo>
                <a:lnTo>
                  <a:pt x="2639797" y="1811323"/>
                </a:lnTo>
                <a:lnTo>
                  <a:pt x="2643243" y="1756442"/>
                </a:lnTo>
                <a:lnTo>
                  <a:pt x="2651052" y="1642411"/>
                </a:lnTo>
                <a:lnTo>
                  <a:pt x="2654496" y="1587533"/>
                </a:lnTo>
                <a:lnTo>
                  <a:pt x="2657482" y="1534790"/>
                </a:lnTo>
                <a:lnTo>
                  <a:pt x="2660009" y="1484183"/>
                </a:lnTo>
                <a:lnTo>
                  <a:pt x="2662077" y="1435711"/>
                </a:lnTo>
                <a:lnTo>
                  <a:pt x="2663686" y="1389375"/>
                </a:lnTo>
                <a:lnTo>
                  <a:pt x="2664835" y="1345175"/>
                </a:lnTo>
                <a:lnTo>
                  <a:pt x="2665525" y="1303109"/>
                </a:lnTo>
                <a:lnTo>
                  <a:pt x="2665755" y="1263180"/>
                </a:lnTo>
                <a:lnTo>
                  <a:pt x="2662557" y="1223296"/>
                </a:lnTo>
                <a:lnTo>
                  <a:pt x="2636973" y="1155396"/>
                </a:lnTo>
                <a:lnTo>
                  <a:pt x="2587207" y="1104585"/>
                </a:lnTo>
                <a:lnTo>
                  <a:pt x="2521629" y="1078538"/>
                </a:lnTo>
                <a:lnTo>
                  <a:pt x="2483434" y="1075283"/>
                </a:lnTo>
                <a:close/>
              </a:path>
              <a:path w="4696459" h="3095625">
                <a:moveTo>
                  <a:pt x="3267125" y="2533802"/>
                </a:moveTo>
                <a:lnTo>
                  <a:pt x="3196667" y="2547754"/>
                </a:lnTo>
                <a:lnTo>
                  <a:pt x="3134106" y="2589606"/>
                </a:lnTo>
                <a:lnTo>
                  <a:pt x="3108469" y="2618676"/>
                </a:lnTo>
                <a:lnTo>
                  <a:pt x="3079170" y="2683789"/>
                </a:lnTo>
                <a:lnTo>
                  <a:pt x="3075508" y="2719832"/>
                </a:lnTo>
                <a:lnTo>
                  <a:pt x="3079045" y="2760163"/>
                </a:lnTo>
                <a:lnTo>
                  <a:pt x="3089656" y="2798474"/>
                </a:lnTo>
                <a:lnTo>
                  <a:pt x="3107342" y="2834763"/>
                </a:lnTo>
                <a:lnTo>
                  <a:pt x="3132102" y="2869030"/>
                </a:lnTo>
                <a:lnTo>
                  <a:pt x="3163935" y="2901277"/>
                </a:lnTo>
                <a:lnTo>
                  <a:pt x="3202843" y="2931502"/>
                </a:lnTo>
                <a:lnTo>
                  <a:pt x="3248824" y="2959706"/>
                </a:lnTo>
                <a:lnTo>
                  <a:pt x="3301879" y="2985889"/>
                </a:lnTo>
                <a:lnTo>
                  <a:pt x="3362007" y="3010052"/>
                </a:lnTo>
                <a:lnTo>
                  <a:pt x="3411478" y="3027232"/>
                </a:lnTo>
                <a:lnTo>
                  <a:pt x="3461501" y="3042390"/>
                </a:lnTo>
                <a:lnTo>
                  <a:pt x="3512074" y="3055527"/>
                </a:lnTo>
                <a:lnTo>
                  <a:pt x="3563199" y="3066642"/>
                </a:lnTo>
                <a:lnTo>
                  <a:pt x="3614876" y="3075737"/>
                </a:lnTo>
                <a:lnTo>
                  <a:pt x="3667103" y="3082810"/>
                </a:lnTo>
                <a:lnTo>
                  <a:pt x="3719882" y="3087862"/>
                </a:lnTo>
                <a:lnTo>
                  <a:pt x="3773212" y="3090893"/>
                </a:lnTo>
                <a:lnTo>
                  <a:pt x="3827094" y="3091903"/>
                </a:lnTo>
                <a:lnTo>
                  <a:pt x="3886685" y="3090858"/>
                </a:lnTo>
                <a:lnTo>
                  <a:pt x="3944370" y="3087722"/>
                </a:lnTo>
                <a:lnTo>
                  <a:pt x="4000149" y="3082495"/>
                </a:lnTo>
                <a:lnTo>
                  <a:pt x="4054021" y="3075177"/>
                </a:lnTo>
                <a:lnTo>
                  <a:pt x="4105987" y="3065767"/>
                </a:lnTo>
                <a:lnTo>
                  <a:pt x="4156047" y="3054267"/>
                </a:lnTo>
                <a:lnTo>
                  <a:pt x="4204201" y="3040676"/>
                </a:lnTo>
                <a:lnTo>
                  <a:pt x="4250448" y="3024994"/>
                </a:lnTo>
                <a:lnTo>
                  <a:pt x="4294789" y="3007220"/>
                </a:lnTo>
                <a:lnTo>
                  <a:pt x="4337224" y="2987355"/>
                </a:lnTo>
                <a:lnTo>
                  <a:pt x="4377753" y="2965399"/>
                </a:lnTo>
                <a:lnTo>
                  <a:pt x="4423279" y="2936096"/>
                </a:lnTo>
                <a:lnTo>
                  <a:pt x="4464469" y="2904332"/>
                </a:lnTo>
                <a:lnTo>
                  <a:pt x="4501322" y="2870109"/>
                </a:lnTo>
                <a:lnTo>
                  <a:pt x="4533840" y="2833425"/>
                </a:lnTo>
                <a:lnTo>
                  <a:pt x="4562021" y="2794281"/>
                </a:lnTo>
                <a:lnTo>
                  <a:pt x="4585866" y="2752676"/>
                </a:lnTo>
                <a:lnTo>
                  <a:pt x="4602056" y="2716110"/>
                </a:lnTo>
                <a:lnTo>
                  <a:pt x="3827094" y="2716110"/>
                </a:lnTo>
                <a:lnTo>
                  <a:pt x="3781864" y="2714715"/>
                </a:lnTo>
                <a:lnTo>
                  <a:pt x="3731750" y="2710529"/>
                </a:lnTo>
                <a:lnTo>
                  <a:pt x="3676752" y="2703552"/>
                </a:lnTo>
                <a:lnTo>
                  <a:pt x="3616871" y="2693784"/>
                </a:lnTo>
                <a:lnTo>
                  <a:pt x="3545691" y="2678899"/>
                </a:lnTo>
                <a:lnTo>
                  <a:pt x="3488510" y="2662164"/>
                </a:lnTo>
                <a:lnTo>
                  <a:pt x="3445258" y="2643560"/>
                </a:lnTo>
                <a:lnTo>
                  <a:pt x="3372471" y="2584026"/>
                </a:lnTo>
                <a:lnTo>
                  <a:pt x="3333168" y="2556122"/>
                </a:lnTo>
                <a:lnTo>
                  <a:pt x="3298053" y="2539382"/>
                </a:lnTo>
                <a:lnTo>
                  <a:pt x="3267125" y="2533802"/>
                </a:lnTo>
                <a:close/>
              </a:path>
              <a:path w="4696459" h="3095625">
                <a:moveTo>
                  <a:pt x="4467047" y="855764"/>
                </a:moveTo>
                <a:lnTo>
                  <a:pt x="4423215" y="857857"/>
                </a:lnTo>
                <a:lnTo>
                  <a:pt x="4381009" y="864136"/>
                </a:lnTo>
                <a:lnTo>
                  <a:pt x="4340429" y="874602"/>
                </a:lnTo>
                <a:lnTo>
                  <a:pt x="4301477" y="889254"/>
                </a:lnTo>
                <a:lnTo>
                  <a:pt x="4268334" y="903509"/>
                </a:lnTo>
                <a:lnTo>
                  <a:pt x="4229495" y="918637"/>
                </a:lnTo>
                <a:lnTo>
                  <a:pt x="4184960" y="934639"/>
                </a:lnTo>
                <a:lnTo>
                  <a:pt x="4134731" y="951513"/>
                </a:lnTo>
                <a:lnTo>
                  <a:pt x="4078807" y="969260"/>
                </a:lnTo>
                <a:lnTo>
                  <a:pt x="4017189" y="987881"/>
                </a:lnTo>
                <a:lnTo>
                  <a:pt x="3882447" y="1026910"/>
                </a:lnTo>
                <a:lnTo>
                  <a:pt x="3820485" y="1045647"/>
                </a:lnTo>
                <a:lnTo>
                  <a:pt x="3763991" y="1063587"/>
                </a:lnTo>
                <a:lnTo>
                  <a:pt x="3712964" y="1080731"/>
                </a:lnTo>
                <a:lnTo>
                  <a:pt x="3667405" y="1097078"/>
                </a:lnTo>
                <a:lnTo>
                  <a:pt x="3627313" y="1112627"/>
                </a:lnTo>
                <a:lnTo>
                  <a:pt x="3545454" y="1150446"/>
                </a:lnTo>
                <a:lnTo>
                  <a:pt x="3501475" y="1175498"/>
                </a:lnTo>
                <a:lnTo>
                  <a:pt x="3460754" y="1202534"/>
                </a:lnTo>
                <a:lnTo>
                  <a:pt x="3423291" y="1231556"/>
                </a:lnTo>
                <a:lnTo>
                  <a:pt x="3389084" y="1262561"/>
                </a:lnTo>
                <a:lnTo>
                  <a:pt x="3358136" y="1295551"/>
                </a:lnTo>
                <a:lnTo>
                  <a:pt x="3330444" y="1330526"/>
                </a:lnTo>
                <a:lnTo>
                  <a:pt x="3306011" y="1367484"/>
                </a:lnTo>
                <a:lnTo>
                  <a:pt x="3284835" y="1406428"/>
                </a:lnTo>
                <a:lnTo>
                  <a:pt x="3266917" y="1447355"/>
                </a:lnTo>
                <a:lnTo>
                  <a:pt x="3252257" y="1490268"/>
                </a:lnTo>
                <a:lnTo>
                  <a:pt x="3240854" y="1535164"/>
                </a:lnTo>
                <a:lnTo>
                  <a:pt x="3232709" y="1582045"/>
                </a:lnTo>
                <a:lnTo>
                  <a:pt x="3227822" y="1630910"/>
                </a:lnTo>
                <a:lnTo>
                  <a:pt x="3226193" y="1681759"/>
                </a:lnTo>
                <a:lnTo>
                  <a:pt x="3229268" y="1739657"/>
                </a:lnTo>
                <a:lnTo>
                  <a:pt x="3238494" y="1793227"/>
                </a:lnTo>
                <a:lnTo>
                  <a:pt x="3253871" y="1842469"/>
                </a:lnTo>
                <a:lnTo>
                  <a:pt x="3275399" y="1887384"/>
                </a:lnTo>
                <a:lnTo>
                  <a:pt x="3303078" y="1927970"/>
                </a:lnTo>
                <a:lnTo>
                  <a:pt x="3336909" y="1964229"/>
                </a:lnTo>
                <a:lnTo>
                  <a:pt x="3376891" y="1996160"/>
                </a:lnTo>
                <a:lnTo>
                  <a:pt x="3409577" y="2016508"/>
                </a:lnTo>
                <a:lnTo>
                  <a:pt x="3448111" y="2036098"/>
                </a:lnTo>
                <a:lnTo>
                  <a:pt x="3492493" y="2054929"/>
                </a:lnTo>
                <a:lnTo>
                  <a:pt x="3542723" y="2073002"/>
                </a:lnTo>
                <a:lnTo>
                  <a:pt x="3598799" y="2090316"/>
                </a:lnTo>
                <a:lnTo>
                  <a:pt x="3660722" y="2106870"/>
                </a:lnTo>
                <a:lnTo>
                  <a:pt x="3728491" y="2122665"/>
                </a:lnTo>
                <a:lnTo>
                  <a:pt x="3921975" y="2165451"/>
                </a:lnTo>
                <a:lnTo>
                  <a:pt x="3983319" y="2183038"/>
                </a:lnTo>
                <a:lnTo>
                  <a:pt x="4038821" y="2203332"/>
                </a:lnTo>
                <a:lnTo>
                  <a:pt x="4088481" y="2226333"/>
                </a:lnTo>
                <a:lnTo>
                  <a:pt x="4132299" y="2252040"/>
                </a:lnTo>
                <a:lnTo>
                  <a:pt x="4170275" y="2280452"/>
                </a:lnTo>
                <a:lnTo>
                  <a:pt x="4202409" y="2311571"/>
                </a:lnTo>
                <a:lnTo>
                  <a:pt x="4228700" y="2345397"/>
                </a:lnTo>
                <a:lnTo>
                  <a:pt x="4249150" y="2381927"/>
                </a:lnTo>
                <a:lnTo>
                  <a:pt x="4263756" y="2421164"/>
                </a:lnTo>
                <a:lnTo>
                  <a:pt x="4272520" y="2463106"/>
                </a:lnTo>
                <a:lnTo>
                  <a:pt x="4275442" y="2507754"/>
                </a:lnTo>
                <a:lnTo>
                  <a:pt x="4270636" y="2545063"/>
                </a:lnTo>
                <a:lnTo>
                  <a:pt x="4232189" y="2609138"/>
                </a:lnTo>
                <a:lnTo>
                  <a:pt x="4198548" y="2635906"/>
                </a:lnTo>
                <a:lnTo>
                  <a:pt x="4155295" y="2659159"/>
                </a:lnTo>
                <a:lnTo>
                  <a:pt x="4102406" y="2678906"/>
                </a:lnTo>
                <a:lnTo>
                  <a:pt x="4061708" y="2690272"/>
                </a:lnTo>
                <a:lnTo>
                  <a:pt x="4018919" y="2699576"/>
                </a:lnTo>
                <a:lnTo>
                  <a:pt x="3974063" y="2706811"/>
                </a:lnTo>
                <a:lnTo>
                  <a:pt x="3927140" y="2711978"/>
                </a:lnTo>
                <a:lnTo>
                  <a:pt x="3878150" y="2715077"/>
                </a:lnTo>
                <a:lnTo>
                  <a:pt x="3827094" y="2716110"/>
                </a:lnTo>
                <a:lnTo>
                  <a:pt x="4602056" y="2716110"/>
                </a:lnTo>
                <a:lnTo>
                  <a:pt x="4620550" y="2662087"/>
                </a:lnTo>
                <a:lnTo>
                  <a:pt x="4631388" y="2613103"/>
                </a:lnTo>
                <a:lnTo>
                  <a:pt x="4637891" y="2561658"/>
                </a:lnTo>
                <a:lnTo>
                  <a:pt x="4640059" y="2507754"/>
                </a:lnTo>
                <a:lnTo>
                  <a:pt x="4638512" y="2455758"/>
                </a:lnTo>
                <a:lnTo>
                  <a:pt x="4633871" y="2405547"/>
                </a:lnTo>
                <a:lnTo>
                  <a:pt x="4626136" y="2357121"/>
                </a:lnTo>
                <a:lnTo>
                  <a:pt x="4615307" y="2310480"/>
                </a:lnTo>
                <a:lnTo>
                  <a:pt x="4601384" y="2265623"/>
                </a:lnTo>
                <a:lnTo>
                  <a:pt x="4584367" y="2222550"/>
                </a:lnTo>
                <a:lnTo>
                  <a:pt x="4564256" y="2181263"/>
                </a:lnTo>
                <a:lnTo>
                  <a:pt x="4541050" y="2141759"/>
                </a:lnTo>
                <a:lnTo>
                  <a:pt x="4514750" y="2104040"/>
                </a:lnTo>
                <a:lnTo>
                  <a:pt x="4485356" y="2068106"/>
                </a:lnTo>
                <a:lnTo>
                  <a:pt x="4452867" y="2033956"/>
                </a:lnTo>
                <a:lnTo>
                  <a:pt x="4417284" y="2001590"/>
                </a:lnTo>
                <a:lnTo>
                  <a:pt x="4378606" y="1971008"/>
                </a:lnTo>
                <a:lnTo>
                  <a:pt x="4336834" y="1942211"/>
                </a:lnTo>
                <a:lnTo>
                  <a:pt x="4303478" y="1921943"/>
                </a:lnTo>
                <a:lnTo>
                  <a:pt x="4267525" y="1902358"/>
                </a:lnTo>
                <a:lnTo>
                  <a:pt x="4228974" y="1883457"/>
                </a:lnTo>
                <a:lnTo>
                  <a:pt x="4187826" y="1865238"/>
                </a:lnTo>
                <a:lnTo>
                  <a:pt x="4144080" y="1847702"/>
                </a:lnTo>
                <a:lnTo>
                  <a:pt x="4097736" y="1830849"/>
                </a:lnTo>
                <a:lnTo>
                  <a:pt x="4048794" y="1814678"/>
                </a:lnTo>
                <a:lnTo>
                  <a:pt x="3997255" y="1799190"/>
                </a:lnTo>
                <a:lnTo>
                  <a:pt x="3943117" y="1784385"/>
                </a:lnTo>
                <a:lnTo>
                  <a:pt x="3886382" y="1770262"/>
                </a:lnTo>
                <a:lnTo>
                  <a:pt x="3827049" y="1756821"/>
                </a:lnTo>
                <a:lnTo>
                  <a:pt x="3765118" y="1744063"/>
                </a:lnTo>
                <a:lnTo>
                  <a:pt x="3700589" y="1731987"/>
                </a:lnTo>
                <a:lnTo>
                  <a:pt x="3673498" y="1726640"/>
                </a:lnTo>
                <a:lnTo>
                  <a:pt x="3646173" y="1719894"/>
                </a:lnTo>
                <a:lnTo>
                  <a:pt x="3618614" y="1711753"/>
                </a:lnTo>
                <a:lnTo>
                  <a:pt x="3590823" y="1702219"/>
                </a:lnTo>
                <a:lnTo>
                  <a:pt x="3594912" y="1664049"/>
                </a:lnTo>
                <a:lnTo>
                  <a:pt x="3606351" y="1627258"/>
                </a:lnTo>
                <a:lnTo>
                  <a:pt x="3625139" y="1591843"/>
                </a:lnTo>
                <a:lnTo>
                  <a:pt x="3651276" y="1557807"/>
                </a:lnTo>
                <a:lnTo>
                  <a:pt x="3684763" y="1525147"/>
                </a:lnTo>
                <a:lnTo>
                  <a:pt x="3725599" y="1493866"/>
                </a:lnTo>
                <a:lnTo>
                  <a:pt x="3773785" y="1463963"/>
                </a:lnTo>
                <a:lnTo>
                  <a:pt x="3829321" y="1435437"/>
                </a:lnTo>
                <a:lnTo>
                  <a:pt x="3892207" y="1408290"/>
                </a:lnTo>
                <a:lnTo>
                  <a:pt x="4068936" y="1351648"/>
                </a:lnTo>
                <a:lnTo>
                  <a:pt x="4168154" y="1321238"/>
                </a:lnTo>
                <a:lnTo>
                  <a:pt x="4252491" y="1296710"/>
                </a:lnTo>
                <a:lnTo>
                  <a:pt x="4321949" y="1278064"/>
                </a:lnTo>
                <a:lnTo>
                  <a:pt x="4687450" y="1278064"/>
                </a:lnTo>
                <a:lnTo>
                  <a:pt x="4682797" y="1250739"/>
                </a:lnTo>
                <a:lnTo>
                  <a:pt x="4662446" y="1152836"/>
                </a:lnTo>
                <a:lnTo>
                  <a:pt x="4655180" y="1110165"/>
                </a:lnTo>
                <a:lnTo>
                  <a:pt x="4650821" y="1073774"/>
                </a:lnTo>
                <a:lnTo>
                  <a:pt x="4649368" y="1043660"/>
                </a:lnTo>
                <a:lnTo>
                  <a:pt x="4646170" y="1003776"/>
                </a:lnTo>
                <a:lnTo>
                  <a:pt x="4620591" y="935872"/>
                </a:lnTo>
                <a:lnTo>
                  <a:pt x="4570828" y="885060"/>
                </a:lnTo>
                <a:lnTo>
                  <a:pt x="4505247" y="859019"/>
                </a:lnTo>
                <a:lnTo>
                  <a:pt x="4467047" y="855764"/>
                </a:lnTo>
                <a:close/>
              </a:path>
              <a:path w="4696459" h="3095625">
                <a:moveTo>
                  <a:pt x="4687450" y="1278064"/>
                </a:moveTo>
                <a:lnTo>
                  <a:pt x="4321949" y="1278064"/>
                </a:lnTo>
                <a:lnTo>
                  <a:pt x="4332644" y="1347828"/>
                </a:lnTo>
                <a:lnTo>
                  <a:pt x="4344268" y="1404567"/>
                </a:lnTo>
                <a:lnTo>
                  <a:pt x="4356823" y="1448283"/>
                </a:lnTo>
                <a:lnTo>
                  <a:pt x="4394614" y="1509091"/>
                </a:lnTo>
                <a:lnTo>
                  <a:pt x="4426589" y="1530602"/>
                </a:lnTo>
                <a:lnTo>
                  <a:pt x="4466239" y="1543509"/>
                </a:lnTo>
                <a:lnTo>
                  <a:pt x="4513567" y="1547812"/>
                </a:lnTo>
                <a:lnTo>
                  <a:pt x="4551760" y="1544557"/>
                </a:lnTo>
                <a:lnTo>
                  <a:pt x="4617335" y="1518510"/>
                </a:lnTo>
                <a:lnTo>
                  <a:pt x="4667098" y="1467699"/>
                </a:lnTo>
                <a:lnTo>
                  <a:pt x="4692677" y="1399799"/>
                </a:lnTo>
                <a:lnTo>
                  <a:pt x="4695875" y="1359916"/>
                </a:lnTo>
                <a:lnTo>
                  <a:pt x="4694423" y="1329802"/>
                </a:lnTo>
                <a:lnTo>
                  <a:pt x="4690063" y="1293410"/>
                </a:lnTo>
                <a:lnTo>
                  <a:pt x="4687450" y="12780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57110" y="4165244"/>
            <a:ext cx="6439535" cy="3131185"/>
          </a:xfrm>
          <a:custGeom>
            <a:avLst/>
            <a:gdLst/>
            <a:ahLst/>
            <a:cxnLst/>
            <a:rect l="l" t="t" r="r" b="b"/>
            <a:pathLst>
              <a:path w="6439534" h="3131184">
                <a:moveTo>
                  <a:pt x="1580423" y="1434325"/>
                </a:moveTo>
                <a:lnTo>
                  <a:pt x="1095755" y="1434325"/>
                </a:lnTo>
                <a:lnTo>
                  <a:pt x="1132455" y="1438643"/>
                </a:lnTo>
                <a:lnTo>
                  <a:pt x="1164837" y="1451597"/>
                </a:lnTo>
                <a:lnTo>
                  <a:pt x="1216649" y="1503413"/>
                </a:lnTo>
                <a:lnTo>
                  <a:pt x="1236079" y="1542275"/>
                </a:lnTo>
                <a:lnTo>
                  <a:pt x="1251191" y="1589773"/>
                </a:lnTo>
                <a:lnTo>
                  <a:pt x="1261986" y="1645907"/>
                </a:lnTo>
                <a:lnTo>
                  <a:pt x="1268463" y="1710677"/>
                </a:lnTo>
                <a:lnTo>
                  <a:pt x="1270622" y="1784083"/>
                </a:lnTo>
                <a:lnTo>
                  <a:pt x="1270331" y="1811405"/>
                </a:lnTo>
                <a:lnTo>
                  <a:pt x="1269460" y="1845006"/>
                </a:lnTo>
                <a:lnTo>
                  <a:pt x="1268007" y="1884886"/>
                </a:lnTo>
                <a:lnTo>
                  <a:pt x="1263940" y="1977208"/>
                </a:lnTo>
                <a:lnTo>
                  <a:pt x="1262487" y="2017088"/>
                </a:lnTo>
                <a:lnTo>
                  <a:pt x="1261616" y="2050689"/>
                </a:lnTo>
                <a:lnTo>
                  <a:pt x="1261325" y="2078012"/>
                </a:lnTo>
                <a:lnTo>
                  <a:pt x="1261739" y="2117653"/>
                </a:lnTo>
                <a:lnTo>
                  <a:pt x="1262979" y="2159683"/>
                </a:lnTo>
                <a:lnTo>
                  <a:pt x="1265046" y="2204101"/>
                </a:lnTo>
                <a:lnTo>
                  <a:pt x="1267941" y="2250908"/>
                </a:lnTo>
                <a:lnTo>
                  <a:pt x="1271662" y="2300104"/>
                </a:lnTo>
                <a:lnTo>
                  <a:pt x="1276210" y="2351688"/>
                </a:lnTo>
                <a:lnTo>
                  <a:pt x="1281585" y="2405661"/>
                </a:lnTo>
                <a:lnTo>
                  <a:pt x="1287787" y="2462022"/>
                </a:lnTo>
                <a:lnTo>
                  <a:pt x="1294815" y="2520772"/>
                </a:lnTo>
                <a:lnTo>
                  <a:pt x="1302760" y="2581612"/>
                </a:lnTo>
                <a:lnTo>
                  <a:pt x="1310890" y="2639282"/>
                </a:lnTo>
                <a:lnTo>
                  <a:pt x="1319203" y="2693784"/>
                </a:lnTo>
                <a:lnTo>
                  <a:pt x="1327701" y="2745116"/>
                </a:lnTo>
                <a:lnTo>
                  <a:pt x="1336382" y="2793278"/>
                </a:lnTo>
                <a:lnTo>
                  <a:pt x="1345247" y="2838272"/>
                </a:lnTo>
                <a:lnTo>
                  <a:pt x="1354297" y="2880096"/>
                </a:lnTo>
                <a:lnTo>
                  <a:pt x="1363529" y="2918750"/>
                </a:lnTo>
                <a:lnTo>
                  <a:pt x="1392960" y="3005135"/>
                </a:lnTo>
                <a:lnTo>
                  <a:pt x="1420269" y="3044724"/>
                </a:lnTo>
                <a:lnTo>
                  <a:pt x="1454871" y="3073002"/>
                </a:lnTo>
                <a:lnTo>
                  <a:pt x="1496768" y="3089969"/>
                </a:lnTo>
                <a:lnTo>
                  <a:pt x="1545958" y="3095625"/>
                </a:lnTo>
                <a:lnTo>
                  <a:pt x="1583632" y="3092427"/>
                </a:lnTo>
                <a:lnTo>
                  <a:pt x="1650603" y="3066848"/>
                </a:lnTo>
                <a:lnTo>
                  <a:pt x="1704322" y="3017316"/>
                </a:lnTo>
                <a:lnTo>
                  <a:pt x="1732222" y="2953593"/>
                </a:lnTo>
                <a:lnTo>
                  <a:pt x="1735708" y="2917024"/>
                </a:lnTo>
                <a:lnTo>
                  <a:pt x="1735244" y="2905287"/>
                </a:lnTo>
                <a:lnTo>
                  <a:pt x="1733850" y="2892383"/>
                </a:lnTo>
                <a:lnTo>
                  <a:pt x="1731524" y="2878312"/>
                </a:lnTo>
                <a:lnTo>
                  <a:pt x="1728266" y="2863075"/>
                </a:lnTo>
                <a:lnTo>
                  <a:pt x="1719140" y="2820870"/>
                </a:lnTo>
                <a:lnTo>
                  <a:pt x="1710362" y="2777036"/>
                </a:lnTo>
                <a:lnTo>
                  <a:pt x="1701933" y="2731574"/>
                </a:lnTo>
                <a:lnTo>
                  <a:pt x="1693852" y="2684484"/>
                </a:lnTo>
                <a:lnTo>
                  <a:pt x="1686121" y="2635767"/>
                </a:lnTo>
                <a:lnTo>
                  <a:pt x="1678739" y="2585422"/>
                </a:lnTo>
                <a:lnTo>
                  <a:pt x="1671705" y="2533451"/>
                </a:lnTo>
                <a:lnTo>
                  <a:pt x="1665020" y="2479852"/>
                </a:lnTo>
                <a:lnTo>
                  <a:pt x="1627809" y="2092896"/>
                </a:lnTo>
                <a:lnTo>
                  <a:pt x="1612925" y="1737563"/>
                </a:lnTo>
                <a:lnTo>
                  <a:pt x="1609963" y="1672213"/>
                </a:lnTo>
                <a:lnTo>
                  <a:pt x="1605632" y="1611357"/>
                </a:lnTo>
                <a:lnTo>
                  <a:pt x="1599866" y="1554059"/>
                </a:lnTo>
                <a:lnTo>
                  <a:pt x="1592685" y="1500629"/>
                </a:lnTo>
                <a:lnTo>
                  <a:pt x="1584091" y="1451070"/>
                </a:lnTo>
                <a:lnTo>
                  <a:pt x="1580423" y="1434325"/>
                </a:lnTo>
                <a:close/>
              </a:path>
              <a:path w="6439534" h="3131184">
                <a:moveTo>
                  <a:pt x="212089" y="0"/>
                </a:moveTo>
                <a:lnTo>
                  <a:pt x="139995" y="12790"/>
                </a:lnTo>
                <a:lnTo>
                  <a:pt x="79997" y="51155"/>
                </a:lnTo>
                <a:lnTo>
                  <a:pt x="39535" y="109061"/>
                </a:lnTo>
                <a:lnTo>
                  <a:pt x="26047" y="180454"/>
                </a:lnTo>
                <a:lnTo>
                  <a:pt x="27152" y="225624"/>
                </a:lnTo>
                <a:lnTo>
                  <a:pt x="30467" y="269981"/>
                </a:lnTo>
                <a:lnTo>
                  <a:pt x="35991" y="313526"/>
                </a:lnTo>
                <a:lnTo>
                  <a:pt x="43726" y="356260"/>
                </a:lnTo>
                <a:lnTo>
                  <a:pt x="51458" y="399220"/>
                </a:lnTo>
                <a:lnTo>
                  <a:pt x="56978" y="443461"/>
                </a:lnTo>
                <a:lnTo>
                  <a:pt x="60288" y="488984"/>
                </a:lnTo>
                <a:lnTo>
                  <a:pt x="61391" y="535787"/>
                </a:lnTo>
                <a:lnTo>
                  <a:pt x="61030" y="566636"/>
                </a:lnTo>
                <a:lnTo>
                  <a:pt x="59947" y="605857"/>
                </a:lnTo>
                <a:lnTo>
                  <a:pt x="58140" y="653449"/>
                </a:lnTo>
                <a:lnTo>
                  <a:pt x="55610" y="709413"/>
                </a:lnTo>
                <a:lnTo>
                  <a:pt x="52354" y="773748"/>
                </a:lnTo>
                <a:lnTo>
                  <a:pt x="48374" y="846455"/>
                </a:lnTo>
                <a:lnTo>
                  <a:pt x="42798" y="2213813"/>
                </a:lnTo>
                <a:lnTo>
                  <a:pt x="37210" y="2489149"/>
                </a:lnTo>
                <a:lnTo>
                  <a:pt x="34606" y="2572044"/>
                </a:lnTo>
                <a:lnTo>
                  <a:pt x="31258" y="2640653"/>
                </a:lnTo>
                <a:lnTo>
                  <a:pt x="27166" y="2694976"/>
                </a:lnTo>
                <a:lnTo>
                  <a:pt x="22330" y="2735013"/>
                </a:lnTo>
                <a:lnTo>
                  <a:pt x="9424" y="2786810"/>
                </a:lnTo>
                <a:lnTo>
                  <a:pt x="4189" y="2809133"/>
                </a:lnTo>
                <a:lnTo>
                  <a:pt x="1047" y="2827734"/>
                </a:lnTo>
                <a:lnTo>
                  <a:pt x="0" y="2842615"/>
                </a:lnTo>
                <a:lnTo>
                  <a:pt x="3605" y="2878426"/>
                </a:lnTo>
                <a:lnTo>
                  <a:pt x="32441" y="2941681"/>
                </a:lnTo>
                <a:lnTo>
                  <a:pt x="87672" y="2991908"/>
                </a:lnTo>
                <a:lnTo>
                  <a:pt x="154643" y="3017958"/>
                </a:lnTo>
                <a:lnTo>
                  <a:pt x="191617" y="3021215"/>
                </a:lnTo>
                <a:lnTo>
                  <a:pt x="242895" y="3014005"/>
                </a:lnTo>
                <a:lnTo>
                  <a:pt x="286962" y="2992377"/>
                </a:lnTo>
                <a:lnTo>
                  <a:pt x="323819" y="2956332"/>
                </a:lnTo>
                <a:lnTo>
                  <a:pt x="353466" y="2905874"/>
                </a:lnTo>
                <a:lnTo>
                  <a:pt x="366650" y="2867224"/>
                </a:lnTo>
                <a:lnTo>
                  <a:pt x="378186" y="2812559"/>
                </a:lnTo>
                <a:lnTo>
                  <a:pt x="388074" y="2741877"/>
                </a:lnTo>
                <a:lnTo>
                  <a:pt x="392400" y="2700530"/>
                </a:lnTo>
                <a:lnTo>
                  <a:pt x="396315" y="2655180"/>
                </a:lnTo>
                <a:lnTo>
                  <a:pt x="399817" y="2605825"/>
                </a:lnTo>
                <a:lnTo>
                  <a:pt x="402908" y="2552467"/>
                </a:lnTo>
                <a:lnTo>
                  <a:pt x="405586" y="2495104"/>
                </a:lnTo>
                <a:lnTo>
                  <a:pt x="407852" y="2433738"/>
                </a:lnTo>
                <a:lnTo>
                  <a:pt x="409707" y="2368368"/>
                </a:lnTo>
                <a:lnTo>
                  <a:pt x="411149" y="2298994"/>
                </a:lnTo>
                <a:lnTo>
                  <a:pt x="412179" y="2225616"/>
                </a:lnTo>
                <a:lnTo>
                  <a:pt x="412797" y="2148234"/>
                </a:lnTo>
                <a:lnTo>
                  <a:pt x="413003" y="2066848"/>
                </a:lnTo>
                <a:lnTo>
                  <a:pt x="445409" y="2007075"/>
                </a:lnTo>
                <a:lnTo>
                  <a:pt x="476402" y="1951283"/>
                </a:lnTo>
                <a:lnTo>
                  <a:pt x="505981" y="1899473"/>
                </a:lnTo>
                <a:lnTo>
                  <a:pt x="534146" y="1851643"/>
                </a:lnTo>
                <a:lnTo>
                  <a:pt x="560898" y="1807795"/>
                </a:lnTo>
                <a:lnTo>
                  <a:pt x="586237" y="1767928"/>
                </a:lnTo>
                <a:lnTo>
                  <a:pt x="610161" y="1732042"/>
                </a:lnTo>
                <a:lnTo>
                  <a:pt x="632673" y="1700137"/>
                </a:lnTo>
                <a:lnTo>
                  <a:pt x="673455" y="1648269"/>
                </a:lnTo>
                <a:lnTo>
                  <a:pt x="711162" y="1607622"/>
                </a:lnTo>
                <a:lnTo>
                  <a:pt x="749875" y="1571252"/>
                </a:lnTo>
                <a:lnTo>
                  <a:pt x="789592" y="1539161"/>
                </a:lnTo>
                <a:lnTo>
                  <a:pt x="830314" y="1511348"/>
                </a:lnTo>
                <a:lnTo>
                  <a:pt x="872042" y="1487814"/>
                </a:lnTo>
                <a:lnTo>
                  <a:pt x="914774" y="1468558"/>
                </a:lnTo>
                <a:lnTo>
                  <a:pt x="916946" y="1467815"/>
                </a:lnTo>
                <a:lnTo>
                  <a:pt x="399986" y="1467815"/>
                </a:lnTo>
                <a:lnTo>
                  <a:pt x="398144" y="1306311"/>
                </a:lnTo>
                <a:lnTo>
                  <a:pt x="397956" y="1272308"/>
                </a:lnTo>
                <a:lnTo>
                  <a:pt x="398002" y="1201903"/>
                </a:lnTo>
                <a:lnTo>
                  <a:pt x="398555" y="1150888"/>
                </a:lnTo>
                <a:lnTo>
                  <a:pt x="399516" y="1099931"/>
                </a:lnTo>
                <a:lnTo>
                  <a:pt x="400884" y="1049032"/>
                </a:lnTo>
                <a:lnTo>
                  <a:pt x="402659" y="998191"/>
                </a:lnTo>
                <a:lnTo>
                  <a:pt x="404840" y="947408"/>
                </a:lnTo>
                <a:lnTo>
                  <a:pt x="407428" y="896683"/>
                </a:lnTo>
                <a:lnTo>
                  <a:pt x="410478" y="843928"/>
                </a:lnTo>
                <a:lnTo>
                  <a:pt x="413122" y="791694"/>
                </a:lnTo>
                <a:lnTo>
                  <a:pt x="415359" y="739983"/>
                </a:lnTo>
                <a:lnTo>
                  <a:pt x="417190" y="688794"/>
                </a:lnTo>
                <a:lnTo>
                  <a:pt x="418614" y="638127"/>
                </a:lnTo>
                <a:lnTo>
                  <a:pt x="419632" y="587984"/>
                </a:lnTo>
                <a:lnTo>
                  <a:pt x="420242" y="538364"/>
                </a:lnTo>
                <a:lnTo>
                  <a:pt x="420441" y="488984"/>
                </a:lnTo>
                <a:lnTo>
                  <a:pt x="419619" y="439917"/>
                </a:lnTo>
                <a:lnTo>
                  <a:pt x="417139" y="388603"/>
                </a:lnTo>
                <a:lnTo>
                  <a:pt x="413005" y="335326"/>
                </a:lnTo>
                <a:lnTo>
                  <a:pt x="407217" y="280085"/>
                </a:lnTo>
                <a:lnTo>
                  <a:pt x="399774" y="222881"/>
                </a:lnTo>
                <a:lnTo>
                  <a:pt x="390677" y="163715"/>
                </a:lnTo>
                <a:lnTo>
                  <a:pt x="378482" y="113691"/>
                </a:lnTo>
                <a:lnTo>
                  <a:pt x="359258" y="72762"/>
                </a:lnTo>
                <a:lnTo>
                  <a:pt x="333006" y="40928"/>
                </a:lnTo>
                <a:lnTo>
                  <a:pt x="299727" y="18190"/>
                </a:lnTo>
                <a:lnTo>
                  <a:pt x="259421" y="4547"/>
                </a:lnTo>
                <a:lnTo>
                  <a:pt x="212089" y="0"/>
                </a:lnTo>
                <a:close/>
              </a:path>
              <a:path w="6439534" h="3131184">
                <a:moveTo>
                  <a:pt x="1095755" y="1060399"/>
                </a:moveTo>
                <a:lnTo>
                  <a:pt x="1047255" y="1061983"/>
                </a:lnTo>
                <a:lnTo>
                  <a:pt x="999422" y="1066735"/>
                </a:lnTo>
                <a:lnTo>
                  <a:pt x="952259" y="1074656"/>
                </a:lnTo>
                <a:lnTo>
                  <a:pt x="905763" y="1085745"/>
                </a:lnTo>
                <a:lnTo>
                  <a:pt x="859938" y="1100002"/>
                </a:lnTo>
                <a:lnTo>
                  <a:pt x="814781" y="1117427"/>
                </a:lnTo>
                <a:lnTo>
                  <a:pt x="770294" y="1138021"/>
                </a:lnTo>
                <a:lnTo>
                  <a:pt x="726478" y="1161783"/>
                </a:lnTo>
                <a:lnTo>
                  <a:pt x="688087" y="1185591"/>
                </a:lnTo>
                <a:lnTo>
                  <a:pt x="650224" y="1211948"/>
                </a:lnTo>
                <a:lnTo>
                  <a:pt x="612890" y="1240853"/>
                </a:lnTo>
                <a:lnTo>
                  <a:pt x="576084" y="1272308"/>
                </a:lnTo>
                <a:lnTo>
                  <a:pt x="539806" y="1306311"/>
                </a:lnTo>
                <a:lnTo>
                  <a:pt x="504057" y="1342863"/>
                </a:lnTo>
                <a:lnTo>
                  <a:pt x="468838" y="1381964"/>
                </a:lnTo>
                <a:lnTo>
                  <a:pt x="434147" y="1423615"/>
                </a:lnTo>
                <a:lnTo>
                  <a:pt x="399986" y="1467815"/>
                </a:lnTo>
                <a:lnTo>
                  <a:pt x="916946" y="1467815"/>
                </a:lnTo>
                <a:lnTo>
                  <a:pt x="958512" y="1453581"/>
                </a:lnTo>
                <a:lnTo>
                  <a:pt x="1003255" y="1442883"/>
                </a:lnTo>
                <a:lnTo>
                  <a:pt x="1049003" y="1436464"/>
                </a:lnTo>
                <a:lnTo>
                  <a:pt x="1095755" y="1434325"/>
                </a:lnTo>
                <a:lnTo>
                  <a:pt x="1580423" y="1434325"/>
                </a:lnTo>
                <a:lnTo>
                  <a:pt x="1574083" y="1405379"/>
                </a:lnTo>
                <a:lnTo>
                  <a:pt x="1562661" y="1363559"/>
                </a:lnTo>
                <a:lnTo>
                  <a:pt x="1549825" y="1325607"/>
                </a:lnTo>
                <a:lnTo>
                  <a:pt x="1519910" y="1261313"/>
                </a:lnTo>
                <a:lnTo>
                  <a:pt x="1494909" y="1223141"/>
                </a:lnTo>
                <a:lnTo>
                  <a:pt x="1466038" y="1188987"/>
                </a:lnTo>
                <a:lnTo>
                  <a:pt x="1433297" y="1158850"/>
                </a:lnTo>
                <a:lnTo>
                  <a:pt x="1396686" y="1132731"/>
                </a:lnTo>
                <a:lnTo>
                  <a:pt x="1356206" y="1110630"/>
                </a:lnTo>
                <a:lnTo>
                  <a:pt x="1311855" y="1092547"/>
                </a:lnTo>
                <a:lnTo>
                  <a:pt x="1263634" y="1078483"/>
                </a:lnTo>
                <a:lnTo>
                  <a:pt x="1211544" y="1068436"/>
                </a:lnTo>
                <a:lnTo>
                  <a:pt x="1155585" y="1062408"/>
                </a:lnTo>
                <a:lnTo>
                  <a:pt x="1095755" y="1060399"/>
                </a:lnTo>
                <a:close/>
              </a:path>
              <a:path w="6439534" h="3131184">
                <a:moveTo>
                  <a:pt x="3022942" y="1051102"/>
                </a:moveTo>
                <a:lnTo>
                  <a:pt x="2968932" y="1052409"/>
                </a:lnTo>
                <a:lnTo>
                  <a:pt x="2916339" y="1056329"/>
                </a:lnTo>
                <a:lnTo>
                  <a:pt x="2865162" y="1062863"/>
                </a:lnTo>
                <a:lnTo>
                  <a:pt x="2815402" y="1072010"/>
                </a:lnTo>
                <a:lnTo>
                  <a:pt x="2767058" y="1083771"/>
                </a:lnTo>
                <a:lnTo>
                  <a:pt x="2720131" y="1098145"/>
                </a:lnTo>
                <a:lnTo>
                  <a:pt x="2674620" y="1115132"/>
                </a:lnTo>
                <a:lnTo>
                  <a:pt x="2630526" y="1134734"/>
                </a:lnTo>
                <a:lnTo>
                  <a:pt x="2587848" y="1156948"/>
                </a:lnTo>
                <a:lnTo>
                  <a:pt x="2546586" y="1181776"/>
                </a:lnTo>
                <a:lnTo>
                  <a:pt x="2506740" y="1209218"/>
                </a:lnTo>
                <a:lnTo>
                  <a:pt x="2468311" y="1239273"/>
                </a:lnTo>
                <a:lnTo>
                  <a:pt x="2431297" y="1271941"/>
                </a:lnTo>
                <a:lnTo>
                  <a:pt x="2395700" y="1307223"/>
                </a:lnTo>
                <a:lnTo>
                  <a:pt x="2361519" y="1345118"/>
                </a:lnTo>
                <a:lnTo>
                  <a:pt x="2328753" y="1385627"/>
                </a:lnTo>
                <a:lnTo>
                  <a:pt x="2297404" y="1428750"/>
                </a:lnTo>
                <a:lnTo>
                  <a:pt x="2270414" y="1469140"/>
                </a:lnTo>
                <a:lnTo>
                  <a:pt x="2245255" y="1510315"/>
                </a:lnTo>
                <a:lnTo>
                  <a:pt x="2221927" y="1552274"/>
                </a:lnTo>
                <a:lnTo>
                  <a:pt x="2200430" y="1595018"/>
                </a:lnTo>
                <a:lnTo>
                  <a:pt x="2180765" y="1638547"/>
                </a:lnTo>
                <a:lnTo>
                  <a:pt x="2162931" y="1682861"/>
                </a:lnTo>
                <a:lnTo>
                  <a:pt x="2146928" y="1727960"/>
                </a:lnTo>
                <a:lnTo>
                  <a:pt x="2132757" y="1773843"/>
                </a:lnTo>
                <a:lnTo>
                  <a:pt x="2120377" y="1820690"/>
                </a:lnTo>
                <a:lnTo>
                  <a:pt x="2109908" y="1867965"/>
                </a:lnTo>
                <a:lnTo>
                  <a:pt x="2101230" y="1916204"/>
                </a:lnTo>
                <a:lnTo>
                  <a:pt x="2094384" y="1965227"/>
                </a:lnTo>
                <a:lnTo>
                  <a:pt x="2089369" y="2015036"/>
                </a:lnTo>
                <a:lnTo>
                  <a:pt x="2086186" y="2065629"/>
                </a:lnTo>
                <a:lnTo>
                  <a:pt x="2084834" y="2117008"/>
                </a:lnTo>
                <a:lnTo>
                  <a:pt x="2085314" y="2169172"/>
                </a:lnTo>
                <a:lnTo>
                  <a:pt x="2088110" y="2226182"/>
                </a:lnTo>
                <a:lnTo>
                  <a:pt x="2093022" y="2281620"/>
                </a:lnTo>
                <a:lnTo>
                  <a:pt x="2100101" y="2335775"/>
                </a:lnTo>
                <a:lnTo>
                  <a:pt x="2109197" y="2387784"/>
                </a:lnTo>
                <a:lnTo>
                  <a:pt x="2120459" y="2438510"/>
                </a:lnTo>
                <a:lnTo>
                  <a:pt x="2133837" y="2487664"/>
                </a:lnTo>
                <a:lnTo>
                  <a:pt x="2149333" y="2535247"/>
                </a:lnTo>
                <a:lnTo>
                  <a:pt x="2166944" y="2581259"/>
                </a:lnTo>
                <a:lnTo>
                  <a:pt x="2186673" y="2625700"/>
                </a:lnTo>
                <a:lnTo>
                  <a:pt x="2208517" y="2668570"/>
                </a:lnTo>
                <a:lnTo>
                  <a:pt x="2232478" y="2709869"/>
                </a:lnTo>
                <a:lnTo>
                  <a:pt x="2258556" y="2749597"/>
                </a:lnTo>
                <a:lnTo>
                  <a:pt x="2286750" y="2787753"/>
                </a:lnTo>
                <a:lnTo>
                  <a:pt x="2317060" y="2824339"/>
                </a:lnTo>
                <a:lnTo>
                  <a:pt x="2349487" y="2859354"/>
                </a:lnTo>
                <a:lnTo>
                  <a:pt x="2387613" y="2896201"/>
                </a:lnTo>
                <a:lnTo>
                  <a:pt x="2426953" y="2929844"/>
                </a:lnTo>
                <a:lnTo>
                  <a:pt x="2467507" y="2960283"/>
                </a:lnTo>
                <a:lnTo>
                  <a:pt x="2509274" y="2987518"/>
                </a:lnTo>
                <a:lnTo>
                  <a:pt x="2552256" y="3011549"/>
                </a:lnTo>
                <a:lnTo>
                  <a:pt x="2596453" y="3032375"/>
                </a:lnTo>
                <a:lnTo>
                  <a:pt x="2641863" y="3049998"/>
                </a:lnTo>
                <a:lnTo>
                  <a:pt x="2688487" y="3064416"/>
                </a:lnTo>
                <a:lnTo>
                  <a:pt x="2736326" y="3075631"/>
                </a:lnTo>
                <a:lnTo>
                  <a:pt x="2785379" y="3083641"/>
                </a:lnTo>
                <a:lnTo>
                  <a:pt x="2835647" y="3088447"/>
                </a:lnTo>
                <a:lnTo>
                  <a:pt x="2887129" y="3090049"/>
                </a:lnTo>
                <a:lnTo>
                  <a:pt x="2938781" y="3088577"/>
                </a:lnTo>
                <a:lnTo>
                  <a:pt x="2989061" y="3084162"/>
                </a:lnTo>
                <a:lnTo>
                  <a:pt x="3037968" y="3076803"/>
                </a:lnTo>
                <a:lnTo>
                  <a:pt x="3085502" y="3066500"/>
                </a:lnTo>
                <a:lnTo>
                  <a:pt x="3131664" y="3053254"/>
                </a:lnTo>
                <a:lnTo>
                  <a:pt x="3176452" y="3037064"/>
                </a:lnTo>
                <a:lnTo>
                  <a:pt x="3219868" y="3017930"/>
                </a:lnTo>
                <a:lnTo>
                  <a:pt x="3261912" y="2995853"/>
                </a:lnTo>
                <a:lnTo>
                  <a:pt x="3302583" y="2970832"/>
                </a:lnTo>
                <a:lnTo>
                  <a:pt x="3341881" y="2942868"/>
                </a:lnTo>
                <a:lnTo>
                  <a:pt x="3379806" y="2911961"/>
                </a:lnTo>
                <a:lnTo>
                  <a:pt x="3416360" y="2878110"/>
                </a:lnTo>
                <a:lnTo>
                  <a:pt x="3451541" y="2841316"/>
                </a:lnTo>
                <a:lnTo>
                  <a:pt x="3485349" y="2801578"/>
                </a:lnTo>
                <a:lnTo>
                  <a:pt x="3517785" y="2758897"/>
                </a:lnTo>
                <a:lnTo>
                  <a:pt x="3544905" y="2719416"/>
                </a:lnTo>
                <a:lnTo>
                  <a:pt x="3548124" y="2714256"/>
                </a:lnTo>
                <a:lnTo>
                  <a:pt x="2887129" y="2714256"/>
                </a:lnTo>
                <a:lnTo>
                  <a:pt x="2840697" y="2711712"/>
                </a:lnTo>
                <a:lnTo>
                  <a:pt x="2796011" y="2704080"/>
                </a:lnTo>
                <a:lnTo>
                  <a:pt x="2753071" y="2691360"/>
                </a:lnTo>
                <a:lnTo>
                  <a:pt x="2711876" y="2673552"/>
                </a:lnTo>
                <a:lnTo>
                  <a:pt x="2672429" y="2650657"/>
                </a:lnTo>
                <a:lnTo>
                  <a:pt x="2634728" y="2622675"/>
                </a:lnTo>
                <a:lnTo>
                  <a:pt x="2598775" y="2589606"/>
                </a:lnTo>
                <a:lnTo>
                  <a:pt x="2567930" y="2554650"/>
                </a:lnTo>
                <a:lnTo>
                  <a:pt x="2540713" y="2516755"/>
                </a:lnTo>
                <a:lnTo>
                  <a:pt x="2517126" y="2475920"/>
                </a:lnTo>
                <a:lnTo>
                  <a:pt x="2497168" y="2432145"/>
                </a:lnTo>
                <a:lnTo>
                  <a:pt x="2480839" y="2385430"/>
                </a:lnTo>
                <a:lnTo>
                  <a:pt x="2468139" y="2335775"/>
                </a:lnTo>
                <a:lnTo>
                  <a:pt x="2459068" y="2283181"/>
                </a:lnTo>
                <a:lnTo>
                  <a:pt x="2453625" y="2227646"/>
                </a:lnTo>
                <a:lnTo>
                  <a:pt x="2451811" y="2169172"/>
                </a:lnTo>
                <a:lnTo>
                  <a:pt x="2453020" y="2115818"/>
                </a:lnTo>
                <a:lnTo>
                  <a:pt x="2456648" y="2063654"/>
                </a:lnTo>
                <a:lnTo>
                  <a:pt x="2462694" y="2012680"/>
                </a:lnTo>
                <a:lnTo>
                  <a:pt x="2471159" y="1962897"/>
                </a:lnTo>
                <a:lnTo>
                  <a:pt x="2482041" y="1914304"/>
                </a:lnTo>
                <a:lnTo>
                  <a:pt x="2495343" y="1866902"/>
                </a:lnTo>
                <a:lnTo>
                  <a:pt x="2511134" y="1820512"/>
                </a:lnTo>
                <a:lnTo>
                  <a:pt x="2529199" y="1775670"/>
                </a:lnTo>
                <a:lnTo>
                  <a:pt x="2549754" y="1731840"/>
                </a:lnTo>
                <a:lnTo>
                  <a:pt x="2572727" y="1689201"/>
                </a:lnTo>
                <a:lnTo>
                  <a:pt x="2601464" y="1643690"/>
                </a:lnTo>
                <a:lnTo>
                  <a:pt x="2632292" y="1602441"/>
                </a:lnTo>
                <a:lnTo>
                  <a:pt x="2664932" y="1565768"/>
                </a:lnTo>
                <a:lnTo>
                  <a:pt x="2699665" y="1533358"/>
                </a:lnTo>
                <a:lnTo>
                  <a:pt x="2736396" y="1505313"/>
                </a:lnTo>
                <a:lnTo>
                  <a:pt x="2775125" y="1481636"/>
                </a:lnTo>
                <a:lnTo>
                  <a:pt x="2815853" y="1462325"/>
                </a:lnTo>
                <a:lnTo>
                  <a:pt x="2858580" y="1447381"/>
                </a:lnTo>
                <a:lnTo>
                  <a:pt x="2903304" y="1436804"/>
                </a:lnTo>
                <a:lnTo>
                  <a:pt x="2950028" y="1430593"/>
                </a:lnTo>
                <a:lnTo>
                  <a:pt x="2998749" y="1428750"/>
                </a:lnTo>
                <a:lnTo>
                  <a:pt x="3606190" y="1428750"/>
                </a:lnTo>
                <a:lnTo>
                  <a:pt x="3586619" y="1391539"/>
                </a:lnTo>
                <a:lnTo>
                  <a:pt x="3558326" y="1344641"/>
                </a:lnTo>
                <a:lnTo>
                  <a:pt x="3528192" y="1301217"/>
                </a:lnTo>
                <a:lnTo>
                  <a:pt x="3496216" y="1261268"/>
                </a:lnTo>
                <a:lnTo>
                  <a:pt x="3462398" y="1224792"/>
                </a:lnTo>
                <a:lnTo>
                  <a:pt x="3426739" y="1191791"/>
                </a:lnTo>
                <a:lnTo>
                  <a:pt x="3389238" y="1162263"/>
                </a:lnTo>
                <a:lnTo>
                  <a:pt x="3349896" y="1136210"/>
                </a:lnTo>
                <a:lnTo>
                  <a:pt x="3308712" y="1113630"/>
                </a:lnTo>
                <a:lnTo>
                  <a:pt x="3265687" y="1094524"/>
                </a:lnTo>
                <a:lnTo>
                  <a:pt x="3220821" y="1078892"/>
                </a:lnTo>
                <a:lnTo>
                  <a:pt x="3174113" y="1066734"/>
                </a:lnTo>
                <a:lnTo>
                  <a:pt x="3125564" y="1058050"/>
                </a:lnTo>
                <a:lnTo>
                  <a:pt x="3075174" y="1052839"/>
                </a:lnTo>
                <a:lnTo>
                  <a:pt x="3022942" y="1051102"/>
                </a:lnTo>
                <a:close/>
              </a:path>
              <a:path w="6439534" h="3131184">
                <a:moveTo>
                  <a:pt x="3606190" y="1428750"/>
                </a:moveTo>
                <a:lnTo>
                  <a:pt x="2998749" y="1428750"/>
                </a:lnTo>
                <a:lnTo>
                  <a:pt x="3039134" y="1430731"/>
                </a:lnTo>
                <a:lnTo>
                  <a:pt x="3077314" y="1436304"/>
                </a:lnTo>
                <a:lnTo>
                  <a:pt x="3147060" y="1458219"/>
                </a:lnTo>
                <a:lnTo>
                  <a:pt x="3207988" y="1494496"/>
                </a:lnTo>
                <a:lnTo>
                  <a:pt x="3260097" y="1545135"/>
                </a:lnTo>
                <a:lnTo>
                  <a:pt x="3282844" y="1575840"/>
                </a:lnTo>
                <a:lnTo>
                  <a:pt x="3303387" y="1610136"/>
                </a:lnTo>
                <a:lnTo>
                  <a:pt x="3321732" y="1648039"/>
                </a:lnTo>
                <a:lnTo>
                  <a:pt x="3337859" y="1689498"/>
                </a:lnTo>
                <a:lnTo>
                  <a:pt x="3351788" y="1734565"/>
                </a:lnTo>
                <a:lnTo>
                  <a:pt x="3363512" y="1783222"/>
                </a:lnTo>
                <a:lnTo>
                  <a:pt x="3373031" y="1835470"/>
                </a:lnTo>
                <a:lnTo>
                  <a:pt x="3380346" y="1891308"/>
                </a:lnTo>
                <a:lnTo>
                  <a:pt x="3385457" y="1950737"/>
                </a:lnTo>
                <a:lnTo>
                  <a:pt x="3388313" y="2012680"/>
                </a:lnTo>
                <a:lnTo>
                  <a:pt x="3389063" y="2080366"/>
                </a:lnTo>
                <a:lnTo>
                  <a:pt x="3387559" y="2150567"/>
                </a:lnTo>
                <a:lnTo>
                  <a:pt x="3383656" y="2208330"/>
                </a:lnTo>
                <a:lnTo>
                  <a:pt x="3376078" y="2263383"/>
                </a:lnTo>
                <a:lnTo>
                  <a:pt x="3364826" y="2315726"/>
                </a:lnTo>
                <a:lnTo>
                  <a:pt x="3349899" y="2365359"/>
                </a:lnTo>
                <a:lnTo>
                  <a:pt x="3331296" y="2412281"/>
                </a:lnTo>
                <a:lnTo>
                  <a:pt x="3309019" y="2456493"/>
                </a:lnTo>
                <a:lnTo>
                  <a:pt x="3283066" y="2497994"/>
                </a:lnTo>
                <a:lnTo>
                  <a:pt x="3253438" y="2536786"/>
                </a:lnTo>
                <a:lnTo>
                  <a:pt x="3220135" y="2572867"/>
                </a:lnTo>
                <a:lnTo>
                  <a:pt x="3184411" y="2606005"/>
                </a:lnTo>
                <a:lnTo>
                  <a:pt x="3147000" y="2634725"/>
                </a:lnTo>
                <a:lnTo>
                  <a:pt x="3107903" y="2659026"/>
                </a:lnTo>
                <a:lnTo>
                  <a:pt x="3067119" y="2678909"/>
                </a:lnTo>
                <a:lnTo>
                  <a:pt x="3024650" y="2694373"/>
                </a:lnTo>
                <a:lnTo>
                  <a:pt x="2980495" y="2705419"/>
                </a:lnTo>
                <a:lnTo>
                  <a:pt x="2934654" y="2712047"/>
                </a:lnTo>
                <a:lnTo>
                  <a:pt x="2887129" y="2714256"/>
                </a:lnTo>
                <a:lnTo>
                  <a:pt x="3548124" y="2714256"/>
                </a:lnTo>
                <a:lnTo>
                  <a:pt x="3570206" y="2678860"/>
                </a:lnTo>
                <a:lnTo>
                  <a:pt x="3593688" y="2637230"/>
                </a:lnTo>
                <a:lnTo>
                  <a:pt x="3615351" y="2594524"/>
                </a:lnTo>
                <a:lnTo>
                  <a:pt x="3635196" y="2550744"/>
                </a:lnTo>
                <a:lnTo>
                  <a:pt x="3653221" y="2505889"/>
                </a:lnTo>
                <a:lnTo>
                  <a:pt x="3669428" y="2459959"/>
                </a:lnTo>
                <a:lnTo>
                  <a:pt x="3683816" y="2412955"/>
                </a:lnTo>
                <a:lnTo>
                  <a:pt x="3696385" y="2364875"/>
                </a:lnTo>
                <a:lnTo>
                  <a:pt x="3707135" y="2315721"/>
                </a:lnTo>
                <a:lnTo>
                  <a:pt x="3716065" y="2265492"/>
                </a:lnTo>
                <a:lnTo>
                  <a:pt x="3723177" y="2214189"/>
                </a:lnTo>
                <a:lnTo>
                  <a:pt x="3728469" y="2161811"/>
                </a:lnTo>
                <a:lnTo>
                  <a:pt x="3731942" y="2108358"/>
                </a:lnTo>
                <a:lnTo>
                  <a:pt x="3733596" y="2053831"/>
                </a:lnTo>
                <a:lnTo>
                  <a:pt x="3733587" y="1999120"/>
                </a:lnTo>
                <a:lnTo>
                  <a:pt x="3731963" y="1945548"/>
                </a:lnTo>
                <a:lnTo>
                  <a:pt x="3728726" y="1893116"/>
                </a:lnTo>
                <a:lnTo>
                  <a:pt x="3723876" y="1841822"/>
                </a:lnTo>
                <a:lnTo>
                  <a:pt x="3717411" y="1791668"/>
                </a:lnTo>
                <a:lnTo>
                  <a:pt x="3709333" y="1742653"/>
                </a:lnTo>
                <a:lnTo>
                  <a:pt x="3699641" y="1694776"/>
                </a:lnTo>
                <a:lnTo>
                  <a:pt x="3688331" y="1648022"/>
                </a:lnTo>
                <a:lnTo>
                  <a:pt x="3675417" y="1602441"/>
                </a:lnTo>
                <a:lnTo>
                  <a:pt x="3660884" y="1557983"/>
                </a:lnTo>
                <a:lnTo>
                  <a:pt x="3644738" y="1514663"/>
                </a:lnTo>
                <a:lnTo>
                  <a:pt x="3626979" y="1472482"/>
                </a:lnTo>
                <a:lnTo>
                  <a:pt x="3607606" y="1431441"/>
                </a:lnTo>
                <a:lnTo>
                  <a:pt x="3606190" y="1428750"/>
                </a:lnTo>
                <a:close/>
              </a:path>
              <a:path w="6439534" h="3131184">
                <a:moveTo>
                  <a:pt x="5549013" y="1776641"/>
                </a:moveTo>
                <a:lnTo>
                  <a:pt x="5237213" y="1776641"/>
                </a:lnTo>
                <a:lnTo>
                  <a:pt x="5298605" y="2191499"/>
                </a:lnTo>
                <a:lnTo>
                  <a:pt x="5307264" y="2251259"/>
                </a:lnTo>
                <a:lnTo>
                  <a:pt x="5315878" y="2308171"/>
                </a:lnTo>
                <a:lnTo>
                  <a:pt x="5324445" y="2362234"/>
                </a:lnTo>
                <a:lnTo>
                  <a:pt x="5332966" y="2413450"/>
                </a:lnTo>
                <a:lnTo>
                  <a:pt x="5341441" y="2461818"/>
                </a:lnTo>
                <a:lnTo>
                  <a:pt x="5349870" y="2507338"/>
                </a:lnTo>
                <a:lnTo>
                  <a:pt x="5358253" y="2550012"/>
                </a:lnTo>
                <a:lnTo>
                  <a:pt x="5366590" y="2589838"/>
                </a:lnTo>
                <a:lnTo>
                  <a:pt x="5392868" y="2700866"/>
                </a:lnTo>
                <a:lnTo>
                  <a:pt x="5411912" y="2769038"/>
                </a:lnTo>
                <a:lnTo>
                  <a:pt x="5432012" y="2831332"/>
                </a:lnTo>
                <a:lnTo>
                  <a:pt x="5453170" y="2887747"/>
                </a:lnTo>
                <a:lnTo>
                  <a:pt x="5475384" y="2938285"/>
                </a:lnTo>
                <a:lnTo>
                  <a:pt x="5498655" y="2982945"/>
                </a:lnTo>
                <a:lnTo>
                  <a:pt x="5522983" y="3021726"/>
                </a:lnTo>
                <a:lnTo>
                  <a:pt x="5548367" y="3054629"/>
                </a:lnTo>
                <a:lnTo>
                  <a:pt x="5602305" y="3102800"/>
                </a:lnTo>
                <a:lnTo>
                  <a:pt x="5660469" y="3127458"/>
                </a:lnTo>
                <a:lnTo>
                  <a:pt x="5691136" y="3130969"/>
                </a:lnTo>
                <a:lnTo>
                  <a:pt x="5744045" y="3125623"/>
                </a:lnTo>
                <a:lnTo>
                  <a:pt x="5791138" y="3107718"/>
                </a:lnTo>
                <a:lnTo>
                  <a:pt x="5832413" y="3077255"/>
                </a:lnTo>
                <a:lnTo>
                  <a:pt x="5867869" y="3034233"/>
                </a:lnTo>
                <a:lnTo>
                  <a:pt x="5897026" y="2989730"/>
                </a:lnTo>
                <a:lnTo>
                  <a:pt x="5924031" y="2945517"/>
                </a:lnTo>
                <a:lnTo>
                  <a:pt x="5948886" y="2901595"/>
                </a:lnTo>
                <a:lnTo>
                  <a:pt x="5971589" y="2857963"/>
                </a:lnTo>
                <a:lnTo>
                  <a:pt x="5992141" y="2814622"/>
                </a:lnTo>
                <a:lnTo>
                  <a:pt x="6010543" y="2771571"/>
                </a:lnTo>
                <a:lnTo>
                  <a:pt x="6026794" y="2728811"/>
                </a:lnTo>
                <a:lnTo>
                  <a:pt x="6040894" y="2686342"/>
                </a:lnTo>
                <a:lnTo>
                  <a:pt x="6042031" y="2682621"/>
                </a:lnTo>
                <a:lnTo>
                  <a:pt x="5709742" y="2682621"/>
                </a:lnTo>
                <a:lnTo>
                  <a:pt x="5701979" y="2646729"/>
                </a:lnTo>
                <a:lnTo>
                  <a:pt x="5694067" y="2609002"/>
                </a:lnTo>
                <a:lnTo>
                  <a:pt x="5686006" y="2569439"/>
                </a:lnTo>
                <a:lnTo>
                  <a:pt x="5677796" y="2528041"/>
                </a:lnTo>
                <a:lnTo>
                  <a:pt x="5669437" y="2484806"/>
                </a:lnTo>
                <a:lnTo>
                  <a:pt x="5660929" y="2439736"/>
                </a:lnTo>
                <a:lnTo>
                  <a:pt x="5652272" y="2392830"/>
                </a:lnTo>
                <a:lnTo>
                  <a:pt x="5643467" y="2344089"/>
                </a:lnTo>
                <a:lnTo>
                  <a:pt x="5634512" y="2293512"/>
                </a:lnTo>
                <a:lnTo>
                  <a:pt x="5625409" y="2241100"/>
                </a:lnTo>
                <a:lnTo>
                  <a:pt x="5616157" y="2186852"/>
                </a:lnTo>
                <a:lnTo>
                  <a:pt x="5606633" y="2130020"/>
                </a:lnTo>
                <a:lnTo>
                  <a:pt x="5597103" y="2072212"/>
                </a:lnTo>
                <a:lnTo>
                  <a:pt x="5587509" y="2013096"/>
                </a:lnTo>
                <a:lnTo>
                  <a:pt x="5577662" y="1951507"/>
                </a:lnTo>
                <a:lnTo>
                  <a:pt x="5566642" y="1883347"/>
                </a:lnTo>
                <a:lnTo>
                  <a:pt x="5555908" y="1817960"/>
                </a:lnTo>
                <a:lnTo>
                  <a:pt x="5549013" y="1776641"/>
                </a:lnTo>
                <a:close/>
              </a:path>
              <a:path w="6439534" h="3131184">
                <a:moveTo>
                  <a:pt x="4264253" y="1043660"/>
                </a:moveTo>
                <a:lnTo>
                  <a:pt x="4191928" y="1056451"/>
                </a:lnTo>
                <a:lnTo>
                  <a:pt x="4131233" y="1094816"/>
                </a:lnTo>
                <a:lnTo>
                  <a:pt x="4090074" y="1152721"/>
                </a:lnTo>
                <a:lnTo>
                  <a:pt x="4076357" y="1224114"/>
                </a:lnTo>
                <a:lnTo>
                  <a:pt x="4077029" y="1263440"/>
                </a:lnTo>
                <a:lnTo>
                  <a:pt x="4079044" y="1305763"/>
                </a:lnTo>
                <a:lnTo>
                  <a:pt x="4082403" y="1351083"/>
                </a:lnTo>
                <a:lnTo>
                  <a:pt x="4087106" y="1399400"/>
                </a:lnTo>
                <a:lnTo>
                  <a:pt x="4093150" y="1450714"/>
                </a:lnTo>
                <a:lnTo>
                  <a:pt x="4100537" y="1505026"/>
                </a:lnTo>
                <a:lnTo>
                  <a:pt x="4145191" y="1784083"/>
                </a:lnTo>
                <a:lnTo>
                  <a:pt x="4153563" y="1844906"/>
                </a:lnTo>
                <a:lnTo>
                  <a:pt x="4161935" y="1904130"/>
                </a:lnTo>
                <a:lnTo>
                  <a:pt x="4170307" y="1961756"/>
                </a:lnTo>
                <a:lnTo>
                  <a:pt x="4178679" y="2017783"/>
                </a:lnTo>
                <a:lnTo>
                  <a:pt x="4187151" y="2072850"/>
                </a:lnTo>
                <a:lnTo>
                  <a:pt x="4195421" y="2125043"/>
                </a:lnTo>
                <a:lnTo>
                  <a:pt x="4203919" y="2177021"/>
                </a:lnTo>
                <a:lnTo>
                  <a:pt x="4212164" y="2225908"/>
                </a:lnTo>
                <a:lnTo>
                  <a:pt x="4220535" y="2273943"/>
                </a:lnTo>
                <a:lnTo>
                  <a:pt x="4228907" y="2320379"/>
                </a:lnTo>
                <a:lnTo>
                  <a:pt x="4237278" y="2365216"/>
                </a:lnTo>
                <a:lnTo>
                  <a:pt x="4245650" y="2408455"/>
                </a:lnTo>
                <a:lnTo>
                  <a:pt x="4254021" y="2450096"/>
                </a:lnTo>
                <a:lnTo>
                  <a:pt x="4262393" y="2490138"/>
                </a:lnTo>
                <a:lnTo>
                  <a:pt x="4270765" y="2528581"/>
                </a:lnTo>
                <a:lnTo>
                  <a:pt x="4299512" y="2648226"/>
                </a:lnTo>
                <a:lnTo>
                  <a:pt x="4319996" y="2724334"/>
                </a:lnTo>
                <a:lnTo>
                  <a:pt x="4340592" y="2793749"/>
                </a:lnTo>
                <a:lnTo>
                  <a:pt x="4361297" y="2856472"/>
                </a:lnTo>
                <a:lnTo>
                  <a:pt x="4382113" y="2912503"/>
                </a:lnTo>
                <a:lnTo>
                  <a:pt x="4403039" y="2961840"/>
                </a:lnTo>
                <a:lnTo>
                  <a:pt x="4424075" y="3004485"/>
                </a:lnTo>
                <a:lnTo>
                  <a:pt x="4445222" y="3040437"/>
                </a:lnTo>
                <a:lnTo>
                  <a:pt x="4487845" y="3092263"/>
                </a:lnTo>
                <a:lnTo>
                  <a:pt x="4530909" y="3117318"/>
                </a:lnTo>
                <a:lnTo>
                  <a:pt x="4552607" y="3119805"/>
                </a:lnTo>
                <a:lnTo>
                  <a:pt x="4599040" y="3114151"/>
                </a:lnTo>
                <a:lnTo>
                  <a:pt x="4640117" y="3100162"/>
                </a:lnTo>
                <a:lnTo>
                  <a:pt x="4675838" y="3077837"/>
                </a:lnTo>
                <a:lnTo>
                  <a:pt x="4706201" y="3047178"/>
                </a:lnTo>
                <a:lnTo>
                  <a:pt x="4731207" y="3008185"/>
                </a:lnTo>
                <a:lnTo>
                  <a:pt x="4753062" y="2987490"/>
                </a:lnTo>
                <a:lnTo>
                  <a:pt x="4772128" y="2962608"/>
                </a:lnTo>
                <a:lnTo>
                  <a:pt x="4788405" y="2933540"/>
                </a:lnTo>
                <a:lnTo>
                  <a:pt x="4801895" y="2900286"/>
                </a:lnTo>
                <a:lnTo>
                  <a:pt x="4920348" y="2578442"/>
                </a:lnTo>
                <a:lnTo>
                  <a:pt x="4615853" y="2578442"/>
                </a:lnTo>
                <a:lnTo>
                  <a:pt x="4506099" y="1743151"/>
                </a:lnTo>
                <a:lnTo>
                  <a:pt x="4478197" y="1469682"/>
                </a:lnTo>
                <a:lnTo>
                  <a:pt x="4471868" y="1407025"/>
                </a:lnTo>
                <a:lnTo>
                  <a:pt x="4464797" y="1348536"/>
                </a:lnTo>
                <a:lnTo>
                  <a:pt x="4456982" y="1294213"/>
                </a:lnTo>
                <a:lnTo>
                  <a:pt x="4448424" y="1244056"/>
                </a:lnTo>
                <a:lnTo>
                  <a:pt x="4439119" y="1198067"/>
                </a:lnTo>
                <a:lnTo>
                  <a:pt x="4421414" y="1142477"/>
                </a:lnTo>
                <a:lnTo>
                  <a:pt x="4395074" y="1099243"/>
                </a:lnTo>
                <a:lnTo>
                  <a:pt x="4360100" y="1068363"/>
                </a:lnTo>
                <a:lnTo>
                  <a:pt x="4316493" y="1049836"/>
                </a:lnTo>
                <a:lnTo>
                  <a:pt x="4264253" y="1043660"/>
                </a:lnTo>
                <a:close/>
              </a:path>
              <a:path w="6439534" h="3131184">
                <a:moveTo>
                  <a:pt x="6245529" y="1049235"/>
                </a:moveTo>
                <a:lnTo>
                  <a:pt x="6196860" y="1053775"/>
                </a:lnTo>
                <a:lnTo>
                  <a:pt x="6156527" y="1067395"/>
                </a:lnTo>
                <a:lnTo>
                  <a:pt x="6124529" y="1090093"/>
                </a:lnTo>
                <a:lnTo>
                  <a:pt x="6100865" y="1121869"/>
                </a:lnTo>
                <a:lnTo>
                  <a:pt x="6085535" y="1162723"/>
                </a:lnTo>
                <a:lnTo>
                  <a:pt x="5845446" y="2177021"/>
                </a:lnTo>
                <a:lnTo>
                  <a:pt x="5709742" y="2682621"/>
                </a:lnTo>
                <a:lnTo>
                  <a:pt x="6042031" y="2682621"/>
                </a:lnTo>
                <a:lnTo>
                  <a:pt x="6057523" y="2631930"/>
                </a:lnTo>
                <a:lnTo>
                  <a:pt x="6073923" y="2577921"/>
                </a:lnTo>
                <a:lnTo>
                  <a:pt x="6090096" y="2524315"/>
                </a:lnTo>
                <a:lnTo>
                  <a:pt x="6106041" y="2471113"/>
                </a:lnTo>
                <a:lnTo>
                  <a:pt x="6121759" y="2418314"/>
                </a:lnTo>
                <a:lnTo>
                  <a:pt x="6137248" y="2365919"/>
                </a:lnTo>
                <a:lnTo>
                  <a:pt x="6152510" y="2313926"/>
                </a:lnTo>
                <a:lnTo>
                  <a:pt x="6167545" y="2262337"/>
                </a:lnTo>
                <a:lnTo>
                  <a:pt x="6182351" y="2211152"/>
                </a:lnTo>
                <a:lnTo>
                  <a:pt x="6196930" y="2160369"/>
                </a:lnTo>
                <a:lnTo>
                  <a:pt x="6211281" y="2109990"/>
                </a:lnTo>
                <a:lnTo>
                  <a:pt x="6225404" y="2060015"/>
                </a:lnTo>
                <a:lnTo>
                  <a:pt x="6239299" y="2010442"/>
                </a:lnTo>
                <a:lnTo>
                  <a:pt x="6252967" y="1961273"/>
                </a:lnTo>
                <a:lnTo>
                  <a:pt x="6266407" y="1912508"/>
                </a:lnTo>
                <a:lnTo>
                  <a:pt x="6279619" y="1864145"/>
                </a:lnTo>
                <a:lnTo>
                  <a:pt x="6292603" y="1816186"/>
                </a:lnTo>
                <a:lnTo>
                  <a:pt x="6305359" y="1768631"/>
                </a:lnTo>
                <a:lnTo>
                  <a:pt x="6317888" y="1721479"/>
                </a:lnTo>
                <a:lnTo>
                  <a:pt x="6330189" y="1674730"/>
                </a:lnTo>
                <a:lnTo>
                  <a:pt x="6342262" y="1628384"/>
                </a:lnTo>
                <a:lnTo>
                  <a:pt x="6354108" y="1582442"/>
                </a:lnTo>
                <a:lnTo>
                  <a:pt x="6365725" y="1536904"/>
                </a:lnTo>
                <a:lnTo>
                  <a:pt x="6377115" y="1491769"/>
                </a:lnTo>
                <a:lnTo>
                  <a:pt x="6388277" y="1447037"/>
                </a:lnTo>
                <a:lnTo>
                  <a:pt x="6399211" y="1402709"/>
                </a:lnTo>
                <a:lnTo>
                  <a:pt x="6409917" y="1358784"/>
                </a:lnTo>
                <a:lnTo>
                  <a:pt x="6420396" y="1315262"/>
                </a:lnTo>
                <a:lnTo>
                  <a:pt x="6434351" y="1255736"/>
                </a:lnTo>
                <a:lnTo>
                  <a:pt x="6439001" y="1229690"/>
                </a:lnTo>
                <a:lnTo>
                  <a:pt x="6435398" y="1193821"/>
                </a:lnTo>
                <a:lnTo>
                  <a:pt x="6406565" y="1130104"/>
                </a:lnTo>
                <a:lnTo>
                  <a:pt x="6351218" y="1079062"/>
                </a:lnTo>
                <a:lnTo>
                  <a:pt x="6283315" y="1052550"/>
                </a:lnTo>
                <a:lnTo>
                  <a:pt x="6245529" y="1049235"/>
                </a:lnTo>
                <a:close/>
              </a:path>
              <a:path w="6439534" h="3131184">
                <a:moveTo>
                  <a:pt x="5257685" y="1051102"/>
                </a:moveTo>
                <a:lnTo>
                  <a:pt x="5215959" y="1055317"/>
                </a:lnTo>
                <a:lnTo>
                  <a:pt x="5177955" y="1067959"/>
                </a:lnTo>
                <a:lnTo>
                  <a:pt x="5143671" y="1089030"/>
                </a:lnTo>
                <a:lnTo>
                  <a:pt x="5113108" y="1118529"/>
                </a:lnTo>
                <a:lnTo>
                  <a:pt x="5086266" y="1156456"/>
                </a:lnTo>
                <a:lnTo>
                  <a:pt x="5063143" y="1202810"/>
                </a:lnTo>
                <a:lnTo>
                  <a:pt x="5043741" y="1257592"/>
                </a:lnTo>
                <a:lnTo>
                  <a:pt x="5027363" y="1312749"/>
                </a:lnTo>
                <a:lnTo>
                  <a:pt x="5011025" y="1367427"/>
                </a:lnTo>
                <a:lnTo>
                  <a:pt x="4994729" y="1421625"/>
                </a:lnTo>
                <a:lnTo>
                  <a:pt x="4978473" y="1475343"/>
                </a:lnTo>
                <a:lnTo>
                  <a:pt x="4962258" y="1528581"/>
                </a:lnTo>
                <a:lnTo>
                  <a:pt x="4946084" y="1581340"/>
                </a:lnTo>
                <a:lnTo>
                  <a:pt x="4929950" y="1633619"/>
                </a:lnTo>
                <a:lnTo>
                  <a:pt x="4913858" y="1685418"/>
                </a:lnTo>
                <a:lnTo>
                  <a:pt x="4897806" y="1736737"/>
                </a:lnTo>
                <a:lnTo>
                  <a:pt x="4881795" y="1787577"/>
                </a:lnTo>
                <a:lnTo>
                  <a:pt x="4865824" y="1837936"/>
                </a:lnTo>
                <a:lnTo>
                  <a:pt x="4849895" y="1887816"/>
                </a:lnTo>
                <a:lnTo>
                  <a:pt x="4834006" y="1937217"/>
                </a:lnTo>
                <a:lnTo>
                  <a:pt x="4818158" y="1986137"/>
                </a:lnTo>
                <a:lnTo>
                  <a:pt x="4802351" y="2034578"/>
                </a:lnTo>
                <a:lnTo>
                  <a:pt x="4786585" y="2082538"/>
                </a:lnTo>
                <a:lnTo>
                  <a:pt x="4770860" y="2130020"/>
                </a:lnTo>
                <a:lnTo>
                  <a:pt x="4755175" y="2177021"/>
                </a:lnTo>
                <a:lnTo>
                  <a:pt x="4739532" y="2223542"/>
                </a:lnTo>
                <a:lnTo>
                  <a:pt x="4723929" y="2269584"/>
                </a:lnTo>
                <a:lnTo>
                  <a:pt x="4708367" y="2315146"/>
                </a:lnTo>
                <a:lnTo>
                  <a:pt x="4692846" y="2360228"/>
                </a:lnTo>
                <a:lnTo>
                  <a:pt x="4677365" y="2404831"/>
                </a:lnTo>
                <a:lnTo>
                  <a:pt x="4661926" y="2448953"/>
                </a:lnTo>
                <a:lnTo>
                  <a:pt x="4646527" y="2492596"/>
                </a:lnTo>
                <a:lnTo>
                  <a:pt x="4631169" y="2535759"/>
                </a:lnTo>
                <a:lnTo>
                  <a:pt x="4615853" y="2578442"/>
                </a:lnTo>
                <a:lnTo>
                  <a:pt x="4920348" y="2578442"/>
                </a:lnTo>
                <a:lnTo>
                  <a:pt x="5084673" y="2131961"/>
                </a:lnTo>
                <a:lnTo>
                  <a:pt x="5237213" y="1776641"/>
                </a:lnTo>
                <a:lnTo>
                  <a:pt x="5549013" y="1776641"/>
                </a:lnTo>
                <a:lnTo>
                  <a:pt x="5545460" y="1755348"/>
                </a:lnTo>
                <a:lnTo>
                  <a:pt x="5535299" y="1695509"/>
                </a:lnTo>
                <a:lnTo>
                  <a:pt x="5525424" y="1638444"/>
                </a:lnTo>
                <a:lnTo>
                  <a:pt x="5515836" y="1584153"/>
                </a:lnTo>
                <a:lnTo>
                  <a:pt x="5506533" y="1532636"/>
                </a:lnTo>
                <a:lnTo>
                  <a:pt x="5497517" y="1483893"/>
                </a:lnTo>
                <a:lnTo>
                  <a:pt x="5488788" y="1437924"/>
                </a:lnTo>
                <a:lnTo>
                  <a:pt x="5480344" y="1394728"/>
                </a:lnTo>
                <a:lnTo>
                  <a:pt x="5472187" y="1354307"/>
                </a:lnTo>
                <a:lnTo>
                  <a:pt x="5464317" y="1316659"/>
                </a:lnTo>
                <a:lnTo>
                  <a:pt x="5439915" y="1220581"/>
                </a:lnTo>
                <a:lnTo>
                  <a:pt x="5419224" y="1168794"/>
                </a:lnTo>
                <a:lnTo>
                  <a:pt x="5394660" y="1126424"/>
                </a:lnTo>
                <a:lnTo>
                  <a:pt x="5366224" y="1093470"/>
                </a:lnTo>
                <a:lnTo>
                  <a:pt x="5333916" y="1069932"/>
                </a:lnTo>
                <a:lnTo>
                  <a:pt x="5297736" y="1055810"/>
                </a:lnTo>
                <a:lnTo>
                  <a:pt x="5257685" y="10511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475537" y="4362439"/>
            <a:ext cx="7091680" cy="3893820"/>
          </a:xfrm>
          <a:custGeom>
            <a:avLst/>
            <a:gdLst/>
            <a:ahLst/>
            <a:cxnLst/>
            <a:rect l="l" t="t" r="r" b="b"/>
            <a:pathLst>
              <a:path w="7091680" h="3893820">
                <a:moveTo>
                  <a:pt x="902271" y="0"/>
                </a:moveTo>
                <a:lnTo>
                  <a:pt x="859195" y="3953"/>
                </a:lnTo>
                <a:lnTo>
                  <a:pt x="819254" y="15813"/>
                </a:lnTo>
                <a:lnTo>
                  <a:pt x="782452" y="35581"/>
                </a:lnTo>
                <a:lnTo>
                  <a:pt x="748792" y="63258"/>
                </a:lnTo>
                <a:lnTo>
                  <a:pt x="720712" y="96510"/>
                </a:lnTo>
                <a:lnTo>
                  <a:pt x="700654" y="133018"/>
                </a:lnTo>
                <a:lnTo>
                  <a:pt x="688618" y="172781"/>
                </a:lnTo>
                <a:lnTo>
                  <a:pt x="684606" y="215798"/>
                </a:lnTo>
                <a:lnTo>
                  <a:pt x="688618" y="258006"/>
                </a:lnTo>
                <a:lnTo>
                  <a:pt x="700654" y="297191"/>
                </a:lnTo>
                <a:lnTo>
                  <a:pt x="720712" y="333354"/>
                </a:lnTo>
                <a:lnTo>
                  <a:pt x="748792" y="366496"/>
                </a:lnTo>
                <a:lnTo>
                  <a:pt x="782452" y="394166"/>
                </a:lnTo>
                <a:lnTo>
                  <a:pt x="819254" y="413931"/>
                </a:lnTo>
                <a:lnTo>
                  <a:pt x="859195" y="425789"/>
                </a:lnTo>
                <a:lnTo>
                  <a:pt x="902271" y="429742"/>
                </a:lnTo>
                <a:lnTo>
                  <a:pt x="945405" y="425789"/>
                </a:lnTo>
                <a:lnTo>
                  <a:pt x="985518" y="413931"/>
                </a:lnTo>
                <a:lnTo>
                  <a:pt x="1022609" y="394166"/>
                </a:lnTo>
                <a:lnTo>
                  <a:pt x="1056678" y="366496"/>
                </a:lnTo>
                <a:lnTo>
                  <a:pt x="1085164" y="333354"/>
                </a:lnTo>
                <a:lnTo>
                  <a:pt x="1105512" y="297191"/>
                </a:lnTo>
                <a:lnTo>
                  <a:pt x="1117721" y="258006"/>
                </a:lnTo>
                <a:lnTo>
                  <a:pt x="1121791" y="215798"/>
                </a:lnTo>
                <a:lnTo>
                  <a:pt x="1117721" y="172781"/>
                </a:lnTo>
                <a:lnTo>
                  <a:pt x="1105512" y="133018"/>
                </a:lnTo>
                <a:lnTo>
                  <a:pt x="1085164" y="96510"/>
                </a:lnTo>
                <a:lnTo>
                  <a:pt x="1056678" y="63258"/>
                </a:lnTo>
                <a:lnTo>
                  <a:pt x="1022609" y="35581"/>
                </a:lnTo>
                <a:lnTo>
                  <a:pt x="985518" y="15813"/>
                </a:lnTo>
                <a:lnTo>
                  <a:pt x="945405" y="3953"/>
                </a:lnTo>
                <a:lnTo>
                  <a:pt x="902271" y="0"/>
                </a:lnTo>
                <a:close/>
              </a:path>
              <a:path w="7091680" h="3893820">
                <a:moveTo>
                  <a:pt x="191617" y="3006331"/>
                </a:moveTo>
                <a:lnTo>
                  <a:pt x="121159" y="3019818"/>
                </a:lnTo>
                <a:lnTo>
                  <a:pt x="58597" y="3060280"/>
                </a:lnTo>
                <a:lnTo>
                  <a:pt x="32961" y="3088534"/>
                </a:lnTo>
                <a:lnTo>
                  <a:pt x="3662" y="3152713"/>
                </a:lnTo>
                <a:lnTo>
                  <a:pt x="0" y="3188639"/>
                </a:lnTo>
                <a:lnTo>
                  <a:pt x="1395" y="3208873"/>
                </a:lnTo>
                <a:lnTo>
                  <a:pt x="12558" y="3253526"/>
                </a:lnTo>
                <a:lnTo>
                  <a:pt x="49626" y="3337983"/>
                </a:lnTo>
                <a:lnTo>
                  <a:pt x="77578" y="3394942"/>
                </a:lnTo>
                <a:lnTo>
                  <a:pt x="106181" y="3448822"/>
                </a:lnTo>
                <a:lnTo>
                  <a:pt x="135434" y="3499624"/>
                </a:lnTo>
                <a:lnTo>
                  <a:pt x="165339" y="3547346"/>
                </a:lnTo>
                <a:lnTo>
                  <a:pt x="195895" y="3591990"/>
                </a:lnTo>
                <a:lnTo>
                  <a:pt x="227102" y="3633554"/>
                </a:lnTo>
                <a:lnTo>
                  <a:pt x="258961" y="3672040"/>
                </a:lnTo>
                <a:lnTo>
                  <a:pt x="291470" y="3707447"/>
                </a:lnTo>
                <a:lnTo>
                  <a:pt x="324631" y="3739775"/>
                </a:lnTo>
                <a:lnTo>
                  <a:pt x="358442" y="3769024"/>
                </a:lnTo>
                <a:lnTo>
                  <a:pt x="392905" y="3795194"/>
                </a:lnTo>
                <a:lnTo>
                  <a:pt x="428019" y="3818286"/>
                </a:lnTo>
                <a:lnTo>
                  <a:pt x="463784" y="3838298"/>
                </a:lnTo>
                <a:lnTo>
                  <a:pt x="500200" y="3855232"/>
                </a:lnTo>
                <a:lnTo>
                  <a:pt x="537267" y="3869087"/>
                </a:lnTo>
                <a:lnTo>
                  <a:pt x="574986" y="3879863"/>
                </a:lnTo>
                <a:lnTo>
                  <a:pt x="613355" y="3887560"/>
                </a:lnTo>
                <a:lnTo>
                  <a:pt x="652376" y="3892178"/>
                </a:lnTo>
                <a:lnTo>
                  <a:pt x="692048" y="3893718"/>
                </a:lnTo>
                <a:lnTo>
                  <a:pt x="739320" y="3891430"/>
                </a:lnTo>
                <a:lnTo>
                  <a:pt x="785142" y="3884565"/>
                </a:lnTo>
                <a:lnTo>
                  <a:pt x="829511" y="3873123"/>
                </a:lnTo>
                <a:lnTo>
                  <a:pt x="872429" y="3857105"/>
                </a:lnTo>
                <a:lnTo>
                  <a:pt x="913896" y="3836511"/>
                </a:lnTo>
                <a:lnTo>
                  <a:pt x="953912" y="3811340"/>
                </a:lnTo>
                <a:lnTo>
                  <a:pt x="992476" y="3781592"/>
                </a:lnTo>
                <a:lnTo>
                  <a:pt x="1029590" y="3747268"/>
                </a:lnTo>
                <a:lnTo>
                  <a:pt x="1065252" y="3708367"/>
                </a:lnTo>
                <a:lnTo>
                  <a:pt x="1099464" y="3664889"/>
                </a:lnTo>
                <a:lnTo>
                  <a:pt x="1128804" y="3622362"/>
                </a:lnTo>
                <a:lnTo>
                  <a:pt x="1155055" y="3578867"/>
                </a:lnTo>
                <a:lnTo>
                  <a:pt x="1178218" y="3534405"/>
                </a:lnTo>
                <a:lnTo>
                  <a:pt x="1183031" y="3523513"/>
                </a:lnTo>
                <a:lnTo>
                  <a:pt x="692048" y="3523513"/>
                </a:lnTo>
                <a:lnTo>
                  <a:pt x="646007" y="3517698"/>
                </a:lnTo>
                <a:lnTo>
                  <a:pt x="602754" y="3500254"/>
                </a:lnTo>
                <a:lnTo>
                  <a:pt x="562292" y="3471183"/>
                </a:lnTo>
                <a:lnTo>
                  <a:pt x="524624" y="3430485"/>
                </a:lnTo>
                <a:lnTo>
                  <a:pt x="490203" y="3374443"/>
                </a:lnTo>
                <a:lnTo>
                  <a:pt x="461367" y="3325377"/>
                </a:lnTo>
                <a:lnTo>
                  <a:pt x="438115" y="3283288"/>
                </a:lnTo>
                <a:lnTo>
                  <a:pt x="420446" y="3248177"/>
                </a:lnTo>
                <a:lnTo>
                  <a:pt x="386618" y="3184015"/>
                </a:lnTo>
                <a:lnTo>
                  <a:pt x="353169" y="3129724"/>
                </a:lnTo>
                <a:lnTo>
                  <a:pt x="320100" y="3085303"/>
                </a:lnTo>
                <a:lnTo>
                  <a:pt x="287410" y="3050753"/>
                </a:lnTo>
                <a:lnTo>
                  <a:pt x="255099" y="3026074"/>
                </a:lnTo>
                <a:lnTo>
                  <a:pt x="223169" y="3011267"/>
                </a:lnTo>
                <a:lnTo>
                  <a:pt x="191617" y="3006331"/>
                </a:lnTo>
                <a:close/>
              </a:path>
              <a:path w="7091680" h="3893820">
                <a:moveTo>
                  <a:pt x="948778" y="837158"/>
                </a:moveTo>
                <a:lnTo>
                  <a:pt x="909652" y="841692"/>
                </a:lnTo>
                <a:lnTo>
                  <a:pt x="842215" y="877969"/>
                </a:lnTo>
                <a:lnTo>
                  <a:pt x="813904" y="909713"/>
                </a:lnTo>
                <a:lnTo>
                  <a:pt x="790709" y="947271"/>
                </a:lnTo>
                <a:lnTo>
                  <a:pt x="774139" y="987383"/>
                </a:lnTo>
                <a:lnTo>
                  <a:pt x="764196" y="1030053"/>
                </a:lnTo>
                <a:lnTo>
                  <a:pt x="760882" y="1075283"/>
                </a:lnTo>
                <a:lnTo>
                  <a:pt x="824141" y="2100338"/>
                </a:lnTo>
                <a:lnTo>
                  <a:pt x="829922" y="2180452"/>
                </a:lnTo>
                <a:lnTo>
                  <a:pt x="835426" y="2257760"/>
                </a:lnTo>
                <a:lnTo>
                  <a:pt x="840653" y="2332262"/>
                </a:lnTo>
                <a:lnTo>
                  <a:pt x="845604" y="2403958"/>
                </a:lnTo>
                <a:lnTo>
                  <a:pt x="850278" y="2472848"/>
                </a:lnTo>
                <a:lnTo>
                  <a:pt x="854675" y="2538933"/>
                </a:lnTo>
                <a:lnTo>
                  <a:pt x="858795" y="2602211"/>
                </a:lnTo>
                <a:lnTo>
                  <a:pt x="862639" y="2662684"/>
                </a:lnTo>
                <a:lnTo>
                  <a:pt x="866205" y="2720351"/>
                </a:lnTo>
                <a:lnTo>
                  <a:pt x="869495" y="2775212"/>
                </a:lnTo>
                <a:lnTo>
                  <a:pt x="872509" y="2827267"/>
                </a:lnTo>
                <a:lnTo>
                  <a:pt x="875245" y="2876516"/>
                </a:lnTo>
                <a:lnTo>
                  <a:pt x="877705" y="2922960"/>
                </a:lnTo>
                <a:lnTo>
                  <a:pt x="879888" y="2966597"/>
                </a:lnTo>
                <a:lnTo>
                  <a:pt x="881958" y="3011267"/>
                </a:lnTo>
                <a:lnTo>
                  <a:pt x="884775" y="3080675"/>
                </a:lnTo>
                <a:lnTo>
                  <a:pt x="886650" y="3142697"/>
                </a:lnTo>
                <a:lnTo>
                  <a:pt x="887321" y="3184015"/>
                </a:lnTo>
                <a:lnTo>
                  <a:pt x="887387" y="3214687"/>
                </a:lnTo>
                <a:lnTo>
                  <a:pt x="879712" y="3261198"/>
                </a:lnTo>
                <a:lnTo>
                  <a:pt x="867852" y="3307708"/>
                </a:lnTo>
                <a:lnTo>
                  <a:pt x="851809" y="3354219"/>
                </a:lnTo>
                <a:lnTo>
                  <a:pt x="831583" y="3400729"/>
                </a:lnTo>
                <a:lnTo>
                  <a:pt x="801231" y="3454445"/>
                </a:lnTo>
                <a:lnTo>
                  <a:pt x="767859" y="3492815"/>
                </a:lnTo>
                <a:lnTo>
                  <a:pt x="731465" y="3515838"/>
                </a:lnTo>
                <a:lnTo>
                  <a:pt x="692048" y="3523513"/>
                </a:lnTo>
                <a:lnTo>
                  <a:pt x="1183031" y="3523513"/>
                </a:lnTo>
                <a:lnTo>
                  <a:pt x="1215278" y="3442577"/>
                </a:lnTo>
                <a:lnTo>
                  <a:pt x="1229176" y="3395213"/>
                </a:lnTo>
                <a:lnTo>
                  <a:pt x="1239985" y="3346881"/>
                </a:lnTo>
                <a:lnTo>
                  <a:pt x="1247706" y="3297581"/>
                </a:lnTo>
                <a:lnTo>
                  <a:pt x="1252339" y="3247315"/>
                </a:lnTo>
                <a:lnTo>
                  <a:pt x="1253883" y="3196082"/>
                </a:lnTo>
                <a:lnTo>
                  <a:pt x="1203642" y="2050110"/>
                </a:lnTo>
                <a:lnTo>
                  <a:pt x="1142250" y="978547"/>
                </a:lnTo>
                <a:lnTo>
                  <a:pt x="1123649" y="930644"/>
                </a:lnTo>
                <a:lnTo>
                  <a:pt x="1075283" y="883666"/>
                </a:lnTo>
                <a:lnTo>
                  <a:pt x="1012031" y="848787"/>
                </a:lnTo>
                <a:lnTo>
                  <a:pt x="980403" y="840065"/>
                </a:lnTo>
                <a:lnTo>
                  <a:pt x="948778" y="837158"/>
                </a:lnTo>
                <a:close/>
              </a:path>
              <a:path w="7091680" h="3893820">
                <a:moveTo>
                  <a:pt x="3362569" y="2755176"/>
                </a:moveTo>
                <a:lnTo>
                  <a:pt x="2994710" y="2755176"/>
                </a:lnTo>
                <a:lnTo>
                  <a:pt x="3010628" y="2809180"/>
                </a:lnTo>
                <a:lnTo>
                  <a:pt x="3032340" y="2853374"/>
                </a:lnTo>
                <a:lnTo>
                  <a:pt x="3059823" y="2887729"/>
                </a:lnTo>
                <a:lnTo>
                  <a:pt x="3093101" y="2912274"/>
                </a:lnTo>
                <a:lnTo>
                  <a:pt x="3132167" y="2927000"/>
                </a:lnTo>
                <a:lnTo>
                  <a:pt x="3177019" y="2931909"/>
                </a:lnTo>
                <a:lnTo>
                  <a:pt x="3214578" y="2928713"/>
                </a:lnTo>
                <a:lnTo>
                  <a:pt x="3280625" y="2903137"/>
                </a:lnTo>
                <a:lnTo>
                  <a:pt x="3332720" y="2853364"/>
                </a:lnTo>
                <a:lnTo>
                  <a:pt x="3359689" y="2787795"/>
                </a:lnTo>
                <a:lnTo>
                  <a:pt x="3362569" y="2755176"/>
                </a:lnTo>
                <a:close/>
              </a:path>
              <a:path w="7091680" h="3893820">
                <a:moveTo>
                  <a:pt x="2004999" y="799947"/>
                </a:moveTo>
                <a:lnTo>
                  <a:pt x="1958233" y="804443"/>
                </a:lnTo>
                <a:lnTo>
                  <a:pt x="1918390" y="817931"/>
                </a:lnTo>
                <a:lnTo>
                  <a:pt x="1885471" y="840412"/>
                </a:lnTo>
                <a:lnTo>
                  <a:pt x="1859478" y="871884"/>
                </a:lnTo>
                <a:lnTo>
                  <a:pt x="1840409" y="912349"/>
                </a:lnTo>
                <a:lnTo>
                  <a:pt x="1828266" y="961809"/>
                </a:lnTo>
                <a:lnTo>
                  <a:pt x="1819351" y="1015576"/>
                </a:lnTo>
                <a:lnTo>
                  <a:pt x="1811129" y="1068944"/>
                </a:lnTo>
                <a:lnTo>
                  <a:pt x="1803848" y="1120166"/>
                </a:lnTo>
                <a:lnTo>
                  <a:pt x="1797260" y="1170989"/>
                </a:lnTo>
                <a:lnTo>
                  <a:pt x="1791447" y="1220831"/>
                </a:lnTo>
                <a:lnTo>
                  <a:pt x="1786410" y="1269692"/>
                </a:lnTo>
                <a:lnTo>
                  <a:pt x="1782148" y="1317570"/>
                </a:lnTo>
                <a:lnTo>
                  <a:pt x="1778661" y="1364467"/>
                </a:lnTo>
                <a:lnTo>
                  <a:pt x="1775949" y="1410383"/>
                </a:lnTo>
                <a:lnTo>
                  <a:pt x="1774012" y="1455316"/>
                </a:lnTo>
                <a:lnTo>
                  <a:pt x="1772850" y="1499267"/>
                </a:lnTo>
                <a:lnTo>
                  <a:pt x="1772462" y="1542237"/>
                </a:lnTo>
                <a:lnTo>
                  <a:pt x="1772713" y="1587915"/>
                </a:lnTo>
                <a:lnTo>
                  <a:pt x="1773466" y="1634340"/>
                </a:lnTo>
                <a:lnTo>
                  <a:pt x="1774721" y="1681512"/>
                </a:lnTo>
                <a:lnTo>
                  <a:pt x="1776478" y="1729430"/>
                </a:lnTo>
                <a:lnTo>
                  <a:pt x="1778738" y="1778095"/>
                </a:lnTo>
                <a:lnTo>
                  <a:pt x="1781499" y="1827506"/>
                </a:lnTo>
                <a:lnTo>
                  <a:pt x="1784762" y="1877664"/>
                </a:lnTo>
                <a:lnTo>
                  <a:pt x="1788527" y="1928569"/>
                </a:lnTo>
                <a:lnTo>
                  <a:pt x="1792794" y="1980220"/>
                </a:lnTo>
                <a:lnTo>
                  <a:pt x="1797660" y="2033594"/>
                </a:lnTo>
                <a:lnTo>
                  <a:pt x="1802835" y="2085763"/>
                </a:lnTo>
                <a:lnTo>
                  <a:pt x="1808608" y="2139654"/>
                </a:lnTo>
                <a:lnTo>
                  <a:pt x="1814883" y="2194293"/>
                </a:lnTo>
                <a:lnTo>
                  <a:pt x="1821661" y="2249678"/>
                </a:lnTo>
                <a:lnTo>
                  <a:pt x="1828940" y="2305810"/>
                </a:lnTo>
                <a:lnTo>
                  <a:pt x="1836721" y="2362689"/>
                </a:lnTo>
                <a:lnTo>
                  <a:pt x="1845005" y="2420315"/>
                </a:lnTo>
                <a:lnTo>
                  <a:pt x="1855616" y="2475807"/>
                </a:lnTo>
                <a:lnTo>
                  <a:pt x="1870703" y="2527869"/>
                </a:lnTo>
                <a:lnTo>
                  <a:pt x="1890267" y="2576500"/>
                </a:lnTo>
                <a:lnTo>
                  <a:pt x="1914307" y="2621702"/>
                </a:lnTo>
                <a:lnTo>
                  <a:pt x="1942823" y="2663473"/>
                </a:lnTo>
                <a:lnTo>
                  <a:pt x="1975816" y="2701814"/>
                </a:lnTo>
                <a:lnTo>
                  <a:pt x="2013284" y="2736725"/>
                </a:lnTo>
                <a:lnTo>
                  <a:pt x="2055228" y="2768206"/>
                </a:lnTo>
                <a:lnTo>
                  <a:pt x="2096535" y="2793495"/>
                </a:lnTo>
                <a:lnTo>
                  <a:pt x="2140458" y="2815412"/>
                </a:lnTo>
                <a:lnTo>
                  <a:pt x="2186996" y="2833957"/>
                </a:lnTo>
                <a:lnTo>
                  <a:pt x="2236149" y="2849130"/>
                </a:lnTo>
                <a:lnTo>
                  <a:pt x="2287918" y="2860932"/>
                </a:lnTo>
                <a:lnTo>
                  <a:pt x="2342303" y="2869361"/>
                </a:lnTo>
                <a:lnTo>
                  <a:pt x="2399304" y="2874419"/>
                </a:lnTo>
                <a:lnTo>
                  <a:pt x="2458923" y="2876105"/>
                </a:lnTo>
                <a:lnTo>
                  <a:pt x="2513473" y="2875106"/>
                </a:lnTo>
                <a:lnTo>
                  <a:pt x="2566855" y="2872107"/>
                </a:lnTo>
                <a:lnTo>
                  <a:pt x="2619068" y="2867110"/>
                </a:lnTo>
                <a:lnTo>
                  <a:pt x="2670113" y="2860114"/>
                </a:lnTo>
                <a:lnTo>
                  <a:pt x="2719990" y="2851120"/>
                </a:lnTo>
                <a:lnTo>
                  <a:pt x="2768698" y="2840126"/>
                </a:lnTo>
                <a:lnTo>
                  <a:pt x="2816238" y="2827134"/>
                </a:lnTo>
                <a:lnTo>
                  <a:pt x="2862609" y="2812142"/>
                </a:lnTo>
                <a:lnTo>
                  <a:pt x="2907812" y="2795152"/>
                </a:lnTo>
                <a:lnTo>
                  <a:pt x="2951845" y="2776163"/>
                </a:lnTo>
                <a:lnTo>
                  <a:pt x="2994710" y="2755176"/>
                </a:lnTo>
                <a:lnTo>
                  <a:pt x="3362569" y="2755176"/>
                </a:lnTo>
                <a:lnTo>
                  <a:pt x="3363061" y="2749600"/>
                </a:lnTo>
                <a:lnTo>
                  <a:pt x="3362654" y="2726464"/>
                </a:lnTo>
                <a:lnTo>
                  <a:pt x="3361432" y="2697978"/>
                </a:lnTo>
                <a:lnTo>
                  <a:pt x="3359348" y="2663473"/>
                </a:lnTo>
                <a:lnTo>
                  <a:pt x="3353696" y="2585776"/>
                </a:lnTo>
                <a:lnTo>
                  <a:pt x="3351660" y="2551941"/>
                </a:lnTo>
                <a:lnTo>
                  <a:pt x="3350438" y="2523453"/>
                </a:lnTo>
                <a:lnTo>
                  <a:pt x="3350031" y="2500312"/>
                </a:lnTo>
                <a:lnTo>
                  <a:pt x="3350029" y="2498458"/>
                </a:lnTo>
                <a:lnTo>
                  <a:pt x="2458923" y="2498458"/>
                </a:lnTo>
                <a:lnTo>
                  <a:pt x="2400792" y="2494038"/>
                </a:lnTo>
                <a:lnTo>
                  <a:pt x="2341727" y="2480779"/>
                </a:lnTo>
                <a:lnTo>
                  <a:pt x="2281729" y="2459154"/>
                </a:lnTo>
                <a:lnTo>
                  <a:pt x="2220798" y="2429624"/>
                </a:lnTo>
                <a:lnTo>
                  <a:pt x="2209524" y="2389566"/>
                </a:lnTo>
                <a:lnTo>
                  <a:pt x="2199085" y="2345940"/>
                </a:lnTo>
                <a:lnTo>
                  <a:pt x="2189481" y="2298747"/>
                </a:lnTo>
                <a:lnTo>
                  <a:pt x="2180711" y="2247986"/>
                </a:lnTo>
                <a:lnTo>
                  <a:pt x="2172775" y="2193656"/>
                </a:lnTo>
                <a:lnTo>
                  <a:pt x="2165674" y="2135758"/>
                </a:lnTo>
                <a:lnTo>
                  <a:pt x="2159406" y="2074291"/>
                </a:lnTo>
                <a:lnTo>
                  <a:pt x="2155519" y="2029121"/>
                </a:lnTo>
                <a:lnTo>
                  <a:pt x="2152040" y="1982166"/>
                </a:lnTo>
                <a:lnTo>
                  <a:pt x="2148971" y="1933425"/>
                </a:lnTo>
                <a:lnTo>
                  <a:pt x="2146312" y="1882898"/>
                </a:lnTo>
                <a:lnTo>
                  <a:pt x="2144061" y="1830585"/>
                </a:lnTo>
                <a:lnTo>
                  <a:pt x="2142220" y="1776487"/>
                </a:lnTo>
                <a:lnTo>
                  <a:pt x="2140788" y="1720603"/>
                </a:lnTo>
                <a:lnTo>
                  <a:pt x="2139765" y="1662933"/>
                </a:lnTo>
                <a:lnTo>
                  <a:pt x="2139151" y="1603477"/>
                </a:lnTo>
                <a:lnTo>
                  <a:pt x="2138946" y="1542237"/>
                </a:lnTo>
                <a:lnTo>
                  <a:pt x="2139696" y="1506888"/>
                </a:lnTo>
                <a:lnTo>
                  <a:pt x="2141943" y="1466579"/>
                </a:lnTo>
                <a:lnTo>
                  <a:pt x="2145690" y="1421309"/>
                </a:lnTo>
                <a:lnTo>
                  <a:pt x="2150935" y="1371078"/>
                </a:lnTo>
                <a:lnTo>
                  <a:pt x="2157679" y="1315888"/>
                </a:lnTo>
                <a:lnTo>
                  <a:pt x="2175632" y="1184673"/>
                </a:lnTo>
                <a:lnTo>
                  <a:pt x="2183185" y="1121794"/>
                </a:lnTo>
                <a:lnTo>
                  <a:pt x="2188580" y="1067099"/>
                </a:lnTo>
                <a:lnTo>
                  <a:pt x="2191817" y="1020591"/>
                </a:lnTo>
                <a:lnTo>
                  <a:pt x="2192896" y="982268"/>
                </a:lnTo>
                <a:lnTo>
                  <a:pt x="2189524" y="944073"/>
                </a:lnTo>
                <a:lnTo>
                  <a:pt x="2162549" y="878495"/>
                </a:lnTo>
                <a:lnTo>
                  <a:pt x="2110343" y="828729"/>
                </a:lnTo>
                <a:lnTo>
                  <a:pt x="2043368" y="803145"/>
                </a:lnTo>
                <a:lnTo>
                  <a:pt x="2004999" y="799947"/>
                </a:lnTo>
                <a:close/>
              </a:path>
              <a:path w="7091680" h="3893820">
                <a:moveTo>
                  <a:pt x="3195624" y="811110"/>
                </a:moveTo>
                <a:lnTo>
                  <a:pt x="3146172" y="815864"/>
                </a:lnTo>
                <a:lnTo>
                  <a:pt x="3104469" y="830127"/>
                </a:lnTo>
                <a:lnTo>
                  <a:pt x="3070517" y="853898"/>
                </a:lnTo>
                <a:lnTo>
                  <a:pt x="3044316" y="887179"/>
                </a:lnTo>
                <a:lnTo>
                  <a:pt x="3025866" y="929969"/>
                </a:lnTo>
                <a:lnTo>
                  <a:pt x="3015170" y="982268"/>
                </a:lnTo>
                <a:lnTo>
                  <a:pt x="3010302" y="1025065"/>
                </a:lnTo>
                <a:lnTo>
                  <a:pt x="3005794" y="1068944"/>
                </a:lnTo>
                <a:lnTo>
                  <a:pt x="3001647" y="1113906"/>
                </a:lnTo>
                <a:lnTo>
                  <a:pt x="2997860" y="1159949"/>
                </a:lnTo>
                <a:lnTo>
                  <a:pt x="2994434" y="1207075"/>
                </a:lnTo>
                <a:lnTo>
                  <a:pt x="2991369" y="1255283"/>
                </a:lnTo>
                <a:lnTo>
                  <a:pt x="2988664" y="1304574"/>
                </a:lnTo>
                <a:lnTo>
                  <a:pt x="2986319" y="1354946"/>
                </a:lnTo>
                <a:lnTo>
                  <a:pt x="2984335" y="1406401"/>
                </a:lnTo>
                <a:lnTo>
                  <a:pt x="2982712" y="1458937"/>
                </a:lnTo>
                <a:lnTo>
                  <a:pt x="2981449" y="1512556"/>
                </a:lnTo>
                <a:lnTo>
                  <a:pt x="2980547" y="1567257"/>
                </a:lnTo>
                <a:lnTo>
                  <a:pt x="2980006" y="1623040"/>
                </a:lnTo>
                <a:lnTo>
                  <a:pt x="2979880" y="1662933"/>
                </a:lnTo>
                <a:lnTo>
                  <a:pt x="2979842" y="1681512"/>
                </a:lnTo>
                <a:lnTo>
                  <a:pt x="2983547" y="2040801"/>
                </a:lnTo>
                <a:lnTo>
                  <a:pt x="2985401" y="2418461"/>
                </a:lnTo>
                <a:lnTo>
                  <a:pt x="2935235" y="2432343"/>
                </a:lnTo>
                <a:lnTo>
                  <a:pt x="2885530" y="2444904"/>
                </a:lnTo>
                <a:lnTo>
                  <a:pt x="2836286" y="2456143"/>
                </a:lnTo>
                <a:lnTo>
                  <a:pt x="2787502" y="2466060"/>
                </a:lnTo>
                <a:lnTo>
                  <a:pt x="2739178" y="2474655"/>
                </a:lnTo>
                <a:lnTo>
                  <a:pt x="2691316" y="2481928"/>
                </a:lnTo>
                <a:lnTo>
                  <a:pt x="2643915" y="2487879"/>
                </a:lnTo>
                <a:lnTo>
                  <a:pt x="2596975" y="2492507"/>
                </a:lnTo>
                <a:lnTo>
                  <a:pt x="2550496" y="2495813"/>
                </a:lnTo>
                <a:lnTo>
                  <a:pt x="2504479" y="2497797"/>
                </a:lnTo>
                <a:lnTo>
                  <a:pt x="2458923" y="2498458"/>
                </a:lnTo>
                <a:lnTo>
                  <a:pt x="3350029" y="2498458"/>
                </a:lnTo>
                <a:lnTo>
                  <a:pt x="3349916" y="2424969"/>
                </a:lnTo>
                <a:lnTo>
                  <a:pt x="3349696" y="2362689"/>
                </a:lnTo>
                <a:lnTo>
                  <a:pt x="3349310" y="2280558"/>
                </a:lnTo>
                <a:lnTo>
                  <a:pt x="3348614" y="2163353"/>
                </a:lnTo>
                <a:lnTo>
                  <a:pt x="3347711" y="2029121"/>
                </a:lnTo>
                <a:lnTo>
                  <a:pt x="3347360" y="1972901"/>
                </a:lnTo>
                <a:lnTo>
                  <a:pt x="3347039" y="1916394"/>
                </a:lnTo>
                <a:lnTo>
                  <a:pt x="3346777" y="1864072"/>
                </a:lnTo>
                <a:lnTo>
                  <a:pt x="3346572" y="1815936"/>
                </a:lnTo>
                <a:lnTo>
                  <a:pt x="3346329" y="1720603"/>
                </a:lnTo>
                <a:lnTo>
                  <a:pt x="3346310" y="1696643"/>
                </a:lnTo>
                <a:lnTo>
                  <a:pt x="3379800" y="993432"/>
                </a:lnTo>
                <a:lnTo>
                  <a:pt x="3378054" y="955989"/>
                </a:lnTo>
                <a:lnTo>
                  <a:pt x="3352941" y="890876"/>
                </a:lnTo>
                <a:lnTo>
                  <a:pt x="3300965" y="840411"/>
                </a:lnTo>
                <a:lnTo>
                  <a:pt x="3233993" y="814366"/>
                </a:lnTo>
                <a:lnTo>
                  <a:pt x="3195624" y="811110"/>
                </a:lnTo>
                <a:close/>
              </a:path>
              <a:path w="7091680" h="3893820">
                <a:moveTo>
                  <a:pt x="3818775" y="2336596"/>
                </a:moveTo>
                <a:lnTo>
                  <a:pt x="3748308" y="2350550"/>
                </a:lnTo>
                <a:lnTo>
                  <a:pt x="3685755" y="2392413"/>
                </a:lnTo>
                <a:lnTo>
                  <a:pt x="3660119" y="2421483"/>
                </a:lnTo>
                <a:lnTo>
                  <a:pt x="3630820" y="2486596"/>
                </a:lnTo>
                <a:lnTo>
                  <a:pt x="3627158" y="2522639"/>
                </a:lnTo>
                <a:lnTo>
                  <a:pt x="3630694" y="2562971"/>
                </a:lnTo>
                <a:lnTo>
                  <a:pt x="3641305" y="2601281"/>
                </a:lnTo>
                <a:lnTo>
                  <a:pt x="3658989" y="2637569"/>
                </a:lnTo>
                <a:lnTo>
                  <a:pt x="3683746" y="2671836"/>
                </a:lnTo>
                <a:lnTo>
                  <a:pt x="3715578" y="2704082"/>
                </a:lnTo>
                <a:lnTo>
                  <a:pt x="3754483" y="2734305"/>
                </a:lnTo>
                <a:lnTo>
                  <a:pt x="3800463" y="2762507"/>
                </a:lnTo>
                <a:lnTo>
                  <a:pt x="3853516" y="2788688"/>
                </a:lnTo>
                <a:lnTo>
                  <a:pt x="3913644" y="2812846"/>
                </a:lnTo>
                <a:lnTo>
                  <a:pt x="3963115" y="2830027"/>
                </a:lnTo>
                <a:lnTo>
                  <a:pt x="4013138" y="2845186"/>
                </a:lnTo>
                <a:lnTo>
                  <a:pt x="4063712" y="2858325"/>
                </a:lnTo>
                <a:lnTo>
                  <a:pt x="4114837" y="2869442"/>
                </a:lnTo>
                <a:lnTo>
                  <a:pt x="4166513" y="2878538"/>
                </a:lnTo>
                <a:lnTo>
                  <a:pt x="4218741" y="2885614"/>
                </a:lnTo>
                <a:lnTo>
                  <a:pt x="4271519" y="2890667"/>
                </a:lnTo>
                <a:lnTo>
                  <a:pt x="4324850" y="2893700"/>
                </a:lnTo>
                <a:lnTo>
                  <a:pt x="4378731" y="2894711"/>
                </a:lnTo>
                <a:lnTo>
                  <a:pt x="4438325" y="2893665"/>
                </a:lnTo>
                <a:lnTo>
                  <a:pt x="4496013" y="2890528"/>
                </a:lnTo>
                <a:lnTo>
                  <a:pt x="4551794" y="2885300"/>
                </a:lnTo>
                <a:lnTo>
                  <a:pt x="4605668" y="2877980"/>
                </a:lnTo>
                <a:lnTo>
                  <a:pt x="4657635" y="2868570"/>
                </a:lnTo>
                <a:lnTo>
                  <a:pt x="4707696" y="2857069"/>
                </a:lnTo>
                <a:lnTo>
                  <a:pt x="4755850" y="2843478"/>
                </a:lnTo>
                <a:lnTo>
                  <a:pt x="4802098" y="2827795"/>
                </a:lnTo>
                <a:lnTo>
                  <a:pt x="4846439" y="2810022"/>
                </a:lnTo>
                <a:lnTo>
                  <a:pt x="4888874" y="2790159"/>
                </a:lnTo>
                <a:lnTo>
                  <a:pt x="4929403" y="2768206"/>
                </a:lnTo>
                <a:lnTo>
                  <a:pt x="4974926" y="2738900"/>
                </a:lnTo>
                <a:lnTo>
                  <a:pt x="5016114" y="2707135"/>
                </a:lnTo>
                <a:lnTo>
                  <a:pt x="5052967" y="2672910"/>
                </a:lnTo>
                <a:lnTo>
                  <a:pt x="5085484" y="2636226"/>
                </a:lnTo>
                <a:lnTo>
                  <a:pt x="5113666" y="2597082"/>
                </a:lnTo>
                <a:lnTo>
                  <a:pt x="5137512" y="2555479"/>
                </a:lnTo>
                <a:lnTo>
                  <a:pt x="5153701" y="2518918"/>
                </a:lnTo>
                <a:lnTo>
                  <a:pt x="4378731" y="2518918"/>
                </a:lnTo>
                <a:lnTo>
                  <a:pt x="4333504" y="2517522"/>
                </a:lnTo>
                <a:lnTo>
                  <a:pt x="4283394" y="2513336"/>
                </a:lnTo>
                <a:lnTo>
                  <a:pt x="4228400" y="2506359"/>
                </a:lnTo>
                <a:lnTo>
                  <a:pt x="4168521" y="2496591"/>
                </a:lnTo>
                <a:lnTo>
                  <a:pt x="4097352" y="2481707"/>
                </a:lnTo>
                <a:lnTo>
                  <a:pt x="4040149" y="2464966"/>
                </a:lnTo>
                <a:lnTo>
                  <a:pt x="3996895" y="2446365"/>
                </a:lnTo>
                <a:lnTo>
                  <a:pt x="3924110" y="2386831"/>
                </a:lnTo>
                <a:lnTo>
                  <a:pt x="3884812" y="2358923"/>
                </a:lnTo>
                <a:lnTo>
                  <a:pt x="3849700" y="2342178"/>
                </a:lnTo>
                <a:lnTo>
                  <a:pt x="3818775" y="2336596"/>
                </a:lnTo>
                <a:close/>
              </a:path>
              <a:path w="7091680" h="3893820">
                <a:moveTo>
                  <a:pt x="5018697" y="658571"/>
                </a:moveTo>
                <a:lnTo>
                  <a:pt x="4974860" y="660662"/>
                </a:lnTo>
                <a:lnTo>
                  <a:pt x="4932654" y="666937"/>
                </a:lnTo>
                <a:lnTo>
                  <a:pt x="4892077" y="677398"/>
                </a:lnTo>
                <a:lnTo>
                  <a:pt x="4853127" y="692048"/>
                </a:lnTo>
                <a:lnTo>
                  <a:pt x="4819980" y="706304"/>
                </a:lnTo>
                <a:lnTo>
                  <a:pt x="4781139" y="721434"/>
                </a:lnTo>
                <a:lnTo>
                  <a:pt x="4736604" y="737438"/>
                </a:lnTo>
                <a:lnTo>
                  <a:pt x="4686375" y="754315"/>
                </a:lnTo>
                <a:lnTo>
                  <a:pt x="4630450" y="772065"/>
                </a:lnTo>
                <a:lnTo>
                  <a:pt x="4568830" y="790688"/>
                </a:lnTo>
                <a:lnTo>
                  <a:pt x="4434089" y="829717"/>
                </a:lnTo>
                <a:lnTo>
                  <a:pt x="4372130" y="848454"/>
                </a:lnTo>
                <a:lnTo>
                  <a:pt x="4315637" y="866394"/>
                </a:lnTo>
                <a:lnTo>
                  <a:pt x="4264610" y="883536"/>
                </a:lnTo>
                <a:lnTo>
                  <a:pt x="4219050" y="899880"/>
                </a:lnTo>
                <a:lnTo>
                  <a:pt x="4178955" y="915426"/>
                </a:lnTo>
                <a:lnTo>
                  <a:pt x="4097091" y="953243"/>
                </a:lnTo>
                <a:lnTo>
                  <a:pt x="4053113" y="978296"/>
                </a:lnTo>
                <a:lnTo>
                  <a:pt x="4012393" y="1005334"/>
                </a:lnTo>
                <a:lnTo>
                  <a:pt x="3974930" y="1034356"/>
                </a:lnTo>
                <a:lnTo>
                  <a:pt x="3940725" y="1065362"/>
                </a:lnTo>
                <a:lnTo>
                  <a:pt x="3909777" y="1098352"/>
                </a:lnTo>
                <a:lnTo>
                  <a:pt x="3882087" y="1133326"/>
                </a:lnTo>
                <a:lnTo>
                  <a:pt x="3857655" y="1170285"/>
                </a:lnTo>
                <a:lnTo>
                  <a:pt x="3836481" y="1209229"/>
                </a:lnTo>
                <a:lnTo>
                  <a:pt x="3818564" y="1250156"/>
                </a:lnTo>
                <a:lnTo>
                  <a:pt x="3803904" y="1293069"/>
                </a:lnTo>
                <a:lnTo>
                  <a:pt x="3792502" y="1337966"/>
                </a:lnTo>
                <a:lnTo>
                  <a:pt x="3784358" y="1384848"/>
                </a:lnTo>
                <a:lnTo>
                  <a:pt x="3779472" y="1433715"/>
                </a:lnTo>
                <a:lnTo>
                  <a:pt x="3777843" y="1484566"/>
                </a:lnTo>
                <a:lnTo>
                  <a:pt x="3780918" y="1542464"/>
                </a:lnTo>
                <a:lnTo>
                  <a:pt x="3790144" y="1596034"/>
                </a:lnTo>
                <a:lnTo>
                  <a:pt x="3805520" y="1645276"/>
                </a:lnTo>
                <a:lnTo>
                  <a:pt x="3827047" y="1690191"/>
                </a:lnTo>
                <a:lnTo>
                  <a:pt x="3854723" y="1730778"/>
                </a:lnTo>
                <a:lnTo>
                  <a:pt x="3888551" y="1767036"/>
                </a:lnTo>
                <a:lnTo>
                  <a:pt x="3928529" y="1798967"/>
                </a:lnTo>
                <a:lnTo>
                  <a:pt x="3961218" y="1819314"/>
                </a:lnTo>
                <a:lnTo>
                  <a:pt x="3999754" y="1838902"/>
                </a:lnTo>
                <a:lnTo>
                  <a:pt x="4044137" y="1857731"/>
                </a:lnTo>
                <a:lnTo>
                  <a:pt x="4094366" y="1875802"/>
                </a:lnTo>
                <a:lnTo>
                  <a:pt x="4150443" y="1893113"/>
                </a:lnTo>
                <a:lnTo>
                  <a:pt x="4212368" y="1909666"/>
                </a:lnTo>
                <a:lnTo>
                  <a:pt x="4280141" y="1925459"/>
                </a:lnTo>
                <a:lnTo>
                  <a:pt x="4473613" y="1968258"/>
                </a:lnTo>
                <a:lnTo>
                  <a:pt x="4534959" y="1985845"/>
                </a:lnTo>
                <a:lnTo>
                  <a:pt x="4590463" y="2006138"/>
                </a:lnTo>
                <a:lnTo>
                  <a:pt x="4640123" y="2029138"/>
                </a:lnTo>
                <a:lnTo>
                  <a:pt x="4683942" y="2054843"/>
                </a:lnTo>
                <a:lnTo>
                  <a:pt x="4721917" y="2083255"/>
                </a:lnTo>
                <a:lnTo>
                  <a:pt x="4754050" y="2114373"/>
                </a:lnTo>
                <a:lnTo>
                  <a:pt x="4780341" y="2148198"/>
                </a:lnTo>
                <a:lnTo>
                  <a:pt x="4800789" y="2184729"/>
                </a:lnTo>
                <a:lnTo>
                  <a:pt x="4815395" y="2223967"/>
                </a:lnTo>
                <a:lnTo>
                  <a:pt x="4824158" y="2265911"/>
                </a:lnTo>
                <a:lnTo>
                  <a:pt x="4827079" y="2310561"/>
                </a:lnTo>
                <a:lnTo>
                  <a:pt x="4822273" y="2347870"/>
                </a:lnTo>
                <a:lnTo>
                  <a:pt x="4783826" y="2411945"/>
                </a:lnTo>
                <a:lnTo>
                  <a:pt x="4750185" y="2438713"/>
                </a:lnTo>
                <a:lnTo>
                  <a:pt x="4706932" y="2461966"/>
                </a:lnTo>
                <a:lnTo>
                  <a:pt x="4654062" y="2481708"/>
                </a:lnTo>
                <a:lnTo>
                  <a:pt x="4613345" y="2493075"/>
                </a:lnTo>
                <a:lnTo>
                  <a:pt x="4570556" y="2502377"/>
                </a:lnTo>
                <a:lnTo>
                  <a:pt x="4525700" y="2509613"/>
                </a:lnTo>
                <a:lnTo>
                  <a:pt x="4478777" y="2514782"/>
                </a:lnTo>
                <a:lnTo>
                  <a:pt x="4429787" y="2517884"/>
                </a:lnTo>
                <a:lnTo>
                  <a:pt x="4378731" y="2518918"/>
                </a:lnTo>
                <a:lnTo>
                  <a:pt x="5153701" y="2518918"/>
                </a:lnTo>
                <a:lnTo>
                  <a:pt x="5172198" y="2464892"/>
                </a:lnTo>
                <a:lnTo>
                  <a:pt x="5183037" y="2415909"/>
                </a:lnTo>
                <a:lnTo>
                  <a:pt x="5189541" y="2364465"/>
                </a:lnTo>
                <a:lnTo>
                  <a:pt x="5191709" y="2310561"/>
                </a:lnTo>
                <a:lnTo>
                  <a:pt x="5190162" y="2258565"/>
                </a:lnTo>
                <a:lnTo>
                  <a:pt x="5185520" y="2208354"/>
                </a:lnTo>
                <a:lnTo>
                  <a:pt x="5177785" y="2159927"/>
                </a:lnTo>
                <a:lnTo>
                  <a:pt x="5166955" y="2113284"/>
                </a:lnTo>
                <a:lnTo>
                  <a:pt x="5153030" y="2068426"/>
                </a:lnTo>
                <a:lnTo>
                  <a:pt x="5136012" y="2025352"/>
                </a:lnTo>
                <a:lnTo>
                  <a:pt x="5115899" y="1984063"/>
                </a:lnTo>
                <a:lnTo>
                  <a:pt x="5092692" y="1944559"/>
                </a:lnTo>
                <a:lnTo>
                  <a:pt x="5066391" y="1906839"/>
                </a:lnTo>
                <a:lnTo>
                  <a:pt x="5036995" y="1870903"/>
                </a:lnTo>
                <a:lnTo>
                  <a:pt x="5004506" y="1836752"/>
                </a:lnTo>
                <a:lnTo>
                  <a:pt x="4968922" y="1804385"/>
                </a:lnTo>
                <a:lnTo>
                  <a:pt x="4930243" y="1773803"/>
                </a:lnTo>
                <a:lnTo>
                  <a:pt x="4888471" y="1745005"/>
                </a:lnTo>
                <a:lnTo>
                  <a:pt x="4855115" y="1724740"/>
                </a:lnTo>
                <a:lnTo>
                  <a:pt x="4819162" y="1705158"/>
                </a:lnTo>
                <a:lnTo>
                  <a:pt x="4780611" y="1686258"/>
                </a:lnTo>
                <a:lnTo>
                  <a:pt x="4739463" y="1668041"/>
                </a:lnTo>
                <a:lnTo>
                  <a:pt x="4695717" y="1650506"/>
                </a:lnTo>
                <a:lnTo>
                  <a:pt x="4649373" y="1633654"/>
                </a:lnTo>
                <a:lnTo>
                  <a:pt x="4600431" y="1617484"/>
                </a:lnTo>
                <a:lnTo>
                  <a:pt x="4548892" y="1601997"/>
                </a:lnTo>
                <a:lnTo>
                  <a:pt x="4494754" y="1587192"/>
                </a:lnTo>
                <a:lnTo>
                  <a:pt x="4438019" y="1573069"/>
                </a:lnTo>
                <a:lnTo>
                  <a:pt x="4378686" y="1559629"/>
                </a:lnTo>
                <a:lnTo>
                  <a:pt x="4316755" y="1546870"/>
                </a:lnTo>
                <a:lnTo>
                  <a:pt x="4252226" y="1534795"/>
                </a:lnTo>
                <a:lnTo>
                  <a:pt x="4225137" y="1529441"/>
                </a:lnTo>
                <a:lnTo>
                  <a:pt x="4197816" y="1522696"/>
                </a:lnTo>
                <a:lnTo>
                  <a:pt x="4170262" y="1514558"/>
                </a:lnTo>
                <a:lnTo>
                  <a:pt x="4142473" y="1505026"/>
                </a:lnTo>
                <a:lnTo>
                  <a:pt x="4146562" y="1466853"/>
                </a:lnTo>
                <a:lnTo>
                  <a:pt x="4158001" y="1430058"/>
                </a:lnTo>
                <a:lnTo>
                  <a:pt x="4176788" y="1394642"/>
                </a:lnTo>
                <a:lnTo>
                  <a:pt x="4202925" y="1360603"/>
                </a:lnTo>
                <a:lnTo>
                  <a:pt x="4236410" y="1327943"/>
                </a:lnTo>
                <a:lnTo>
                  <a:pt x="4277245" y="1296661"/>
                </a:lnTo>
                <a:lnTo>
                  <a:pt x="4325429" y="1266757"/>
                </a:lnTo>
                <a:lnTo>
                  <a:pt x="4380962" y="1238232"/>
                </a:lnTo>
                <a:lnTo>
                  <a:pt x="4443844" y="1211084"/>
                </a:lnTo>
                <a:lnTo>
                  <a:pt x="4620582" y="1154451"/>
                </a:lnTo>
                <a:lnTo>
                  <a:pt x="4719801" y="1124044"/>
                </a:lnTo>
                <a:lnTo>
                  <a:pt x="4804135" y="1099517"/>
                </a:lnTo>
                <a:lnTo>
                  <a:pt x="4873586" y="1080871"/>
                </a:lnTo>
                <a:lnTo>
                  <a:pt x="5239093" y="1080871"/>
                </a:lnTo>
                <a:lnTo>
                  <a:pt x="5234436" y="1053541"/>
                </a:lnTo>
                <a:lnTo>
                  <a:pt x="5214089" y="955643"/>
                </a:lnTo>
                <a:lnTo>
                  <a:pt x="5206822" y="912972"/>
                </a:lnTo>
                <a:lnTo>
                  <a:pt x="5202460" y="876581"/>
                </a:lnTo>
                <a:lnTo>
                  <a:pt x="5201005" y="846467"/>
                </a:lnTo>
                <a:lnTo>
                  <a:pt x="5197809" y="806583"/>
                </a:lnTo>
                <a:lnTo>
                  <a:pt x="5172234" y="738679"/>
                </a:lnTo>
                <a:lnTo>
                  <a:pt x="5122470" y="687867"/>
                </a:lnTo>
                <a:lnTo>
                  <a:pt x="5056891" y="661826"/>
                </a:lnTo>
                <a:lnTo>
                  <a:pt x="5018697" y="658571"/>
                </a:lnTo>
                <a:close/>
              </a:path>
              <a:path w="7091680" h="3893820">
                <a:moveTo>
                  <a:pt x="5239093" y="1080871"/>
                </a:moveTo>
                <a:lnTo>
                  <a:pt x="4873586" y="1080871"/>
                </a:lnTo>
                <a:lnTo>
                  <a:pt x="4884283" y="1150629"/>
                </a:lnTo>
                <a:lnTo>
                  <a:pt x="4895911" y="1207369"/>
                </a:lnTo>
                <a:lnTo>
                  <a:pt x="4908471" y="1251089"/>
                </a:lnTo>
                <a:lnTo>
                  <a:pt x="4946259" y="1311898"/>
                </a:lnTo>
                <a:lnTo>
                  <a:pt x="4978233" y="1333409"/>
                </a:lnTo>
                <a:lnTo>
                  <a:pt x="5017882" y="1346316"/>
                </a:lnTo>
                <a:lnTo>
                  <a:pt x="5065204" y="1350619"/>
                </a:lnTo>
                <a:lnTo>
                  <a:pt x="5103399" y="1347364"/>
                </a:lnTo>
                <a:lnTo>
                  <a:pt x="5168978" y="1321317"/>
                </a:lnTo>
                <a:lnTo>
                  <a:pt x="5218743" y="1270504"/>
                </a:lnTo>
                <a:lnTo>
                  <a:pt x="5244327" y="1202601"/>
                </a:lnTo>
                <a:lnTo>
                  <a:pt x="5247525" y="1162723"/>
                </a:lnTo>
                <a:lnTo>
                  <a:pt x="5246070" y="1132607"/>
                </a:lnTo>
                <a:lnTo>
                  <a:pt x="5241707" y="1096213"/>
                </a:lnTo>
                <a:lnTo>
                  <a:pt x="5239093" y="1080871"/>
                </a:lnTo>
                <a:close/>
              </a:path>
              <a:path w="7091680" h="3893820">
                <a:moveTo>
                  <a:pt x="5705106" y="816698"/>
                </a:moveTo>
                <a:lnTo>
                  <a:pt x="5633943" y="830186"/>
                </a:lnTo>
                <a:lnTo>
                  <a:pt x="5576735" y="870648"/>
                </a:lnTo>
                <a:lnTo>
                  <a:pt x="5539066" y="931571"/>
                </a:lnTo>
                <a:lnTo>
                  <a:pt x="5526506" y="1006449"/>
                </a:lnTo>
                <a:lnTo>
                  <a:pt x="5531106" y="1056523"/>
                </a:lnTo>
                <a:lnTo>
                  <a:pt x="5544904" y="1098846"/>
                </a:lnTo>
                <a:lnTo>
                  <a:pt x="5567900" y="1133417"/>
                </a:lnTo>
                <a:lnTo>
                  <a:pt x="5600095" y="1160238"/>
                </a:lnTo>
                <a:lnTo>
                  <a:pt x="5641487" y="1179307"/>
                </a:lnTo>
                <a:lnTo>
                  <a:pt x="5692076" y="1190625"/>
                </a:lnTo>
                <a:lnTo>
                  <a:pt x="5759166" y="1196815"/>
                </a:lnTo>
                <a:lnTo>
                  <a:pt x="5983342" y="1215184"/>
                </a:lnTo>
                <a:lnTo>
                  <a:pt x="6068919" y="1220532"/>
                </a:lnTo>
                <a:lnTo>
                  <a:pt x="6105080" y="1222248"/>
                </a:lnTo>
                <a:lnTo>
                  <a:pt x="6142291" y="2308694"/>
                </a:lnTo>
                <a:lnTo>
                  <a:pt x="6141941" y="2348461"/>
                </a:lnTo>
                <a:lnTo>
                  <a:pt x="6140892" y="2397064"/>
                </a:lnTo>
                <a:lnTo>
                  <a:pt x="6139146" y="2454502"/>
                </a:lnTo>
                <a:lnTo>
                  <a:pt x="6134262" y="2587049"/>
                </a:lnTo>
                <a:lnTo>
                  <a:pt x="6132520" y="2644490"/>
                </a:lnTo>
                <a:lnTo>
                  <a:pt x="6131476" y="2693095"/>
                </a:lnTo>
                <a:lnTo>
                  <a:pt x="6131128" y="2732862"/>
                </a:lnTo>
                <a:lnTo>
                  <a:pt x="6134557" y="2767623"/>
                </a:lnTo>
                <a:lnTo>
                  <a:pt x="6161994" y="2828083"/>
                </a:lnTo>
                <a:lnTo>
                  <a:pt x="6214666" y="2874940"/>
                </a:lnTo>
                <a:lnTo>
                  <a:pt x="6279312" y="2899129"/>
                </a:lnTo>
                <a:lnTo>
                  <a:pt x="6315303" y="2902153"/>
                </a:lnTo>
                <a:lnTo>
                  <a:pt x="6350433" y="2898785"/>
                </a:lnTo>
                <a:lnTo>
                  <a:pt x="6410269" y="2871848"/>
                </a:lnTo>
                <a:lnTo>
                  <a:pt x="6456207" y="2817973"/>
                </a:lnTo>
                <a:lnTo>
                  <a:pt x="6473965" y="2780935"/>
                </a:lnTo>
                <a:lnTo>
                  <a:pt x="6488247" y="2737162"/>
                </a:lnTo>
                <a:lnTo>
                  <a:pt x="6499055" y="2686656"/>
                </a:lnTo>
                <a:lnTo>
                  <a:pt x="6506388" y="2629417"/>
                </a:lnTo>
                <a:lnTo>
                  <a:pt x="6510246" y="2565443"/>
                </a:lnTo>
                <a:lnTo>
                  <a:pt x="6510629" y="2494737"/>
                </a:lnTo>
                <a:lnTo>
                  <a:pt x="6508712" y="2397064"/>
                </a:lnTo>
                <a:lnTo>
                  <a:pt x="6506921" y="2318004"/>
                </a:lnTo>
                <a:lnTo>
                  <a:pt x="6471564" y="1218526"/>
                </a:lnTo>
                <a:lnTo>
                  <a:pt x="6612951" y="1200673"/>
                </a:lnTo>
                <a:lnTo>
                  <a:pt x="6663553" y="1195091"/>
                </a:lnTo>
                <a:lnTo>
                  <a:pt x="6700761" y="1191741"/>
                </a:lnTo>
                <a:lnTo>
                  <a:pt x="6724573" y="1190625"/>
                </a:lnTo>
                <a:lnTo>
                  <a:pt x="6961304" y="1190625"/>
                </a:lnTo>
                <a:lnTo>
                  <a:pt x="6981536" y="1184809"/>
                </a:lnTo>
                <a:lnTo>
                  <a:pt x="7039902" y="1145044"/>
                </a:lnTo>
                <a:lnTo>
                  <a:pt x="7078278" y="1084818"/>
                </a:lnTo>
                <a:lnTo>
                  <a:pt x="7091070" y="1010170"/>
                </a:lnTo>
                <a:lnTo>
                  <a:pt x="7086530" y="959125"/>
                </a:lnTo>
                <a:lnTo>
                  <a:pt x="7072911" y="916116"/>
                </a:lnTo>
                <a:lnTo>
                  <a:pt x="7050213" y="881142"/>
                </a:lnTo>
                <a:lnTo>
                  <a:pt x="7018436" y="854204"/>
                </a:lnTo>
                <a:lnTo>
                  <a:pt x="7005720" y="848321"/>
                </a:lnTo>
                <a:lnTo>
                  <a:pt x="6095771" y="848321"/>
                </a:lnTo>
                <a:lnTo>
                  <a:pt x="5705106" y="816698"/>
                </a:lnTo>
                <a:close/>
              </a:path>
              <a:path w="7091680" h="3893820">
                <a:moveTo>
                  <a:pt x="6961304" y="1190625"/>
                </a:moveTo>
                <a:lnTo>
                  <a:pt x="6724573" y="1190625"/>
                </a:lnTo>
                <a:lnTo>
                  <a:pt x="6744981" y="1190858"/>
                </a:lnTo>
                <a:lnTo>
                  <a:pt x="6767131" y="1191556"/>
                </a:lnTo>
                <a:lnTo>
                  <a:pt x="6791024" y="1192719"/>
                </a:lnTo>
                <a:lnTo>
                  <a:pt x="6842298" y="1195972"/>
                </a:lnTo>
                <a:lnTo>
                  <a:pt x="6866191" y="1197135"/>
                </a:lnTo>
                <a:lnTo>
                  <a:pt x="6888341" y="1197834"/>
                </a:lnTo>
                <a:lnTo>
                  <a:pt x="6908749" y="1198067"/>
                </a:lnTo>
                <a:lnTo>
                  <a:pt x="6946944" y="1194752"/>
                </a:lnTo>
                <a:lnTo>
                  <a:pt x="6961304" y="1190625"/>
                </a:lnTo>
                <a:close/>
              </a:path>
              <a:path w="7091680" h="3893820">
                <a:moveTo>
                  <a:pt x="6265075" y="184175"/>
                </a:moveTo>
                <a:lnTo>
                  <a:pt x="6192980" y="196965"/>
                </a:lnTo>
                <a:lnTo>
                  <a:pt x="6132982" y="235331"/>
                </a:lnTo>
                <a:lnTo>
                  <a:pt x="6092520" y="293236"/>
                </a:lnTo>
                <a:lnTo>
                  <a:pt x="6079032" y="364629"/>
                </a:lnTo>
                <a:lnTo>
                  <a:pt x="6079367" y="396441"/>
                </a:lnTo>
                <a:lnTo>
                  <a:pt x="6080373" y="435322"/>
                </a:lnTo>
                <a:lnTo>
                  <a:pt x="6082047" y="481273"/>
                </a:lnTo>
                <a:lnTo>
                  <a:pt x="6084390" y="534293"/>
                </a:lnTo>
                <a:lnTo>
                  <a:pt x="6087402" y="594385"/>
                </a:lnTo>
                <a:lnTo>
                  <a:pt x="6090418" y="655439"/>
                </a:lnTo>
                <a:lnTo>
                  <a:pt x="6092762" y="711362"/>
                </a:lnTo>
                <a:lnTo>
                  <a:pt x="6094434" y="762151"/>
                </a:lnTo>
                <a:lnTo>
                  <a:pt x="6095437" y="807805"/>
                </a:lnTo>
                <a:lnTo>
                  <a:pt x="6095771" y="848321"/>
                </a:lnTo>
                <a:lnTo>
                  <a:pt x="7005720" y="848321"/>
                </a:lnTo>
                <a:lnTo>
                  <a:pt x="7001712" y="846467"/>
                </a:lnTo>
                <a:lnTo>
                  <a:pt x="6460401" y="846467"/>
                </a:lnTo>
                <a:lnTo>
                  <a:pt x="6462268" y="731113"/>
                </a:lnTo>
                <a:lnTo>
                  <a:pt x="6465989" y="623214"/>
                </a:lnTo>
                <a:lnTo>
                  <a:pt x="6465639" y="576591"/>
                </a:lnTo>
                <a:lnTo>
                  <a:pt x="6464590" y="533457"/>
                </a:lnTo>
                <a:lnTo>
                  <a:pt x="6462844" y="493808"/>
                </a:lnTo>
                <a:lnTo>
                  <a:pt x="6451248" y="393551"/>
                </a:lnTo>
                <a:lnTo>
                  <a:pt x="6437734" y="338003"/>
                </a:lnTo>
                <a:lnTo>
                  <a:pt x="6419859" y="291001"/>
                </a:lnTo>
                <a:lnTo>
                  <a:pt x="6397623" y="252544"/>
                </a:lnTo>
                <a:lnTo>
                  <a:pt x="6371026" y="222633"/>
                </a:lnTo>
                <a:lnTo>
                  <a:pt x="6304752" y="188448"/>
                </a:lnTo>
                <a:lnTo>
                  <a:pt x="6265075" y="184175"/>
                </a:lnTo>
                <a:close/>
              </a:path>
              <a:path w="7091680" h="3893820">
                <a:moveTo>
                  <a:pt x="6724573" y="816698"/>
                </a:moveTo>
                <a:lnTo>
                  <a:pt x="6703290" y="817889"/>
                </a:lnTo>
                <a:lnTo>
                  <a:pt x="6666233" y="821460"/>
                </a:lnTo>
                <a:lnTo>
                  <a:pt x="6613400" y="827413"/>
                </a:lnTo>
                <a:lnTo>
                  <a:pt x="6460401" y="846467"/>
                </a:lnTo>
                <a:lnTo>
                  <a:pt x="7001712" y="846467"/>
                </a:lnTo>
                <a:lnTo>
                  <a:pt x="6948412" y="828604"/>
                </a:lnTo>
                <a:lnTo>
                  <a:pt x="6908525" y="823395"/>
                </a:lnTo>
                <a:lnTo>
                  <a:pt x="6857922" y="819674"/>
                </a:lnTo>
                <a:lnTo>
                  <a:pt x="6796605" y="817442"/>
                </a:lnTo>
                <a:lnTo>
                  <a:pt x="6724573" y="816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64008" y="4161520"/>
            <a:ext cx="8257540" cy="3134995"/>
          </a:xfrm>
          <a:custGeom>
            <a:avLst/>
            <a:gdLst/>
            <a:ahLst/>
            <a:cxnLst/>
            <a:rect l="l" t="t" r="r" b="b"/>
            <a:pathLst>
              <a:path w="8257540" h="3134995">
                <a:moveTo>
                  <a:pt x="1184459" y="2059406"/>
                </a:moveTo>
                <a:lnTo>
                  <a:pt x="725538" y="2059406"/>
                </a:lnTo>
                <a:lnTo>
                  <a:pt x="1054823" y="2507754"/>
                </a:lnTo>
                <a:lnTo>
                  <a:pt x="1092943" y="2558465"/>
                </a:lnTo>
                <a:lnTo>
                  <a:pt x="1129015" y="2607695"/>
                </a:lnTo>
                <a:lnTo>
                  <a:pt x="1163152" y="2655600"/>
                </a:lnTo>
                <a:lnTo>
                  <a:pt x="1195318" y="2702128"/>
                </a:lnTo>
                <a:lnTo>
                  <a:pt x="1225511" y="2747279"/>
                </a:lnTo>
                <a:lnTo>
                  <a:pt x="1253733" y="2791054"/>
                </a:lnTo>
                <a:lnTo>
                  <a:pt x="1279982" y="2833451"/>
                </a:lnTo>
                <a:lnTo>
                  <a:pt x="1304260" y="2874471"/>
                </a:lnTo>
                <a:lnTo>
                  <a:pt x="1326565" y="2914115"/>
                </a:lnTo>
                <a:lnTo>
                  <a:pt x="1346898" y="2952381"/>
                </a:lnTo>
                <a:lnTo>
                  <a:pt x="1377706" y="2999587"/>
                </a:lnTo>
                <a:lnTo>
                  <a:pt x="1414332" y="3033306"/>
                </a:lnTo>
                <a:lnTo>
                  <a:pt x="1456772" y="3053537"/>
                </a:lnTo>
                <a:lnTo>
                  <a:pt x="1505026" y="3060280"/>
                </a:lnTo>
                <a:lnTo>
                  <a:pt x="1542059" y="3056909"/>
                </a:lnTo>
                <a:lnTo>
                  <a:pt x="1609496" y="3029934"/>
                </a:lnTo>
                <a:lnTo>
                  <a:pt x="1639900" y="3006331"/>
                </a:lnTo>
                <a:lnTo>
                  <a:pt x="1665536" y="2978077"/>
                </a:lnTo>
                <a:lnTo>
                  <a:pt x="1694835" y="2913898"/>
                </a:lnTo>
                <a:lnTo>
                  <a:pt x="1698497" y="2877972"/>
                </a:lnTo>
                <a:lnTo>
                  <a:pt x="1696521" y="2856550"/>
                </a:lnTo>
                <a:lnTo>
                  <a:pt x="1680709" y="2802391"/>
                </a:lnTo>
                <a:lnTo>
                  <a:pt x="1649085" y="2733143"/>
                </a:lnTo>
                <a:lnTo>
                  <a:pt x="1627343" y="2692861"/>
                </a:lnTo>
                <a:lnTo>
                  <a:pt x="1601647" y="2648807"/>
                </a:lnTo>
                <a:lnTo>
                  <a:pt x="1571998" y="2600981"/>
                </a:lnTo>
                <a:lnTo>
                  <a:pt x="1538395" y="2549383"/>
                </a:lnTo>
                <a:lnTo>
                  <a:pt x="1500839" y="2494012"/>
                </a:lnTo>
                <a:lnTo>
                  <a:pt x="1459329" y="2434869"/>
                </a:lnTo>
                <a:lnTo>
                  <a:pt x="1413865" y="2371953"/>
                </a:lnTo>
                <a:lnTo>
                  <a:pt x="1184459" y="2059406"/>
                </a:lnTo>
                <a:close/>
              </a:path>
              <a:path w="8257540" h="3134995">
                <a:moveTo>
                  <a:pt x="225107" y="0"/>
                </a:moveTo>
                <a:lnTo>
                  <a:pt x="186912" y="3255"/>
                </a:lnTo>
                <a:lnTo>
                  <a:pt x="121333" y="29301"/>
                </a:lnTo>
                <a:lnTo>
                  <a:pt x="71568" y="80115"/>
                </a:lnTo>
                <a:lnTo>
                  <a:pt x="45984" y="148018"/>
                </a:lnTo>
                <a:lnTo>
                  <a:pt x="42786" y="187896"/>
                </a:lnTo>
                <a:lnTo>
                  <a:pt x="43309" y="231616"/>
                </a:lnTo>
                <a:lnTo>
                  <a:pt x="44880" y="279053"/>
                </a:lnTo>
                <a:lnTo>
                  <a:pt x="47495" y="330210"/>
                </a:lnTo>
                <a:lnTo>
                  <a:pt x="54822" y="439975"/>
                </a:lnTo>
                <a:lnTo>
                  <a:pt x="57442" y="491135"/>
                </a:lnTo>
                <a:lnTo>
                  <a:pt x="59013" y="538574"/>
                </a:lnTo>
                <a:lnTo>
                  <a:pt x="59537" y="582295"/>
                </a:lnTo>
                <a:lnTo>
                  <a:pt x="59488" y="625725"/>
                </a:lnTo>
                <a:lnTo>
                  <a:pt x="59339" y="670158"/>
                </a:lnTo>
                <a:lnTo>
                  <a:pt x="59091" y="715593"/>
                </a:lnTo>
                <a:lnTo>
                  <a:pt x="58744" y="762029"/>
                </a:lnTo>
                <a:lnTo>
                  <a:pt x="58297" y="809467"/>
                </a:lnTo>
                <a:lnTo>
                  <a:pt x="57752" y="857908"/>
                </a:lnTo>
                <a:lnTo>
                  <a:pt x="57107" y="907350"/>
                </a:lnTo>
                <a:lnTo>
                  <a:pt x="56263" y="963895"/>
                </a:lnTo>
                <a:lnTo>
                  <a:pt x="55398" y="1015986"/>
                </a:lnTo>
                <a:lnTo>
                  <a:pt x="54577" y="1061687"/>
                </a:lnTo>
                <a:lnTo>
                  <a:pt x="53435" y="1119936"/>
                </a:lnTo>
                <a:lnTo>
                  <a:pt x="52395" y="1169588"/>
                </a:lnTo>
                <a:lnTo>
                  <a:pt x="49918" y="1280517"/>
                </a:lnTo>
                <a:lnTo>
                  <a:pt x="48559" y="1346410"/>
                </a:lnTo>
                <a:lnTo>
                  <a:pt x="47718" y="1389826"/>
                </a:lnTo>
                <a:lnTo>
                  <a:pt x="46639" y="1450991"/>
                </a:lnTo>
                <a:lnTo>
                  <a:pt x="45957" y="1492841"/>
                </a:lnTo>
                <a:lnTo>
                  <a:pt x="45214" y="1543527"/>
                </a:lnTo>
                <a:lnTo>
                  <a:pt x="44554" y="1594704"/>
                </a:lnTo>
                <a:lnTo>
                  <a:pt x="44061" y="1638831"/>
                </a:lnTo>
                <a:lnTo>
                  <a:pt x="43579" y="1689839"/>
                </a:lnTo>
                <a:lnTo>
                  <a:pt x="43232" y="1736694"/>
                </a:lnTo>
                <a:lnTo>
                  <a:pt x="43011" y="1777622"/>
                </a:lnTo>
                <a:lnTo>
                  <a:pt x="42786" y="1871510"/>
                </a:lnTo>
                <a:lnTo>
                  <a:pt x="42522" y="1907720"/>
                </a:lnTo>
                <a:lnTo>
                  <a:pt x="41730" y="1947719"/>
                </a:lnTo>
                <a:lnTo>
                  <a:pt x="40410" y="1991508"/>
                </a:lnTo>
                <a:lnTo>
                  <a:pt x="38563" y="2039086"/>
                </a:lnTo>
                <a:lnTo>
                  <a:pt x="36187" y="2090453"/>
                </a:lnTo>
                <a:lnTo>
                  <a:pt x="33282" y="2145609"/>
                </a:lnTo>
                <a:lnTo>
                  <a:pt x="29850" y="2204555"/>
                </a:lnTo>
                <a:lnTo>
                  <a:pt x="25889" y="2267291"/>
                </a:lnTo>
                <a:lnTo>
                  <a:pt x="16909" y="2400339"/>
                </a:lnTo>
                <a:lnTo>
                  <a:pt x="12947" y="2463075"/>
                </a:lnTo>
                <a:lnTo>
                  <a:pt x="9512" y="2522020"/>
                </a:lnTo>
                <a:lnTo>
                  <a:pt x="6606" y="2577176"/>
                </a:lnTo>
                <a:lnTo>
                  <a:pt x="4228" y="2628542"/>
                </a:lnTo>
                <a:lnTo>
                  <a:pt x="2378" y="2676119"/>
                </a:lnTo>
                <a:lnTo>
                  <a:pt x="1057" y="2719905"/>
                </a:lnTo>
                <a:lnTo>
                  <a:pt x="264" y="2759901"/>
                </a:lnTo>
                <a:lnTo>
                  <a:pt x="0" y="2796108"/>
                </a:lnTo>
                <a:lnTo>
                  <a:pt x="2936" y="2855406"/>
                </a:lnTo>
                <a:lnTo>
                  <a:pt x="11744" y="2906798"/>
                </a:lnTo>
                <a:lnTo>
                  <a:pt x="26424" y="2950283"/>
                </a:lnTo>
                <a:lnTo>
                  <a:pt x="46975" y="2985863"/>
                </a:lnTo>
                <a:lnTo>
                  <a:pt x="73398" y="3013537"/>
                </a:lnTo>
                <a:lnTo>
                  <a:pt x="143859" y="3045164"/>
                </a:lnTo>
                <a:lnTo>
                  <a:pt x="187896" y="3049117"/>
                </a:lnTo>
                <a:lnTo>
                  <a:pt x="226091" y="3045862"/>
                </a:lnTo>
                <a:lnTo>
                  <a:pt x="291670" y="3019821"/>
                </a:lnTo>
                <a:lnTo>
                  <a:pt x="341435" y="2969009"/>
                </a:lnTo>
                <a:lnTo>
                  <a:pt x="367019" y="2901105"/>
                </a:lnTo>
                <a:lnTo>
                  <a:pt x="370217" y="2861221"/>
                </a:lnTo>
                <a:lnTo>
                  <a:pt x="370386" y="2811377"/>
                </a:lnTo>
                <a:lnTo>
                  <a:pt x="370917" y="2759901"/>
                </a:lnTo>
                <a:lnTo>
                  <a:pt x="371739" y="2710951"/>
                </a:lnTo>
                <a:lnTo>
                  <a:pt x="372923" y="2660369"/>
                </a:lnTo>
                <a:lnTo>
                  <a:pt x="374512" y="2607695"/>
                </a:lnTo>
                <a:lnTo>
                  <a:pt x="376307" y="2558413"/>
                </a:lnTo>
                <a:lnTo>
                  <a:pt x="378503" y="2507144"/>
                </a:lnTo>
                <a:lnTo>
                  <a:pt x="381039" y="2455577"/>
                </a:lnTo>
                <a:lnTo>
                  <a:pt x="383913" y="2403764"/>
                </a:lnTo>
                <a:lnTo>
                  <a:pt x="387126" y="2351704"/>
                </a:lnTo>
                <a:lnTo>
                  <a:pt x="390677" y="2299398"/>
                </a:lnTo>
                <a:lnTo>
                  <a:pt x="496716" y="2226493"/>
                </a:lnTo>
                <a:lnTo>
                  <a:pt x="544155" y="2193268"/>
                </a:lnTo>
                <a:lnTo>
                  <a:pt x="587873" y="2162195"/>
                </a:lnTo>
                <a:lnTo>
                  <a:pt x="627870" y="2133273"/>
                </a:lnTo>
                <a:lnTo>
                  <a:pt x="664147" y="2106501"/>
                </a:lnTo>
                <a:lnTo>
                  <a:pt x="696703" y="2081879"/>
                </a:lnTo>
                <a:lnTo>
                  <a:pt x="725538" y="2059406"/>
                </a:lnTo>
                <a:lnTo>
                  <a:pt x="1184459" y="2059406"/>
                </a:lnTo>
                <a:lnTo>
                  <a:pt x="1021972" y="1838032"/>
                </a:lnTo>
                <a:lnTo>
                  <a:pt x="407415" y="1838032"/>
                </a:lnTo>
                <a:lnTo>
                  <a:pt x="406921" y="1788233"/>
                </a:lnTo>
                <a:lnTo>
                  <a:pt x="406574" y="1736694"/>
                </a:lnTo>
                <a:lnTo>
                  <a:pt x="406457" y="1705693"/>
                </a:lnTo>
                <a:lnTo>
                  <a:pt x="406499" y="1585817"/>
                </a:lnTo>
                <a:lnTo>
                  <a:pt x="406757" y="1539229"/>
                </a:lnTo>
                <a:lnTo>
                  <a:pt x="407156" y="1492841"/>
                </a:lnTo>
                <a:lnTo>
                  <a:pt x="407770" y="1439627"/>
                </a:lnTo>
                <a:lnTo>
                  <a:pt x="408529" y="1388594"/>
                </a:lnTo>
                <a:lnTo>
                  <a:pt x="409400" y="1340025"/>
                </a:lnTo>
                <a:lnTo>
                  <a:pt x="410446" y="1290225"/>
                </a:lnTo>
                <a:lnTo>
                  <a:pt x="411648" y="1240424"/>
                </a:lnTo>
                <a:lnTo>
                  <a:pt x="413003" y="1190625"/>
                </a:lnTo>
                <a:lnTo>
                  <a:pt x="426021" y="591591"/>
                </a:lnTo>
                <a:lnTo>
                  <a:pt x="425440" y="546886"/>
                </a:lnTo>
                <a:lnTo>
                  <a:pt x="423697" y="498343"/>
                </a:lnTo>
                <a:lnTo>
                  <a:pt x="420792" y="445964"/>
                </a:lnTo>
                <a:lnTo>
                  <a:pt x="412650" y="333528"/>
                </a:lnTo>
                <a:lnTo>
                  <a:pt x="409741" y="281146"/>
                </a:lnTo>
                <a:lnTo>
                  <a:pt x="407997" y="232602"/>
                </a:lnTo>
                <a:lnTo>
                  <a:pt x="407415" y="187896"/>
                </a:lnTo>
                <a:lnTo>
                  <a:pt x="404218" y="148018"/>
                </a:lnTo>
                <a:lnTo>
                  <a:pt x="378639" y="80115"/>
                </a:lnTo>
                <a:lnTo>
                  <a:pt x="328875" y="29301"/>
                </a:lnTo>
                <a:lnTo>
                  <a:pt x="263300" y="3255"/>
                </a:lnTo>
                <a:lnTo>
                  <a:pt x="225107" y="0"/>
                </a:lnTo>
                <a:close/>
              </a:path>
              <a:path w="8257540" h="3134995">
                <a:moveTo>
                  <a:pt x="1436192" y="928319"/>
                </a:moveTo>
                <a:lnTo>
                  <a:pt x="1367823" y="944130"/>
                </a:lnTo>
                <a:lnTo>
                  <a:pt x="1304112" y="991565"/>
                </a:lnTo>
                <a:lnTo>
                  <a:pt x="894829" y="1413865"/>
                </a:lnTo>
                <a:lnTo>
                  <a:pt x="858656" y="1449136"/>
                </a:lnTo>
                <a:lnTo>
                  <a:pt x="822263" y="1483967"/>
                </a:lnTo>
                <a:lnTo>
                  <a:pt x="785649" y="1518358"/>
                </a:lnTo>
                <a:lnTo>
                  <a:pt x="748816" y="1552307"/>
                </a:lnTo>
                <a:lnTo>
                  <a:pt x="711763" y="1585817"/>
                </a:lnTo>
                <a:lnTo>
                  <a:pt x="674490" y="1618885"/>
                </a:lnTo>
                <a:lnTo>
                  <a:pt x="636996" y="1651514"/>
                </a:lnTo>
                <a:lnTo>
                  <a:pt x="599283" y="1683701"/>
                </a:lnTo>
                <a:lnTo>
                  <a:pt x="561349" y="1715449"/>
                </a:lnTo>
                <a:lnTo>
                  <a:pt x="523196" y="1746755"/>
                </a:lnTo>
                <a:lnTo>
                  <a:pt x="484823" y="1777622"/>
                </a:lnTo>
                <a:lnTo>
                  <a:pt x="446229" y="1808047"/>
                </a:lnTo>
                <a:lnTo>
                  <a:pt x="407415" y="1838032"/>
                </a:lnTo>
                <a:lnTo>
                  <a:pt x="1021972" y="1838032"/>
                </a:lnTo>
                <a:lnTo>
                  <a:pt x="1008316" y="1819427"/>
                </a:lnTo>
                <a:lnTo>
                  <a:pt x="1049759" y="1781210"/>
                </a:lnTo>
                <a:lnTo>
                  <a:pt x="1090374" y="1743299"/>
                </a:lnTo>
                <a:lnTo>
                  <a:pt x="1130161" y="1705693"/>
                </a:lnTo>
                <a:lnTo>
                  <a:pt x="1169119" y="1668391"/>
                </a:lnTo>
                <a:lnTo>
                  <a:pt x="1207249" y="1631395"/>
                </a:lnTo>
                <a:lnTo>
                  <a:pt x="1244550" y="1594704"/>
                </a:lnTo>
                <a:lnTo>
                  <a:pt x="1281023" y="1558318"/>
                </a:lnTo>
                <a:lnTo>
                  <a:pt x="1316667" y="1522237"/>
                </a:lnTo>
                <a:lnTo>
                  <a:pt x="1351483" y="1486462"/>
                </a:lnTo>
                <a:lnTo>
                  <a:pt x="1385470" y="1450991"/>
                </a:lnTo>
                <a:lnTo>
                  <a:pt x="1418629" y="1415825"/>
                </a:lnTo>
                <a:lnTo>
                  <a:pt x="1450959" y="1380965"/>
                </a:lnTo>
                <a:lnTo>
                  <a:pt x="1482460" y="1346410"/>
                </a:lnTo>
                <a:lnTo>
                  <a:pt x="1513133" y="1312159"/>
                </a:lnTo>
                <a:lnTo>
                  <a:pt x="1542977" y="1278214"/>
                </a:lnTo>
                <a:lnTo>
                  <a:pt x="1571993" y="1244574"/>
                </a:lnTo>
                <a:lnTo>
                  <a:pt x="1595596" y="1213766"/>
                </a:lnTo>
                <a:lnTo>
                  <a:pt x="1622571" y="1151445"/>
                </a:lnTo>
                <a:lnTo>
                  <a:pt x="1625942" y="1119936"/>
                </a:lnTo>
                <a:lnTo>
                  <a:pt x="1622280" y="1082960"/>
                </a:lnTo>
                <a:lnTo>
                  <a:pt x="1592981" y="1015986"/>
                </a:lnTo>
                <a:lnTo>
                  <a:pt x="1567345" y="985989"/>
                </a:lnTo>
                <a:lnTo>
                  <a:pt x="1537174" y="960760"/>
                </a:lnTo>
                <a:lnTo>
                  <a:pt x="1471599" y="931924"/>
                </a:lnTo>
                <a:lnTo>
                  <a:pt x="1436192" y="928319"/>
                </a:lnTo>
                <a:close/>
              </a:path>
              <a:path w="8257540" h="3134995">
                <a:moveTo>
                  <a:pt x="3499714" y="1371079"/>
                </a:moveTo>
                <a:lnTo>
                  <a:pt x="3045244" y="1371079"/>
                </a:lnTo>
                <a:lnTo>
                  <a:pt x="3073523" y="1375097"/>
                </a:lnTo>
                <a:lnTo>
                  <a:pt x="3098824" y="1387152"/>
                </a:lnTo>
                <a:lnTo>
                  <a:pt x="3140497" y="1435373"/>
                </a:lnTo>
                <a:lnTo>
                  <a:pt x="3156869" y="1471539"/>
                </a:lnTo>
                <a:lnTo>
                  <a:pt x="3170263" y="1515741"/>
                </a:lnTo>
                <a:lnTo>
                  <a:pt x="3180681" y="1567981"/>
                </a:lnTo>
                <a:lnTo>
                  <a:pt x="3188122" y="1628257"/>
                </a:lnTo>
                <a:lnTo>
                  <a:pt x="3192587" y="1696570"/>
                </a:lnTo>
                <a:lnTo>
                  <a:pt x="3193985" y="1768305"/>
                </a:lnTo>
                <a:lnTo>
                  <a:pt x="3194050" y="1774774"/>
                </a:lnTo>
                <a:lnTo>
                  <a:pt x="3193668" y="1803497"/>
                </a:lnTo>
                <a:lnTo>
                  <a:pt x="3192446" y="1843146"/>
                </a:lnTo>
                <a:lnTo>
                  <a:pt x="3190410" y="1891865"/>
                </a:lnTo>
                <a:lnTo>
                  <a:pt x="3184717" y="2007439"/>
                </a:lnTo>
                <a:lnTo>
                  <a:pt x="3182685" y="2056155"/>
                </a:lnTo>
                <a:lnTo>
                  <a:pt x="3181464" y="2095803"/>
                </a:lnTo>
                <a:lnTo>
                  <a:pt x="3181057" y="2126386"/>
                </a:lnTo>
                <a:lnTo>
                  <a:pt x="3181464" y="2174261"/>
                </a:lnTo>
                <a:lnTo>
                  <a:pt x="3182684" y="2223008"/>
                </a:lnTo>
                <a:lnTo>
                  <a:pt x="3184717" y="2272626"/>
                </a:lnTo>
                <a:lnTo>
                  <a:pt x="3187565" y="2323117"/>
                </a:lnTo>
                <a:lnTo>
                  <a:pt x="3191225" y="2374480"/>
                </a:lnTo>
                <a:lnTo>
                  <a:pt x="3195700" y="2426715"/>
                </a:lnTo>
                <a:lnTo>
                  <a:pt x="3200989" y="2479822"/>
                </a:lnTo>
                <a:lnTo>
                  <a:pt x="3207092" y="2533802"/>
                </a:lnTo>
                <a:lnTo>
                  <a:pt x="3259188" y="2941218"/>
                </a:lnTo>
                <a:lnTo>
                  <a:pt x="3269884" y="2994653"/>
                </a:lnTo>
                <a:lnTo>
                  <a:pt x="3288333" y="3038373"/>
                </a:lnTo>
                <a:lnTo>
                  <a:pt x="3314534" y="3072377"/>
                </a:lnTo>
                <a:lnTo>
                  <a:pt x="3348487" y="3096666"/>
                </a:lnTo>
                <a:lnTo>
                  <a:pt x="3390189" y="3111239"/>
                </a:lnTo>
                <a:lnTo>
                  <a:pt x="3439642" y="3116097"/>
                </a:lnTo>
                <a:lnTo>
                  <a:pt x="3477952" y="3112899"/>
                </a:lnTo>
                <a:lnTo>
                  <a:pt x="3544461" y="3087315"/>
                </a:lnTo>
                <a:lnTo>
                  <a:pt x="3595855" y="3037433"/>
                </a:lnTo>
                <a:lnTo>
                  <a:pt x="3622359" y="2970926"/>
                </a:lnTo>
                <a:lnTo>
                  <a:pt x="3625672" y="2931922"/>
                </a:lnTo>
                <a:lnTo>
                  <a:pt x="3625047" y="2892345"/>
                </a:lnTo>
                <a:lnTo>
                  <a:pt x="3623173" y="2849890"/>
                </a:lnTo>
                <a:lnTo>
                  <a:pt x="3620050" y="2804557"/>
                </a:lnTo>
                <a:lnTo>
                  <a:pt x="3615677" y="2756347"/>
                </a:lnTo>
                <a:lnTo>
                  <a:pt x="3610053" y="2705259"/>
                </a:lnTo>
                <a:lnTo>
                  <a:pt x="3603180" y="2651294"/>
                </a:lnTo>
                <a:lnTo>
                  <a:pt x="3595055" y="2594450"/>
                </a:lnTo>
                <a:lnTo>
                  <a:pt x="3576304" y="2474979"/>
                </a:lnTo>
                <a:lnTo>
                  <a:pt x="3568179" y="2418050"/>
                </a:lnTo>
                <a:lnTo>
                  <a:pt x="3561305" y="2363940"/>
                </a:lnTo>
                <a:lnTo>
                  <a:pt x="3555682" y="2312650"/>
                </a:lnTo>
                <a:lnTo>
                  <a:pt x="3551309" y="2264180"/>
                </a:lnTo>
                <a:lnTo>
                  <a:pt x="3548185" y="2218529"/>
                </a:lnTo>
                <a:lnTo>
                  <a:pt x="3546312" y="2175696"/>
                </a:lnTo>
                <a:lnTo>
                  <a:pt x="3545687" y="2135682"/>
                </a:lnTo>
                <a:lnTo>
                  <a:pt x="3547541" y="1962670"/>
                </a:lnTo>
                <a:lnTo>
                  <a:pt x="3547432" y="1771467"/>
                </a:lnTo>
                <a:lnTo>
                  <a:pt x="3545327" y="1707989"/>
                </a:lnTo>
                <a:lnTo>
                  <a:pt x="3541661" y="1644553"/>
                </a:lnTo>
                <a:lnTo>
                  <a:pt x="3536546" y="1584464"/>
                </a:lnTo>
                <a:lnTo>
                  <a:pt x="3529979" y="1527724"/>
                </a:lnTo>
                <a:lnTo>
                  <a:pt x="3521962" y="1474331"/>
                </a:lnTo>
                <a:lnTo>
                  <a:pt x="3512493" y="1424288"/>
                </a:lnTo>
                <a:lnTo>
                  <a:pt x="3501573" y="1377593"/>
                </a:lnTo>
                <a:lnTo>
                  <a:pt x="3499714" y="1371079"/>
                </a:lnTo>
                <a:close/>
              </a:path>
              <a:path w="8257540" h="3134995">
                <a:moveTo>
                  <a:pt x="2209952" y="952500"/>
                </a:moveTo>
                <a:lnTo>
                  <a:pt x="2138094" y="965292"/>
                </a:lnTo>
                <a:lnTo>
                  <a:pt x="2078799" y="1003668"/>
                </a:lnTo>
                <a:lnTo>
                  <a:pt x="2039034" y="1062029"/>
                </a:lnTo>
                <a:lnTo>
                  <a:pt x="2025776" y="1134821"/>
                </a:lnTo>
                <a:lnTo>
                  <a:pt x="2026184" y="1168190"/>
                </a:lnTo>
                <a:lnTo>
                  <a:pt x="2027405" y="1208766"/>
                </a:lnTo>
                <a:lnTo>
                  <a:pt x="2029496" y="1257604"/>
                </a:lnTo>
                <a:lnTo>
                  <a:pt x="2035135" y="1366549"/>
                </a:lnTo>
                <a:lnTo>
                  <a:pt x="2037167" y="1414337"/>
                </a:lnTo>
                <a:lnTo>
                  <a:pt x="2038387" y="1454916"/>
                </a:lnTo>
                <a:lnTo>
                  <a:pt x="2038794" y="1488287"/>
                </a:lnTo>
                <a:lnTo>
                  <a:pt x="2038499" y="1529435"/>
                </a:lnTo>
                <a:lnTo>
                  <a:pt x="2037696" y="1571499"/>
                </a:lnTo>
                <a:lnTo>
                  <a:pt x="2036366" y="1616564"/>
                </a:lnTo>
                <a:lnTo>
                  <a:pt x="2034478" y="1665240"/>
                </a:lnTo>
                <a:lnTo>
                  <a:pt x="2032050" y="1716874"/>
                </a:lnTo>
                <a:lnTo>
                  <a:pt x="2028882" y="1774774"/>
                </a:lnTo>
                <a:lnTo>
                  <a:pt x="2025576" y="1829017"/>
                </a:lnTo>
                <a:lnTo>
                  <a:pt x="2021530" y="1889525"/>
                </a:lnTo>
                <a:lnTo>
                  <a:pt x="2016944" y="1952991"/>
                </a:lnTo>
                <a:lnTo>
                  <a:pt x="2006694" y="2085837"/>
                </a:lnTo>
                <a:lnTo>
                  <a:pt x="2002108" y="2149303"/>
                </a:lnTo>
                <a:lnTo>
                  <a:pt x="1998062" y="2209811"/>
                </a:lnTo>
                <a:lnTo>
                  <a:pt x="1994555" y="2267361"/>
                </a:lnTo>
                <a:lnTo>
                  <a:pt x="1991533" y="2323117"/>
                </a:lnTo>
                <a:lnTo>
                  <a:pt x="1989126" y="2374480"/>
                </a:lnTo>
                <a:lnTo>
                  <a:pt x="1987272" y="2422263"/>
                </a:lnTo>
                <a:lnTo>
                  <a:pt x="1985923" y="2467981"/>
                </a:lnTo>
                <a:lnTo>
                  <a:pt x="1985114" y="2510740"/>
                </a:lnTo>
                <a:lnTo>
                  <a:pt x="1984844" y="2550541"/>
                </a:lnTo>
                <a:lnTo>
                  <a:pt x="1985601" y="2581935"/>
                </a:lnTo>
                <a:lnTo>
                  <a:pt x="1987870" y="2620305"/>
                </a:lnTo>
                <a:lnTo>
                  <a:pt x="1991649" y="2665651"/>
                </a:lnTo>
                <a:lnTo>
                  <a:pt x="2002228" y="2770298"/>
                </a:lnTo>
                <a:lnTo>
                  <a:pt x="2006011" y="2815643"/>
                </a:lnTo>
                <a:lnTo>
                  <a:pt x="2008281" y="2854012"/>
                </a:lnTo>
                <a:lnTo>
                  <a:pt x="2009038" y="2885401"/>
                </a:lnTo>
                <a:lnTo>
                  <a:pt x="2012177" y="2925285"/>
                </a:lnTo>
                <a:lnTo>
                  <a:pt x="2037290" y="2993190"/>
                </a:lnTo>
                <a:lnTo>
                  <a:pt x="2086353" y="3044001"/>
                </a:lnTo>
                <a:lnTo>
                  <a:pt x="2152394" y="3070043"/>
                </a:lnTo>
                <a:lnTo>
                  <a:pt x="2191346" y="3073298"/>
                </a:lnTo>
                <a:lnTo>
                  <a:pt x="2229541" y="3070043"/>
                </a:lnTo>
                <a:lnTo>
                  <a:pt x="2295120" y="3044001"/>
                </a:lnTo>
                <a:lnTo>
                  <a:pt x="2344883" y="2993190"/>
                </a:lnTo>
                <a:lnTo>
                  <a:pt x="2370459" y="2925285"/>
                </a:lnTo>
                <a:lnTo>
                  <a:pt x="2373655" y="2885401"/>
                </a:lnTo>
                <a:lnTo>
                  <a:pt x="2372959" y="2854012"/>
                </a:lnTo>
                <a:lnTo>
                  <a:pt x="2370870" y="2815643"/>
                </a:lnTo>
                <a:lnTo>
                  <a:pt x="2367386" y="2770298"/>
                </a:lnTo>
                <a:lnTo>
                  <a:pt x="2357620" y="2665651"/>
                </a:lnTo>
                <a:lnTo>
                  <a:pt x="2354132" y="2620305"/>
                </a:lnTo>
                <a:lnTo>
                  <a:pt x="2352039" y="2581935"/>
                </a:lnTo>
                <a:lnTo>
                  <a:pt x="2351341" y="2550541"/>
                </a:lnTo>
                <a:lnTo>
                  <a:pt x="2352039" y="2506473"/>
                </a:lnTo>
                <a:lnTo>
                  <a:pt x="2354132" y="2461709"/>
                </a:lnTo>
                <a:lnTo>
                  <a:pt x="2357620" y="2416247"/>
                </a:lnTo>
                <a:lnTo>
                  <a:pt x="2362504" y="2370086"/>
                </a:lnTo>
                <a:lnTo>
                  <a:pt x="2368431" y="2317535"/>
                </a:lnTo>
                <a:lnTo>
                  <a:pt x="2373198" y="2269631"/>
                </a:lnTo>
                <a:lnTo>
                  <a:pt x="2376803" y="2226377"/>
                </a:lnTo>
                <a:lnTo>
                  <a:pt x="2379243" y="2187778"/>
                </a:lnTo>
                <a:lnTo>
                  <a:pt x="2394566" y="2135532"/>
                </a:lnTo>
                <a:lnTo>
                  <a:pt x="2410769" y="2084696"/>
                </a:lnTo>
                <a:lnTo>
                  <a:pt x="2427853" y="2035270"/>
                </a:lnTo>
                <a:lnTo>
                  <a:pt x="2445818" y="1987252"/>
                </a:lnTo>
                <a:lnTo>
                  <a:pt x="2464663" y="1940644"/>
                </a:lnTo>
                <a:lnTo>
                  <a:pt x="2484389" y="1895446"/>
                </a:lnTo>
                <a:lnTo>
                  <a:pt x="2504996" y="1851656"/>
                </a:lnTo>
                <a:lnTo>
                  <a:pt x="2526484" y="1809276"/>
                </a:lnTo>
                <a:lnTo>
                  <a:pt x="2548853" y="1768305"/>
                </a:lnTo>
                <a:lnTo>
                  <a:pt x="2572102" y="1728744"/>
                </a:lnTo>
                <a:lnTo>
                  <a:pt x="2596233" y="1690591"/>
                </a:lnTo>
                <a:lnTo>
                  <a:pt x="2621244" y="1653847"/>
                </a:lnTo>
                <a:lnTo>
                  <a:pt x="2647137" y="1618513"/>
                </a:lnTo>
                <a:lnTo>
                  <a:pt x="2685274" y="1571499"/>
                </a:lnTo>
                <a:lnTo>
                  <a:pt x="2723783" y="1529435"/>
                </a:lnTo>
                <a:lnTo>
                  <a:pt x="2762664" y="1492320"/>
                </a:lnTo>
                <a:lnTo>
                  <a:pt x="2801917" y="1460153"/>
                </a:lnTo>
                <a:lnTo>
                  <a:pt x="2841542" y="1432936"/>
                </a:lnTo>
                <a:lnTo>
                  <a:pt x="2879125" y="1412011"/>
                </a:lnTo>
                <a:lnTo>
                  <a:pt x="2403424" y="1412011"/>
                </a:lnTo>
                <a:lnTo>
                  <a:pt x="2397848" y="1194346"/>
                </a:lnTo>
                <a:lnTo>
                  <a:pt x="2389913" y="1130184"/>
                </a:lnTo>
                <a:lnTo>
                  <a:pt x="2375674" y="1075892"/>
                </a:lnTo>
                <a:lnTo>
                  <a:pt x="2355134" y="1031471"/>
                </a:lnTo>
                <a:lnTo>
                  <a:pt x="2328280" y="996914"/>
                </a:lnTo>
                <a:lnTo>
                  <a:pt x="2295146" y="972243"/>
                </a:lnTo>
                <a:lnTo>
                  <a:pt x="2255700" y="957435"/>
                </a:lnTo>
                <a:lnTo>
                  <a:pt x="2209952" y="952500"/>
                </a:lnTo>
                <a:close/>
              </a:path>
              <a:path w="8257540" h="3134995">
                <a:moveTo>
                  <a:pt x="3045244" y="995286"/>
                </a:moveTo>
                <a:lnTo>
                  <a:pt x="3004083" y="996922"/>
                </a:lnTo>
                <a:lnTo>
                  <a:pt x="2963185" y="1001797"/>
                </a:lnTo>
                <a:lnTo>
                  <a:pt x="2922352" y="1009937"/>
                </a:lnTo>
                <a:lnTo>
                  <a:pt x="2881650" y="1021332"/>
                </a:lnTo>
                <a:lnTo>
                  <a:pt x="2841078" y="1035982"/>
                </a:lnTo>
                <a:lnTo>
                  <a:pt x="2800637" y="1053889"/>
                </a:lnTo>
                <a:lnTo>
                  <a:pt x="2760327" y="1075051"/>
                </a:lnTo>
                <a:lnTo>
                  <a:pt x="2720147" y="1099469"/>
                </a:lnTo>
                <a:lnTo>
                  <a:pt x="2680099" y="1127142"/>
                </a:lnTo>
                <a:lnTo>
                  <a:pt x="2640181" y="1158071"/>
                </a:lnTo>
                <a:lnTo>
                  <a:pt x="2600394" y="1192255"/>
                </a:lnTo>
                <a:lnTo>
                  <a:pt x="2560738" y="1229695"/>
                </a:lnTo>
                <a:lnTo>
                  <a:pt x="2521213" y="1270391"/>
                </a:lnTo>
                <a:lnTo>
                  <a:pt x="2481819" y="1314342"/>
                </a:lnTo>
                <a:lnTo>
                  <a:pt x="2442556" y="1361549"/>
                </a:lnTo>
                <a:lnTo>
                  <a:pt x="2403424" y="1412011"/>
                </a:lnTo>
                <a:lnTo>
                  <a:pt x="2879125" y="1412011"/>
                </a:lnTo>
                <a:lnTo>
                  <a:pt x="2881539" y="1410667"/>
                </a:lnTo>
                <a:lnTo>
                  <a:pt x="2921907" y="1393347"/>
                </a:lnTo>
                <a:lnTo>
                  <a:pt x="2962647" y="1380976"/>
                </a:lnTo>
                <a:lnTo>
                  <a:pt x="3003760" y="1373553"/>
                </a:lnTo>
                <a:lnTo>
                  <a:pt x="3045244" y="1371079"/>
                </a:lnTo>
                <a:lnTo>
                  <a:pt x="3499714" y="1371079"/>
                </a:lnTo>
                <a:lnTo>
                  <a:pt x="3489201" y="1334247"/>
                </a:lnTo>
                <a:lnTo>
                  <a:pt x="3475378" y="1294251"/>
                </a:lnTo>
                <a:lnTo>
                  <a:pt x="3460102" y="1257604"/>
                </a:lnTo>
                <a:lnTo>
                  <a:pt x="3437302" y="1212078"/>
                </a:lnTo>
                <a:lnTo>
                  <a:pt x="3411519" y="1170887"/>
                </a:lnTo>
                <a:lnTo>
                  <a:pt x="3382753" y="1134033"/>
                </a:lnTo>
                <a:lnTo>
                  <a:pt x="3351004" y="1101514"/>
                </a:lnTo>
                <a:lnTo>
                  <a:pt x="3316272" y="1073331"/>
                </a:lnTo>
                <a:lnTo>
                  <a:pt x="3278558" y="1049484"/>
                </a:lnTo>
                <a:lnTo>
                  <a:pt x="3237860" y="1029973"/>
                </a:lnTo>
                <a:lnTo>
                  <a:pt x="3194180" y="1014797"/>
                </a:lnTo>
                <a:lnTo>
                  <a:pt x="3147517" y="1003957"/>
                </a:lnTo>
                <a:lnTo>
                  <a:pt x="3097872" y="997454"/>
                </a:lnTo>
                <a:lnTo>
                  <a:pt x="3045244" y="995286"/>
                </a:lnTo>
                <a:close/>
              </a:path>
              <a:path w="8257540" h="3134995">
                <a:moveTo>
                  <a:pt x="4841100" y="1054823"/>
                </a:moveTo>
                <a:lnTo>
                  <a:pt x="4787092" y="1056130"/>
                </a:lnTo>
                <a:lnTo>
                  <a:pt x="4734500" y="1060050"/>
                </a:lnTo>
                <a:lnTo>
                  <a:pt x="4683324" y="1066584"/>
                </a:lnTo>
                <a:lnTo>
                  <a:pt x="4633565" y="1075731"/>
                </a:lnTo>
                <a:lnTo>
                  <a:pt x="4585222" y="1087492"/>
                </a:lnTo>
                <a:lnTo>
                  <a:pt x="4538295" y="1101866"/>
                </a:lnTo>
                <a:lnTo>
                  <a:pt x="4492784" y="1118854"/>
                </a:lnTo>
                <a:lnTo>
                  <a:pt x="4448690" y="1138455"/>
                </a:lnTo>
                <a:lnTo>
                  <a:pt x="4406011" y="1160669"/>
                </a:lnTo>
                <a:lnTo>
                  <a:pt x="4364750" y="1185497"/>
                </a:lnTo>
                <a:lnTo>
                  <a:pt x="4324904" y="1212939"/>
                </a:lnTo>
                <a:lnTo>
                  <a:pt x="4286475" y="1242994"/>
                </a:lnTo>
                <a:lnTo>
                  <a:pt x="4249462" y="1275662"/>
                </a:lnTo>
                <a:lnTo>
                  <a:pt x="4213865" y="1310944"/>
                </a:lnTo>
                <a:lnTo>
                  <a:pt x="4179685" y="1348839"/>
                </a:lnTo>
                <a:lnTo>
                  <a:pt x="4146922" y="1389348"/>
                </a:lnTo>
                <a:lnTo>
                  <a:pt x="4115574" y="1432471"/>
                </a:lnTo>
                <a:lnTo>
                  <a:pt x="4088584" y="1472861"/>
                </a:lnTo>
                <a:lnTo>
                  <a:pt x="4063425" y="1514036"/>
                </a:lnTo>
                <a:lnTo>
                  <a:pt x="4040097" y="1555996"/>
                </a:lnTo>
                <a:lnTo>
                  <a:pt x="4018600" y="1598741"/>
                </a:lnTo>
                <a:lnTo>
                  <a:pt x="3998935" y="1642271"/>
                </a:lnTo>
                <a:lnTo>
                  <a:pt x="3981101" y="1686586"/>
                </a:lnTo>
                <a:lnTo>
                  <a:pt x="3965098" y="1731685"/>
                </a:lnTo>
                <a:lnTo>
                  <a:pt x="3950927" y="1777569"/>
                </a:lnTo>
                <a:lnTo>
                  <a:pt x="3938548" y="1824411"/>
                </a:lnTo>
                <a:lnTo>
                  <a:pt x="3928078" y="1871692"/>
                </a:lnTo>
                <a:lnTo>
                  <a:pt x="3919400" y="1919931"/>
                </a:lnTo>
                <a:lnTo>
                  <a:pt x="3912554" y="1968954"/>
                </a:lnTo>
                <a:lnTo>
                  <a:pt x="3907540" y="2018762"/>
                </a:lnTo>
                <a:lnTo>
                  <a:pt x="3904356" y="2069354"/>
                </a:lnTo>
                <a:lnTo>
                  <a:pt x="3903005" y="2120731"/>
                </a:lnTo>
                <a:lnTo>
                  <a:pt x="3903484" y="2172893"/>
                </a:lnTo>
                <a:lnTo>
                  <a:pt x="3906280" y="2229903"/>
                </a:lnTo>
                <a:lnTo>
                  <a:pt x="3911192" y="2285342"/>
                </a:lnTo>
                <a:lnTo>
                  <a:pt x="3918271" y="2339496"/>
                </a:lnTo>
                <a:lnTo>
                  <a:pt x="3927367" y="2391506"/>
                </a:lnTo>
                <a:lnTo>
                  <a:pt x="3938629" y="2442231"/>
                </a:lnTo>
                <a:lnTo>
                  <a:pt x="3952008" y="2491386"/>
                </a:lnTo>
                <a:lnTo>
                  <a:pt x="3967503" y="2538969"/>
                </a:lnTo>
                <a:lnTo>
                  <a:pt x="3985114" y="2584982"/>
                </a:lnTo>
                <a:lnTo>
                  <a:pt x="4004843" y="2629424"/>
                </a:lnTo>
                <a:lnTo>
                  <a:pt x="4026687" y="2672295"/>
                </a:lnTo>
                <a:lnTo>
                  <a:pt x="4050648" y="2713595"/>
                </a:lnTo>
                <a:lnTo>
                  <a:pt x="4076726" y="2753324"/>
                </a:lnTo>
                <a:lnTo>
                  <a:pt x="4104920" y="2791483"/>
                </a:lnTo>
                <a:lnTo>
                  <a:pt x="4135230" y="2828071"/>
                </a:lnTo>
                <a:lnTo>
                  <a:pt x="4167657" y="2863088"/>
                </a:lnTo>
                <a:lnTo>
                  <a:pt x="4205783" y="2899932"/>
                </a:lnTo>
                <a:lnTo>
                  <a:pt x="4245123" y="2933572"/>
                </a:lnTo>
                <a:lnTo>
                  <a:pt x="4285677" y="2964009"/>
                </a:lnTo>
                <a:lnTo>
                  <a:pt x="4327445" y="2991243"/>
                </a:lnTo>
                <a:lnTo>
                  <a:pt x="4370427" y="3015272"/>
                </a:lnTo>
                <a:lnTo>
                  <a:pt x="4414623" y="3036098"/>
                </a:lnTo>
                <a:lnTo>
                  <a:pt x="4460033" y="3053720"/>
                </a:lnTo>
                <a:lnTo>
                  <a:pt x="4506658" y="3068138"/>
                </a:lnTo>
                <a:lnTo>
                  <a:pt x="4554496" y="3079352"/>
                </a:lnTo>
                <a:lnTo>
                  <a:pt x="4603549" y="3087362"/>
                </a:lnTo>
                <a:lnTo>
                  <a:pt x="4653817" y="3092168"/>
                </a:lnTo>
                <a:lnTo>
                  <a:pt x="4705299" y="3093770"/>
                </a:lnTo>
                <a:lnTo>
                  <a:pt x="4756951" y="3092298"/>
                </a:lnTo>
                <a:lnTo>
                  <a:pt x="4807231" y="3087883"/>
                </a:lnTo>
                <a:lnTo>
                  <a:pt x="4856138" y="3080524"/>
                </a:lnTo>
                <a:lnTo>
                  <a:pt x="4903673" y="3070221"/>
                </a:lnTo>
                <a:lnTo>
                  <a:pt x="4949834" y="3056975"/>
                </a:lnTo>
                <a:lnTo>
                  <a:pt x="4994623" y="3040785"/>
                </a:lnTo>
                <a:lnTo>
                  <a:pt x="5038039" y="3021652"/>
                </a:lnTo>
                <a:lnTo>
                  <a:pt x="5080082" y="2999576"/>
                </a:lnTo>
                <a:lnTo>
                  <a:pt x="5120753" y="2974556"/>
                </a:lnTo>
                <a:lnTo>
                  <a:pt x="5160051" y="2946593"/>
                </a:lnTo>
                <a:lnTo>
                  <a:pt x="5197977" y="2915687"/>
                </a:lnTo>
                <a:lnTo>
                  <a:pt x="5234530" y="2881838"/>
                </a:lnTo>
                <a:lnTo>
                  <a:pt x="5269711" y="2845045"/>
                </a:lnTo>
                <a:lnTo>
                  <a:pt x="5303519" y="2805309"/>
                </a:lnTo>
                <a:lnTo>
                  <a:pt x="5335955" y="2762631"/>
                </a:lnTo>
                <a:lnTo>
                  <a:pt x="5363075" y="2723148"/>
                </a:lnTo>
                <a:lnTo>
                  <a:pt x="5366300" y="2717977"/>
                </a:lnTo>
                <a:lnTo>
                  <a:pt x="4705299" y="2717977"/>
                </a:lnTo>
                <a:lnTo>
                  <a:pt x="4658867" y="2715433"/>
                </a:lnTo>
                <a:lnTo>
                  <a:pt x="4614181" y="2707801"/>
                </a:lnTo>
                <a:lnTo>
                  <a:pt x="4571241" y="2695081"/>
                </a:lnTo>
                <a:lnTo>
                  <a:pt x="4530047" y="2677273"/>
                </a:lnTo>
                <a:lnTo>
                  <a:pt x="4490599" y="2654378"/>
                </a:lnTo>
                <a:lnTo>
                  <a:pt x="4452898" y="2626396"/>
                </a:lnTo>
                <a:lnTo>
                  <a:pt x="4416945" y="2593327"/>
                </a:lnTo>
                <a:lnTo>
                  <a:pt x="4386100" y="2558371"/>
                </a:lnTo>
                <a:lnTo>
                  <a:pt x="4358883" y="2520476"/>
                </a:lnTo>
                <a:lnTo>
                  <a:pt x="4335296" y="2479641"/>
                </a:lnTo>
                <a:lnTo>
                  <a:pt x="4315338" y="2435866"/>
                </a:lnTo>
                <a:lnTo>
                  <a:pt x="4299009" y="2389151"/>
                </a:lnTo>
                <a:lnTo>
                  <a:pt x="4286309" y="2339496"/>
                </a:lnTo>
                <a:lnTo>
                  <a:pt x="4277238" y="2286902"/>
                </a:lnTo>
                <a:lnTo>
                  <a:pt x="4271795" y="2231367"/>
                </a:lnTo>
                <a:lnTo>
                  <a:pt x="4269981" y="2172893"/>
                </a:lnTo>
                <a:lnTo>
                  <a:pt x="4271190" y="2119539"/>
                </a:lnTo>
                <a:lnTo>
                  <a:pt x="4274818" y="2067375"/>
                </a:lnTo>
                <a:lnTo>
                  <a:pt x="4280864" y="2016401"/>
                </a:lnTo>
                <a:lnTo>
                  <a:pt x="4289329" y="1966618"/>
                </a:lnTo>
                <a:lnTo>
                  <a:pt x="4300212" y="1918025"/>
                </a:lnTo>
                <a:lnTo>
                  <a:pt x="4313513" y="1870623"/>
                </a:lnTo>
                <a:lnTo>
                  <a:pt x="4329302" y="1824238"/>
                </a:lnTo>
                <a:lnTo>
                  <a:pt x="4347369" y="1779391"/>
                </a:lnTo>
                <a:lnTo>
                  <a:pt x="4367924" y="1735561"/>
                </a:lnTo>
                <a:lnTo>
                  <a:pt x="4390898" y="1692922"/>
                </a:lnTo>
                <a:lnTo>
                  <a:pt x="4419634" y="1647412"/>
                </a:lnTo>
                <a:lnTo>
                  <a:pt x="4450458" y="1606168"/>
                </a:lnTo>
                <a:lnTo>
                  <a:pt x="4483102" y="1569492"/>
                </a:lnTo>
                <a:lnTo>
                  <a:pt x="4517835" y="1537082"/>
                </a:lnTo>
                <a:lnTo>
                  <a:pt x="4554566" y="1509039"/>
                </a:lnTo>
                <a:lnTo>
                  <a:pt x="4593295" y="1485362"/>
                </a:lnTo>
                <a:lnTo>
                  <a:pt x="4634023" y="1466052"/>
                </a:lnTo>
                <a:lnTo>
                  <a:pt x="4676750" y="1451108"/>
                </a:lnTo>
                <a:lnTo>
                  <a:pt x="4721474" y="1440530"/>
                </a:lnTo>
                <a:lnTo>
                  <a:pt x="4768198" y="1434317"/>
                </a:lnTo>
                <a:lnTo>
                  <a:pt x="4816919" y="1432471"/>
                </a:lnTo>
                <a:lnTo>
                  <a:pt x="5424359" y="1432471"/>
                </a:lnTo>
                <a:lnTo>
                  <a:pt x="5404789" y="1395260"/>
                </a:lnTo>
                <a:lnTo>
                  <a:pt x="5376496" y="1348362"/>
                </a:lnTo>
                <a:lnTo>
                  <a:pt x="5346362" y="1304938"/>
                </a:lnTo>
                <a:lnTo>
                  <a:pt x="5314386" y="1264989"/>
                </a:lnTo>
                <a:lnTo>
                  <a:pt x="5280568" y="1228513"/>
                </a:lnTo>
                <a:lnTo>
                  <a:pt x="5244908" y="1195512"/>
                </a:lnTo>
                <a:lnTo>
                  <a:pt x="5207407" y="1165984"/>
                </a:lnTo>
                <a:lnTo>
                  <a:pt x="5168064" y="1139931"/>
                </a:lnTo>
                <a:lnTo>
                  <a:pt x="5126880" y="1117351"/>
                </a:lnTo>
                <a:lnTo>
                  <a:pt x="5083854" y="1098245"/>
                </a:lnTo>
                <a:lnTo>
                  <a:pt x="5038987" y="1082613"/>
                </a:lnTo>
                <a:lnTo>
                  <a:pt x="4992277" y="1070455"/>
                </a:lnTo>
                <a:lnTo>
                  <a:pt x="4943726" y="1061771"/>
                </a:lnTo>
                <a:lnTo>
                  <a:pt x="4893334" y="1056560"/>
                </a:lnTo>
                <a:lnTo>
                  <a:pt x="4841100" y="1054823"/>
                </a:lnTo>
                <a:close/>
              </a:path>
              <a:path w="8257540" h="3134995">
                <a:moveTo>
                  <a:pt x="5424359" y="1432471"/>
                </a:moveTo>
                <a:lnTo>
                  <a:pt x="4816919" y="1432471"/>
                </a:lnTo>
                <a:lnTo>
                  <a:pt x="4857304" y="1434452"/>
                </a:lnTo>
                <a:lnTo>
                  <a:pt x="4895484" y="1440025"/>
                </a:lnTo>
                <a:lnTo>
                  <a:pt x="4965230" y="1461940"/>
                </a:lnTo>
                <a:lnTo>
                  <a:pt x="5026158" y="1498217"/>
                </a:lnTo>
                <a:lnTo>
                  <a:pt x="5078267" y="1548856"/>
                </a:lnTo>
                <a:lnTo>
                  <a:pt x="5101014" y="1579561"/>
                </a:lnTo>
                <a:lnTo>
                  <a:pt x="5121557" y="1613857"/>
                </a:lnTo>
                <a:lnTo>
                  <a:pt x="5139904" y="1651766"/>
                </a:lnTo>
                <a:lnTo>
                  <a:pt x="5156029" y="1693219"/>
                </a:lnTo>
                <a:lnTo>
                  <a:pt x="5169958" y="1738286"/>
                </a:lnTo>
                <a:lnTo>
                  <a:pt x="5181682" y="1786943"/>
                </a:lnTo>
                <a:lnTo>
                  <a:pt x="5191201" y="1839191"/>
                </a:lnTo>
                <a:lnTo>
                  <a:pt x="5198516" y="1895029"/>
                </a:lnTo>
                <a:lnTo>
                  <a:pt x="5203627" y="1954458"/>
                </a:lnTo>
                <a:lnTo>
                  <a:pt x="5206483" y="2016401"/>
                </a:lnTo>
                <a:lnTo>
                  <a:pt x="5207233" y="2084087"/>
                </a:lnTo>
                <a:lnTo>
                  <a:pt x="5205730" y="2154288"/>
                </a:lnTo>
                <a:lnTo>
                  <a:pt x="5201826" y="2212051"/>
                </a:lnTo>
                <a:lnTo>
                  <a:pt x="5194249" y="2267104"/>
                </a:lnTo>
                <a:lnTo>
                  <a:pt x="5182996" y="2319448"/>
                </a:lnTo>
                <a:lnTo>
                  <a:pt x="5168069" y="2369080"/>
                </a:lnTo>
                <a:lnTo>
                  <a:pt x="5149466" y="2416002"/>
                </a:lnTo>
                <a:lnTo>
                  <a:pt x="5127189" y="2460214"/>
                </a:lnTo>
                <a:lnTo>
                  <a:pt x="5101236" y="2501716"/>
                </a:lnTo>
                <a:lnTo>
                  <a:pt x="5071609" y="2540507"/>
                </a:lnTo>
                <a:lnTo>
                  <a:pt x="5038305" y="2576588"/>
                </a:lnTo>
                <a:lnTo>
                  <a:pt x="5002581" y="2609726"/>
                </a:lnTo>
                <a:lnTo>
                  <a:pt x="4965170" y="2638446"/>
                </a:lnTo>
                <a:lnTo>
                  <a:pt x="4926073" y="2662747"/>
                </a:lnTo>
                <a:lnTo>
                  <a:pt x="4885289" y="2682630"/>
                </a:lnTo>
                <a:lnTo>
                  <a:pt x="4842820" y="2698094"/>
                </a:lnTo>
                <a:lnTo>
                  <a:pt x="4798665" y="2709140"/>
                </a:lnTo>
                <a:lnTo>
                  <a:pt x="4752824" y="2715768"/>
                </a:lnTo>
                <a:lnTo>
                  <a:pt x="4705299" y="2717977"/>
                </a:lnTo>
                <a:lnTo>
                  <a:pt x="5366300" y="2717977"/>
                </a:lnTo>
                <a:lnTo>
                  <a:pt x="5388376" y="2682590"/>
                </a:lnTo>
                <a:lnTo>
                  <a:pt x="5411858" y="2640959"/>
                </a:lnTo>
                <a:lnTo>
                  <a:pt x="5433521" y="2598252"/>
                </a:lnTo>
                <a:lnTo>
                  <a:pt x="5453366" y="2554472"/>
                </a:lnTo>
                <a:lnTo>
                  <a:pt x="5471392" y="2509617"/>
                </a:lnTo>
                <a:lnTo>
                  <a:pt x="5487598" y="2463687"/>
                </a:lnTo>
                <a:lnTo>
                  <a:pt x="5501986" y="2416682"/>
                </a:lnTo>
                <a:lnTo>
                  <a:pt x="5514555" y="2368603"/>
                </a:lnTo>
                <a:lnTo>
                  <a:pt x="5525305" y="2319447"/>
                </a:lnTo>
                <a:lnTo>
                  <a:pt x="5534235" y="2269219"/>
                </a:lnTo>
                <a:lnTo>
                  <a:pt x="5541347" y="2217915"/>
                </a:lnTo>
                <a:lnTo>
                  <a:pt x="5546639" y="2165536"/>
                </a:lnTo>
                <a:lnTo>
                  <a:pt x="5550113" y="2112081"/>
                </a:lnTo>
                <a:lnTo>
                  <a:pt x="5551766" y="2057552"/>
                </a:lnTo>
                <a:lnTo>
                  <a:pt x="5551755" y="2002841"/>
                </a:lnTo>
                <a:lnTo>
                  <a:pt x="5550130" y="1949270"/>
                </a:lnTo>
                <a:lnTo>
                  <a:pt x="5546891" y="1896838"/>
                </a:lnTo>
                <a:lnTo>
                  <a:pt x="5542040" y="1845546"/>
                </a:lnTo>
                <a:lnTo>
                  <a:pt x="5535576" y="1795392"/>
                </a:lnTo>
                <a:lnTo>
                  <a:pt x="5527498" y="1746378"/>
                </a:lnTo>
                <a:lnTo>
                  <a:pt x="5517807" y="1698502"/>
                </a:lnTo>
                <a:lnTo>
                  <a:pt x="5506495" y="1651743"/>
                </a:lnTo>
                <a:lnTo>
                  <a:pt x="5493584" y="1606168"/>
                </a:lnTo>
                <a:lnTo>
                  <a:pt x="5479052" y="1561709"/>
                </a:lnTo>
                <a:lnTo>
                  <a:pt x="5462907" y="1518389"/>
                </a:lnTo>
                <a:lnTo>
                  <a:pt x="5445148" y="1476207"/>
                </a:lnTo>
                <a:lnTo>
                  <a:pt x="5425776" y="1435164"/>
                </a:lnTo>
                <a:lnTo>
                  <a:pt x="5424359" y="1432471"/>
                </a:lnTo>
                <a:close/>
              </a:path>
              <a:path w="8257540" h="3134995">
                <a:moveTo>
                  <a:pt x="7367183" y="1780362"/>
                </a:moveTo>
                <a:lnTo>
                  <a:pt x="7055383" y="1780362"/>
                </a:lnTo>
                <a:lnTo>
                  <a:pt x="7116775" y="2195220"/>
                </a:lnTo>
                <a:lnTo>
                  <a:pt x="7125434" y="2254980"/>
                </a:lnTo>
                <a:lnTo>
                  <a:pt x="7134048" y="2311893"/>
                </a:lnTo>
                <a:lnTo>
                  <a:pt x="7142615" y="2365958"/>
                </a:lnTo>
                <a:lnTo>
                  <a:pt x="7151136" y="2417175"/>
                </a:lnTo>
                <a:lnTo>
                  <a:pt x="7159611" y="2465544"/>
                </a:lnTo>
                <a:lnTo>
                  <a:pt x="7168040" y="2511065"/>
                </a:lnTo>
                <a:lnTo>
                  <a:pt x="7176423" y="2553738"/>
                </a:lnTo>
                <a:lnTo>
                  <a:pt x="7184760" y="2593562"/>
                </a:lnTo>
                <a:lnTo>
                  <a:pt x="7211038" y="2704590"/>
                </a:lnTo>
                <a:lnTo>
                  <a:pt x="7230082" y="2772763"/>
                </a:lnTo>
                <a:lnTo>
                  <a:pt x="7250182" y="2835058"/>
                </a:lnTo>
                <a:lnTo>
                  <a:pt x="7271340" y="2891474"/>
                </a:lnTo>
                <a:lnTo>
                  <a:pt x="7293554" y="2942012"/>
                </a:lnTo>
                <a:lnTo>
                  <a:pt x="7316825" y="2986671"/>
                </a:lnTo>
                <a:lnTo>
                  <a:pt x="7341153" y="3025451"/>
                </a:lnTo>
                <a:lnTo>
                  <a:pt x="7366537" y="3058354"/>
                </a:lnTo>
                <a:lnTo>
                  <a:pt x="7420475" y="3106523"/>
                </a:lnTo>
                <a:lnTo>
                  <a:pt x="7478639" y="3131179"/>
                </a:lnTo>
                <a:lnTo>
                  <a:pt x="7509306" y="3134690"/>
                </a:lnTo>
                <a:lnTo>
                  <a:pt x="7562213" y="3129344"/>
                </a:lnTo>
                <a:lnTo>
                  <a:pt x="7609303" y="3111439"/>
                </a:lnTo>
                <a:lnTo>
                  <a:pt x="7650578" y="3080976"/>
                </a:lnTo>
                <a:lnTo>
                  <a:pt x="7686040" y="3037954"/>
                </a:lnTo>
                <a:lnTo>
                  <a:pt x="7715196" y="2993451"/>
                </a:lnTo>
                <a:lnTo>
                  <a:pt x="7742201" y="2949238"/>
                </a:lnTo>
                <a:lnTo>
                  <a:pt x="7767056" y="2905316"/>
                </a:lnTo>
                <a:lnTo>
                  <a:pt x="7789759" y="2861686"/>
                </a:lnTo>
                <a:lnTo>
                  <a:pt x="7810311" y="2818346"/>
                </a:lnTo>
                <a:lnTo>
                  <a:pt x="7828713" y="2775298"/>
                </a:lnTo>
                <a:lnTo>
                  <a:pt x="7844964" y="2732541"/>
                </a:lnTo>
                <a:lnTo>
                  <a:pt x="7859064" y="2690075"/>
                </a:lnTo>
                <a:lnTo>
                  <a:pt x="7860201" y="2686354"/>
                </a:lnTo>
                <a:lnTo>
                  <a:pt x="7527912" y="2686354"/>
                </a:lnTo>
                <a:lnTo>
                  <a:pt x="7520149" y="2650461"/>
                </a:lnTo>
                <a:lnTo>
                  <a:pt x="7512237" y="2612732"/>
                </a:lnTo>
                <a:lnTo>
                  <a:pt x="7504176" y="2573168"/>
                </a:lnTo>
                <a:lnTo>
                  <a:pt x="7495966" y="2531769"/>
                </a:lnTo>
                <a:lnTo>
                  <a:pt x="7487607" y="2488534"/>
                </a:lnTo>
                <a:lnTo>
                  <a:pt x="7479099" y="2443464"/>
                </a:lnTo>
                <a:lnTo>
                  <a:pt x="7470442" y="2396558"/>
                </a:lnTo>
                <a:lnTo>
                  <a:pt x="7461637" y="2347817"/>
                </a:lnTo>
                <a:lnTo>
                  <a:pt x="7452682" y="2297240"/>
                </a:lnTo>
                <a:lnTo>
                  <a:pt x="7443579" y="2244827"/>
                </a:lnTo>
                <a:lnTo>
                  <a:pt x="7434327" y="2190579"/>
                </a:lnTo>
                <a:lnTo>
                  <a:pt x="7424803" y="2133744"/>
                </a:lnTo>
                <a:lnTo>
                  <a:pt x="7415274" y="2075939"/>
                </a:lnTo>
                <a:lnTo>
                  <a:pt x="7405679" y="2016819"/>
                </a:lnTo>
                <a:lnTo>
                  <a:pt x="7395832" y="1955228"/>
                </a:lnTo>
                <a:lnTo>
                  <a:pt x="7384812" y="1887068"/>
                </a:lnTo>
                <a:lnTo>
                  <a:pt x="7374078" y="1821681"/>
                </a:lnTo>
                <a:lnTo>
                  <a:pt x="7367183" y="1780362"/>
                </a:lnTo>
                <a:close/>
              </a:path>
              <a:path w="8257540" h="3134995">
                <a:moveTo>
                  <a:pt x="6082423" y="1047381"/>
                </a:moveTo>
                <a:lnTo>
                  <a:pt x="6010098" y="1060172"/>
                </a:lnTo>
                <a:lnTo>
                  <a:pt x="5949403" y="1098537"/>
                </a:lnTo>
                <a:lnTo>
                  <a:pt x="5908244" y="1156442"/>
                </a:lnTo>
                <a:lnTo>
                  <a:pt x="5894527" y="1227836"/>
                </a:lnTo>
                <a:lnTo>
                  <a:pt x="5895199" y="1267161"/>
                </a:lnTo>
                <a:lnTo>
                  <a:pt x="5897214" y="1309484"/>
                </a:lnTo>
                <a:lnTo>
                  <a:pt x="5900573" y="1354804"/>
                </a:lnTo>
                <a:lnTo>
                  <a:pt x="5905276" y="1403121"/>
                </a:lnTo>
                <a:lnTo>
                  <a:pt x="5911320" y="1454435"/>
                </a:lnTo>
                <a:lnTo>
                  <a:pt x="5918708" y="1508747"/>
                </a:lnTo>
                <a:lnTo>
                  <a:pt x="5963361" y="1787804"/>
                </a:lnTo>
                <a:lnTo>
                  <a:pt x="5971731" y="1848629"/>
                </a:lnTo>
                <a:lnTo>
                  <a:pt x="5980101" y="1907855"/>
                </a:lnTo>
                <a:lnTo>
                  <a:pt x="5988472" y="1965482"/>
                </a:lnTo>
                <a:lnTo>
                  <a:pt x="5996843" y="2021510"/>
                </a:lnTo>
                <a:lnTo>
                  <a:pt x="6005315" y="2076575"/>
                </a:lnTo>
                <a:lnTo>
                  <a:pt x="6013586" y="2128769"/>
                </a:lnTo>
                <a:lnTo>
                  <a:pt x="6022083" y="2180746"/>
                </a:lnTo>
                <a:lnTo>
                  <a:pt x="6030329" y="2229634"/>
                </a:lnTo>
                <a:lnTo>
                  <a:pt x="6038701" y="2277668"/>
                </a:lnTo>
                <a:lnTo>
                  <a:pt x="6047073" y="2324103"/>
                </a:lnTo>
                <a:lnTo>
                  <a:pt x="6055446" y="2368940"/>
                </a:lnTo>
                <a:lnTo>
                  <a:pt x="6063818" y="2412178"/>
                </a:lnTo>
                <a:lnTo>
                  <a:pt x="6072190" y="2453818"/>
                </a:lnTo>
                <a:lnTo>
                  <a:pt x="6080563" y="2493859"/>
                </a:lnTo>
                <a:lnTo>
                  <a:pt x="6088935" y="2532302"/>
                </a:lnTo>
                <a:lnTo>
                  <a:pt x="6117682" y="2651949"/>
                </a:lnTo>
                <a:lnTo>
                  <a:pt x="6138167" y="2728059"/>
                </a:lnTo>
                <a:lnTo>
                  <a:pt x="6158762" y="2797476"/>
                </a:lnTo>
                <a:lnTo>
                  <a:pt x="6179467" y="2860199"/>
                </a:lnTo>
                <a:lnTo>
                  <a:pt x="6200283" y="2916229"/>
                </a:lnTo>
                <a:lnTo>
                  <a:pt x="6221209" y="2965567"/>
                </a:lnTo>
                <a:lnTo>
                  <a:pt x="6242245" y="3008211"/>
                </a:lnTo>
                <a:lnTo>
                  <a:pt x="6263392" y="3044162"/>
                </a:lnTo>
                <a:lnTo>
                  <a:pt x="6306015" y="3095986"/>
                </a:lnTo>
                <a:lnTo>
                  <a:pt x="6349080" y="3121039"/>
                </a:lnTo>
                <a:lnTo>
                  <a:pt x="6370777" y="3123526"/>
                </a:lnTo>
                <a:lnTo>
                  <a:pt x="6417210" y="3117872"/>
                </a:lnTo>
                <a:lnTo>
                  <a:pt x="6458287" y="3103883"/>
                </a:lnTo>
                <a:lnTo>
                  <a:pt x="6494008" y="3081558"/>
                </a:lnTo>
                <a:lnTo>
                  <a:pt x="6524371" y="3050899"/>
                </a:lnTo>
                <a:lnTo>
                  <a:pt x="6549377" y="3011906"/>
                </a:lnTo>
                <a:lnTo>
                  <a:pt x="6571232" y="2991211"/>
                </a:lnTo>
                <a:lnTo>
                  <a:pt x="6590298" y="2966329"/>
                </a:lnTo>
                <a:lnTo>
                  <a:pt x="6606575" y="2937261"/>
                </a:lnTo>
                <a:lnTo>
                  <a:pt x="6620065" y="2904007"/>
                </a:lnTo>
                <a:lnTo>
                  <a:pt x="6738513" y="2582176"/>
                </a:lnTo>
                <a:lnTo>
                  <a:pt x="6434023" y="2582176"/>
                </a:lnTo>
                <a:lnTo>
                  <a:pt x="6324269" y="1746872"/>
                </a:lnTo>
                <a:lnTo>
                  <a:pt x="6296367" y="1473403"/>
                </a:lnTo>
                <a:lnTo>
                  <a:pt x="6290038" y="1410746"/>
                </a:lnTo>
                <a:lnTo>
                  <a:pt x="6282967" y="1352257"/>
                </a:lnTo>
                <a:lnTo>
                  <a:pt x="6275152" y="1297934"/>
                </a:lnTo>
                <a:lnTo>
                  <a:pt x="6266594" y="1247778"/>
                </a:lnTo>
                <a:lnTo>
                  <a:pt x="6257290" y="1201788"/>
                </a:lnTo>
                <a:lnTo>
                  <a:pt x="6239584" y="1146203"/>
                </a:lnTo>
                <a:lnTo>
                  <a:pt x="6213244" y="1102969"/>
                </a:lnTo>
                <a:lnTo>
                  <a:pt x="6178270" y="1072087"/>
                </a:lnTo>
                <a:lnTo>
                  <a:pt x="6134663" y="1053558"/>
                </a:lnTo>
                <a:lnTo>
                  <a:pt x="6082423" y="1047381"/>
                </a:lnTo>
                <a:close/>
              </a:path>
              <a:path w="8257540" h="3134995">
                <a:moveTo>
                  <a:pt x="8063699" y="1052957"/>
                </a:moveTo>
                <a:lnTo>
                  <a:pt x="8015030" y="1057496"/>
                </a:lnTo>
                <a:lnTo>
                  <a:pt x="7974697" y="1071116"/>
                </a:lnTo>
                <a:lnTo>
                  <a:pt x="7942699" y="1093814"/>
                </a:lnTo>
                <a:lnTo>
                  <a:pt x="7919035" y="1125590"/>
                </a:lnTo>
                <a:lnTo>
                  <a:pt x="7903705" y="1166444"/>
                </a:lnTo>
                <a:lnTo>
                  <a:pt x="7663615" y="2180746"/>
                </a:lnTo>
                <a:lnTo>
                  <a:pt x="7527912" y="2686354"/>
                </a:lnTo>
                <a:lnTo>
                  <a:pt x="7860201" y="2686354"/>
                </a:lnTo>
                <a:lnTo>
                  <a:pt x="7875693" y="2635662"/>
                </a:lnTo>
                <a:lnTo>
                  <a:pt x="7892093" y="2581652"/>
                </a:lnTo>
                <a:lnTo>
                  <a:pt x="7908266" y="2528046"/>
                </a:lnTo>
                <a:lnTo>
                  <a:pt x="7924211" y="2474843"/>
                </a:lnTo>
                <a:lnTo>
                  <a:pt x="7939929" y="2422044"/>
                </a:lnTo>
                <a:lnTo>
                  <a:pt x="7955418" y="2369647"/>
                </a:lnTo>
                <a:lnTo>
                  <a:pt x="7970680" y="2317655"/>
                </a:lnTo>
                <a:lnTo>
                  <a:pt x="7985715" y="2266066"/>
                </a:lnTo>
                <a:lnTo>
                  <a:pt x="8000521" y="2214880"/>
                </a:lnTo>
                <a:lnTo>
                  <a:pt x="8015100" y="2164098"/>
                </a:lnTo>
                <a:lnTo>
                  <a:pt x="8029451" y="2113719"/>
                </a:lnTo>
                <a:lnTo>
                  <a:pt x="8043574" y="2063743"/>
                </a:lnTo>
                <a:lnTo>
                  <a:pt x="8057469" y="2014171"/>
                </a:lnTo>
                <a:lnTo>
                  <a:pt x="8071137" y="1965002"/>
                </a:lnTo>
                <a:lnTo>
                  <a:pt x="8084577" y="1916237"/>
                </a:lnTo>
                <a:lnTo>
                  <a:pt x="8097789" y="1867875"/>
                </a:lnTo>
                <a:lnTo>
                  <a:pt x="8110773" y="1819917"/>
                </a:lnTo>
                <a:lnTo>
                  <a:pt x="8123530" y="1772361"/>
                </a:lnTo>
                <a:lnTo>
                  <a:pt x="8136058" y="1725210"/>
                </a:lnTo>
                <a:lnTo>
                  <a:pt x="8148359" y="1678461"/>
                </a:lnTo>
                <a:lnTo>
                  <a:pt x="8160432" y="1632116"/>
                </a:lnTo>
                <a:lnTo>
                  <a:pt x="8172278" y="1586175"/>
                </a:lnTo>
                <a:lnTo>
                  <a:pt x="8183895" y="1540637"/>
                </a:lnTo>
                <a:lnTo>
                  <a:pt x="8195285" y="1495502"/>
                </a:lnTo>
                <a:lnTo>
                  <a:pt x="8206447" y="1450770"/>
                </a:lnTo>
                <a:lnTo>
                  <a:pt x="8217381" y="1406442"/>
                </a:lnTo>
                <a:lnTo>
                  <a:pt x="8228087" y="1362517"/>
                </a:lnTo>
                <a:lnTo>
                  <a:pt x="8238566" y="1318996"/>
                </a:lnTo>
                <a:lnTo>
                  <a:pt x="8252521" y="1259463"/>
                </a:lnTo>
                <a:lnTo>
                  <a:pt x="8257171" y="1233411"/>
                </a:lnTo>
                <a:lnTo>
                  <a:pt x="8253566" y="1197542"/>
                </a:lnTo>
                <a:lnTo>
                  <a:pt x="8224730" y="1133825"/>
                </a:lnTo>
                <a:lnTo>
                  <a:pt x="8169388" y="1082783"/>
                </a:lnTo>
                <a:lnTo>
                  <a:pt x="8101485" y="1056271"/>
                </a:lnTo>
                <a:lnTo>
                  <a:pt x="8063699" y="1052957"/>
                </a:lnTo>
                <a:close/>
              </a:path>
              <a:path w="8257540" h="3134995">
                <a:moveTo>
                  <a:pt x="7075855" y="1054823"/>
                </a:moveTo>
                <a:lnTo>
                  <a:pt x="7034130" y="1059038"/>
                </a:lnTo>
                <a:lnTo>
                  <a:pt x="6996125" y="1071681"/>
                </a:lnTo>
                <a:lnTo>
                  <a:pt x="6961841" y="1092752"/>
                </a:lnTo>
                <a:lnTo>
                  <a:pt x="6931278" y="1122253"/>
                </a:lnTo>
                <a:lnTo>
                  <a:pt x="6904436" y="1160182"/>
                </a:lnTo>
                <a:lnTo>
                  <a:pt x="6881313" y="1206539"/>
                </a:lnTo>
                <a:lnTo>
                  <a:pt x="6861911" y="1261325"/>
                </a:lnTo>
                <a:lnTo>
                  <a:pt x="6845533" y="1316482"/>
                </a:lnTo>
                <a:lnTo>
                  <a:pt x="6829196" y="1371158"/>
                </a:lnTo>
                <a:lnTo>
                  <a:pt x="6812899" y="1425355"/>
                </a:lnTo>
                <a:lnTo>
                  <a:pt x="6796643" y="1479072"/>
                </a:lnTo>
                <a:lnTo>
                  <a:pt x="6780428" y="1532309"/>
                </a:lnTo>
                <a:lnTo>
                  <a:pt x="6764254" y="1585067"/>
                </a:lnTo>
                <a:lnTo>
                  <a:pt x="6748120" y="1637345"/>
                </a:lnTo>
                <a:lnTo>
                  <a:pt x="6732028" y="1689144"/>
                </a:lnTo>
                <a:lnTo>
                  <a:pt x="6715976" y="1740463"/>
                </a:lnTo>
                <a:lnTo>
                  <a:pt x="6699965" y="1791302"/>
                </a:lnTo>
                <a:lnTo>
                  <a:pt x="6683995" y="1841661"/>
                </a:lnTo>
                <a:lnTo>
                  <a:pt x="6668065" y="1891541"/>
                </a:lnTo>
                <a:lnTo>
                  <a:pt x="6652176" y="1940941"/>
                </a:lnTo>
                <a:lnTo>
                  <a:pt x="6636329" y="1989861"/>
                </a:lnTo>
                <a:lnTo>
                  <a:pt x="6620522" y="2038302"/>
                </a:lnTo>
                <a:lnTo>
                  <a:pt x="6604755" y="2086263"/>
                </a:lnTo>
                <a:lnTo>
                  <a:pt x="6589030" y="2133744"/>
                </a:lnTo>
                <a:lnTo>
                  <a:pt x="6573345" y="2180746"/>
                </a:lnTo>
                <a:lnTo>
                  <a:pt x="6557702" y="2227268"/>
                </a:lnTo>
                <a:lnTo>
                  <a:pt x="6542099" y="2273311"/>
                </a:lnTo>
                <a:lnTo>
                  <a:pt x="6526537" y="2318873"/>
                </a:lnTo>
                <a:lnTo>
                  <a:pt x="6511016" y="2363956"/>
                </a:lnTo>
                <a:lnTo>
                  <a:pt x="6495535" y="2408560"/>
                </a:lnTo>
                <a:lnTo>
                  <a:pt x="6480096" y="2452683"/>
                </a:lnTo>
                <a:lnTo>
                  <a:pt x="6464697" y="2496327"/>
                </a:lnTo>
                <a:lnTo>
                  <a:pt x="6449340" y="2539492"/>
                </a:lnTo>
                <a:lnTo>
                  <a:pt x="6434023" y="2582176"/>
                </a:lnTo>
                <a:lnTo>
                  <a:pt x="6738513" y="2582176"/>
                </a:lnTo>
                <a:lnTo>
                  <a:pt x="6902843" y="2135682"/>
                </a:lnTo>
                <a:lnTo>
                  <a:pt x="7055383" y="1780362"/>
                </a:lnTo>
                <a:lnTo>
                  <a:pt x="7367183" y="1780362"/>
                </a:lnTo>
                <a:lnTo>
                  <a:pt x="7363630" y="1759069"/>
                </a:lnTo>
                <a:lnTo>
                  <a:pt x="7353469" y="1699230"/>
                </a:lnTo>
                <a:lnTo>
                  <a:pt x="7343594" y="1642165"/>
                </a:lnTo>
                <a:lnTo>
                  <a:pt x="7334006" y="1587875"/>
                </a:lnTo>
                <a:lnTo>
                  <a:pt x="7324703" y="1536358"/>
                </a:lnTo>
                <a:lnTo>
                  <a:pt x="7315687" y="1487614"/>
                </a:lnTo>
                <a:lnTo>
                  <a:pt x="7306958" y="1441645"/>
                </a:lnTo>
                <a:lnTo>
                  <a:pt x="7298514" y="1398449"/>
                </a:lnTo>
                <a:lnTo>
                  <a:pt x="7290357" y="1358028"/>
                </a:lnTo>
                <a:lnTo>
                  <a:pt x="7282487" y="1320380"/>
                </a:lnTo>
                <a:lnTo>
                  <a:pt x="7258085" y="1224306"/>
                </a:lnTo>
                <a:lnTo>
                  <a:pt x="7237394" y="1172521"/>
                </a:lnTo>
                <a:lnTo>
                  <a:pt x="7212830" y="1130150"/>
                </a:lnTo>
                <a:lnTo>
                  <a:pt x="7184394" y="1097195"/>
                </a:lnTo>
                <a:lnTo>
                  <a:pt x="7152086" y="1073655"/>
                </a:lnTo>
                <a:lnTo>
                  <a:pt x="7115906" y="1059531"/>
                </a:lnTo>
                <a:lnTo>
                  <a:pt x="7075855" y="10548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952867" y="4152217"/>
            <a:ext cx="4493895" cy="3112770"/>
          </a:xfrm>
          <a:custGeom>
            <a:avLst/>
            <a:gdLst/>
            <a:ahLst/>
            <a:cxnLst/>
            <a:rect l="l" t="t" r="r" b="b"/>
            <a:pathLst>
              <a:path w="4493895" h="3112770">
                <a:moveTo>
                  <a:pt x="241846" y="0"/>
                </a:moveTo>
                <a:lnTo>
                  <a:pt x="193477" y="3796"/>
                </a:lnTo>
                <a:lnTo>
                  <a:pt x="152549" y="15187"/>
                </a:lnTo>
                <a:lnTo>
                  <a:pt x="119061" y="34171"/>
                </a:lnTo>
                <a:lnTo>
                  <a:pt x="74409" y="94919"/>
                </a:lnTo>
                <a:lnTo>
                  <a:pt x="63246" y="136684"/>
                </a:lnTo>
                <a:lnTo>
                  <a:pt x="59524" y="186042"/>
                </a:lnTo>
                <a:lnTo>
                  <a:pt x="59469" y="231762"/>
                </a:lnTo>
                <a:lnTo>
                  <a:pt x="59304" y="278484"/>
                </a:lnTo>
                <a:lnTo>
                  <a:pt x="59029" y="326208"/>
                </a:lnTo>
                <a:lnTo>
                  <a:pt x="58644" y="374935"/>
                </a:lnTo>
                <a:lnTo>
                  <a:pt x="58149" y="424664"/>
                </a:lnTo>
                <a:lnTo>
                  <a:pt x="57544" y="475394"/>
                </a:lnTo>
                <a:lnTo>
                  <a:pt x="56829" y="527127"/>
                </a:lnTo>
                <a:lnTo>
                  <a:pt x="56004" y="579861"/>
                </a:lnTo>
                <a:lnTo>
                  <a:pt x="55069" y="633597"/>
                </a:lnTo>
                <a:lnTo>
                  <a:pt x="54024" y="688335"/>
                </a:lnTo>
                <a:lnTo>
                  <a:pt x="52868" y="744074"/>
                </a:lnTo>
                <a:lnTo>
                  <a:pt x="51603" y="800815"/>
                </a:lnTo>
                <a:lnTo>
                  <a:pt x="48853" y="916300"/>
                </a:lnTo>
                <a:lnTo>
                  <a:pt x="47588" y="973040"/>
                </a:lnTo>
                <a:lnTo>
                  <a:pt x="46432" y="1028779"/>
                </a:lnTo>
                <a:lnTo>
                  <a:pt x="45387" y="1083516"/>
                </a:lnTo>
                <a:lnTo>
                  <a:pt x="44452" y="1137251"/>
                </a:lnTo>
                <a:lnTo>
                  <a:pt x="43627" y="1189984"/>
                </a:lnTo>
                <a:lnTo>
                  <a:pt x="42912" y="1241716"/>
                </a:lnTo>
                <a:lnTo>
                  <a:pt x="42307" y="1292446"/>
                </a:lnTo>
                <a:lnTo>
                  <a:pt x="41812" y="1342175"/>
                </a:lnTo>
                <a:lnTo>
                  <a:pt x="41427" y="1390902"/>
                </a:lnTo>
                <a:lnTo>
                  <a:pt x="41152" y="1438627"/>
                </a:lnTo>
                <a:lnTo>
                  <a:pt x="40987" y="1485351"/>
                </a:lnTo>
                <a:lnTo>
                  <a:pt x="40932" y="1531073"/>
                </a:lnTo>
                <a:lnTo>
                  <a:pt x="40810" y="1567041"/>
                </a:lnTo>
                <a:lnTo>
                  <a:pt x="40447" y="1605684"/>
                </a:lnTo>
                <a:lnTo>
                  <a:pt x="39840" y="1647001"/>
                </a:lnTo>
                <a:lnTo>
                  <a:pt x="38992" y="1690994"/>
                </a:lnTo>
                <a:lnTo>
                  <a:pt x="37901" y="1737662"/>
                </a:lnTo>
                <a:lnTo>
                  <a:pt x="36568" y="1787005"/>
                </a:lnTo>
                <a:lnTo>
                  <a:pt x="34992" y="1839024"/>
                </a:lnTo>
                <a:lnTo>
                  <a:pt x="33175" y="1893717"/>
                </a:lnTo>
                <a:lnTo>
                  <a:pt x="31116" y="1951085"/>
                </a:lnTo>
                <a:lnTo>
                  <a:pt x="28814" y="2011129"/>
                </a:lnTo>
                <a:lnTo>
                  <a:pt x="26271" y="2073848"/>
                </a:lnTo>
                <a:lnTo>
                  <a:pt x="23486" y="2139241"/>
                </a:lnTo>
                <a:lnTo>
                  <a:pt x="17433" y="2275379"/>
                </a:lnTo>
                <a:lnTo>
                  <a:pt x="14648" y="2340773"/>
                </a:lnTo>
                <a:lnTo>
                  <a:pt x="12106" y="2403492"/>
                </a:lnTo>
                <a:lnTo>
                  <a:pt x="9806" y="2463535"/>
                </a:lnTo>
                <a:lnTo>
                  <a:pt x="7748" y="2520904"/>
                </a:lnTo>
                <a:lnTo>
                  <a:pt x="5932" y="2575597"/>
                </a:lnTo>
                <a:lnTo>
                  <a:pt x="4358" y="2627615"/>
                </a:lnTo>
                <a:lnTo>
                  <a:pt x="3026" y="2676958"/>
                </a:lnTo>
                <a:lnTo>
                  <a:pt x="1937" y="2723626"/>
                </a:lnTo>
                <a:lnTo>
                  <a:pt x="1089" y="2767619"/>
                </a:lnTo>
                <a:lnTo>
                  <a:pt x="484" y="2808937"/>
                </a:lnTo>
                <a:lnTo>
                  <a:pt x="121" y="2847580"/>
                </a:lnTo>
                <a:lnTo>
                  <a:pt x="0" y="2883547"/>
                </a:lnTo>
                <a:lnTo>
                  <a:pt x="3720" y="2933891"/>
                </a:lnTo>
                <a:lnTo>
                  <a:pt x="14882" y="2976491"/>
                </a:lnTo>
                <a:lnTo>
                  <a:pt x="33485" y="3011345"/>
                </a:lnTo>
                <a:lnTo>
                  <a:pt x="93014" y="3057819"/>
                </a:lnTo>
                <a:lnTo>
                  <a:pt x="133940" y="3069438"/>
                </a:lnTo>
                <a:lnTo>
                  <a:pt x="182308" y="3073311"/>
                </a:lnTo>
                <a:lnTo>
                  <a:pt x="232849" y="3068143"/>
                </a:lnTo>
                <a:lnTo>
                  <a:pt x="275328" y="3052639"/>
                </a:lnTo>
                <a:lnTo>
                  <a:pt x="309745" y="3026800"/>
                </a:lnTo>
                <a:lnTo>
                  <a:pt x="336100" y="2990625"/>
                </a:lnTo>
                <a:lnTo>
                  <a:pt x="354395" y="2944115"/>
                </a:lnTo>
                <a:lnTo>
                  <a:pt x="364629" y="2887268"/>
                </a:lnTo>
                <a:lnTo>
                  <a:pt x="367752" y="2825718"/>
                </a:lnTo>
                <a:lnTo>
                  <a:pt x="370508" y="2767566"/>
                </a:lnTo>
                <a:lnTo>
                  <a:pt x="372896" y="2712813"/>
                </a:lnTo>
                <a:lnTo>
                  <a:pt x="374918" y="2661459"/>
                </a:lnTo>
                <a:lnTo>
                  <a:pt x="376572" y="2613503"/>
                </a:lnTo>
                <a:lnTo>
                  <a:pt x="377859" y="2568947"/>
                </a:lnTo>
                <a:lnTo>
                  <a:pt x="378778" y="2527790"/>
                </a:lnTo>
                <a:lnTo>
                  <a:pt x="379514" y="2455672"/>
                </a:lnTo>
                <a:lnTo>
                  <a:pt x="407416" y="1531073"/>
                </a:lnTo>
                <a:lnTo>
                  <a:pt x="407471" y="1485351"/>
                </a:lnTo>
                <a:lnTo>
                  <a:pt x="407636" y="1438627"/>
                </a:lnTo>
                <a:lnTo>
                  <a:pt x="407911" y="1390902"/>
                </a:lnTo>
                <a:lnTo>
                  <a:pt x="408296" y="1342175"/>
                </a:lnTo>
                <a:lnTo>
                  <a:pt x="408791" y="1292446"/>
                </a:lnTo>
                <a:lnTo>
                  <a:pt x="409396" y="1241716"/>
                </a:lnTo>
                <a:lnTo>
                  <a:pt x="410111" y="1189984"/>
                </a:lnTo>
                <a:lnTo>
                  <a:pt x="410936" y="1137251"/>
                </a:lnTo>
                <a:lnTo>
                  <a:pt x="411871" y="1083516"/>
                </a:lnTo>
                <a:lnTo>
                  <a:pt x="412916" y="1028779"/>
                </a:lnTo>
                <a:lnTo>
                  <a:pt x="414072" y="973040"/>
                </a:lnTo>
                <a:lnTo>
                  <a:pt x="415337" y="916300"/>
                </a:lnTo>
                <a:lnTo>
                  <a:pt x="418090" y="800815"/>
                </a:lnTo>
                <a:lnTo>
                  <a:pt x="419357" y="744074"/>
                </a:lnTo>
                <a:lnTo>
                  <a:pt x="420514" y="688335"/>
                </a:lnTo>
                <a:lnTo>
                  <a:pt x="421561" y="633597"/>
                </a:lnTo>
                <a:lnTo>
                  <a:pt x="422498" y="579861"/>
                </a:lnTo>
                <a:lnTo>
                  <a:pt x="423324" y="527127"/>
                </a:lnTo>
                <a:lnTo>
                  <a:pt x="424039" y="475394"/>
                </a:lnTo>
                <a:lnTo>
                  <a:pt x="424645" y="424664"/>
                </a:lnTo>
                <a:lnTo>
                  <a:pt x="425140" y="374935"/>
                </a:lnTo>
                <a:lnTo>
                  <a:pt x="425526" y="326208"/>
                </a:lnTo>
                <a:lnTo>
                  <a:pt x="425801" y="278484"/>
                </a:lnTo>
                <a:lnTo>
                  <a:pt x="425966" y="231762"/>
                </a:lnTo>
                <a:lnTo>
                  <a:pt x="426021" y="186042"/>
                </a:lnTo>
                <a:lnTo>
                  <a:pt x="422262" y="136684"/>
                </a:lnTo>
                <a:lnTo>
                  <a:pt x="410986" y="94919"/>
                </a:lnTo>
                <a:lnTo>
                  <a:pt x="392193" y="60748"/>
                </a:lnTo>
                <a:lnTo>
                  <a:pt x="332054" y="15187"/>
                </a:lnTo>
                <a:lnTo>
                  <a:pt x="290708" y="3796"/>
                </a:lnTo>
                <a:lnTo>
                  <a:pt x="241846" y="0"/>
                </a:lnTo>
                <a:close/>
              </a:path>
              <a:path w="4493895" h="3112770">
                <a:moveTo>
                  <a:pt x="1797380" y="1049248"/>
                </a:moveTo>
                <a:lnTo>
                  <a:pt x="1744796" y="1050643"/>
                </a:lnTo>
                <a:lnTo>
                  <a:pt x="1693550" y="1054829"/>
                </a:lnTo>
                <a:lnTo>
                  <a:pt x="1643641" y="1061805"/>
                </a:lnTo>
                <a:lnTo>
                  <a:pt x="1595069" y="1071572"/>
                </a:lnTo>
                <a:lnTo>
                  <a:pt x="1547834" y="1084130"/>
                </a:lnTo>
                <a:lnTo>
                  <a:pt x="1501936" y="1099478"/>
                </a:lnTo>
                <a:lnTo>
                  <a:pt x="1457375" y="1117616"/>
                </a:lnTo>
                <a:lnTo>
                  <a:pt x="1414151" y="1138545"/>
                </a:lnTo>
                <a:lnTo>
                  <a:pt x="1372264" y="1162264"/>
                </a:lnTo>
                <a:lnTo>
                  <a:pt x="1331714" y="1188774"/>
                </a:lnTo>
                <a:lnTo>
                  <a:pt x="1292502" y="1218075"/>
                </a:lnTo>
                <a:lnTo>
                  <a:pt x="1254626" y="1250166"/>
                </a:lnTo>
                <a:lnTo>
                  <a:pt x="1218088" y="1285048"/>
                </a:lnTo>
                <a:lnTo>
                  <a:pt x="1182886" y="1322720"/>
                </a:lnTo>
                <a:lnTo>
                  <a:pt x="1149022" y="1363182"/>
                </a:lnTo>
                <a:lnTo>
                  <a:pt x="1116495" y="1406436"/>
                </a:lnTo>
                <a:lnTo>
                  <a:pt x="1089728" y="1445495"/>
                </a:lnTo>
                <a:lnTo>
                  <a:pt x="1064584" y="1485637"/>
                </a:lnTo>
                <a:lnTo>
                  <a:pt x="1041062" y="1526860"/>
                </a:lnTo>
                <a:lnTo>
                  <a:pt x="1019163" y="1569165"/>
                </a:lnTo>
                <a:lnTo>
                  <a:pt x="998885" y="1612551"/>
                </a:lnTo>
                <a:lnTo>
                  <a:pt x="980230" y="1657018"/>
                </a:lnTo>
                <a:lnTo>
                  <a:pt x="963198" y="1702568"/>
                </a:lnTo>
                <a:lnTo>
                  <a:pt x="947787" y="1749198"/>
                </a:lnTo>
                <a:lnTo>
                  <a:pt x="933999" y="1796911"/>
                </a:lnTo>
                <a:lnTo>
                  <a:pt x="921833" y="1845705"/>
                </a:lnTo>
                <a:lnTo>
                  <a:pt x="911289" y="1895580"/>
                </a:lnTo>
                <a:lnTo>
                  <a:pt x="902367" y="1946538"/>
                </a:lnTo>
                <a:lnTo>
                  <a:pt x="895068" y="1998576"/>
                </a:lnTo>
                <a:lnTo>
                  <a:pt x="889390" y="2051696"/>
                </a:lnTo>
                <a:lnTo>
                  <a:pt x="885335" y="2105898"/>
                </a:lnTo>
                <a:lnTo>
                  <a:pt x="882902" y="2161182"/>
                </a:lnTo>
                <a:lnTo>
                  <a:pt x="882091" y="2217547"/>
                </a:lnTo>
                <a:lnTo>
                  <a:pt x="883356" y="2272529"/>
                </a:lnTo>
                <a:lnTo>
                  <a:pt x="887150" y="2325857"/>
                </a:lnTo>
                <a:lnTo>
                  <a:pt x="893475" y="2377533"/>
                </a:lnTo>
                <a:lnTo>
                  <a:pt x="902330" y="2427555"/>
                </a:lnTo>
                <a:lnTo>
                  <a:pt x="913715" y="2475923"/>
                </a:lnTo>
                <a:lnTo>
                  <a:pt x="927629" y="2522638"/>
                </a:lnTo>
                <a:lnTo>
                  <a:pt x="944074" y="2567700"/>
                </a:lnTo>
                <a:lnTo>
                  <a:pt x="963085" y="2611176"/>
                </a:lnTo>
                <a:lnTo>
                  <a:pt x="984555" y="2652862"/>
                </a:lnTo>
                <a:lnTo>
                  <a:pt x="1008590" y="2692963"/>
                </a:lnTo>
                <a:lnTo>
                  <a:pt x="1035156" y="2731410"/>
                </a:lnTo>
                <a:lnTo>
                  <a:pt x="1064252" y="2768204"/>
                </a:lnTo>
                <a:lnTo>
                  <a:pt x="1095879" y="2803344"/>
                </a:lnTo>
                <a:lnTo>
                  <a:pt x="1130036" y="2836830"/>
                </a:lnTo>
                <a:lnTo>
                  <a:pt x="1166723" y="2868663"/>
                </a:lnTo>
                <a:lnTo>
                  <a:pt x="1202161" y="2895757"/>
                </a:lnTo>
                <a:lnTo>
                  <a:pt x="1239021" y="2920984"/>
                </a:lnTo>
                <a:lnTo>
                  <a:pt x="1277303" y="2944341"/>
                </a:lnTo>
                <a:lnTo>
                  <a:pt x="1317007" y="2965831"/>
                </a:lnTo>
                <a:lnTo>
                  <a:pt x="1358133" y="2985452"/>
                </a:lnTo>
                <a:lnTo>
                  <a:pt x="1400681" y="3003204"/>
                </a:lnTo>
                <a:lnTo>
                  <a:pt x="1444652" y="3019087"/>
                </a:lnTo>
                <a:lnTo>
                  <a:pt x="1490044" y="3033103"/>
                </a:lnTo>
                <a:lnTo>
                  <a:pt x="1536859" y="3045249"/>
                </a:lnTo>
                <a:lnTo>
                  <a:pt x="1585095" y="3055527"/>
                </a:lnTo>
                <a:lnTo>
                  <a:pt x="1634753" y="3063936"/>
                </a:lnTo>
                <a:lnTo>
                  <a:pt x="1685834" y="3070477"/>
                </a:lnTo>
                <a:lnTo>
                  <a:pt x="1738337" y="3075148"/>
                </a:lnTo>
                <a:lnTo>
                  <a:pt x="1792261" y="3077952"/>
                </a:lnTo>
                <a:lnTo>
                  <a:pt x="1847608" y="3078886"/>
                </a:lnTo>
                <a:lnTo>
                  <a:pt x="1896776" y="3077841"/>
                </a:lnTo>
                <a:lnTo>
                  <a:pt x="1946191" y="3074704"/>
                </a:lnTo>
                <a:lnTo>
                  <a:pt x="1995852" y="3069477"/>
                </a:lnTo>
                <a:lnTo>
                  <a:pt x="2045758" y="3062159"/>
                </a:lnTo>
                <a:lnTo>
                  <a:pt x="2095912" y="3052750"/>
                </a:lnTo>
                <a:lnTo>
                  <a:pt x="2146311" y="3041250"/>
                </a:lnTo>
                <a:lnTo>
                  <a:pt x="2196957" y="3027659"/>
                </a:lnTo>
                <a:lnTo>
                  <a:pt x="2247848" y="3011976"/>
                </a:lnTo>
                <a:lnTo>
                  <a:pt x="2298986" y="2994202"/>
                </a:lnTo>
                <a:lnTo>
                  <a:pt x="2350371" y="2974338"/>
                </a:lnTo>
                <a:lnTo>
                  <a:pt x="2402001" y="2952381"/>
                </a:lnTo>
                <a:lnTo>
                  <a:pt x="2459794" y="2924846"/>
                </a:lnTo>
                <a:lnTo>
                  <a:pt x="2512082" y="2896357"/>
                </a:lnTo>
                <a:lnTo>
                  <a:pt x="2558866" y="2866915"/>
                </a:lnTo>
                <a:lnTo>
                  <a:pt x="2600146" y="2836519"/>
                </a:lnTo>
                <a:lnTo>
                  <a:pt x="2635923" y="2805169"/>
                </a:lnTo>
                <a:lnTo>
                  <a:pt x="2666195" y="2772866"/>
                </a:lnTo>
                <a:lnTo>
                  <a:pt x="2689066" y="2742158"/>
                </a:lnTo>
                <a:lnTo>
                  <a:pt x="1847608" y="2742158"/>
                </a:lnTo>
                <a:lnTo>
                  <a:pt x="1789652" y="2740564"/>
                </a:lnTo>
                <a:lnTo>
                  <a:pt x="1733784" y="2735782"/>
                </a:lnTo>
                <a:lnTo>
                  <a:pt x="1680005" y="2727810"/>
                </a:lnTo>
                <a:lnTo>
                  <a:pt x="1628314" y="2716650"/>
                </a:lnTo>
                <a:lnTo>
                  <a:pt x="1578712" y="2702299"/>
                </a:lnTo>
                <a:lnTo>
                  <a:pt x="1531198" y="2684759"/>
                </a:lnTo>
                <a:lnTo>
                  <a:pt x="1485773" y="2664028"/>
                </a:lnTo>
                <a:lnTo>
                  <a:pt x="1442435" y="2640145"/>
                </a:lnTo>
                <a:lnTo>
                  <a:pt x="1401185" y="2613150"/>
                </a:lnTo>
                <a:lnTo>
                  <a:pt x="1362022" y="2583043"/>
                </a:lnTo>
                <a:lnTo>
                  <a:pt x="1324946" y="2549822"/>
                </a:lnTo>
                <a:lnTo>
                  <a:pt x="1289959" y="2513488"/>
                </a:lnTo>
                <a:lnTo>
                  <a:pt x="1257059" y="2474040"/>
                </a:lnTo>
                <a:lnTo>
                  <a:pt x="1226248" y="2431478"/>
                </a:lnTo>
                <a:lnTo>
                  <a:pt x="1948722" y="2089175"/>
                </a:lnTo>
                <a:lnTo>
                  <a:pt x="1194625" y="2089175"/>
                </a:lnTo>
                <a:lnTo>
                  <a:pt x="1207556" y="2031499"/>
                </a:lnTo>
                <a:lnTo>
                  <a:pt x="1221548" y="1976291"/>
                </a:lnTo>
                <a:lnTo>
                  <a:pt x="1236599" y="1923550"/>
                </a:lnTo>
                <a:lnTo>
                  <a:pt x="1252710" y="1873276"/>
                </a:lnTo>
                <a:lnTo>
                  <a:pt x="1269880" y="1825469"/>
                </a:lnTo>
                <a:lnTo>
                  <a:pt x="1288110" y="1780130"/>
                </a:lnTo>
                <a:lnTo>
                  <a:pt x="1307399" y="1737258"/>
                </a:lnTo>
                <a:lnTo>
                  <a:pt x="1327747" y="1696854"/>
                </a:lnTo>
                <a:lnTo>
                  <a:pt x="1349155" y="1658918"/>
                </a:lnTo>
                <a:lnTo>
                  <a:pt x="1371622" y="1623449"/>
                </a:lnTo>
                <a:lnTo>
                  <a:pt x="1395148" y="1590448"/>
                </a:lnTo>
                <a:lnTo>
                  <a:pt x="1419733" y="1559915"/>
                </a:lnTo>
                <a:lnTo>
                  <a:pt x="1454160" y="1523016"/>
                </a:lnTo>
                <a:lnTo>
                  <a:pt x="1490471" y="1490459"/>
                </a:lnTo>
                <a:lnTo>
                  <a:pt x="1528665" y="1462243"/>
                </a:lnTo>
                <a:lnTo>
                  <a:pt x="1568742" y="1438368"/>
                </a:lnTo>
                <a:lnTo>
                  <a:pt x="1610703" y="1418835"/>
                </a:lnTo>
                <a:lnTo>
                  <a:pt x="1654547" y="1403642"/>
                </a:lnTo>
                <a:lnTo>
                  <a:pt x="1700275" y="1392790"/>
                </a:lnTo>
                <a:lnTo>
                  <a:pt x="1747885" y="1386279"/>
                </a:lnTo>
                <a:lnTo>
                  <a:pt x="1797380" y="1384109"/>
                </a:lnTo>
                <a:lnTo>
                  <a:pt x="2513570" y="1384109"/>
                </a:lnTo>
                <a:lnTo>
                  <a:pt x="2503125" y="1357021"/>
                </a:lnTo>
                <a:lnTo>
                  <a:pt x="2481526" y="1316205"/>
                </a:lnTo>
                <a:lnTo>
                  <a:pt x="2455126" y="1278143"/>
                </a:lnTo>
                <a:lnTo>
                  <a:pt x="2423927" y="1242833"/>
                </a:lnTo>
                <a:lnTo>
                  <a:pt x="2387929" y="1210277"/>
                </a:lnTo>
                <a:lnTo>
                  <a:pt x="2347130" y="1180475"/>
                </a:lnTo>
                <a:lnTo>
                  <a:pt x="2301532" y="1153426"/>
                </a:lnTo>
                <a:lnTo>
                  <a:pt x="2261329" y="1133631"/>
                </a:lnTo>
                <a:lnTo>
                  <a:pt x="2218858" y="1115920"/>
                </a:lnTo>
                <a:lnTo>
                  <a:pt x="2174116" y="1100294"/>
                </a:lnTo>
                <a:lnTo>
                  <a:pt x="2127106" y="1086750"/>
                </a:lnTo>
                <a:lnTo>
                  <a:pt x="2077826" y="1075291"/>
                </a:lnTo>
                <a:lnTo>
                  <a:pt x="2026276" y="1065915"/>
                </a:lnTo>
                <a:lnTo>
                  <a:pt x="1972457" y="1058623"/>
                </a:lnTo>
                <a:lnTo>
                  <a:pt x="1916368" y="1053415"/>
                </a:lnTo>
                <a:lnTo>
                  <a:pt x="1858009" y="1050290"/>
                </a:lnTo>
                <a:lnTo>
                  <a:pt x="1797380" y="1049248"/>
                </a:lnTo>
                <a:close/>
              </a:path>
              <a:path w="4493895" h="3112770">
                <a:moveTo>
                  <a:pt x="2567571" y="2433345"/>
                </a:moveTo>
                <a:lnTo>
                  <a:pt x="2531873" y="2439565"/>
                </a:lnTo>
                <a:lnTo>
                  <a:pt x="2497340" y="2458226"/>
                </a:lnTo>
                <a:lnTo>
                  <a:pt x="2463969" y="2489329"/>
                </a:lnTo>
                <a:lnTo>
                  <a:pt x="2431757" y="2532875"/>
                </a:lnTo>
                <a:lnTo>
                  <a:pt x="2410498" y="2560531"/>
                </a:lnTo>
                <a:lnTo>
                  <a:pt x="2348842" y="2611176"/>
                </a:lnTo>
                <a:lnTo>
                  <a:pt x="2308446" y="2634166"/>
                </a:lnTo>
                <a:lnTo>
                  <a:pt x="2261673" y="2655599"/>
                </a:lnTo>
                <a:lnTo>
                  <a:pt x="2208521" y="2675476"/>
                </a:lnTo>
                <a:lnTo>
                  <a:pt x="2148992" y="2693797"/>
                </a:lnTo>
                <a:lnTo>
                  <a:pt x="2092561" y="2708575"/>
                </a:lnTo>
                <a:lnTo>
                  <a:pt x="2038609" y="2720666"/>
                </a:lnTo>
                <a:lnTo>
                  <a:pt x="1987137" y="2730069"/>
                </a:lnTo>
                <a:lnTo>
                  <a:pt x="1938146" y="2736786"/>
                </a:lnTo>
                <a:lnTo>
                  <a:pt x="1891636" y="2740815"/>
                </a:lnTo>
                <a:lnTo>
                  <a:pt x="1847608" y="2742158"/>
                </a:lnTo>
                <a:lnTo>
                  <a:pt x="2689066" y="2742158"/>
                </a:lnTo>
                <a:lnTo>
                  <a:pt x="2710227" y="2705402"/>
                </a:lnTo>
                <a:lnTo>
                  <a:pt x="2732243" y="2634127"/>
                </a:lnTo>
                <a:lnTo>
                  <a:pt x="2734995" y="2597061"/>
                </a:lnTo>
                <a:lnTo>
                  <a:pt x="2731797" y="2565492"/>
                </a:lnTo>
                <a:lnTo>
                  <a:pt x="2706218" y="2508285"/>
                </a:lnTo>
                <a:lnTo>
                  <a:pt x="2657386" y="2461077"/>
                </a:lnTo>
                <a:lnTo>
                  <a:pt x="2599254" y="2436426"/>
                </a:lnTo>
                <a:lnTo>
                  <a:pt x="2567571" y="2433345"/>
                </a:lnTo>
                <a:close/>
              </a:path>
              <a:path w="4493895" h="3112770">
                <a:moveTo>
                  <a:pt x="2513570" y="1384109"/>
                </a:moveTo>
                <a:lnTo>
                  <a:pt x="1797380" y="1384109"/>
                </a:lnTo>
                <a:lnTo>
                  <a:pt x="1853768" y="1385597"/>
                </a:lnTo>
                <a:lnTo>
                  <a:pt x="1907588" y="1390062"/>
                </a:lnTo>
                <a:lnTo>
                  <a:pt x="1958841" y="1397503"/>
                </a:lnTo>
                <a:lnTo>
                  <a:pt x="2007526" y="1407920"/>
                </a:lnTo>
                <a:lnTo>
                  <a:pt x="2053643" y="1421314"/>
                </a:lnTo>
                <a:lnTo>
                  <a:pt x="2097194" y="1437684"/>
                </a:lnTo>
                <a:lnTo>
                  <a:pt x="2138178" y="1457030"/>
                </a:lnTo>
                <a:lnTo>
                  <a:pt x="2176594" y="1479353"/>
                </a:lnTo>
                <a:lnTo>
                  <a:pt x="2212444" y="1504652"/>
                </a:lnTo>
                <a:lnTo>
                  <a:pt x="2245728" y="1532928"/>
                </a:lnTo>
                <a:lnTo>
                  <a:pt x="2218083" y="1555268"/>
                </a:lnTo>
                <a:lnTo>
                  <a:pt x="2187240" y="1578316"/>
                </a:lnTo>
                <a:lnTo>
                  <a:pt x="2153200" y="1602072"/>
                </a:lnTo>
                <a:lnTo>
                  <a:pt x="2115962" y="1626534"/>
                </a:lnTo>
                <a:lnTo>
                  <a:pt x="2075527" y="1651704"/>
                </a:lnTo>
                <a:lnTo>
                  <a:pt x="2031894" y="1677580"/>
                </a:lnTo>
                <a:lnTo>
                  <a:pt x="1985063" y="1704164"/>
                </a:lnTo>
                <a:lnTo>
                  <a:pt x="1935034" y="1731456"/>
                </a:lnTo>
                <a:lnTo>
                  <a:pt x="1881806" y="1759454"/>
                </a:lnTo>
                <a:lnTo>
                  <a:pt x="1825381" y="1788160"/>
                </a:lnTo>
                <a:lnTo>
                  <a:pt x="1765757" y="1817573"/>
                </a:lnTo>
                <a:lnTo>
                  <a:pt x="1194625" y="2089175"/>
                </a:lnTo>
                <a:lnTo>
                  <a:pt x="1948722" y="2089175"/>
                </a:lnTo>
                <a:lnTo>
                  <a:pt x="2060562" y="2035598"/>
                </a:lnTo>
                <a:lnTo>
                  <a:pt x="2114673" y="2008772"/>
                </a:lnTo>
                <a:lnTo>
                  <a:pt x="2163640" y="1983783"/>
                </a:lnTo>
                <a:lnTo>
                  <a:pt x="2207461" y="1960632"/>
                </a:lnTo>
                <a:lnTo>
                  <a:pt x="2246137" y="1939319"/>
                </a:lnTo>
                <a:lnTo>
                  <a:pt x="2279669" y="1919843"/>
                </a:lnTo>
                <a:lnTo>
                  <a:pt x="2331300" y="1886407"/>
                </a:lnTo>
                <a:lnTo>
                  <a:pt x="2380570" y="1847745"/>
                </a:lnTo>
                <a:lnTo>
                  <a:pt x="2423271" y="1808037"/>
                </a:lnTo>
                <a:lnTo>
                  <a:pt x="2459403" y="1767283"/>
                </a:lnTo>
                <a:lnTo>
                  <a:pt x="2488966" y="1725482"/>
                </a:lnTo>
                <a:lnTo>
                  <a:pt x="2511960" y="1682634"/>
                </a:lnTo>
                <a:lnTo>
                  <a:pt x="2528384" y="1638740"/>
                </a:lnTo>
                <a:lnTo>
                  <a:pt x="2538239" y="1593799"/>
                </a:lnTo>
                <a:lnTo>
                  <a:pt x="2541524" y="1547812"/>
                </a:lnTo>
                <a:lnTo>
                  <a:pt x="2539124" y="1495985"/>
                </a:lnTo>
                <a:lnTo>
                  <a:pt x="2531924" y="1446911"/>
                </a:lnTo>
                <a:lnTo>
                  <a:pt x="2519924" y="1400590"/>
                </a:lnTo>
                <a:lnTo>
                  <a:pt x="2513570" y="1384109"/>
                </a:lnTo>
                <a:close/>
              </a:path>
              <a:path w="4493895" h="3112770">
                <a:moveTo>
                  <a:pt x="3107639" y="1026922"/>
                </a:moveTo>
                <a:lnTo>
                  <a:pt x="3036476" y="1040409"/>
                </a:lnTo>
                <a:lnTo>
                  <a:pt x="2979267" y="1080871"/>
                </a:lnTo>
                <a:lnTo>
                  <a:pt x="2941599" y="1141795"/>
                </a:lnTo>
                <a:lnTo>
                  <a:pt x="2929039" y="1216672"/>
                </a:lnTo>
                <a:lnTo>
                  <a:pt x="2933638" y="1266746"/>
                </a:lnTo>
                <a:lnTo>
                  <a:pt x="2947436" y="1309069"/>
                </a:lnTo>
                <a:lnTo>
                  <a:pt x="2970433" y="1343640"/>
                </a:lnTo>
                <a:lnTo>
                  <a:pt x="3002627" y="1370461"/>
                </a:lnTo>
                <a:lnTo>
                  <a:pt x="3044019" y="1389530"/>
                </a:lnTo>
                <a:lnTo>
                  <a:pt x="3094609" y="1400848"/>
                </a:lnTo>
                <a:lnTo>
                  <a:pt x="3161698" y="1407038"/>
                </a:lnTo>
                <a:lnTo>
                  <a:pt x="3385874" y="1425407"/>
                </a:lnTo>
                <a:lnTo>
                  <a:pt x="3471451" y="1430756"/>
                </a:lnTo>
                <a:lnTo>
                  <a:pt x="3507613" y="1432471"/>
                </a:lnTo>
                <a:lnTo>
                  <a:pt x="3544811" y="2518918"/>
                </a:lnTo>
                <a:lnTo>
                  <a:pt x="3544463" y="2558684"/>
                </a:lnTo>
                <a:lnTo>
                  <a:pt x="3543419" y="2607287"/>
                </a:lnTo>
                <a:lnTo>
                  <a:pt x="3541676" y="2664725"/>
                </a:lnTo>
                <a:lnTo>
                  <a:pt x="3536795" y="2797272"/>
                </a:lnTo>
                <a:lnTo>
                  <a:pt x="3535052" y="2854713"/>
                </a:lnTo>
                <a:lnTo>
                  <a:pt x="3534008" y="2903318"/>
                </a:lnTo>
                <a:lnTo>
                  <a:pt x="3533660" y="2943085"/>
                </a:lnTo>
                <a:lnTo>
                  <a:pt x="3537089" y="2977846"/>
                </a:lnTo>
                <a:lnTo>
                  <a:pt x="3564527" y="3038306"/>
                </a:lnTo>
                <a:lnTo>
                  <a:pt x="3617198" y="3085163"/>
                </a:lnTo>
                <a:lnTo>
                  <a:pt x="3681845" y="3109352"/>
                </a:lnTo>
                <a:lnTo>
                  <a:pt x="3717836" y="3112376"/>
                </a:lnTo>
                <a:lnTo>
                  <a:pt x="3752965" y="3109009"/>
                </a:lnTo>
                <a:lnTo>
                  <a:pt x="3812802" y="3082071"/>
                </a:lnTo>
                <a:lnTo>
                  <a:pt x="3858740" y="3028196"/>
                </a:lnTo>
                <a:lnTo>
                  <a:pt x="3876497" y="2991158"/>
                </a:lnTo>
                <a:lnTo>
                  <a:pt x="3890780" y="2947385"/>
                </a:lnTo>
                <a:lnTo>
                  <a:pt x="3901587" y="2896879"/>
                </a:lnTo>
                <a:lnTo>
                  <a:pt x="3908920" y="2839640"/>
                </a:lnTo>
                <a:lnTo>
                  <a:pt x="3912778" y="2775666"/>
                </a:lnTo>
                <a:lnTo>
                  <a:pt x="3913162" y="2704960"/>
                </a:lnTo>
                <a:lnTo>
                  <a:pt x="3911244" y="2607287"/>
                </a:lnTo>
                <a:lnTo>
                  <a:pt x="3909441" y="2528227"/>
                </a:lnTo>
                <a:lnTo>
                  <a:pt x="3874096" y="1428750"/>
                </a:lnTo>
                <a:lnTo>
                  <a:pt x="4015483" y="1410896"/>
                </a:lnTo>
                <a:lnTo>
                  <a:pt x="4066086" y="1405314"/>
                </a:lnTo>
                <a:lnTo>
                  <a:pt x="4103293" y="1401964"/>
                </a:lnTo>
                <a:lnTo>
                  <a:pt x="4127106" y="1400848"/>
                </a:lnTo>
                <a:lnTo>
                  <a:pt x="4363837" y="1400848"/>
                </a:lnTo>
                <a:lnTo>
                  <a:pt x="4384068" y="1395033"/>
                </a:lnTo>
                <a:lnTo>
                  <a:pt x="4442434" y="1355267"/>
                </a:lnTo>
                <a:lnTo>
                  <a:pt x="4480810" y="1295041"/>
                </a:lnTo>
                <a:lnTo>
                  <a:pt x="4493602" y="1220393"/>
                </a:lnTo>
                <a:lnTo>
                  <a:pt x="4489063" y="1169349"/>
                </a:lnTo>
                <a:lnTo>
                  <a:pt x="4475443" y="1126339"/>
                </a:lnTo>
                <a:lnTo>
                  <a:pt x="4452745" y="1091365"/>
                </a:lnTo>
                <a:lnTo>
                  <a:pt x="4420969" y="1064428"/>
                </a:lnTo>
                <a:lnTo>
                  <a:pt x="4408253" y="1058545"/>
                </a:lnTo>
                <a:lnTo>
                  <a:pt x="3498303" y="1058545"/>
                </a:lnTo>
                <a:lnTo>
                  <a:pt x="3107639" y="1026922"/>
                </a:lnTo>
                <a:close/>
              </a:path>
              <a:path w="4493895" h="3112770">
                <a:moveTo>
                  <a:pt x="4363837" y="1400848"/>
                </a:moveTo>
                <a:lnTo>
                  <a:pt x="4127106" y="1400848"/>
                </a:lnTo>
                <a:lnTo>
                  <a:pt x="4147513" y="1401081"/>
                </a:lnTo>
                <a:lnTo>
                  <a:pt x="4169664" y="1401779"/>
                </a:lnTo>
                <a:lnTo>
                  <a:pt x="4193557" y="1402943"/>
                </a:lnTo>
                <a:lnTo>
                  <a:pt x="4244830" y="1406195"/>
                </a:lnTo>
                <a:lnTo>
                  <a:pt x="4268724" y="1407358"/>
                </a:lnTo>
                <a:lnTo>
                  <a:pt x="4290874" y="1408057"/>
                </a:lnTo>
                <a:lnTo>
                  <a:pt x="4311281" y="1408290"/>
                </a:lnTo>
                <a:lnTo>
                  <a:pt x="4349476" y="1404975"/>
                </a:lnTo>
                <a:lnTo>
                  <a:pt x="4363837" y="1400848"/>
                </a:lnTo>
                <a:close/>
              </a:path>
              <a:path w="4493895" h="3112770">
                <a:moveTo>
                  <a:pt x="3667594" y="394398"/>
                </a:moveTo>
                <a:lnTo>
                  <a:pt x="3595511" y="407188"/>
                </a:lnTo>
                <a:lnTo>
                  <a:pt x="3535514" y="445554"/>
                </a:lnTo>
                <a:lnTo>
                  <a:pt x="3495052" y="503459"/>
                </a:lnTo>
                <a:lnTo>
                  <a:pt x="3481565" y="574852"/>
                </a:lnTo>
                <a:lnTo>
                  <a:pt x="3481900" y="606664"/>
                </a:lnTo>
                <a:lnTo>
                  <a:pt x="3482905" y="645545"/>
                </a:lnTo>
                <a:lnTo>
                  <a:pt x="3484580" y="691496"/>
                </a:lnTo>
                <a:lnTo>
                  <a:pt x="3486923" y="744517"/>
                </a:lnTo>
                <a:lnTo>
                  <a:pt x="3489934" y="804608"/>
                </a:lnTo>
                <a:lnTo>
                  <a:pt x="3492950" y="865661"/>
                </a:lnTo>
                <a:lnTo>
                  <a:pt x="3495294" y="921581"/>
                </a:lnTo>
                <a:lnTo>
                  <a:pt x="3496967" y="972368"/>
                </a:lnTo>
                <a:lnTo>
                  <a:pt x="3497969" y="1018023"/>
                </a:lnTo>
                <a:lnTo>
                  <a:pt x="3498303" y="1058545"/>
                </a:lnTo>
                <a:lnTo>
                  <a:pt x="4408253" y="1058545"/>
                </a:lnTo>
                <a:lnTo>
                  <a:pt x="4404217" y="1056678"/>
                </a:lnTo>
                <a:lnTo>
                  <a:pt x="3862933" y="1056678"/>
                </a:lnTo>
                <a:lnTo>
                  <a:pt x="3864800" y="941336"/>
                </a:lnTo>
                <a:lnTo>
                  <a:pt x="3868521" y="833437"/>
                </a:lnTo>
                <a:lnTo>
                  <a:pt x="3868171" y="786814"/>
                </a:lnTo>
                <a:lnTo>
                  <a:pt x="3867123" y="743680"/>
                </a:lnTo>
                <a:lnTo>
                  <a:pt x="3865376" y="704032"/>
                </a:lnTo>
                <a:lnTo>
                  <a:pt x="3853777" y="603774"/>
                </a:lnTo>
                <a:lnTo>
                  <a:pt x="3840261" y="548226"/>
                </a:lnTo>
                <a:lnTo>
                  <a:pt x="3822385" y="501224"/>
                </a:lnTo>
                <a:lnTo>
                  <a:pt x="3800149" y="462767"/>
                </a:lnTo>
                <a:lnTo>
                  <a:pt x="3773553" y="432856"/>
                </a:lnTo>
                <a:lnTo>
                  <a:pt x="3707276" y="398671"/>
                </a:lnTo>
                <a:lnTo>
                  <a:pt x="3667594" y="394398"/>
                </a:lnTo>
                <a:close/>
              </a:path>
              <a:path w="4493895" h="3112770">
                <a:moveTo>
                  <a:pt x="4127106" y="1026922"/>
                </a:moveTo>
                <a:lnTo>
                  <a:pt x="4105823" y="1028112"/>
                </a:lnTo>
                <a:lnTo>
                  <a:pt x="4068765" y="1031682"/>
                </a:lnTo>
                <a:lnTo>
                  <a:pt x="4015932" y="1037634"/>
                </a:lnTo>
                <a:lnTo>
                  <a:pt x="3862933" y="1056678"/>
                </a:lnTo>
                <a:lnTo>
                  <a:pt x="4404217" y="1056678"/>
                </a:lnTo>
                <a:lnTo>
                  <a:pt x="4350944" y="1038827"/>
                </a:lnTo>
                <a:lnTo>
                  <a:pt x="4311057" y="1033618"/>
                </a:lnTo>
                <a:lnTo>
                  <a:pt x="4260455" y="1029897"/>
                </a:lnTo>
                <a:lnTo>
                  <a:pt x="4199138" y="1027665"/>
                </a:lnTo>
                <a:lnTo>
                  <a:pt x="4127106" y="10269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389018" y="4152217"/>
            <a:ext cx="5656580" cy="3079115"/>
          </a:xfrm>
          <a:custGeom>
            <a:avLst/>
            <a:gdLst/>
            <a:ahLst/>
            <a:cxnLst/>
            <a:rect l="l" t="t" r="r" b="b"/>
            <a:pathLst>
              <a:path w="5656580" h="3079115">
                <a:moveTo>
                  <a:pt x="241846" y="0"/>
                </a:moveTo>
                <a:lnTo>
                  <a:pt x="193477" y="3796"/>
                </a:lnTo>
                <a:lnTo>
                  <a:pt x="152549" y="15187"/>
                </a:lnTo>
                <a:lnTo>
                  <a:pt x="119061" y="34171"/>
                </a:lnTo>
                <a:lnTo>
                  <a:pt x="74409" y="94919"/>
                </a:lnTo>
                <a:lnTo>
                  <a:pt x="63246" y="136684"/>
                </a:lnTo>
                <a:lnTo>
                  <a:pt x="59524" y="186042"/>
                </a:lnTo>
                <a:lnTo>
                  <a:pt x="59469" y="231762"/>
                </a:lnTo>
                <a:lnTo>
                  <a:pt x="59304" y="278484"/>
                </a:lnTo>
                <a:lnTo>
                  <a:pt x="59029" y="326208"/>
                </a:lnTo>
                <a:lnTo>
                  <a:pt x="58644" y="374935"/>
                </a:lnTo>
                <a:lnTo>
                  <a:pt x="58149" y="424664"/>
                </a:lnTo>
                <a:lnTo>
                  <a:pt x="57544" y="475394"/>
                </a:lnTo>
                <a:lnTo>
                  <a:pt x="56829" y="527127"/>
                </a:lnTo>
                <a:lnTo>
                  <a:pt x="56004" y="579861"/>
                </a:lnTo>
                <a:lnTo>
                  <a:pt x="55069" y="633597"/>
                </a:lnTo>
                <a:lnTo>
                  <a:pt x="54024" y="688335"/>
                </a:lnTo>
                <a:lnTo>
                  <a:pt x="52868" y="744074"/>
                </a:lnTo>
                <a:lnTo>
                  <a:pt x="51603" y="800815"/>
                </a:lnTo>
                <a:lnTo>
                  <a:pt x="48853" y="916300"/>
                </a:lnTo>
                <a:lnTo>
                  <a:pt x="47588" y="973040"/>
                </a:lnTo>
                <a:lnTo>
                  <a:pt x="46432" y="1028779"/>
                </a:lnTo>
                <a:lnTo>
                  <a:pt x="45387" y="1083516"/>
                </a:lnTo>
                <a:lnTo>
                  <a:pt x="44452" y="1137251"/>
                </a:lnTo>
                <a:lnTo>
                  <a:pt x="43627" y="1189984"/>
                </a:lnTo>
                <a:lnTo>
                  <a:pt x="42912" y="1241716"/>
                </a:lnTo>
                <a:lnTo>
                  <a:pt x="42307" y="1292446"/>
                </a:lnTo>
                <a:lnTo>
                  <a:pt x="41812" y="1342175"/>
                </a:lnTo>
                <a:lnTo>
                  <a:pt x="41427" y="1390902"/>
                </a:lnTo>
                <a:lnTo>
                  <a:pt x="41152" y="1438627"/>
                </a:lnTo>
                <a:lnTo>
                  <a:pt x="40987" y="1485351"/>
                </a:lnTo>
                <a:lnTo>
                  <a:pt x="40932" y="1531073"/>
                </a:lnTo>
                <a:lnTo>
                  <a:pt x="40810" y="1567041"/>
                </a:lnTo>
                <a:lnTo>
                  <a:pt x="40447" y="1605684"/>
                </a:lnTo>
                <a:lnTo>
                  <a:pt x="39840" y="1647001"/>
                </a:lnTo>
                <a:lnTo>
                  <a:pt x="38992" y="1690994"/>
                </a:lnTo>
                <a:lnTo>
                  <a:pt x="37901" y="1737662"/>
                </a:lnTo>
                <a:lnTo>
                  <a:pt x="36568" y="1787005"/>
                </a:lnTo>
                <a:lnTo>
                  <a:pt x="34992" y="1839024"/>
                </a:lnTo>
                <a:lnTo>
                  <a:pt x="33175" y="1893717"/>
                </a:lnTo>
                <a:lnTo>
                  <a:pt x="31116" y="1951085"/>
                </a:lnTo>
                <a:lnTo>
                  <a:pt x="28814" y="2011129"/>
                </a:lnTo>
                <a:lnTo>
                  <a:pt x="26271" y="2073848"/>
                </a:lnTo>
                <a:lnTo>
                  <a:pt x="23486" y="2139241"/>
                </a:lnTo>
                <a:lnTo>
                  <a:pt x="17433" y="2275379"/>
                </a:lnTo>
                <a:lnTo>
                  <a:pt x="14648" y="2340773"/>
                </a:lnTo>
                <a:lnTo>
                  <a:pt x="12106" y="2403492"/>
                </a:lnTo>
                <a:lnTo>
                  <a:pt x="9806" y="2463535"/>
                </a:lnTo>
                <a:lnTo>
                  <a:pt x="7748" y="2520904"/>
                </a:lnTo>
                <a:lnTo>
                  <a:pt x="5932" y="2575597"/>
                </a:lnTo>
                <a:lnTo>
                  <a:pt x="4358" y="2627615"/>
                </a:lnTo>
                <a:lnTo>
                  <a:pt x="3026" y="2676958"/>
                </a:lnTo>
                <a:lnTo>
                  <a:pt x="1937" y="2723626"/>
                </a:lnTo>
                <a:lnTo>
                  <a:pt x="1089" y="2767619"/>
                </a:lnTo>
                <a:lnTo>
                  <a:pt x="484" y="2808937"/>
                </a:lnTo>
                <a:lnTo>
                  <a:pt x="121" y="2847580"/>
                </a:lnTo>
                <a:lnTo>
                  <a:pt x="0" y="2883547"/>
                </a:lnTo>
                <a:lnTo>
                  <a:pt x="3720" y="2933891"/>
                </a:lnTo>
                <a:lnTo>
                  <a:pt x="14882" y="2976491"/>
                </a:lnTo>
                <a:lnTo>
                  <a:pt x="33485" y="3011345"/>
                </a:lnTo>
                <a:lnTo>
                  <a:pt x="93014" y="3057819"/>
                </a:lnTo>
                <a:lnTo>
                  <a:pt x="133940" y="3069438"/>
                </a:lnTo>
                <a:lnTo>
                  <a:pt x="182308" y="3073311"/>
                </a:lnTo>
                <a:lnTo>
                  <a:pt x="232849" y="3068143"/>
                </a:lnTo>
                <a:lnTo>
                  <a:pt x="275328" y="3052639"/>
                </a:lnTo>
                <a:lnTo>
                  <a:pt x="309745" y="3026800"/>
                </a:lnTo>
                <a:lnTo>
                  <a:pt x="336100" y="2990625"/>
                </a:lnTo>
                <a:lnTo>
                  <a:pt x="354395" y="2944115"/>
                </a:lnTo>
                <a:lnTo>
                  <a:pt x="364629" y="2887268"/>
                </a:lnTo>
                <a:lnTo>
                  <a:pt x="367752" y="2825718"/>
                </a:lnTo>
                <a:lnTo>
                  <a:pt x="370508" y="2767566"/>
                </a:lnTo>
                <a:lnTo>
                  <a:pt x="372896" y="2712813"/>
                </a:lnTo>
                <a:lnTo>
                  <a:pt x="374918" y="2661459"/>
                </a:lnTo>
                <a:lnTo>
                  <a:pt x="376572" y="2613503"/>
                </a:lnTo>
                <a:lnTo>
                  <a:pt x="377859" y="2568947"/>
                </a:lnTo>
                <a:lnTo>
                  <a:pt x="378778" y="2527790"/>
                </a:lnTo>
                <a:lnTo>
                  <a:pt x="379514" y="2455672"/>
                </a:lnTo>
                <a:lnTo>
                  <a:pt x="407415" y="1531073"/>
                </a:lnTo>
                <a:lnTo>
                  <a:pt x="407471" y="1485351"/>
                </a:lnTo>
                <a:lnTo>
                  <a:pt x="407636" y="1438627"/>
                </a:lnTo>
                <a:lnTo>
                  <a:pt x="407911" y="1390902"/>
                </a:lnTo>
                <a:lnTo>
                  <a:pt x="408296" y="1342175"/>
                </a:lnTo>
                <a:lnTo>
                  <a:pt x="408791" y="1292446"/>
                </a:lnTo>
                <a:lnTo>
                  <a:pt x="409396" y="1241716"/>
                </a:lnTo>
                <a:lnTo>
                  <a:pt x="410111" y="1189984"/>
                </a:lnTo>
                <a:lnTo>
                  <a:pt x="410936" y="1137251"/>
                </a:lnTo>
                <a:lnTo>
                  <a:pt x="411871" y="1083516"/>
                </a:lnTo>
                <a:lnTo>
                  <a:pt x="412916" y="1028779"/>
                </a:lnTo>
                <a:lnTo>
                  <a:pt x="414072" y="973040"/>
                </a:lnTo>
                <a:lnTo>
                  <a:pt x="415337" y="916300"/>
                </a:lnTo>
                <a:lnTo>
                  <a:pt x="418090" y="800815"/>
                </a:lnTo>
                <a:lnTo>
                  <a:pt x="419357" y="744074"/>
                </a:lnTo>
                <a:lnTo>
                  <a:pt x="420514" y="688335"/>
                </a:lnTo>
                <a:lnTo>
                  <a:pt x="421561" y="633597"/>
                </a:lnTo>
                <a:lnTo>
                  <a:pt x="422498" y="579861"/>
                </a:lnTo>
                <a:lnTo>
                  <a:pt x="423324" y="527127"/>
                </a:lnTo>
                <a:lnTo>
                  <a:pt x="424039" y="475394"/>
                </a:lnTo>
                <a:lnTo>
                  <a:pt x="424645" y="424664"/>
                </a:lnTo>
                <a:lnTo>
                  <a:pt x="425140" y="374935"/>
                </a:lnTo>
                <a:lnTo>
                  <a:pt x="425526" y="326208"/>
                </a:lnTo>
                <a:lnTo>
                  <a:pt x="425801" y="278484"/>
                </a:lnTo>
                <a:lnTo>
                  <a:pt x="425966" y="231762"/>
                </a:lnTo>
                <a:lnTo>
                  <a:pt x="426021" y="186042"/>
                </a:lnTo>
                <a:lnTo>
                  <a:pt x="422262" y="136684"/>
                </a:lnTo>
                <a:lnTo>
                  <a:pt x="410986" y="94919"/>
                </a:lnTo>
                <a:lnTo>
                  <a:pt x="392193" y="60748"/>
                </a:lnTo>
                <a:lnTo>
                  <a:pt x="332054" y="15187"/>
                </a:lnTo>
                <a:lnTo>
                  <a:pt x="290708" y="3796"/>
                </a:lnTo>
                <a:lnTo>
                  <a:pt x="241846" y="0"/>
                </a:lnTo>
                <a:close/>
              </a:path>
              <a:path w="5656580" h="3079115">
                <a:moveTo>
                  <a:pt x="1334147" y="206502"/>
                </a:moveTo>
                <a:lnTo>
                  <a:pt x="1291013" y="210455"/>
                </a:lnTo>
                <a:lnTo>
                  <a:pt x="1250900" y="222315"/>
                </a:lnTo>
                <a:lnTo>
                  <a:pt x="1213809" y="242083"/>
                </a:lnTo>
                <a:lnTo>
                  <a:pt x="1179741" y="269760"/>
                </a:lnTo>
                <a:lnTo>
                  <a:pt x="1151254" y="303012"/>
                </a:lnTo>
                <a:lnTo>
                  <a:pt x="1130906" y="339520"/>
                </a:lnTo>
                <a:lnTo>
                  <a:pt x="1118697" y="379283"/>
                </a:lnTo>
                <a:lnTo>
                  <a:pt x="1114628" y="422300"/>
                </a:lnTo>
                <a:lnTo>
                  <a:pt x="1118697" y="465324"/>
                </a:lnTo>
                <a:lnTo>
                  <a:pt x="1130906" y="505091"/>
                </a:lnTo>
                <a:lnTo>
                  <a:pt x="1151254" y="541601"/>
                </a:lnTo>
                <a:lnTo>
                  <a:pt x="1179741" y="574852"/>
                </a:lnTo>
                <a:lnTo>
                  <a:pt x="1213809" y="602522"/>
                </a:lnTo>
                <a:lnTo>
                  <a:pt x="1250900" y="622287"/>
                </a:lnTo>
                <a:lnTo>
                  <a:pt x="1291013" y="634145"/>
                </a:lnTo>
                <a:lnTo>
                  <a:pt x="1334147" y="638098"/>
                </a:lnTo>
                <a:lnTo>
                  <a:pt x="1377229" y="634145"/>
                </a:lnTo>
                <a:lnTo>
                  <a:pt x="1417169" y="622287"/>
                </a:lnTo>
                <a:lnTo>
                  <a:pt x="1453968" y="602522"/>
                </a:lnTo>
                <a:lnTo>
                  <a:pt x="1487627" y="574852"/>
                </a:lnTo>
                <a:lnTo>
                  <a:pt x="1515712" y="541601"/>
                </a:lnTo>
                <a:lnTo>
                  <a:pt x="1535769" y="505091"/>
                </a:lnTo>
                <a:lnTo>
                  <a:pt x="1547802" y="465324"/>
                </a:lnTo>
                <a:lnTo>
                  <a:pt x="1551812" y="422300"/>
                </a:lnTo>
                <a:lnTo>
                  <a:pt x="1547802" y="379283"/>
                </a:lnTo>
                <a:lnTo>
                  <a:pt x="1535769" y="339520"/>
                </a:lnTo>
                <a:lnTo>
                  <a:pt x="1515712" y="303012"/>
                </a:lnTo>
                <a:lnTo>
                  <a:pt x="1487627" y="269760"/>
                </a:lnTo>
                <a:lnTo>
                  <a:pt x="1453968" y="242083"/>
                </a:lnTo>
                <a:lnTo>
                  <a:pt x="1417169" y="222315"/>
                </a:lnTo>
                <a:lnTo>
                  <a:pt x="1377229" y="210455"/>
                </a:lnTo>
                <a:lnTo>
                  <a:pt x="1334147" y="206502"/>
                </a:lnTo>
                <a:close/>
              </a:path>
              <a:path w="5656580" h="3079115">
                <a:moveTo>
                  <a:pt x="1272768" y="1088313"/>
                </a:moveTo>
                <a:lnTo>
                  <a:pt x="1234568" y="1091568"/>
                </a:lnTo>
                <a:lnTo>
                  <a:pt x="1168987" y="1117610"/>
                </a:lnTo>
                <a:lnTo>
                  <a:pt x="1119224" y="1168421"/>
                </a:lnTo>
                <a:lnTo>
                  <a:pt x="1093645" y="1236326"/>
                </a:lnTo>
                <a:lnTo>
                  <a:pt x="1090447" y="1276210"/>
                </a:lnTo>
                <a:lnTo>
                  <a:pt x="1090217" y="1316136"/>
                </a:lnTo>
                <a:lnTo>
                  <a:pt x="1089529" y="1358200"/>
                </a:lnTo>
                <a:lnTo>
                  <a:pt x="1088381" y="1402400"/>
                </a:lnTo>
                <a:lnTo>
                  <a:pt x="1086773" y="1448736"/>
                </a:lnTo>
                <a:lnTo>
                  <a:pt x="1084706" y="1497209"/>
                </a:lnTo>
                <a:lnTo>
                  <a:pt x="1082180" y="1547818"/>
                </a:lnTo>
                <a:lnTo>
                  <a:pt x="1079193" y="1600562"/>
                </a:lnTo>
                <a:lnTo>
                  <a:pt x="1075747" y="1655441"/>
                </a:lnTo>
                <a:lnTo>
                  <a:pt x="1067939" y="1769472"/>
                </a:lnTo>
                <a:lnTo>
                  <a:pt x="1064494" y="1824353"/>
                </a:lnTo>
                <a:lnTo>
                  <a:pt x="1061509" y="1877098"/>
                </a:lnTo>
                <a:lnTo>
                  <a:pt x="1058982" y="1927707"/>
                </a:lnTo>
                <a:lnTo>
                  <a:pt x="1056914" y="1976180"/>
                </a:lnTo>
                <a:lnTo>
                  <a:pt x="1055305" y="2022516"/>
                </a:lnTo>
                <a:lnTo>
                  <a:pt x="1054156" y="2066717"/>
                </a:lnTo>
                <a:lnTo>
                  <a:pt x="1053466" y="2108783"/>
                </a:lnTo>
                <a:lnTo>
                  <a:pt x="1053236" y="2148713"/>
                </a:lnTo>
                <a:lnTo>
                  <a:pt x="1053369" y="2182862"/>
                </a:lnTo>
                <a:lnTo>
                  <a:pt x="1053768" y="2221530"/>
                </a:lnTo>
                <a:lnTo>
                  <a:pt x="1054433" y="2264717"/>
                </a:lnTo>
                <a:lnTo>
                  <a:pt x="1055363" y="2312422"/>
                </a:lnTo>
                <a:lnTo>
                  <a:pt x="1056560" y="2364645"/>
                </a:lnTo>
                <a:lnTo>
                  <a:pt x="1058023" y="2421387"/>
                </a:lnTo>
                <a:lnTo>
                  <a:pt x="1061479" y="2543905"/>
                </a:lnTo>
                <a:lnTo>
                  <a:pt x="1062942" y="2600645"/>
                </a:lnTo>
                <a:lnTo>
                  <a:pt x="1064139" y="2652867"/>
                </a:lnTo>
                <a:lnTo>
                  <a:pt x="1065069" y="2700571"/>
                </a:lnTo>
                <a:lnTo>
                  <a:pt x="1065734" y="2743757"/>
                </a:lnTo>
                <a:lnTo>
                  <a:pt x="1066133" y="2782427"/>
                </a:lnTo>
                <a:lnTo>
                  <a:pt x="1066266" y="2816580"/>
                </a:lnTo>
                <a:lnTo>
                  <a:pt x="1069464" y="2855647"/>
                </a:lnTo>
                <a:lnTo>
                  <a:pt x="1095043" y="2922618"/>
                </a:lnTo>
                <a:lnTo>
                  <a:pt x="1144806" y="2973313"/>
                </a:lnTo>
                <a:lnTo>
                  <a:pt x="1210382" y="2999355"/>
                </a:lnTo>
                <a:lnTo>
                  <a:pt x="1248575" y="3002610"/>
                </a:lnTo>
                <a:lnTo>
                  <a:pt x="1287527" y="2999355"/>
                </a:lnTo>
                <a:lnTo>
                  <a:pt x="1353573" y="2973313"/>
                </a:lnTo>
                <a:lnTo>
                  <a:pt x="1402639" y="2922618"/>
                </a:lnTo>
                <a:lnTo>
                  <a:pt x="1427755" y="2855647"/>
                </a:lnTo>
                <a:lnTo>
                  <a:pt x="1430896" y="2816580"/>
                </a:lnTo>
                <a:lnTo>
                  <a:pt x="1430763" y="2782427"/>
                </a:lnTo>
                <a:lnTo>
                  <a:pt x="1430364" y="2743757"/>
                </a:lnTo>
                <a:lnTo>
                  <a:pt x="1429699" y="2700571"/>
                </a:lnTo>
                <a:lnTo>
                  <a:pt x="1428768" y="2652867"/>
                </a:lnTo>
                <a:lnTo>
                  <a:pt x="1427572" y="2600645"/>
                </a:lnTo>
                <a:lnTo>
                  <a:pt x="1426109" y="2543905"/>
                </a:lnTo>
                <a:lnTo>
                  <a:pt x="1422652" y="2421387"/>
                </a:lnTo>
                <a:lnTo>
                  <a:pt x="1421190" y="2364645"/>
                </a:lnTo>
                <a:lnTo>
                  <a:pt x="1419993" y="2312422"/>
                </a:lnTo>
                <a:lnTo>
                  <a:pt x="1419062" y="2264717"/>
                </a:lnTo>
                <a:lnTo>
                  <a:pt x="1418397" y="2221530"/>
                </a:lnTo>
                <a:lnTo>
                  <a:pt x="1417999" y="2182862"/>
                </a:lnTo>
                <a:lnTo>
                  <a:pt x="1417866" y="2148713"/>
                </a:lnTo>
                <a:lnTo>
                  <a:pt x="1418096" y="2108783"/>
                </a:lnTo>
                <a:lnTo>
                  <a:pt x="1418785" y="2066717"/>
                </a:lnTo>
                <a:lnTo>
                  <a:pt x="1419935" y="2022516"/>
                </a:lnTo>
                <a:lnTo>
                  <a:pt x="1421544" y="1976180"/>
                </a:lnTo>
                <a:lnTo>
                  <a:pt x="1423612" y="1927707"/>
                </a:lnTo>
                <a:lnTo>
                  <a:pt x="1426138" y="1877098"/>
                </a:lnTo>
                <a:lnTo>
                  <a:pt x="1429124" y="1824353"/>
                </a:lnTo>
                <a:lnTo>
                  <a:pt x="1432568" y="1769472"/>
                </a:lnTo>
                <a:lnTo>
                  <a:pt x="1440377" y="1655441"/>
                </a:lnTo>
                <a:lnTo>
                  <a:pt x="1443823" y="1600562"/>
                </a:lnTo>
                <a:lnTo>
                  <a:pt x="1446809" y="1547818"/>
                </a:lnTo>
                <a:lnTo>
                  <a:pt x="1449336" y="1497209"/>
                </a:lnTo>
                <a:lnTo>
                  <a:pt x="1451403" y="1448736"/>
                </a:lnTo>
                <a:lnTo>
                  <a:pt x="1453010" y="1402400"/>
                </a:lnTo>
                <a:lnTo>
                  <a:pt x="1454158" y="1358200"/>
                </a:lnTo>
                <a:lnTo>
                  <a:pt x="1454847" y="1316136"/>
                </a:lnTo>
                <a:lnTo>
                  <a:pt x="1455077" y="1276210"/>
                </a:lnTo>
                <a:lnTo>
                  <a:pt x="1451879" y="1236326"/>
                </a:lnTo>
                <a:lnTo>
                  <a:pt x="1426300" y="1168421"/>
                </a:lnTo>
                <a:lnTo>
                  <a:pt x="1376536" y="1117610"/>
                </a:lnTo>
                <a:lnTo>
                  <a:pt x="1310961" y="1091568"/>
                </a:lnTo>
                <a:lnTo>
                  <a:pt x="1272768" y="1088313"/>
                </a:lnTo>
                <a:close/>
              </a:path>
              <a:path w="5656580" h="3079115">
                <a:moveTo>
                  <a:pt x="2095525" y="1028776"/>
                </a:moveTo>
                <a:lnTo>
                  <a:pt x="2023898" y="1042263"/>
                </a:lnTo>
                <a:lnTo>
                  <a:pt x="1961578" y="1082725"/>
                </a:lnTo>
                <a:lnTo>
                  <a:pt x="1918320" y="1142263"/>
                </a:lnTo>
                <a:lnTo>
                  <a:pt x="1903907" y="1212951"/>
                </a:lnTo>
                <a:lnTo>
                  <a:pt x="1905070" y="1232251"/>
                </a:lnTo>
                <a:lnTo>
                  <a:pt x="1908557" y="1252947"/>
                </a:lnTo>
                <a:lnTo>
                  <a:pt x="1914371" y="1275037"/>
                </a:lnTo>
                <a:lnTo>
                  <a:pt x="1922513" y="1298524"/>
                </a:lnTo>
                <a:lnTo>
                  <a:pt x="2253653" y="2152434"/>
                </a:lnTo>
                <a:lnTo>
                  <a:pt x="2538285" y="2907728"/>
                </a:lnTo>
                <a:lnTo>
                  <a:pt x="2560817" y="2956617"/>
                </a:lnTo>
                <a:lnTo>
                  <a:pt x="2587482" y="2996616"/>
                </a:lnTo>
                <a:lnTo>
                  <a:pt x="2618279" y="3027726"/>
                </a:lnTo>
                <a:lnTo>
                  <a:pt x="2653211" y="3049946"/>
                </a:lnTo>
                <a:lnTo>
                  <a:pt x="2692277" y="3063279"/>
                </a:lnTo>
                <a:lnTo>
                  <a:pt x="2735478" y="3067723"/>
                </a:lnTo>
                <a:lnTo>
                  <a:pt x="2785657" y="3062969"/>
                </a:lnTo>
                <a:lnTo>
                  <a:pt x="2827050" y="3048706"/>
                </a:lnTo>
                <a:lnTo>
                  <a:pt x="2859657" y="3024936"/>
                </a:lnTo>
                <a:lnTo>
                  <a:pt x="2883479" y="2991658"/>
                </a:lnTo>
                <a:lnTo>
                  <a:pt x="2898516" y="2948872"/>
                </a:lnTo>
                <a:lnTo>
                  <a:pt x="2904769" y="2896577"/>
                </a:lnTo>
                <a:lnTo>
                  <a:pt x="3101927" y="2442641"/>
                </a:lnTo>
                <a:lnTo>
                  <a:pt x="2728036" y="2442641"/>
                </a:lnTo>
                <a:lnTo>
                  <a:pt x="2255503" y="1142257"/>
                </a:lnTo>
                <a:lnTo>
                  <a:pt x="2227370" y="1092614"/>
                </a:lnTo>
                <a:lnTo>
                  <a:pt x="2191327" y="1057149"/>
                </a:lnTo>
                <a:lnTo>
                  <a:pt x="2147379" y="1035869"/>
                </a:lnTo>
                <a:lnTo>
                  <a:pt x="2095525" y="1028776"/>
                </a:lnTo>
                <a:close/>
              </a:path>
              <a:path w="5656580" h="3079115">
                <a:moveTo>
                  <a:pt x="3401491" y="1039939"/>
                </a:moveTo>
                <a:lnTo>
                  <a:pt x="3351490" y="1047380"/>
                </a:lnTo>
                <a:lnTo>
                  <a:pt x="3307537" y="1069705"/>
                </a:lnTo>
                <a:lnTo>
                  <a:pt x="3269632" y="1106912"/>
                </a:lnTo>
                <a:lnTo>
                  <a:pt x="3237776" y="1159002"/>
                </a:lnTo>
                <a:lnTo>
                  <a:pt x="3214510" y="1217844"/>
                </a:lnTo>
                <a:lnTo>
                  <a:pt x="3192669" y="1273655"/>
                </a:lnTo>
                <a:lnTo>
                  <a:pt x="3172252" y="1326435"/>
                </a:lnTo>
                <a:lnTo>
                  <a:pt x="3153258" y="1376182"/>
                </a:lnTo>
                <a:lnTo>
                  <a:pt x="3135689" y="1422898"/>
                </a:lnTo>
                <a:lnTo>
                  <a:pt x="3119543" y="1466582"/>
                </a:lnTo>
                <a:lnTo>
                  <a:pt x="3104821" y="1507235"/>
                </a:lnTo>
                <a:lnTo>
                  <a:pt x="3091523" y="1544857"/>
                </a:lnTo>
                <a:lnTo>
                  <a:pt x="3079648" y="1579448"/>
                </a:lnTo>
                <a:lnTo>
                  <a:pt x="3056307" y="1641458"/>
                </a:lnTo>
                <a:lnTo>
                  <a:pt x="3033414" y="1701815"/>
                </a:lnTo>
                <a:lnTo>
                  <a:pt x="3010968" y="1760519"/>
                </a:lnTo>
                <a:lnTo>
                  <a:pt x="2988971" y="1817569"/>
                </a:lnTo>
                <a:lnTo>
                  <a:pt x="2967421" y="1872965"/>
                </a:lnTo>
                <a:lnTo>
                  <a:pt x="2946320" y="1926708"/>
                </a:lnTo>
                <a:lnTo>
                  <a:pt x="2925666" y="1978797"/>
                </a:lnTo>
                <a:lnTo>
                  <a:pt x="2905460" y="2029233"/>
                </a:lnTo>
                <a:lnTo>
                  <a:pt x="2885701" y="2078015"/>
                </a:lnTo>
                <a:lnTo>
                  <a:pt x="2866391" y="2125143"/>
                </a:lnTo>
                <a:lnTo>
                  <a:pt x="2847529" y="2170618"/>
                </a:lnTo>
                <a:lnTo>
                  <a:pt x="2829115" y="2214439"/>
                </a:lnTo>
                <a:lnTo>
                  <a:pt x="2811148" y="2256607"/>
                </a:lnTo>
                <a:lnTo>
                  <a:pt x="2793630" y="2297121"/>
                </a:lnTo>
                <a:lnTo>
                  <a:pt x="2776559" y="2335981"/>
                </a:lnTo>
                <a:lnTo>
                  <a:pt x="2759937" y="2373188"/>
                </a:lnTo>
                <a:lnTo>
                  <a:pt x="2743762" y="2408742"/>
                </a:lnTo>
                <a:lnTo>
                  <a:pt x="2728036" y="2442641"/>
                </a:lnTo>
                <a:lnTo>
                  <a:pt x="3101927" y="2442641"/>
                </a:lnTo>
                <a:lnTo>
                  <a:pt x="3286150" y="2018487"/>
                </a:lnTo>
                <a:lnTo>
                  <a:pt x="3321200" y="1935395"/>
                </a:lnTo>
                <a:lnTo>
                  <a:pt x="3354125" y="1856836"/>
                </a:lnTo>
                <a:lnTo>
                  <a:pt x="3384927" y="1782808"/>
                </a:lnTo>
                <a:lnTo>
                  <a:pt x="3413603" y="1713312"/>
                </a:lnTo>
                <a:lnTo>
                  <a:pt x="3440156" y="1648348"/>
                </a:lnTo>
                <a:lnTo>
                  <a:pt x="3464584" y="1587916"/>
                </a:lnTo>
                <a:lnTo>
                  <a:pt x="3486888" y="1532016"/>
                </a:lnTo>
                <a:lnTo>
                  <a:pt x="3507068" y="1480647"/>
                </a:lnTo>
                <a:lnTo>
                  <a:pt x="3525123" y="1433811"/>
                </a:lnTo>
                <a:lnTo>
                  <a:pt x="3541055" y="1391506"/>
                </a:lnTo>
                <a:lnTo>
                  <a:pt x="3554862" y="1353733"/>
                </a:lnTo>
                <a:lnTo>
                  <a:pt x="3576103" y="1291782"/>
                </a:lnTo>
                <a:lnTo>
                  <a:pt x="3588848" y="1247958"/>
                </a:lnTo>
                <a:lnTo>
                  <a:pt x="3593096" y="1222260"/>
                </a:lnTo>
                <a:lnTo>
                  <a:pt x="3589493" y="1186327"/>
                </a:lnTo>
                <a:lnTo>
                  <a:pt x="3560660" y="1122142"/>
                </a:lnTo>
                <a:lnTo>
                  <a:pt x="3505431" y="1070286"/>
                </a:lnTo>
                <a:lnTo>
                  <a:pt x="3438465" y="1043311"/>
                </a:lnTo>
                <a:lnTo>
                  <a:pt x="3401491" y="1039939"/>
                </a:lnTo>
                <a:close/>
              </a:path>
              <a:path w="5656580" h="3079115">
                <a:moveTo>
                  <a:pt x="4718888" y="1049248"/>
                </a:moveTo>
                <a:lnTo>
                  <a:pt x="4666304" y="1050643"/>
                </a:lnTo>
                <a:lnTo>
                  <a:pt x="4615058" y="1054829"/>
                </a:lnTo>
                <a:lnTo>
                  <a:pt x="4565149" y="1061805"/>
                </a:lnTo>
                <a:lnTo>
                  <a:pt x="4516577" y="1071572"/>
                </a:lnTo>
                <a:lnTo>
                  <a:pt x="4469342" y="1084130"/>
                </a:lnTo>
                <a:lnTo>
                  <a:pt x="4423444" y="1099478"/>
                </a:lnTo>
                <a:lnTo>
                  <a:pt x="4378883" y="1117616"/>
                </a:lnTo>
                <a:lnTo>
                  <a:pt x="4335659" y="1138545"/>
                </a:lnTo>
                <a:lnTo>
                  <a:pt x="4293772" y="1162264"/>
                </a:lnTo>
                <a:lnTo>
                  <a:pt x="4253222" y="1188774"/>
                </a:lnTo>
                <a:lnTo>
                  <a:pt x="4214010" y="1218075"/>
                </a:lnTo>
                <a:lnTo>
                  <a:pt x="4176134" y="1250166"/>
                </a:lnTo>
                <a:lnTo>
                  <a:pt x="4139596" y="1285048"/>
                </a:lnTo>
                <a:lnTo>
                  <a:pt x="4104394" y="1322720"/>
                </a:lnTo>
                <a:lnTo>
                  <a:pt x="4070530" y="1363182"/>
                </a:lnTo>
                <a:lnTo>
                  <a:pt x="4038003" y="1406436"/>
                </a:lnTo>
                <a:lnTo>
                  <a:pt x="4011236" y="1445495"/>
                </a:lnTo>
                <a:lnTo>
                  <a:pt x="3986092" y="1485637"/>
                </a:lnTo>
                <a:lnTo>
                  <a:pt x="3962570" y="1526860"/>
                </a:lnTo>
                <a:lnTo>
                  <a:pt x="3940671" y="1569165"/>
                </a:lnTo>
                <a:lnTo>
                  <a:pt x="3920393" y="1612551"/>
                </a:lnTo>
                <a:lnTo>
                  <a:pt x="3901738" y="1657018"/>
                </a:lnTo>
                <a:lnTo>
                  <a:pt x="3884706" y="1702568"/>
                </a:lnTo>
                <a:lnTo>
                  <a:pt x="3869295" y="1749198"/>
                </a:lnTo>
                <a:lnTo>
                  <a:pt x="3855507" y="1796911"/>
                </a:lnTo>
                <a:lnTo>
                  <a:pt x="3843341" y="1845705"/>
                </a:lnTo>
                <a:lnTo>
                  <a:pt x="3832797" y="1895580"/>
                </a:lnTo>
                <a:lnTo>
                  <a:pt x="3823875" y="1946538"/>
                </a:lnTo>
                <a:lnTo>
                  <a:pt x="3816576" y="1998576"/>
                </a:lnTo>
                <a:lnTo>
                  <a:pt x="3810898" y="2051696"/>
                </a:lnTo>
                <a:lnTo>
                  <a:pt x="3806843" y="2105898"/>
                </a:lnTo>
                <a:lnTo>
                  <a:pt x="3804410" y="2161182"/>
                </a:lnTo>
                <a:lnTo>
                  <a:pt x="3803599" y="2217547"/>
                </a:lnTo>
                <a:lnTo>
                  <a:pt x="3804864" y="2272529"/>
                </a:lnTo>
                <a:lnTo>
                  <a:pt x="3808658" y="2325857"/>
                </a:lnTo>
                <a:lnTo>
                  <a:pt x="3814983" y="2377533"/>
                </a:lnTo>
                <a:lnTo>
                  <a:pt x="3823838" y="2427555"/>
                </a:lnTo>
                <a:lnTo>
                  <a:pt x="3835223" y="2475923"/>
                </a:lnTo>
                <a:lnTo>
                  <a:pt x="3849137" y="2522638"/>
                </a:lnTo>
                <a:lnTo>
                  <a:pt x="3865582" y="2567700"/>
                </a:lnTo>
                <a:lnTo>
                  <a:pt x="3884593" y="2611176"/>
                </a:lnTo>
                <a:lnTo>
                  <a:pt x="3906063" y="2652862"/>
                </a:lnTo>
                <a:lnTo>
                  <a:pt x="3930098" y="2692963"/>
                </a:lnTo>
                <a:lnTo>
                  <a:pt x="3956664" y="2731410"/>
                </a:lnTo>
                <a:lnTo>
                  <a:pt x="3985760" y="2768204"/>
                </a:lnTo>
                <a:lnTo>
                  <a:pt x="4017387" y="2803344"/>
                </a:lnTo>
                <a:lnTo>
                  <a:pt x="4051544" y="2836830"/>
                </a:lnTo>
                <a:lnTo>
                  <a:pt x="4088231" y="2868663"/>
                </a:lnTo>
                <a:lnTo>
                  <a:pt x="4123669" y="2895757"/>
                </a:lnTo>
                <a:lnTo>
                  <a:pt x="4160529" y="2920984"/>
                </a:lnTo>
                <a:lnTo>
                  <a:pt x="4198811" y="2944341"/>
                </a:lnTo>
                <a:lnTo>
                  <a:pt x="4238515" y="2965831"/>
                </a:lnTo>
                <a:lnTo>
                  <a:pt x="4279641" y="2985452"/>
                </a:lnTo>
                <a:lnTo>
                  <a:pt x="4322189" y="3003204"/>
                </a:lnTo>
                <a:lnTo>
                  <a:pt x="4366160" y="3019087"/>
                </a:lnTo>
                <a:lnTo>
                  <a:pt x="4411552" y="3033103"/>
                </a:lnTo>
                <a:lnTo>
                  <a:pt x="4458367" y="3045249"/>
                </a:lnTo>
                <a:lnTo>
                  <a:pt x="4506603" y="3055527"/>
                </a:lnTo>
                <a:lnTo>
                  <a:pt x="4556261" y="3063936"/>
                </a:lnTo>
                <a:lnTo>
                  <a:pt x="4607342" y="3070477"/>
                </a:lnTo>
                <a:lnTo>
                  <a:pt x="4659845" y="3075148"/>
                </a:lnTo>
                <a:lnTo>
                  <a:pt x="4713769" y="3077952"/>
                </a:lnTo>
                <a:lnTo>
                  <a:pt x="4769116" y="3078886"/>
                </a:lnTo>
                <a:lnTo>
                  <a:pt x="4818284" y="3077841"/>
                </a:lnTo>
                <a:lnTo>
                  <a:pt x="4867699" y="3074704"/>
                </a:lnTo>
                <a:lnTo>
                  <a:pt x="4917360" y="3069477"/>
                </a:lnTo>
                <a:lnTo>
                  <a:pt x="4967266" y="3062159"/>
                </a:lnTo>
                <a:lnTo>
                  <a:pt x="5017420" y="3052750"/>
                </a:lnTo>
                <a:lnTo>
                  <a:pt x="5067819" y="3041250"/>
                </a:lnTo>
                <a:lnTo>
                  <a:pt x="5118465" y="3027659"/>
                </a:lnTo>
                <a:lnTo>
                  <a:pt x="5169356" y="3011976"/>
                </a:lnTo>
                <a:lnTo>
                  <a:pt x="5220494" y="2994202"/>
                </a:lnTo>
                <a:lnTo>
                  <a:pt x="5271879" y="2974338"/>
                </a:lnTo>
                <a:lnTo>
                  <a:pt x="5323509" y="2952381"/>
                </a:lnTo>
                <a:lnTo>
                  <a:pt x="5381302" y="2924846"/>
                </a:lnTo>
                <a:lnTo>
                  <a:pt x="5433590" y="2896357"/>
                </a:lnTo>
                <a:lnTo>
                  <a:pt x="5480374" y="2866915"/>
                </a:lnTo>
                <a:lnTo>
                  <a:pt x="5521654" y="2836519"/>
                </a:lnTo>
                <a:lnTo>
                  <a:pt x="5557431" y="2805169"/>
                </a:lnTo>
                <a:lnTo>
                  <a:pt x="5587703" y="2772866"/>
                </a:lnTo>
                <a:lnTo>
                  <a:pt x="5610574" y="2742158"/>
                </a:lnTo>
                <a:lnTo>
                  <a:pt x="4769116" y="2742158"/>
                </a:lnTo>
                <a:lnTo>
                  <a:pt x="4711160" y="2740564"/>
                </a:lnTo>
                <a:lnTo>
                  <a:pt x="4655292" y="2735782"/>
                </a:lnTo>
                <a:lnTo>
                  <a:pt x="4601513" y="2727810"/>
                </a:lnTo>
                <a:lnTo>
                  <a:pt x="4549822" y="2716650"/>
                </a:lnTo>
                <a:lnTo>
                  <a:pt x="4500220" y="2702299"/>
                </a:lnTo>
                <a:lnTo>
                  <a:pt x="4452706" y="2684759"/>
                </a:lnTo>
                <a:lnTo>
                  <a:pt x="4407281" y="2664028"/>
                </a:lnTo>
                <a:lnTo>
                  <a:pt x="4363943" y="2640145"/>
                </a:lnTo>
                <a:lnTo>
                  <a:pt x="4322693" y="2613150"/>
                </a:lnTo>
                <a:lnTo>
                  <a:pt x="4283530" y="2583043"/>
                </a:lnTo>
                <a:lnTo>
                  <a:pt x="4246454" y="2549822"/>
                </a:lnTo>
                <a:lnTo>
                  <a:pt x="4211467" y="2513488"/>
                </a:lnTo>
                <a:lnTo>
                  <a:pt x="4178567" y="2474040"/>
                </a:lnTo>
                <a:lnTo>
                  <a:pt x="4147756" y="2431478"/>
                </a:lnTo>
                <a:lnTo>
                  <a:pt x="4870230" y="2089175"/>
                </a:lnTo>
                <a:lnTo>
                  <a:pt x="4116133" y="2089175"/>
                </a:lnTo>
                <a:lnTo>
                  <a:pt x="4129064" y="2031499"/>
                </a:lnTo>
                <a:lnTo>
                  <a:pt x="4143056" y="1976291"/>
                </a:lnTo>
                <a:lnTo>
                  <a:pt x="4158107" y="1923550"/>
                </a:lnTo>
                <a:lnTo>
                  <a:pt x="4174218" y="1873276"/>
                </a:lnTo>
                <a:lnTo>
                  <a:pt x="4191388" y="1825469"/>
                </a:lnTo>
                <a:lnTo>
                  <a:pt x="4209618" y="1780130"/>
                </a:lnTo>
                <a:lnTo>
                  <a:pt x="4228907" y="1737258"/>
                </a:lnTo>
                <a:lnTo>
                  <a:pt x="4249255" y="1696854"/>
                </a:lnTo>
                <a:lnTo>
                  <a:pt x="4270663" y="1658918"/>
                </a:lnTo>
                <a:lnTo>
                  <a:pt x="4293130" y="1623449"/>
                </a:lnTo>
                <a:lnTo>
                  <a:pt x="4316656" y="1590448"/>
                </a:lnTo>
                <a:lnTo>
                  <a:pt x="4341241" y="1559915"/>
                </a:lnTo>
                <a:lnTo>
                  <a:pt x="4375668" y="1523016"/>
                </a:lnTo>
                <a:lnTo>
                  <a:pt x="4411979" y="1490459"/>
                </a:lnTo>
                <a:lnTo>
                  <a:pt x="4450173" y="1462243"/>
                </a:lnTo>
                <a:lnTo>
                  <a:pt x="4490250" y="1438368"/>
                </a:lnTo>
                <a:lnTo>
                  <a:pt x="4532211" y="1418835"/>
                </a:lnTo>
                <a:lnTo>
                  <a:pt x="4576055" y="1403642"/>
                </a:lnTo>
                <a:lnTo>
                  <a:pt x="4621783" y="1392790"/>
                </a:lnTo>
                <a:lnTo>
                  <a:pt x="4669393" y="1386279"/>
                </a:lnTo>
                <a:lnTo>
                  <a:pt x="4718888" y="1384109"/>
                </a:lnTo>
                <a:lnTo>
                  <a:pt x="5435078" y="1384109"/>
                </a:lnTo>
                <a:lnTo>
                  <a:pt x="5424633" y="1357021"/>
                </a:lnTo>
                <a:lnTo>
                  <a:pt x="5403034" y="1316205"/>
                </a:lnTo>
                <a:lnTo>
                  <a:pt x="5376634" y="1278143"/>
                </a:lnTo>
                <a:lnTo>
                  <a:pt x="5345435" y="1242833"/>
                </a:lnTo>
                <a:lnTo>
                  <a:pt x="5309437" y="1210277"/>
                </a:lnTo>
                <a:lnTo>
                  <a:pt x="5268638" y="1180475"/>
                </a:lnTo>
                <a:lnTo>
                  <a:pt x="5223040" y="1153426"/>
                </a:lnTo>
                <a:lnTo>
                  <a:pt x="5182837" y="1133631"/>
                </a:lnTo>
                <a:lnTo>
                  <a:pt x="5140366" y="1115920"/>
                </a:lnTo>
                <a:lnTo>
                  <a:pt x="5095624" y="1100294"/>
                </a:lnTo>
                <a:lnTo>
                  <a:pt x="5048614" y="1086750"/>
                </a:lnTo>
                <a:lnTo>
                  <a:pt x="4999334" y="1075291"/>
                </a:lnTo>
                <a:lnTo>
                  <a:pt x="4947784" y="1065915"/>
                </a:lnTo>
                <a:lnTo>
                  <a:pt x="4893965" y="1058623"/>
                </a:lnTo>
                <a:lnTo>
                  <a:pt x="4837876" y="1053415"/>
                </a:lnTo>
                <a:lnTo>
                  <a:pt x="4779517" y="1050290"/>
                </a:lnTo>
                <a:lnTo>
                  <a:pt x="4718888" y="1049248"/>
                </a:lnTo>
                <a:close/>
              </a:path>
              <a:path w="5656580" h="3079115">
                <a:moveTo>
                  <a:pt x="5489079" y="2433345"/>
                </a:moveTo>
                <a:lnTo>
                  <a:pt x="5453381" y="2439565"/>
                </a:lnTo>
                <a:lnTo>
                  <a:pt x="5418848" y="2458226"/>
                </a:lnTo>
                <a:lnTo>
                  <a:pt x="5385477" y="2489329"/>
                </a:lnTo>
                <a:lnTo>
                  <a:pt x="5353265" y="2532875"/>
                </a:lnTo>
                <a:lnTo>
                  <a:pt x="5332006" y="2560531"/>
                </a:lnTo>
                <a:lnTo>
                  <a:pt x="5270350" y="2611176"/>
                </a:lnTo>
                <a:lnTo>
                  <a:pt x="5229954" y="2634166"/>
                </a:lnTo>
                <a:lnTo>
                  <a:pt x="5183181" y="2655599"/>
                </a:lnTo>
                <a:lnTo>
                  <a:pt x="5130029" y="2675476"/>
                </a:lnTo>
                <a:lnTo>
                  <a:pt x="5070500" y="2693797"/>
                </a:lnTo>
                <a:lnTo>
                  <a:pt x="5014069" y="2708575"/>
                </a:lnTo>
                <a:lnTo>
                  <a:pt x="4960117" y="2720666"/>
                </a:lnTo>
                <a:lnTo>
                  <a:pt x="4908645" y="2730069"/>
                </a:lnTo>
                <a:lnTo>
                  <a:pt x="4859654" y="2736786"/>
                </a:lnTo>
                <a:lnTo>
                  <a:pt x="4813144" y="2740815"/>
                </a:lnTo>
                <a:lnTo>
                  <a:pt x="4769116" y="2742158"/>
                </a:lnTo>
                <a:lnTo>
                  <a:pt x="5610574" y="2742158"/>
                </a:lnTo>
                <a:lnTo>
                  <a:pt x="5631735" y="2705402"/>
                </a:lnTo>
                <a:lnTo>
                  <a:pt x="5653751" y="2634127"/>
                </a:lnTo>
                <a:lnTo>
                  <a:pt x="5656503" y="2597061"/>
                </a:lnTo>
                <a:lnTo>
                  <a:pt x="5653305" y="2565492"/>
                </a:lnTo>
                <a:lnTo>
                  <a:pt x="5627726" y="2508285"/>
                </a:lnTo>
                <a:lnTo>
                  <a:pt x="5578894" y="2461077"/>
                </a:lnTo>
                <a:lnTo>
                  <a:pt x="5520762" y="2436426"/>
                </a:lnTo>
                <a:lnTo>
                  <a:pt x="5489079" y="2433345"/>
                </a:lnTo>
                <a:close/>
              </a:path>
              <a:path w="5656580" h="3079115">
                <a:moveTo>
                  <a:pt x="5435078" y="1384109"/>
                </a:moveTo>
                <a:lnTo>
                  <a:pt x="4718888" y="1384109"/>
                </a:lnTo>
                <a:lnTo>
                  <a:pt x="4775276" y="1385597"/>
                </a:lnTo>
                <a:lnTo>
                  <a:pt x="4829096" y="1390062"/>
                </a:lnTo>
                <a:lnTo>
                  <a:pt x="4880349" y="1397503"/>
                </a:lnTo>
                <a:lnTo>
                  <a:pt x="4929034" y="1407920"/>
                </a:lnTo>
                <a:lnTo>
                  <a:pt x="4975151" y="1421314"/>
                </a:lnTo>
                <a:lnTo>
                  <a:pt x="5018702" y="1437684"/>
                </a:lnTo>
                <a:lnTo>
                  <a:pt x="5059686" y="1457030"/>
                </a:lnTo>
                <a:lnTo>
                  <a:pt x="5098102" y="1479353"/>
                </a:lnTo>
                <a:lnTo>
                  <a:pt x="5133952" y="1504652"/>
                </a:lnTo>
                <a:lnTo>
                  <a:pt x="5167236" y="1532928"/>
                </a:lnTo>
                <a:lnTo>
                  <a:pt x="5139591" y="1555268"/>
                </a:lnTo>
                <a:lnTo>
                  <a:pt x="5108748" y="1578316"/>
                </a:lnTo>
                <a:lnTo>
                  <a:pt x="5074708" y="1602072"/>
                </a:lnTo>
                <a:lnTo>
                  <a:pt x="5037470" y="1626534"/>
                </a:lnTo>
                <a:lnTo>
                  <a:pt x="4997035" y="1651704"/>
                </a:lnTo>
                <a:lnTo>
                  <a:pt x="4953402" y="1677580"/>
                </a:lnTo>
                <a:lnTo>
                  <a:pt x="4906571" y="1704164"/>
                </a:lnTo>
                <a:lnTo>
                  <a:pt x="4856542" y="1731456"/>
                </a:lnTo>
                <a:lnTo>
                  <a:pt x="4803314" y="1759454"/>
                </a:lnTo>
                <a:lnTo>
                  <a:pt x="4746889" y="1788160"/>
                </a:lnTo>
                <a:lnTo>
                  <a:pt x="4687265" y="1817573"/>
                </a:lnTo>
                <a:lnTo>
                  <a:pt x="4116133" y="2089175"/>
                </a:lnTo>
                <a:lnTo>
                  <a:pt x="4870230" y="2089175"/>
                </a:lnTo>
                <a:lnTo>
                  <a:pt x="4982070" y="2035598"/>
                </a:lnTo>
                <a:lnTo>
                  <a:pt x="5036181" y="2008772"/>
                </a:lnTo>
                <a:lnTo>
                  <a:pt x="5085148" y="1983783"/>
                </a:lnTo>
                <a:lnTo>
                  <a:pt x="5128969" y="1960632"/>
                </a:lnTo>
                <a:lnTo>
                  <a:pt x="5167645" y="1939319"/>
                </a:lnTo>
                <a:lnTo>
                  <a:pt x="5201177" y="1919843"/>
                </a:lnTo>
                <a:lnTo>
                  <a:pt x="5252808" y="1886407"/>
                </a:lnTo>
                <a:lnTo>
                  <a:pt x="5302078" y="1847745"/>
                </a:lnTo>
                <a:lnTo>
                  <a:pt x="5344779" y="1808037"/>
                </a:lnTo>
                <a:lnTo>
                  <a:pt x="5380911" y="1767283"/>
                </a:lnTo>
                <a:lnTo>
                  <a:pt x="5410474" y="1725482"/>
                </a:lnTo>
                <a:lnTo>
                  <a:pt x="5433468" y="1682634"/>
                </a:lnTo>
                <a:lnTo>
                  <a:pt x="5449892" y="1638740"/>
                </a:lnTo>
                <a:lnTo>
                  <a:pt x="5459747" y="1593799"/>
                </a:lnTo>
                <a:lnTo>
                  <a:pt x="5463032" y="1547812"/>
                </a:lnTo>
                <a:lnTo>
                  <a:pt x="5460632" y="1495985"/>
                </a:lnTo>
                <a:lnTo>
                  <a:pt x="5453432" y="1446911"/>
                </a:lnTo>
                <a:lnTo>
                  <a:pt x="5441432" y="1400590"/>
                </a:lnTo>
                <a:lnTo>
                  <a:pt x="5435078" y="13841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871286" y="5090212"/>
            <a:ext cx="6588759" cy="3132455"/>
          </a:xfrm>
          <a:custGeom>
            <a:avLst/>
            <a:gdLst/>
            <a:ahLst/>
            <a:cxnLst/>
            <a:rect l="l" t="t" r="r" b="b"/>
            <a:pathLst>
              <a:path w="6588759" h="3132454">
                <a:moveTo>
                  <a:pt x="2376735" y="469900"/>
                </a:moveTo>
                <a:lnTo>
                  <a:pt x="984123" y="469900"/>
                </a:lnTo>
                <a:lnTo>
                  <a:pt x="1001178" y="508000"/>
                </a:lnTo>
                <a:lnTo>
                  <a:pt x="1015132" y="546100"/>
                </a:lnTo>
                <a:lnTo>
                  <a:pt x="1025985" y="596900"/>
                </a:lnTo>
                <a:lnTo>
                  <a:pt x="1033737" y="647700"/>
                </a:lnTo>
                <a:lnTo>
                  <a:pt x="1038389" y="711200"/>
                </a:lnTo>
                <a:lnTo>
                  <a:pt x="1039939" y="774700"/>
                </a:lnTo>
                <a:lnTo>
                  <a:pt x="1040209" y="812800"/>
                </a:lnTo>
                <a:lnTo>
                  <a:pt x="1041018" y="850900"/>
                </a:lnTo>
                <a:lnTo>
                  <a:pt x="1042366" y="889000"/>
                </a:lnTo>
                <a:lnTo>
                  <a:pt x="1044253" y="927100"/>
                </a:lnTo>
                <a:lnTo>
                  <a:pt x="1046680" y="977900"/>
                </a:lnTo>
                <a:lnTo>
                  <a:pt x="1049647" y="1028700"/>
                </a:lnTo>
                <a:lnTo>
                  <a:pt x="1053153" y="1079500"/>
                </a:lnTo>
                <a:lnTo>
                  <a:pt x="1057198" y="1130300"/>
                </a:lnTo>
                <a:lnTo>
                  <a:pt x="1061783" y="1193800"/>
                </a:lnTo>
                <a:lnTo>
                  <a:pt x="1066908" y="1244600"/>
                </a:lnTo>
                <a:lnTo>
                  <a:pt x="1072572" y="1308100"/>
                </a:lnTo>
                <a:lnTo>
                  <a:pt x="1078776" y="1371600"/>
                </a:lnTo>
                <a:lnTo>
                  <a:pt x="1092260" y="1511300"/>
                </a:lnTo>
                <a:lnTo>
                  <a:pt x="1098462" y="1574800"/>
                </a:lnTo>
                <a:lnTo>
                  <a:pt x="1104126" y="1625600"/>
                </a:lnTo>
                <a:lnTo>
                  <a:pt x="1109250" y="1689100"/>
                </a:lnTo>
                <a:lnTo>
                  <a:pt x="1113835" y="1739900"/>
                </a:lnTo>
                <a:lnTo>
                  <a:pt x="1117881" y="1803400"/>
                </a:lnTo>
                <a:lnTo>
                  <a:pt x="1121387" y="1854200"/>
                </a:lnTo>
                <a:lnTo>
                  <a:pt x="1124355" y="1905000"/>
                </a:lnTo>
                <a:lnTo>
                  <a:pt x="1126783" y="1943100"/>
                </a:lnTo>
                <a:lnTo>
                  <a:pt x="1128671" y="1993900"/>
                </a:lnTo>
                <a:lnTo>
                  <a:pt x="1130020" y="2032000"/>
                </a:lnTo>
                <a:lnTo>
                  <a:pt x="1130830" y="2070100"/>
                </a:lnTo>
                <a:lnTo>
                  <a:pt x="1131100" y="2108200"/>
                </a:lnTo>
                <a:lnTo>
                  <a:pt x="1134296" y="2146300"/>
                </a:lnTo>
                <a:lnTo>
                  <a:pt x="1143885" y="2184400"/>
                </a:lnTo>
                <a:lnTo>
                  <a:pt x="1182255" y="2235200"/>
                </a:lnTo>
                <a:lnTo>
                  <a:pt x="1240621" y="2273300"/>
                </a:lnTo>
                <a:lnTo>
                  <a:pt x="1275213" y="2286000"/>
                </a:lnTo>
                <a:lnTo>
                  <a:pt x="1351603" y="2286000"/>
                </a:lnTo>
                <a:lnTo>
                  <a:pt x="1417182" y="2260600"/>
                </a:lnTo>
                <a:lnTo>
                  <a:pt x="1466947" y="2209800"/>
                </a:lnTo>
                <a:lnTo>
                  <a:pt x="1492531" y="2146300"/>
                </a:lnTo>
                <a:lnTo>
                  <a:pt x="1495729" y="2108200"/>
                </a:lnTo>
                <a:lnTo>
                  <a:pt x="1495376" y="2070100"/>
                </a:lnTo>
                <a:lnTo>
                  <a:pt x="1494315" y="2019300"/>
                </a:lnTo>
                <a:lnTo>
                  <a:pt x="1492547" y="1981200"/>
                </a:lnTo>
                <a:lnTo>
                  <a:pt x="1490072" y="1930400"/>
                </a:lnTo>
                <a:lnTo>
                  <a:pt x="1486890" y="1892300"/>
                </a:lnTo>
                <a:lnTo>
                  <a:pt x="1483001" y="1841500"/>
                </a:lnTo>
                <a:lnTo>
                  <a:pt x="1478404" y="1790700"/>
                </a:lnTo>
                <a:lnTo>
                  <a:pt x="1473101" y="1727200"/>
                </a:lnTo>
                <a:lnTo>
                  <a:pt x="1467090" y="1676400"/>
                </a:lnTo>
                <a:lnTo>
                  <a:pt x="1460373" y="1612900"/>
                </a:lnTo>
                <a:lnTo>
                  <a:pt x="1404569" y="1117600"/>
                </a:lnTo>
                <a:lnTo>
                  <a:pt x="1401645" y="1066800"/>
                </a:lnTo>
                <a:lnTo>
                  <a:pt x="1399253" y="1016000"/>
                </a:lnTo>
                <a:lnTo>
                  <a:pt x="1397392" y="977900"/>
                </a:lnTo>
                <a:lnTo>
                  <a:pt x="1396063" y="927100"/>
                </a:lnTo>
                <a:lnTo>
                  <a:pt x="1395265" y="876300"/>
                </a:lnTo>
                <a:lnTo>
                  <a:pt x="1395064" y="838200"/>
                </a:lnTo>
                <a:lnTo>
                  <a:pt x="1395128" y="800100"/>
                </a:lnTo>
                <a:lnTo>
                  <a:pt x="1395260" y="774700"/>
                </a:lnTo>
                <a:lnTo>
                  <a:pt x="1417275" y="749300"/>
                </a:lnTo>
                <a:lnTo>
                  <a:pt x="1446111" y="723900"/>
                </a:lnTo>
                <a:lnTo>
                  <a:pt x="1481767" y="698500"/>
                </a:lnTo>
                <a:lnTo>
                  <a:pt x="1524245" y="660400"/>
                </a:lnTo>
                <a:lnTo>
                  <a:pt x="1573543" y="635000"/>
                </a:lnTo>
                <a:lnTo>
                  <a:pt x="1629664" y="596900"/>
                </a:lnTo>
                <a:lnTo>
                  <a:pt x="1688992" y="558800"/>
                </a:lnTo>
                <a:lnTo>
                  <a:pt x="1741703" y="533400"/>
                </a:lnTo>
                <a:lnTo>
                  <a:pt x="1787799" y="508000"/>
                </a:lnTo>
                <a:lnTo>
                  <a:pt x="1827279" y="495300"/>
                </a:lnTo>
                <a:lnTo>
                  <a:pt x="1860144" y="482600"/>
                </a:lnTo>
                <a:lnTo>
                  <a:pt x="2379442" y="482600"/>
                </a:lnTo>
                <a:lnTo>
                  <a:pt x="2376735" y="469900"/>
                </a:lnTo>
                <a:close/>
              </a:path>
              <a:path w="6588759" h="3132454">
                <a:moveTo>
                  <a:pt x="2379442" y="482600"/>
                </a:moveTo>
                <a:lnTo>
                  <a:pt x="1915717" y="482600"/>
                </a:lnTo>
                <a:lnTo>
                  <a:pt x="1944145" y="508000"/>
                </a:lnTo>
                <a:lnTo>
                  <a:pt x="1971678" y="546100"/>
                </a:lnTo>
                <a:lnTo>
                  <a:pt x="1998317" y="584200"/>
                </a:lnTo>
                <a:lnTo>
                  <a:pt x="2024062" y="647700"/>
                </a:lnTo>
                <a:lnTo>
                  <a:pt x="2040881" y="698500"/>
                </a:lnTo>
                <a:lnTo>
                  <a:pt x="2055616" y="749300"/>
                </a:lnTo>
                <a:lnTo>
                  <a:pt x="2068267" y="800100"/>
                </a:lnTo>
                <a:lnTo>
                  <a:pt x="2078835" y="850900"/>
                </a:lnTo>
                <a:lnTo>
                  <a:pt x="2087321" y="901700"/>
                </a:lnTo>
                <a:lnTo>
                  <a:pt x="2150567" y="1473200"/>
                </a:lnTo>
                <a:lnTo>
                  <a:pt x="2156656" y="1549400"/>
                </a:lnTo>
                <a:lnTo>
                  <a:pt x="2162745" y="1612900"/>
                </a:lnTo>
                <a:lnTo>
                  <a:pt x="2168834" y="1663700"/>
                </a:lnTo>
                <a:lnTo>
                  <a:pt x="2174922" y="1727200"/>
                </a:lnTo>
                <a:lnTo>
                  <a:pt x="2199274" y="1930400"/>
                </a:lnTo>
                <a:lnTo>
                  <a:pt x="2205361" y="1968500"/>
                </a:lnTo>
                <a:lnTo>
                  <a:pt x="2211448" y="2019300"/>
                </a:lnTo>
                <a:lnTo>
                  <a:pt x="2217534" y="2057400"/>
                </a:lnTo>
                <a:lnTo>
                  <a:pt x="2229733" y="2108200"/>
                </a:lnTo>
                <a:lnTo>
                  <a:pt x="2248959" y="2146300"/>
                </a:lnTo>
                <a:lnTo>
                  <a:pt x="2308490" y="2197100"/>
                </a:lnTo>
                <a:lnTo>
                  <a:pt x="2348798" y="2209800"/>
                </a:lnTo>
                <a:lnTo>
                  <a:pt x="2434619" y="2209800"/>
                </a:lnTo>
                <a:lnTo>
                  <a:pt x="2502522" y="2184400"/>
                </a:lnTo>
                <a:lnTo>
                  <a:pt x="2531935" y="2159000"/>
                </a:lnTo>
                <a:lnTo>
                  <a:pt x="2572399" y="2108200"/>
                </a:lnTo>
                <a:lnTo>
                  <a:pt x="2581118" y="2070100"/>
                </a:lnTo>
                <a:lnTo>
                  <a:pt x="2582164" y="2032000"/>
                </a:lnTo>
                <a:lnTo>
                  <a:pt x="2574437" y="1968500"/>
                </a:lnTo>
                <a:lnTo>
                  <a:pt x="2566845" y="1905000"/>
                </a:lnTo>
                <a:lnTo>
                  <a:pt x="2559388" y="1828800"/>
                </a:lnTo>
                <a:lnTo>
                  <a:pt x="2552065" y="1765300"/>
                </a:lnTo>
                <a:lnTo>
                  <a:pt x="2544878" y="1701800"/>
                </a:lnTo>
                <a:lnTo>
                  <a:pt x="2537825" y="1651000"/>
                </a:lnTo>
                <a:lnTo>
                  <a:pt x="2530907" y="1587500"/>
                </a:lnTo>
                <a:lnTo>
                  <a:pt x="2524124" y="1536700"/>
                </a:lnTo>
                <a:lnTo>
                  <a:pt x="2517476" y="1473200"/>
                </a:lnTo>
                <a:lnTo>
                  <a:pt x="2510963" y="1422400"/>
                </a:lnTo>
                <a:lnTo>
                  <a:pt x="2504585" y="1371600"/>
                </a:lnTo>
                <a:lnTo>
                  <a:pt x="2498342" y="1320800"/>
                </a:lnTo>
                <a:lnTo>
                  <a:pt x="2492234" y="1282700"/>
                </a:lnTo>
                <a:lnTo>
                  <a:pt x="2486261" y="1231900"/>
                </a:lnTo>
                <a:lnTo>
                  <a:pt x="2480422" y="1193800"/>
                </a:lnTo>
                <a:lnTo>
                  <a:pt x="2474719" y="1143000"/>
                </a:lnTo>
                <a:lnTo>
                  <a:pt x="2469151" y="1104900"/>
                </a:lnTo>
                <a:lnTo>
                  <a:pt x="2463718" y="1066800"/>
                </a:lnTo>
                <a:lnTo>
                  <a:pt x="2458420" y="1041400"/>
                </a:lnTo>
                <a:lnTo>
                  <a:pt x="2453257" y="1003300"/>
                </a:lnTo>
                <a:lnTo>
                  <a:pt x="2448229" y="965200"/>
                </a:lnTo>
                <a:lnTo>
                  <a:pt x="2437756" y="889000"/>
                </a:lnTo>
                <a:lnTo>
                  <a:pt x="2427914" y="800100"/>
                </a:lnTo>
                <a:lnTo>
                  <a:pt x="2418706" y="736600"/>
                </a:lnTo>
                <a:lnTo>
                  <a:pt x="2410129" y="673100"/>
                </a:lnTo>
                <a:lnTo>
                  <a:pt x="2402185" y="609600"/>
                </a:lnTo>
                <a:lnTo>
                  <a:pt x="2394874" y="558800"/>
                </a:lnTo>
                <a:lnTo>
                  <a:pt x="2388195" y="520700"/>
                </a:lnTo>
                <a:lnTo>
                  <a:pt x="2382149" y="495300"/>
                </a:lnTo>
                <a:lnTo>
                  <a:pt x="2379442" y="482600"/>
                </a:lnTo>
                <a:close/>
              </a:path>
              <a:path w="6588759" h="3132454">
                <a:moveTo>
                  <a:pt x="230862" y="0"/>
                </a:moveTo>
                <a:lnTo>
                  <a:pt x="162405" y="0"/>
                </a:lnTo>
                <a:lnTo>
                  <a:pt x="132609" y="12700"/>
                </a:lnTo>
                <a:lnTo>
                  <a:pt x="82427" y="50800"/>
                </a:lnTo>
                <a:lnTo>
                  <a:pt x="62041" y="88900"/>
                </a:lnTo>
                <a:lnTo>
                  <a:pt x="44791" y="127000"/>
                </a:lnTo>
                <a:lnTo>
                  <a:pt x="30677" y="165100"/>
                </a:lnTo>
                <a:lnTo>
                  <a:pt x="19701" y="215900"/>
                </a:lnTo>
                <a:lnTo>
                  <a:pt x="11860" y="279400"/>
                </a:lnTo>
                <a:lnTo>
                  <a:pt x="7156" y="342900"/>
                </a:lnTo>
                <a:lnTo>
                  <a:pt x="5588" y="419100"/>
                </a:lnTo>
                <a:lnTo>
                  <a:pt x="6078" y="457200"/>
                </a:lnTo>
                <a:lnTo>
                  <a:pt x="7548" y="495300"/>
                </a:lnTo>
                <a:lnTo>
                  <a:pt x="10001" y="546100"/>
                </a:lnTo>
                <a:lnTo>
                  <a:pt x="13435" y="596900"/>
                </a:lnTo>
                <a:lnTo>
                  <a:pt x="17852" y="647700"/>
                </a:lnTo>
                <a:lnTo>
                  <a:pt x="28655" y="774700"/>
                </a:lnTo>
                <a:lnTo>
                  <a:pt x="33075" y="838200"/>
                </a:lnTo>
                <a:lnTo>
                  <a:pt x="36512" y="889000"/>
                </a:lnTo>
                <a:lnTo>
                  <a:pt x="38967" y="939800"/>
                </a:lnTo>
                <a:lnTo>
                  <a:pt x="40441" y="977900"/>
                </a:lnTo>
                <a:lnTo>
                  <a:pt x="40932" y="1016000"/>
                </a:lnTo>
                <a:lnTo>
                  <a:pt x="40514" y="1041400"/>
                </a:lnTo>
                <a:lnTo>
                  <a:pt x="39261" y="1079500"/>
                </a:lnTo>
                <a:lnTo>
                  <a:pt x="37173" y="1130300"/>
                </a:lnTo>
                <a:lnTo>
                  <a:pt x="34249" y="1181100"/>
                </a:lnTo>
                <a:lnTo>
                  <a:pt x="30488" y="1231900"/>
                </a:lnTo>
                <a:lnTo>
                  <a:pt x="25892" y="1282700"/>
                </a:lnTo>
                <a:lnTo>
                  <a:pt x="15031" y="1409700"/>
                </a:lnTo>
                <a:lnTo>
                  <a:pt x="10438" y="1460500"/>
                </a:lnTo>
                <a:lnTo>
                  <a:pt x="6680" y="1511300"/>
                </a:lnTo>
                <a:lnTo>
                  <a:pt x="3757" y="1562100"/>
                </a:lnTo>
                <a:lnTo>
                  <a:pt x="1670" y="1600200"/>
                </a:lnTo>
                <a:lnTo>
                  <a:pt x="417" y="1638300"/>
                </a:lnTo>
                <a:lnTo>
                  <a:pt x="0" y="1676400"/>
                </a:lnTo>
                <a:lnTo>
                  <a:pt x="1459" y="1752600"/>
                </a:lnTo>
                <a:lnTo>
                  <a:pt x="5839" y="1828800"/>
                </a:lnTo>
                <a:lnTo>
                  <a:pt x="13139" y="1892300"/>
                </a:lnTo>
                <a:lnTo>
                  <a:pt x="23359" y="1943100"/>
                </a:lnTo>
                <a:lnTo>
                  <a:pt x="36498" y="1993900"/>
                </a:lnTo>
                <a:lnTo>
                  <a:pt x="52557" y="2032000"/>
                </a:lnTo>
                <a:lnTo>
                  <a:pt x="71536" y="2070100"/>
                </a:lnTo>
                <a:lnTo>
                  <a:pt x="93434" y="2108200"/>
                </a:lnTo>
                <a:lnTo>
                  <a:pt x="118252" y="2120900"/>
                </a:lnTo>
                <a:lnTo>
                  <a:pt x="145989" y="2146300"/>
                </a:lnTo>
                <a:lnTo>
                  <a:pt x="176646" y="2159000"/>
                </a:lnTo>
                <a:lnTo>
                  <a:pt x="247139" y="2159000"/>
                </a:lnTo>
                <a:lnTo>
                  <a:pt x="281612" y="2146300"/>
                </a:lnTo>
                <a:lnTo>
                  <a:pt x="313643" y="2120900"/>
                </a:lnTo>
                <a:lnTo>
                  <a:pt x="343230" y="2108200"/>
                </a:lnTo>
                <a:lnTo>
                  <a:pt x="368057" y="2082800"/>
                </a:lnTo>
                <a:lnTo>
                  <a:pt x="385789" y="2044700"/>
                </a:lnTo>
                <a:lnTo>
                  <a:pt x="396427" y="2006600"/>
                </a:lnTo>
                <a:lnTo>
                  <a:pt x="399973" y="1981200"/>
                </a:lnTo>
                <a:lnTo>
                  <a:pt x="398869" y="1955800"/>
                </a:lnTo>
                <a:lnTo>
                  <a:pt x="395555" y="1917700"/>
                </a:lnTo>
                <a:lnTo>
                  <a:pt x="390035" y="1879600"/>
                </a:lnTo>
                <a:lnTo>
                  <a:pt x="374573" y="1778000"/>
                </a:lnTo>
                <a:lnTo>
                  <a:pt x="369049" y="1739900"/>
                </a:lnTo>
                <a:lnTo>
                  <a:pt x="365734" y="1701800"/>
                </a:lnTo>
                <a:lnTo>
                  <a:pt x="364629" y="1676400"/>
                </a:lnTo>
                <a:lnTo>
                  <a:pt x="365198" y="1638300"/>
                </a:lnTo>
                <a:lnTo>
                  <a:pt x="366903" y="1587500"/>
                </a:lnTo>
                <a:lnTo>
                  <a:pt x="369744" y="1536700"/>
                </a:lnTo>
                <a:lnTo>
                  <a:pt x="373722" y="1485900"/>
                </a:lnTo>
                <a:lnTo>
                  <a:pt x="378837" y="1422400"/>
                </a:lnTo>
                <a:lnTo>
                  <a:pt x="391346" y="1282700"/>
                </a:lnTo>
                <a:lnTo>
                  <a:pt x="396464" y="1219200"/>
                </a:lnTo>
                <a:lnTo>
                  <a:pt x="400445" y="1155700"/>
                </a:lnTo>
                <a:lnTo>
                  <a:pt x="403288" y="1104900"/>
                </a:lnTo>
                <a:lnTo>
                  <a:pt x="404993" y="1066800"/>
                </a:lnTo>
                <a:lnTo>
                  <a:pt x="405561" y="1028700"/>
                </a:lnTo>
                <a:lnTo>
                  <a:pt x="435908" y="990600"/>
                </a:lnTo>
                <a:lnTo>
                  <a:pt x="461835" y="952500"/>
                </a:lnTo>
                <a:lnTo>
                  <a:pt x="483342" y="927100"/>
                </a:lnTo>
                <a:lnTo>
                  <a:pt x="500430" y="901700"/>
                </a:lnTo>
                <a:lnTo>
                  <a:pt x="719963" y="660400"/>
                </a:lnTo>
                <a:lnTo>
                  <a:pt x="758155" y="622300"/>
                </a:lnTo>
                <a:lnTo>
                  <a:pt x="373926" y="622300"/>
                </a:lnTo>
                <a:lnTo>
                  <a:pt x="370217" y="419100"/>
                </a:lnTo>
                <a:lnTo>
                  <a:pt x="370798" y="393700"/>
                </a:lnTo>
                <a:lnTo>
                  <a:pt x="372541" y="368300"/>
                </a:lnTo>
                <a:lnTo>
                  <a:pt x="375446" y="342900"/>
                </a:lnTo>
                <a:lnTo>
                  <a:pt x="383581" y="266700"/>
                </a:lnTo>
                <a:lnTo>
                  <a:pt x="386486" y="241300"/>
                </a:lnTo>
                <a:lnTo>
                  <a:pt x="388229" y="215900"/>
                </a:lnTo>
                <a:lnTo>
                  <a:pt x="388810" y="203200"/>
                </a:lnTo>
                <a:lnTo>
                  <a:pt x="385031" y="165100"/>
                </a:lnTo>
                <a:lnTo>
                  <a:pt x="373695" y="127000"/>
                </a:lnTo>
                <a:lnTo>
                  <a:pt x="354804" y="88900"/>
                </a:lnTo>
                <a:lnTo>
                  <a:pt x="297371" y="38100"/>
                </a:lnTo>
                <a:lnTo>
                  <a:pt x="264872" y="12700"/>
                </a:lnTo>
                <a:lnTo>
                  <a:pt x="230862" y="0"/>
                </a:lnTo>
                <a:close/>
              </a:path>
              <a:path w="6588759" h="3132454">
                <a:moveTo>
                  <a:pt x="1078729" y="101600"/>
                </a:moveTo>
                <a:lnTo>
                  <a:pt x="939668" y="101600"/>
                </a:lnTo>
                <a:lnTo>
                  <a:pt x="898512" y="114300"/>
                </a:lnTo>
                <a:lnTo>
                  <a:pt x="855079" y="127000"/>
                </a:lnTo>
                <a:lnTo>
                  <a:pt x="809368" y="152400"/>
                </a:lnTo>
                <a:lnTo>
                  <a:pt x="761380" y="177800"/>
                </a:lnTo>
                <a:lnTo>
                  <a:pt x="711115" y="215900"/>
                </a:lnTo>
                <a:lnTo>
                  <a:pt x="658571" y="254000"/>
                </a:lnTo>
                <a:lnTo>
                  <a:pt x="617939" y="292100"/>
                </a:lnTo>
                <a:lnTo>
                  <a:pt x="579559" y="330200"/>
                </a:lnTo>
                <a:lnTo>
                  <a:pt x="543431" y="368300"/>
                </a:lnTo>
                <a:lnTo>
                  <a:pt x="509554" y="406400"/>
                </a:lnTo>
                <a:lnTo>
                  <a:pt x="477928" y="444500"/>
                </a:lnTo>
                <a:lnTo>
                  <a:pt x="448552" y="482600"/>
                </a:lnTo>
                <a:lnTo>
                  <a:pt x="421427" y="533400"/>
                </a:lnTo>
                <a:lnTo>
                  <a:pt x="396551" y="571500"/>
                </a:lnTo>
                <a:lnTo>
                  <a:pt x="373926" y="622300"/>
                </a:lnTo>
                <a:lnTo>
                  <a:pt x="758155" y="622300"/>
                </a:lnTo>
                <a:lnTo>
                  <a:pt x="796195" y="584200"/>
                </a:lnTo>
                <a:lnTo>
                  <a:pt x="946840" y="482600"/>
                </a:lnTo>
                <a:lnTo>
                  <a:pt x="984123" y="469900"/>
                </a:lnTo>
                <a:lnTo>
                  <a:pt x="2376735" y="469900"/>
                </a:lnTo>
                <a:lnTo>
                  <a:pt x="2371953" y="444500"/>
                </a:lnTo>
                <a:lnTo>
                  <a:pt x="2351670" y="393700"/>
                </a:lnTo>
                <a:lnTo>
                  <a:pt x="2345915" y="381000"/>
                </a:lnTo>
                <a:lnTo>
                  <a:pt x="1380388" y="381000"/>
                </a:lnTo>
                <a:lnTo>
                  <a:pt x="1358924" y="330200"/>
                </a:lnTo>
                <a:lnTo>
                  <a:pt x="1334446" y="292100"/>
                </a:lnTo>
                <a:lnTo>
                  <a:pt x="1306955" y="254000"/>
                </a:lnTo>
                <a:lnTo>
                  <a:pt x="1276451" y="215900"/>
                </a:lnTo>
                <a:lnTo>
                  <a:pt x="1242933" y="177800"/>
                </a:lnTo>
                <a:lnTo>
                  <a:pt x="1206403" y="152400"/>
                </a:lnTo>
                <a:lnTo>
                  <a:pt x="1166858" y="139700"/>
                </a:lnTo>
                <a:lnTo>
                  <a:pt x="1124300" y="114300"/>
                </a:lnTo>
                <a:lnTo>
                  <a:pt x="1078729" y="101600"/>
                </a:lnTo>
                <a:close/>
              </a:path>
              <a:path w="6588759" h="3132454">
                <a:moveTo>
                  <a:pt x="1998197" y="114300"/>
                </a:moveTo>
                <a:lnTo>
                  <a:pt x="1846950" y="114300"/>
                </a:lnTo>
                <a:lnTo>
                  <a:pt x="1752795" y="139700"/>
                </a:lnTo>
                <a:lnTo>
                  <a:pt x="1708222" y="152400"/>
                </a:lnTo>
                <a:lnTo>
                  <a:pt x="1665320" y="165100"/>
                </a:lnTo>
                <a:lnTo>
                  <a:pt x="1624088" y="177800"/>
                </a:lnTo>
                <a:lnTo>
                  <a:pt x="1578044" y="203200"/>
                </a:lnTo>
                <a:lnTo>
                  <a:pt x="1534172" y="228600"/>
                </a:lnTo>
                <a:lnTo>
                  <a:pt x="1492470" y="266700"/>
                </a:lnTo>
                <a:lnTo>
                  <a:pt x="1452939" y="304800"/>
                </a:lnTo>
                <a:lnTo>
                  <a:pt x="1415579" y="342900"/>
                </a:lnTo>
                <a:lnTo>
                  <a:pt x="1380388" y="381000"/>
                </a:lnTo>
                <a:lnTo>
                  <a:pt x="2345915" y="381000"/>
                </a:lnTo>
                <a:lnTo>
                  <a:pt x="2328648" y="342900"/>
                </a:lnTo>
                <a:lnTo>
                  <a:pt x="2302887" y="304800"/>
                </a:lnTo>
                <a:lnTo>
                  <a:pt x="2274387" y="266700"/>
                </a:lnTo>
                <a:lnTo>
                  <a:pt x="2243149" y="228600"/>
                </a:lnTo>
                <a:lnTo>
                  <a:pt x="2209171" y="203200"/>
                </a:lnTo>
                <a:lnTo>
                  <a:pt x="2172454" y="177800"/>
                </a:lnTo>
                <a:lnTo>
                  <a:pt x="2132998" y="152400"/>
                </a:lnTo>
                <a:lnTo>
                  <a:pt x="2090804" y="139700"/>
                </a:lnTo>
                <a:lnTo>
                  <a:pt x="2045870" y="127000"/>
                </a:lnTo>
                <a:lnTo>
                  <a:pt x="1998197" y="114300"/>
                </a:lnTo>
                <a:close/>
              </a:path>
              <a:path w="6588759" h="3132454">
                <a:moveTo>
                  <a:pt x="4601144" y="1960435"/>
                </a:moveTo>
                <a:lnTo>
                  <a:pt x="4193019" y="1960435"/>
                </a:lnTo>
                <a:lnTo>
                  <a:pt x="4216160" y="1991248"/>
                </a:lnTo>
                <a:lnTo>
                  <a:pt x="4244647" y="2024154"/>
                </a:lnTo>
                <a:lnTo>
                  <a:pt x="4278483" y="2059151"/>
                </a:lnTo>
                <a:lnTo>
                  <a:pt x="4317669" y="2096236"/>
                </a:lnTo>
                <a:lnTo>
                  <a:pt x="4360575" y="2132050"/>
                </a:lnTo>
                <a:lnTo>
                  <a:pt x="4396270" y="2157633"/>
                </a:lnTo>
                <a:lnTo>
                  <a:pt x="4446028" y="2178100"/>
                </a:lnTo>
                <a:lnTo>
                  <a:pt x="4479397" y="2175076"/>
                </a:lnTo>
                <a:lnTo>
                  <a:pt x="4539861" y="2150888"/>
                </a:lnTo>
                <a:lnTo>
                  <a:pt x="4589744" y="2103913"/>
                </a:lnTo>
                <a:lnTo>
                  <a:pt x="4615785" y="2042520"/>
                </a:lnTo>
                <a:lnTo>
                  <a:pt x="4619040" y="2006942"/>
                </a:lnTo>
                <a:lnTo>
                  <a:pt x="4607877" y="1975319"/>
                </a:lnTo>
                <a:lnTo>
                  <a:pt x="4601144" y="1960435"/>
                </a:lnTo>
                <a:close/>
              </a:path>
              <a:path w="6588759" h="3132454">
                <a:moveTo>
                  <a:pt x="3878618" y="113106"/>
                </a:moveTo>
                <a:lnTo>
                  <a:pt x="3828476" y="114213"/>
                </a:lnTo>
                <a:lnTo>
                  <a:pt x="3779165" y="117535"/>
                </a:lnTo>
                <a:lnTo>
                  <a:pt x="3730685" y="123071"/>
                </a:lnTo>
                <a:lnTo>
                  <a:pt x="3683034" y="130822"/>
                </a:lnTo>
                <a:lnTo>
                  <a:pt x="3636214" y="140787"/>
                </a:lnTo>
                <a:lnTo>
                  <a:pt x="3590224" y="152966"/>
                </a:lnTo>
                <a:lnTo>
                  <a:pt x="3545064" y="167360"/>
                </a:lnTo>
                <a:lnTo>
                  <a:pt x="3500735" y="183969"/>
                </a:lnTo>
                <a:lnTo>
                  <a:pt x="3457236" y="202791"/>
                </a:lnTo>
                <a:lnTo>
                  <a:pt x="3414568" y="223828"/>
                </a:lnTo>
                <a:lnTo>
                  <a:pt x="3372729" y="247079"/>
                </a:lnTo>
                <a:lnTo>
                  <a:pt x="3331721" y="272544"/>
                </a:lnTo>
                <a:lnTo>
                  <a:pt x="3291543" y="300223"/>
                </a:lnTo>
                <a:lnTo>
                  <a:pt x="3252196" y="330117"/>
                </a:lnTo>
                <a:lnTo>
                  <a:pt x="3213678" y="362225"/>
                </a:lnTo>
                <a:lnTo>
                  <a:pt x="3175991" y="396546"/>
                </a:lnTo>
                <a:lnTo>
                  <a:pt x="3139135" y="433082"/>
                </a:lnTo>
                <a:lnTo>
                  <a:pt x="3103765" y="471178"/>
                </a:lnTo>
                <a:lnTo>
                  <a:pt x="3070539" y="510175"/>
                </a:lnTo>
                <a:lnTo>
                  <a:pt x="3039456" y="550073"/>
                </a:lnTo>
                <a:lnTo>
                  <a:pt x="3010518" y="590872"/>
                </a:lnTo>
                <a:lnTo>
                  <a:pt x="2983722" y="632573"/>
                </a:lnTo>
                <a:lnTo>
                  <a:pt x="2959071" y="675174"/>
                </a:lnTo>
                <a:lnTo>
                  <a:pt x="2936563" y="718677"/>
                </a:lnTo>
                <a:lnTo>
                  <a:pt x="2916198" y="763081"/>
                </a:lnTo>
                <a:lnTo>
                  <a:pt x="2897978" y="808387"/>
                </a:lnTo>
                <a:lnTo>
                  <a:pt x="2881900" y="854593"/>
                </a:lnTo>
                <a:lnTo>
                  <a:pt x="2867967" y="901701"/>
                </a:lnTo>
                <a:lnTo>
                  <a:pt x="2856177" y="949710"/>
                </a:lnTo>
                <a:lnTo>
                  <a:pt x="2846531" y="998621"/>
                </a:lnTo>
                <a:lnTo>
                  <a:pt x="2839028" y="1048432"/>
                </a:lnTo>
                <a:lnTo>
                  <a:pt x="2833669" y="1099145"/>
                </a:lnTo>
                <a:lnTo>
                  <a:pt x="2830454" y="1150759"/>
                </a:lnTo>
                <a:lnTo>
                  <a:pt x="2829382" y="1203274"/>
                </a:lnTo>
                <a:lnTo>
                  <a:pt x="2830217" y="1265682"/>
                </a:lnTo>
                <a:lnTo>
                  <a:pt x="2832722" y="1325908"/>
                </a:lnTo>
                <a:lnTo>
                  <a:pt x="2836898" y="1383951"/>
                </a:lnTo>
                <a:lnTo>
                  <a:pt x="2842744" y="1439812"/>
                </a:lnTo>
                <a:lnTo>
                  <a:pt x="2850260" y="1493489"/>
                </a:lnTo>
                <a:lnTo>
                  <a:pt x="2859446" y="1544984"/>
                </a:lnTo>
                <a:lnTo>
                  <a:pt x="2870303" y="1594296"/>
                </a:lnTo>
                <a:lnTo>
                  <a:pt x="2882830" y="1641425"/>
                </a:lnTo>
                <a:lnTo>
                  <a:pt x="2897026" y="1686371"/>
                </a:lnTo>
                <a:lnTo>
                  <a:pt x="2912893" y="1729135"/>
                </a:lnTo>
                <a:lnTo>
                  <a:pt x="2930430" y="1769715"/>
                </a:lnTo>
                <a:lnTo>
                  <a:pt x="2949637" y="1808112"/>
                </a:lnTo>
                <a:lnTo>
                  <a:pt x="2970514" y="1844327"/>
                </a:lnTo>
                <a:lnTo>
                  <a:pt x="2993061" y="1878358"/>
                </a:lnTo>
                <a:lnTo>
                  <a:pt x="3017278" y="1910207"/>
                </a:lnTo>
                <a:lnTo>
                  <a:pt x="3046920" y="1944035"/>
                </a:lnTo>
                <a:lnTo>
                  <a:pt x="3078973" y="1975358"/>
                </a:lnTo>
                <a:lnTo>
                  <a:pt x="3113437" y="2004175"/>
                </a:lnTo>
                <a:lnTo>
                  <a:pt x="3150312" y="2030486"/>
                </a:lnTo>
                <a:lnTo>
                  <a:pt x="3189598" y="2054291"/>
                </a:lnTo>
                <a:lnTo>
                  <a:pt x="3231295" y="2075590"/>
                </a:lnTo>
                <a:lnTo>
                  <a:pt x="3275403" y="2094383"/>
                </a:lnTo>
                <a:lnTo>
                  <a:pt x="3321921" y="2110671"/>
                </a:lnTo>
                <a:lnTo>
                  <a:pt x="3370850" y="2124452"/>
                </a:lnTo>
                <a:lnTo>
                  <a:pt x="3422190" y="2135728"/>
                </a:lnTo>
                <a:lnTo>
                  <a:pt x="3475941" y="2144498"/>
                </a:lnTo>
                <a:lnTo>
                  <a:pt x="3532102" y="2150762"/>
                </a:lnTo>
                <a:lnTo>
                  <a:pt x="3590674" y="2154521"/>
                </a:lnTo>
                <a:lnTo>
                  <a:pt x="3651656" y="2155774"/>
                </a:lnTo>
                <a:lnTo>
                  <a:pt x="3689905" y="2153802"/>
                </a:lnTo>
                <a:lnTo>
                  <a:pt x="3731727" y="2147885"/>
                </a:lnTo>
                <a:lnTo>
                  <a:pt x="3777122" y="2138025"/>
                </a:lnTo>
                <a:lnTo>
                  <a:pt x="3826086" y="2124221"/>
                </a:lnTo>
                <a:lnTo>
                  <a:pt x="3878618" y="2106472"/>
                </a:lnTo>
                <a:lnTo>
                  <a:pt x="3918293" y="2091418"/>
                </a:lnTo>
                <a:lnTo>
                  <a:pt x="3959715" y="2074428"/>
                </a:lnTo>
                <a:lnTo>
                  <a:pt x="4002883" y="2055501"/>
                </a:lnTo>
                <a:lnTo>
                  <a:pt x="4047797" y="2034639"/>
                </a:lnTo>
                <a:lnTo>
                  <a:pt x="4094458" y="2011840"/>
                </a:lnTo>
                <a:lnTo>
                  <a:pt x="4142865" y="1987106"/>
                </a:lnTo>
                <a:lnTo>
                  <a:pt x="4193019" y="1960435"/>
                </a:lnTo>
                <a:lnTo>
                  <a:pt x="4601144" y="1960435"/>
                </a:lnTo>
                <a:lnTo>
                  <a:pt x="4582302" y="1918112"/>
                </a:lnTo>
                <a:lnTo>
                  <a:pt x="4565091" y="1876717"/>
                </a:lnTo>
                <a:lnTo>
                  <a:pt x="4546618" y="1830209"/>
                </a:lnTo>
                <a:lnTo>
                  <a:pt x="3627475" y="1830209"/>
                </a:lnTo>
                <a:lnTo>
                  <a:pt x="3575211" y="1827826"/>
                </a:lnTo>
                <a:lnTo>
                  <a:pt x="3526320" y="1820675"/>
                </a:lnTo>
                <a:lnTo>
                  <a:pt x="3480800" y="1808757"/>
                </a:lnTo>
                <a:lnTo>
                  <a:pt x="3438652" y="1792071"/>
                </a:lnTo>
                <a:lnTo>
                  <a:pt x="3399875" y="1770618"/>
                </a:lnTo>
                <a:lnTo>
                  <a:pt x="3364471" y="1744398"/>
                </a:lnTo>
                <a:lnTo>
                  <a:pt x="3332438" y="1713411"/>
                </a:lnTo>
                <a:lnTo>
                  <a:pt x="3303778" y="1677657"/>
                </a:lnTo>
                <a:lnTo>
                  <a:pt x="3264934" y="1610540"/>
                </a:lnTo>
                <a:lnTo>
                  <a:pt x="3248749" y="1572404"/>
                </a:lnTo>
                <a:lnTo>
                  <a:pt x="3234722" y="1531216"/>
                </a:lnTo>
                <a:lnTo>
                  <a:pt x="3222853" y="1486977"/>
                </a:lnTo>
                <a:lnTo>
                  <a:pt x="3213142" y="1439687"/>
                </a:lnTo>
                <a:lnTo>
                  <a:pt x="3205589" y="1389345"/>
                </a:lnTo>
                <a:lnTo>
                  <a:pt x="3200194" y="1335952"/>
                </a:lnTo>
                <a:lnTo>
                  <a:pt x="3196957" y="1279508"/>
                </a:lnTo>
                <a:lnTo>
                  <a:pt x="3195878" y="1220012"/>
                </a:lnTo>
                <a:lnTo>
                  <a:pt x="3197332" y="1169351"/>
                </a:lnTo>
                <a:lnTo>
                  <a:pt x="3201692" y="1119684"/>
                </a:lnTo>
                <a:lnTo>
                  <a:pt x="3208959" y="1071013"/>
                </a:lnTo>
                <a:lnTo>
                  <a:pt x="3219132" y="1023335"/>
                </a:lnTo>
                <a:lnTo>
                  <a:pt x="3232212" y="976653"/>
                </a:lnTo>
                <a:lnTo>
                  <a:pt x="3248199" y="930965"/>
                </a:lnTo>
                <a:lnTo>
                  <a:pt x="3267093" y="886272"/>
                </a:lnTo>
                <a:lnTo>
                  <a:pt x="3288893" y="842573"/>
                </a:lnTo>
                <a:lnTo>
                  <a:pt x="3313600" y="799869"/>
                </a:lnTo>
                <a:lnTo>
                  <a:pt x="3341214" y="758159"/>
                </a:lnTo>
                <a:lnTo>
                  <a:pt x="3371734" y="717443"/>
                </a:lnTo>
                <a:lnTo>
                  <a:pt x="3405162" y="677722"/>
                </a:lnTo>
                <a:lnTo>
                  <a:pt x="3440594" y="640136"/>
                </a:lnTo>
                <a:lnTo>
                  <a:pt x="3477124" y="605817"/>
                </a:lnTo>
                <a:lnTo>
                  <a:pt x="3514752" y="574767"/>
                </a:lnTo>
                <a:lnTo>
                  <a:pt x="3553477" y="546985"/>
                </a:lnTo>
                <a:lnTo>
                  <a:pt x="3593301" y="522471"/>
                </a:lnTo>
                <a:lnTo>
                  <a:pt x="3634222" y="501226"/>
                </a:lnTo>
                <a:lnTo>
                  <a:pt x="3676241" y="483249"/>
                </a:lnTo>
                <a:lnTo>
                  <a:pt x="3719359" y="468540"/>
                </a:lnTo>
                <a:lnTo>
                  <a:pt x="3763574" y="457100"/>
                </a:lnTo>
                <a:lnTo>
                  <a:pt x="3808888" y="448929"/>
                </a:lnTo>
                <a:lnTo>
                  <a:pt x="3855300" y="444026"/>
                </a:lnTo>
                <a:lnTo>
                  <a:pt x="3902811" y="442391"/>
                </a:lnTo>
                <a:lnTo>
                  <a:pt x="4493791" y="442391"/>
                </a:lnTo>
                <a:lnTo>
                  <a:pt x="4490449" y="411893"/>
                </a:lnTo>
                <a:lnTo>
                  <a:pt x="4458822" y="343759"/>
                </a:lnTo>
                <a:lnTo>
                  <a:pt x="4431149" y="311699"/>
                </a:lnTo>
                <a:lnTo>
                  <a:pt x="4395569" y="280975"/>
                </a:lnTo>
                <a:lnTo>
                  <a:pt x="4352083" y="251588"/>
                </a:lnTo>
                <a:lnTo>
                  <a:pt x="4300691" y="223538"/>
                </a:lnTo>
                <a:lnTo>
                  <a:pt x="4241393" y="196824"/>
                </a:lnTo>
                <a:lnTo>
                  <a:pt x="4184784" y="174612"/>
                </a:lnTo>
                <a:lnTo>
                  <a:pt x="4129770" y="155817"/>
                </a:lnTo>
                <a:lnTo>
                  <a:pt x="4076350" y="140441"/>
                </a:lnTo>
                <a:lnTo>
                  <a:pt x="4024524" y="128481"/>
                </a:lnTo>
                <a:lnTo>
                  <a:pt x="3974293" y="119939"/>
                </a:lnTo>
                <a:lnTo>
                  <a:pt x="3925658" y="114814"/>
                </a:lnTo>
                <a:lnTo>
                  <a:pt x="3878618" y="113106"/>
                </a:lnTo>
                <a:close/>
              </a:path>
              <a:path w="6588759" h="3132454">
                <a:moveTo>
                  <a:pt x="4493791" y="442391"/>
                </a:moveTo>
                <a:lnTo>
                  <a:pt x="3902811" y="442391"/>
                </a:lnTo>
                <a:lnTo>
                  <a:pt x="3918911" y="443437"/>
                </a:lnTo>
                <a:lnTo>
                  <a:pt x="3937454" y="446574"/>
                </a:lnTo>
                <a:lnTo>
                  <a:pt x="3981869" y="459130"/>
                </a:lnTo>
                <a:lnTo>
                  <a:pt x="4036055" y="480525"/>
                </a:lnTo>
                <a:lnTo>
                  <a:pt x="4100004" y="511225"/>
                </a:lnTo>
                <a:lnTo>
                  <a:pt x="4090413" y="563487"/>
                </a:lnTo>
                <a:lnTo>
                  <a:pt x="4082099" y="614238"/>
                </a:lnTo>
                <a:lnTo>
                  <a:pt x="4075063" y="663480"/>
                </a:lnTo>
                <a:lnTo>
                  <a:pt x="4069308" y="711212"/>
                </a:lnTo>
                <a:lnTo>
                  <a:pt x="4064832" y="757310"/>
                </a:lnTo>
                <a:lnTo>
                  <a:pt x="4061633" y="801668"/>
                </a:lnTo>
                <a:lnTo>
                  <a:pt x="4059712" y="844282"/>
                </a:lnTo>
                <a:lnTo>
                  <a:pt x="4059072" y="885151"/>
                </a:lnTo>
                <a:lnTo>
                  <a:pt x="4059337" y="918994"/>
                </a:lnTo>
                <a:lnTo>
                  <a:pt x="4061454" y="993278"/>
                </a:lnTo>
                <a:lnTo>
                  <a:pt x="4063306" y="1033718"/>
                </a:lnTo>
                <a:lnTo>
                  <a:pt x="4065688" y="1076358"/>
                </a:lnTo>
                <a:lnTo>
                  <a:pt x="4068599" y="1121197"/>
                </a:lnTo>
                <a:lnTo>
                  <a:pt x="4072129" y="1169351"/>
                </a:lnTo>
                <a:lnTo>
                  <a:pt x="4076009" y="1217472"/>
                </a:lnTo>
                <a:lnTo>
                  <a:pt x="4080507" y="1268909"/>
                </a:lnTo>
                <a:lnTo>
                  <a:pt x="4085535" y="1322544"/>
                </a:lnTo>
                <a:lnTo>
                  <a:pt x="4091092" y="1378379"/>
                </a:lnTo>
                <a:lnTo>
                  <a:pt x="4097178" y="1436412"/>
                </a:lnTo>
                <a:lnTo>
                  <a:pt x="4103793" y="1496645"/>
                </a:lnTo>
                <a:lnTo>
                  <a:pt x="4110937" y="1559077"/>
                </a:lnTo>
                <a:lnTo>
                  <a:pt x="4118610" y="1623707"/>
                </a:lnTo>
                <a:lnTo>
                  <a:pt x="4072397" y="1663299"/>
                </a:lnTo>
                <a:lnTo>
                  <a:pt x="4030502" y="1697234"/>
                </a:lnTo>
                <a:lnTo>
                  <a:pt x="3992924" y="1725512"/>
                </a:lnTo>
                <a:lnTo>
                  <a:pt x="3959662" y="1748133"/>
                </a:lnTo>
                <a:lnTo>
                  <a:pt x="3887666" y="1784992"/>
                </a:lnTo>
                <a:lnTo>
                  <a:pt x="3841623" y="1801270"/>
                </a:lnTo>
                <a:lnTo>
                  <a:pt x="3792581" y="1813931"/>
                </a:lnTo>
                <a:lnTo>
                  <a:pt x="3740543" y="1822974"/>
                </a:lnTo>
                <a:lnTo>
                  <a:pt x="3685508" y="1828401"/>
                </a:lnTo>
                <a:lnTo>
                  <a:pt x="3627475" y="1830209"/>
                </a:lnTo>
                <a:lnTo>
                  <a:pt x="4546618" y="1830209"/>
                </a:lnTo>
                <a:lnTo>
                  <a:pt x="4515278" y="1749761"/>
                </a:lnTo>
                <a:lnTo>
                  <a:pt x="4495270" y="1696306"/>
                </a:lnTo>
                <a:lnTo>
                  <a:pt x="4478528" y="1649531"/>
                </a:lnTo>
                <a:lnTo>
                  <a:pt x="4465051" y="1609438"/>
                </a:lnTo>
                <a:lnTo>
                  <a:pt x="4447895" y="1549298"/>
                </a:lnTo>
                <a:lnTo>
                  <a:pt x="4439048" y="1509054"/>
                </a:lnTo>
                <a:lnTo>
                  <a:pt x="4431644" y="1464861"/>
                </a:lnTo>
                <a:lnTo>
                  <a:pt x="4425683" y="1416719"/>
                </a:lnTo>
                <a:lnTo>
                  <a:pt x="4421164" y="1364628"/>
                </a:lnTo>
                <a:lnTo>
                  <a:pt x="4418087" y="1308589"/>
                </a:lnTo>
                <a:lnTo>
                  <a:pt x="4416452" y="1248602"/>
                </a:lnTo>
                <a:lnTo>
                  <a:pt x="4416259" y="1184668"/>
                </a:lnTo>
                <a:lnTo>
                  <a:pt x="4416857" y="1122841"/>
                </a:lnTo>
                <a:lnTo>
                  <a:pt x="4417715" y="1063863"/>
                </a:lnTo>
                <a:lnTo>
                  <a:pt x="4418834" y="1007732"/>
                </a:lnTo>
                <a:lnTo>
                  <a:pt x="4420215" y="954451"/>
                </a:lnTo>
                <a:lnTo>
                  <a:pt x="4421859" y="904017"/>
                </a:lnTo>
                <a:lnTo>
                  <a:pt x="4423764" y="856433"/>
                </a:lnTo>
                <a:lnTo>
                  <a:pt x="4425932" y="811697"/>
                </a:lnTo>
                <a:lnTo>
                  <a:pt x="4428363" y="769810"/>
                </a:lnTo>
                <a:lnTo>
                  <a:pt x="4432790" y="708716"/>
                </a:lnTo>
                <a:lnTo>
                  <a:pt x="4437887" y="654914"/>
                </a:lnTo>
                <a:lnTo>
                  <a:pt x="4443653" y="608406"/>
                </a:lnTo>
                <a:lnTo>
                  <a:pt x="4450088" y="569191"/>
                </a:lnTo>
                <a:lnTo>
                  <a:pt x="4473470" y="517040"/>
                </a:lnTo>
                <a:lnTo>
                  <a:pt x="4485098" y="495411"/>
                </a:lnTo>
                <a:lnTo>
                  <a:pt x="4492076" y="472386"/>
                </a:lnTo>
                <a:lnTo>
                  <a:pt x="4494403" y="447967"/>
                </a:lnTo>
                <a:lnTo>
                  <a:pt x="4493791" y="442391"/>
                </a:lnTo>
                <a:close/>
              </a:path>
              <a:path w="6588759" h="3132454">
                <a:moveTo>
                  <a:pt x="4866017" y="124269"/>
                </a:moveTo>
                <a:lnTo>
                  <a:pt x="4796950" y="138688"/>
                </a:lnTo>
                <a:lnTo>
                  <a:pt x="4734864" y="181940"/>
                </a:lnTo>
                <a:lnTo>
                  <a:pt x="4709228" y="211936"/>
                </a:lnTo>
                <a:lnTo>
                  <a:pt x="4679929" y="278911"/>
                </a:lnTo>
                <a:lnTo>
                  <a:pt x="4676267" y="315887"/>
                </a:lnTo>
                <a:lnTo>
                  <a:pt x="4679405" y="346464"/>
                </a:lnTo>
                <a:lnTo>
                  <a:pt x="4688822" y="380531"/>
                </a:lnTo>
                <a:lnTo>
                  <a:pt x="4704518" y="418087"/>
                </a:lnTo>
                <a:lnTo>
                  <a:pt x="4726495" y="459130"/>
                </a:lnTo>
                <a:lnTo>
                  <a:pt x="4810201" y="594944"/>
                </a:lnTo>
                <a:lnTo>
                  <a:pt x="5476214" y="1876717"/>
                </a:lnTo>
                <a:lnTo>
                  <a:pt x="5442031" y="1952872"/>
                </a:lnTo>
                <a:lnTo>
                  <a:pt x="5409367" y="2026362"/>
                </a:lnTo>
                <a:lnTo>
                  <a:pt x="5378223" y="2097187"/>
                </a:lnTo>
                <a:lnTo>
                  <a:pt x="5348597" y="2165345"/>
                </a:lnTo>
                <a:lnTo>
                  <a:pt x="5320491" y="2230838"/>
                </a:lnTo>
                <a:lnTo>
                  <a:pt x="5293905" y="2293664"/>
                </a:lnTo>
                <a:lnTo>
                  <a:pt x="5268837" y="2353825"/>
                </a:lnTo>
                <a:lnTo>
                  <a:pt x="5245289" y="2411321"/>
                </a:lnTo>
                <a:lnTo>
                  <a:pt x="5223260" y="2466150"/>
                </a:lnTo>
                <a:lnTo>
                  <a:pt x="5202750" y="2518314"/>
                </a:lnTo>
                <a:lnTo>
                  <a:pt x="5183759" y="2567812"/>
                </a:lnTo>
                <a:lnTo>
                  <a:pt x="5166288" y="2614644"/>
                </a:lnTo>
                <a:lnTo>
                  <a:pt x="5150336" y="2658811"/>
                </a:lnTo>
                <a:lnTo>
                  <a:pt x="5135903" y="2700312"/>
                </a:lnTo>
                <a:lnTo>
                  <a:pt x="5122989" y="2739147"/>
                </a:lnTo>
                <a:lnTo>
                  <a:pt x="5101720" y="2808821"/>
                </a:lnTo>
                <a:lnTo>
                  <a:pt x="5086527" y="2867832"/>
                </a:lnTo>
                <a:lnTo>
                  <a:pt x="5077412" y="2916181"/>
                </a:lnTo>
                <a:lnTo>
                  <a:pt x="5074373" y="2953867"/>
                </a:lnTo>
                <a:lnTo>
                  <a:pt x="5077921" y="2990434"/>
                </a:lnTo>
                <a:lnTo>
                  <a:pt x="5106295" y="3054147"/>
                </a:lnTo>
                <a:lnTo>
                  <a:pt x="5160828" y="3103678"/>
                </a:lnTo>
                <a:lnTo>
                  <a:pt x="5228265" y="3129257"/>
                </a:lnTo>
                <a:lnTo>
                  <a:pt x="5265991" y="3132455"/>
                </a:lnTo>
                <a:lnTo>
                  <a:pt x="5310789" y="3127097"/>
                </a:lnTo>
                <a:lnTo>
                  <a:pt x="5349932" y="3111025"/>
                </a:lnTo>
                <a:lnTo>
                  <a:pt x="5383420" y="3084237"/>
                </a:lnTo>
                <a:lnTo>
                  <a:pt x="5411252" y="3046732"/>
                </a:lnTo>
                <a:lnTo>
                  <a:pt x="5433428" y="2998508"/>
                </a:lnTo>
                <a:lnTo>
                  <a:pt x="5556211" y="2637599"/>
                </a:lnTo>
                <a:lnTo>
                  <a:pt x="5570611" y="2599056"/>
                </a:lnTo>
                <a:lnTo>
                  <a:pt x="5585699" y="2559490"/>
                </a:lnTo>
                <a:lnTo>
                  <a:pt x="5601477" y="2518902"/>
                </a:lnTo>
                <a:lnTo>
                  <a:pt x="5617944" y="2477291"/>
                </a:lnTo>
                <a:lnTo>
                  <a:pt x="5635101" y="2434659"/>
                </a:lnTo>
                <a:lnTo>
                  <a:pt x="5652946" y="2391004"/>
                </a:lnTo>
                <a:lnTo>
                  <a:pt x="5671481" y="2346327"/>
                </a:lnTo>
                <a:lnTo>
                  <a:pt x="5690705" y="2300628"/>
                </a:lnTo>
                <a:lnTo>
                  <a:pt x="5710618" y="2253907"/>
                </a:lnTo>
                <a:lnTo>
                  <a:pt x="5731220" y="2206163"/>
                </a:lnTo>
                <a:lnTo>
                  <a:pt x="5752511" y="2157398"/>
                </a:lnTo>
                <a:lnTo>
                  <a:pt x="5774491" y="2107610"/>
                </a:lnTo>
                <a:lnTo>
                  <a:pt x="5797161" y="2056801"/>
                </a:lnTo>
                <a:lnTo>
                  <a:pt x="5820519" y="2004969"/>
                </a:lnTo>
                <a:lnTo>
                  <a:pt x="5844566" y="1952115"/>
                </a:lnTo>
                <a:lnTo>
                  <a:pt x="5869302" y="1898240"/>
                </a:lnTo>
                <a:lnTo>
                  <a:pt x="5894727" y="1843342"/>
                </a:lnTo>
                <a:lnTo>
                  <a:pt x="5920841" y="1787423"/>
                </a:lnTo>
                <a:lnTo>
                  <a:pt x="6081763" y="1439532"/>
                </a:lnTo>
                <a:lnTo>
                  <a:pt x="5677128" y="1439532"/>
                </a:lnTo>
                <a:lnTo>
                  <a:pt x="5651275" y="1382070"/>
                </a:lnTo>
                <a:lnTo>
                  <a:pt x="5625541" y="1325557"/>
                </a:lnTo>
                <a:lnTo>
                  <a:pt x="5599926" y="1269994"/>
                </a:lnTo>
                <a:lnTo>
                  <a:pt x="5574429" y="1215379"/>
                </a:lnTo>
                <a:lnTo>
                  <a:pt x="5549051" y="1161714"/>
                </a:lnTo>
                <a:lnTo>
                  <a:pt x="5523792" y="1108998"/>
                </a:lnTo>
                <a:lnTo>
                  <a:pt x="5498651" y="1057231"/>
                </a:lnTo>
                <a:lnTo>
                  <a:pt x="5473629" y="1006414"/>
                </a:lnTo>
                <a:lnTo>
                  <a:pt x="5448725" y="956545"/>
                </a:lnTo>
                <a:lnTo>
                  <a:pt x="5423940" y="907626"/>
                </a:lnTo>
                <a:lnTo>
                  <a:pt x="5399274" y="859656"/>
                </a:lnTo>
                <a:lnTo>
                  <a:pt x="5374727" y="812635"/>
                </a:lnTo>
                <a:lnTo>
                  <a:pt x="5350298" y="766563"/>
                </a:lnTo>
                <a:lnTo>
                  <a:pt x="5325987" y="721440"/>
                </a:lnTo>
                <a:lnTo>
                  <a:pt x="5301796" y="677267"/>
                </a:lnTo>
                <a:lnTo>
                  <a:pt x="5277723" y="634043"/>
                </a:lnTo>
                <a:lnTo>
                  <a:pt x="5253768" y="591767"/>
                </a:lnTo>
                <a:lnTo>
                  <a:pt x="5229932" y="550441"/>
                </a:lnTo>
                <a:lnTo>
                  <a:pt x="5206215" y="510064"/>
                </a:lnTo>
                <a:lnTo>
                  <a:pt x="5182617" y="470636"/>
                </a:lnTo>
                <a:lnTo>
                  <a:pt x="5159137" y="432158"/>
                </a:lnTo>
                <a:lnTo>
                  <a:pt x="5135775" y="394628"/>
                </a:lnTo>
                <a:lnTo>
                  <a:pt x="5112532" y="358048"/>
                </a:lnTo>
                <a:lnTo>
                  <a:pt x="5089408" y="322416"/>
                </a:lnTo>
                <a:lnTo>
                  <a:pt x="5066403" y="287734"/>
                </a:lnTo>
                <a:lnTo>
                  <a:pt x="5043516" y="254001"/>
                </a:lnTo>
                <a:lnTo>
                  <a:pt x="5020747" y="221217"/>
                </a:lnTo>
                <a:lnTo>
                  <a:pt x="4998097" y="189382"/>
                </a:lnTo>
                <a:lnTo>
                  <a:pt x="4972404" y="160895"/>
                </a:lnTo>
                <a:lnTo>
                  <a:pt x="4906363" y="128339"/>
                </a:lnTo>
                <a:lnTo>
                  <a:pt x="4866017" y="124269"/>
                </a:lnTo>
                <a:close/>
              </a:path>
              <a:path w="6588759" h="3132454">
                <a:moveTo>
                  <a:pt x="6395224" y="120548"/>
                </a:moveTo>
                <a:lnTo>
                  <a:pt x="6349181" y="127058"/>
                </a:lnTo>
                <a:lnTo>
                  <a:pt x="6307786" y="146591"/>
                </a:lnTo>
                <a:lnTo>
                  <a:pt x="6271043" y="179146"/>
                </a:lnTo>
                <a:lnTo>
                  <a:pt x="6238951" y="224726"/>
                </a:lnTo>
                <a:lnTo>
                  <a:pt x="6217707" y="262198"/>
                </a:lnTo>
                <a:lnTo>
                  <a:pt x="6196330" y="300771"/>
                </a:lnTo>
                <a:lnTo>
                  <a:pt x="6174821" y="340444"/>
                </a:lnTo>
                <a:lnTo>
                  <a:pt x="6153180" y="381218"/>
                </a:lnTo>
                <a:lnTo>
                  <a:pt x="6131406" y="423093"/>
                </a:lnTo>
                <a:lnTo>
                  <a:pt x="6109501" y="466068"/>
                </a:lnTo>
                <a:lnTo>
                  <a:pt x="6087463" y="510144"/>
                </a:lnTo>
                <a:lnTo>
                  <a:pt x="6065293" y="555320"/>
                </a:lnTo>
                <a:lnTo>
                  <a:pt x="6042991" y="601597"/>
                </a:lnTo>
                <a:lnTo>
                  <a:pt x="6020557" y="648975"/>
                </a:lnTo>
                <a:lnTo>
                  <a:pt x="5997991" y="697453"/>
                </a:lnTo>
                <a:lnTo>
                  <a:pt x="5975293" y="747032"/>
                </a:lnTo>
                <a:lnTo>
                  <a:pt x="5952464" y="797712"/>
                </a:lnTo>
                <a:lnTo>
                  <a:pt x="5677128" y="1439532"/>
                </a:lnTo>
                <a:lnTo>
                  <a:pt x="6081763" y="1439532"/>
                </a:lnTo>
                <a:lnTo>
                  <a:pt x="6564515" y="395884"/>
                </a:lnTo>
                <a:lnTo>
                  <a:pt x="6582654" y="346581"/>
                </a:lnTo>
                <a:lnTo>
                  <a:pt x="6588696" y="302869"/>
                </a:lnTo>
                <a:lnTo>
                  <a:pt x="6585034" y="266936"/>
                </a:lnTo>
                <a:lnTo>
                  <a:pt x="6555735" y="202751"/>
                </a:lnTo>
                <a:lnTo>
                  <a:pt x="6530098" y="174498"/>
                </a:lnTo>
                <a:lnTo>
                  <a:pt x="6499694" y="150895"/>
                </a:lnTo>
                <a:lnTo>
                  <a:pt x="6432257" y="123920"/>
                </a:lnTo>
                <a:lnTo>
                  <a:pt x="6395224" y="1205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275376" y="4170827"/>
            <a:ext cx="3601085" cy="3272790"/>
          </a:xfrm>
          <a:custGeom>
            <a:avLst/>
            <a:gdLst/>
            <a:ahLst/>
            <a:cxnLst/>
            <a:rect l="l" t="t" r="r" b="b"/>
            <a:pathLst>
              <a:path w="3601084" h="3272790">
                <a:moveTo>
                  <a:pt x="938095" y="1045514"/>
                </a:moveTo>
                <a:lnTo>
                  <a:pt x="884087" y="1046821"/>
                </a:lnTo>
                <a:lnTo>
                  <a:pt x="831495" y="1050741"/>
                </a:lnTo>
                <a:lnTo>
                  <a:pt x="780319" y="1057275"/>
                </a:lnTo>
                <a:lnTo>
                  <a:pt x="730560" y="1066422"/>
                </a:lnTo>
                <a:lnTo>
                  <a:pt x="682216" y="1078183"/>
                </a:lnTo>
                <a:lnTo>
                  <a:pt x="635289" y="1092557"/>
                </a:lnTo>
                <a:lnTo>
                  <a:pt x="589778" y="1109544"/>
                </a:lnTo>
                <a:lnTo>
                  <a:pt x="545683" y="1129146"/>
                </a:lnTo>
                <a:lnTo>
                  <a:pt x="503005" y="1151360"/>
                </a:lnTo>
                <a:lnTo>
                  <a:pt x="461742" y="1176188"/>
                </a:lnTo>
                <a:lnTo>
                  <a:pt x="421896" y="1203630"/>
                </a:lnTo>
                <a:lnTo>
                  <a:pt x="383465" y="1233685"/>
                </a:lnTo>
                <a:lnTo>
                  <a:pt x="346451" y="1266353"/>
                </a:lnTo>
                <a:lnTo>
                  <a:pt x="310853" y="1301635"/>
                </a:lnTo>
                <a:lnTo>
                  <a:pt x="276672" y="1339530"/>
                </a:lnTo>
                <a:lnTo>
                  <a:pt x="243906" y="1380039"/>
                </a:lnTo>
                <a:lnTo>
                  <a:pt x="212556" y="1423162"/>
                </a:lnTo>
                <a:lnTo>
                  <a:pt x="185568" y="1463552"/>
                </a:lnTo>
                <a:lnTo>
                  <a:pt x="160411" y="1504727"/>
                </a:lnTo>
                <a:lnTo>
                  <a:pt x="137085" y="1546687"/>
                </a:lnTo>
                <a:lnTo>
                  <a:pt x="115590" y="1589432"/>
                </a:lnTo>
                <a:lnTo>
                  <a:pt x="95926" y="1632962"/>
                </a:lnTo>
                <a:lnTo>
                  <a:pt x="78093" y="1677277"/>
                </a:lnTo>
                <a:lnTo>
                  <a:pt x="62091" y="1722376"/>
                </a:lnTo>
                <a:lnTo>
                  <a:pt x="47920" y="1768260"/>
                </a:lnTo>
                <a:lnTo>
                  <a:pt x="35542" y="1815102"/>
                </a:lnTo>
                <a:lnTo>
                  <a:pt x="25072" y="1862383"/>
                </a:lnTo>
                <a:lnTo>
                  <a:pt x="16395" y="1910621"/>
                </a:lnTo>
                <a:lnTo>
                  <a:pt x="9549" y="1959645"/>
                </a:lnTo>
                <a:lnTo>
                  <a:pt x="4534" y="2009453"/>
                </a:lnTo>
                <a:lnTo>
                  <a:pt x="1351" y="2060045"/>
                </a:lnTo>
                <a:lnTo>
                  <a:pt x="0" y="2111422"/>
                </a:lnTo>
                <a:lnTo>
                  <a:pt x="479" y="2163584"/>
                </a:lnTo>
                <a:lnTo>
                  <a:pt x="3275" y="2220594"/>
                </a:lnTo>
                <a:lnTo>
                  <a:pt x="8187" y="2276032"/>
                </a:lnTo>
                <a:lnTo>
                  <a:pt x="15215" y="2329900"/>
                </a:lnTo>
                <a:lnTo>
                  <a:pt x="24360" y="2382196"/>
                </a:lnTo>
                <a:lnTo>
                  <a:pt x="35621" y="2432922"/>
                </a:lnTo>
                <a:lnTo>
                  <a:pt x="48999" y="2482077"/>
                </a:lnTo>
                <a:lnTo>
                  <a:pt x="64493" y="2529660"/>
                </a:lnTo>
                <a:lnTo>
                  <a:pt x="82104" y="2575673"/>
                </a:lnTo>
                <a:lnTo>
                  <a:pt x="101832" y="2620115"/>
                </a:lnTo>
                <a:lnTo>
                  <a:pt x="123677" y="2662986"/>
                </a:lnTo>
                <a:lnTo>
                  <a:pt x="147638" y="2704286"/>
                </a:lnTo>
                <a:lnTo>
                  <a:pt x="173716" y="2744015"/>
                </a:lnTo>
                <a:lnTo>
                  <a:pt x="201911" y="2782174"/>
                </a:lnTo>
                <a:lnTo>
                  <a:pt x="232223" y="2818761"/>
                </a:lnTo>
                <a:lnTo>
                  <a:pt x="264652" y="2853778"/>
                </a:lnTo>
                <a:lnTo>
                  <a:pt x="302775" y="2890623"/>
                </a:lnTo>
                <a:lnTo>
                  <a:pt x="342113" y="2924263"/>
                </a:lnTo>
                <a:lnTo>
                  <a:pt x="382666" y="2954700"/>
                </a:lnTo>
                <a:lnTo>
                  <a:pt x="424434" y="2981934"/>
                </a:lnTo>
                <a:lnTo>
                  <a:pt x="467416" y="3005963"/>
                </a:lnTo>
                <a:lnTo>
                  <a:pt x="511613" y="3026789"/>
                </a:lnTo>
                <a:lnTo>
                  <a:pt x="557024" y="3044411"/>
                </a:lnTo>
                <a:lnTo>
                  <a:pt x="603650" y="3058829"/>
                </a:lnTo>
                <a:lnTo>
                  <a:pt x="651490" y="3070043"/>
                </a:lnTo>
                <a:lnTo>
                  <a:pt x="700544" y="3078053"/>
                </a:lnTo>
                <a:lnTo>
                  <a:pt x="750812" y="3082859"/>
                </a:lnTo>
                <a:lnTo>
                  <a:pt x="802294" y="3084461"/>
                </a:lnTo>
                <a:lnTo>
                  <a:pt x="853944" y="3082990"/>
                </a:lnTo>
                <a:lnTo>
                  <a:pt x="904222" y="3078574"/>
                </a:lnTo>
                <a:lnTo>
                  <a:pt x="953128" y="3071216"/>
                </a:lnTo>
                <a:lnTo>
                  <a:pt x="1000662" y="3060914"/>
                </a:lnTo>
                <a:lnTo>
                  <a:pt x="1046823" y="3047669"/>
                </a:lnTo>
                <a:lnTo>
                  <a:pt x="1091612" y="3031480"/>
                </a:lnTo>
                <a:lnTo>
                  <a:pt x="1135028" y="3012348"/>
                </a:lnTo>
                <a:lnTo>
                  <a:pt x="1177072" y="2990272"/>
                </a:lnTo>
                <a:lnTo>
                  <a:pt x="1217744" y="2965253"/>
                </a:lnTo>
                <a:lnTo>
                  <a:pt x="1257043" y="2937290"/>
                </a:lnTo>
                <a:lnTo>
                  <a:pt x="1294970" y="2906383"/>
                </a:lnTo>
                <a:lnTo>
                  <a:pt x="1331524" y="2872533"/>
                </a:lnTo>
                <a:lnTo>
                  <a:pt x="1366705" y="2835740"/>
                </a:lnTo>
                <a:lnTo>
                  <a:pt x="1400514" y="2796002"/>
                </a:lnTo>
                <a:lnTo>
                  <a:pt x="1432950" y="2753321"/>
                </a:lnTo>
                <a:lnTo>
                  <a:pt x="1460070" y="2713841"/>
                </a:lnTo>
                <a:lnTo>
                  <a:pt x="1463296" y="2708668"/>
                </a:lnTo>
                <a:lnTo>
                  <a:pt x="802294" y="2708668"/>
                </a:lnTo>
                <a:lnTo>
                  <a:pt x="755862" y="2706125"/>
                </a:lnTo>
                <a:lnTo>
                  <a:pt x="711176" y="2698494"/>
                </a:lnTo>
                <a:lnTo>
                  <a:pt x="668236" y="2685777"/>
                </a:lnTo>
                <a:lnTo>
                  <a:pt x="627042" y="2667972"/>
                </a:lnTo>
                <a:lnTo>
                  <a:pt x="587594" y="2645079"/>
                </a:lnTo>
                <a:lnTo>
                  <a:pt x="549893" y="2617099"/>
                </a:lnTo>
                <a:lnTo>
                  <a:pt x="513940" y="2584030"/>
                </a:lnTo>
                <a:lnTo>
                  <a:pt x="483095" y="2549074"/>
                </a:lnTo>
                <a:lnTo>
                  <a:pt x="455878" y="2511178"/>
                </a:lnTo>
                <a:lnTo>
                  <a:pt x="432291" y="2470341"/>
                </a:lnTo>
                <a:lnTo>
                  <a:pt x="412333" y="2426564"/>
                </a:lnTo>
                <a:lnTo>
                  <a:pt x="396004" y="2379847"/>
                </a:lnTo>
                <a:lnTo>
                  <a:pt x="383304" y="2330190"/>
                </a:lnTo>
                <a:lnTo>
                  <a:pt x="374233" y="2277594"/>
                </a:lnTo>
                <a:lnTo>
                  <a:pt x="368790" y="2222059"/>
                </a:lnTo>
                <a:lnTo>
                  <a:pt x="366976" y="2163584"/>
                </a:lnTo>
                <a:lnTo>
                  <a:pt x="368185" y="2110230"/>
                </a:lnTo>
                <a:lnTo>
                  <a:pt x="371812" y="2058066"/>
                </a:lnTo>
                <a:lnTo>
                  <a:pt x="377857" y="2007092"/>
                </a:lnTo>
                <a:lnTo>
                  <a:pt x="386320" y="1957309"/>
                </a:lnTo>
                <a:lnTo>
                  <a:pt x="397202" y="1908716"/>
                </a:lnTo>
                <a:lnTo>
                  <a:pt x="410502" y="1861314"/>
                </a:lnTo>
                <a:lnTo>
                  <a:pt x="426291" y="1814929"/>
                </a:lnTo>
                <a:lnTo>
                  <a:pt x="444359" y="1770082"/>
                </a:lnTo>
                <a:lnTo>
                  <a:pt x="464916" y="1726252"/>
                </a:lnTo>
                <a:lnTo>
                  <a:pt x="487892" y="1683613"/>
                </a:lnTo>
                <a:lnTo>
                  <a:pt x="516629" y="1638105"/>
                </a:lnTo>
                <a:lnTo>
                  <a:pt x="547451" y="1596866"/>
                </a:lnTo>
                <a:lnTo>
                  <a:pt x="580097" y="1560188"/>
                </a:lnTo>
                <a:lnTo>
                  <a:pt x="614830" y="1527778"/>
                </a:lnTo>
                <a:lnTo>
                  <a:pt x="651561" y="1499735"/>
                </a:lnTo>
                <a:lnTo>
                  <a:pt x="690290" y="1476058"/>
                </a:lnTo>
                <a:lnTo>
                  <a:pt x="731018" y="1456746"/>
                </a:lnTo>
                <a:lnTo>
                  <a:pt x="773745" y="1441801"/>
                </a:lnTo>
                <a:lnTo>
                  <a:pt x="818469" y="1431222"/>
                </a:lnTo>
                <a:lnTo>
                  <a:pt x="865193" y="1425009"/>
                </a:lnTo>
                <a:lnTo>
                  <a:pt x="913914" y="1423162"/>
                </a:lnTo>
                <a:lnTo>
                  <a:pt x="1521348" y="1423162"/>
                </a:lnTo>
                <a:lnTo>
                  <a:pt x="1501784" y="1385963"/>
                </a:lnTo>
                <a:lnTo>
                  <a:pt x="1473491" y="1339065"/>
                </a:lnTo>
                <a:lnTo>
                  <a:pt x="1443357" y="1295641"/>
                </a:lnTo>
                <a:lnTo>
                  <a:pt x="1411381" y="1255691"/>
                </a:lnTo>
                <a:lnTo>
                  <a:pt x="1377563" y="1219215"/>
                </a:lnTo>
                <a:lnTo>
                  <a:pt x="1341903" y="1186212"/>
                </a:lnTo>
                <a:lnTo>
                  <a:pt x="1304402" y="1156683"/>
                </a:lnTo>
                <a:lnTo>
                  <a:pt x="1265059" y="1130628"/>
                </a:lnTo>
                <a:lnTo>
                  <a:pt x="1223875" y="1108047"/>
                </a:lnTo>
                <a:lnTo>
                  <a:pt x="1180849" y="1088940"/>
                </a:lnTo>
                <a:lnTo>
                  <a:pt x="1135982" y="1073307"/>
                </a:lnTo>
                <a:lnTo>
                  <a:pt x="1089272" y="1061148"/>
                </a:lnTo>
                <a:lnTo>
                  <a:pt x="1040721" y="1052462"/>
                </a:lnTo>
                <a:lnTo>
                  <a:pt x="990329" y="1047251"/>
                </a:lnTo>
                <a:lnTo>
                  <a:pt x="938095" y="1045514"/>
                </a:lnTo>
                <a:close/>
              </a:path>
              <a:path w="3601084" h="3272790">
                <a:moveTo>
                  <a:pt x="1521348" y="1423162"/>
                </a:moveTo>
                <a:lnTo>
                  <a:pt x="913914" y="1423162"/>
                </a:lnTo>
                <a:lnTo>
                  <a:pt x="954297" y="1425143"/>
                </a:lnTo>
                <a:lnTo>
                  <a:pt x="992475" y="1430716"/>
                </a:lnTo>
                <a:lnTo>
                  <a:pt x="1062219" y="1452631"/>
                </a:lnTo>
                <a:lnTo>
                  <a:pt x="1123145" y="1488908"/>
                </a:lnTo>
                <a:lnTo>
                  <a:pt x="1175253" y="1539547"/>
                </a:lnTo>
                <a:lnTo>
                  <a:pt x="1198000" y="1570252"/>
                </a:lnTo>
                <a:lnTo>
                  <a:pt x="1218543" y="1604548"/>
                </a:lnTo>
                <a:lnTo>
                  <a:pt x="1236892" y="1642463"/>
                </a:lnTo>
                <a:lnTo>
                  <a:pt x="1253015" y="1683910"/>
                </a:lnTo>
                <a:lnTo>
                  <a:pt x="1266944" y="1728977"/>
                </a:lnTo>
                <a:lnTo>
                  <a:pt x="1278669" y="1777634"/>
                </a:lnTo>
                <a:lnTo>
                  <a:pt x="1288189" y="1829882"/>
                </a:lnTo>
                <a:lnTo>
                  <a:pt x="1295505" y="1885720"/>
                </a:lnTo>
                <a:lnTo>
                  <a:pt x="1300617" y="1945149"/>
                </a:lnTo>
                <a:lnTo>
                  <a:pt x="1303474" y="2007092"/>
                </a:lnTo>
                <a:lnTo>
                  <a:pt x="1304226" y="2074778"/>
                </a:lnTo>
                <a:lnTo>
                  <a:pt x="1302724" y="2144979"/>
                </a:lnTo>
                <a:lnTo>
                  <a:pt x="1298821" y="2202742"/>
                </a:lnTo>
                <a:lnTo>
                  <a:pt x="1291242" y="2257795"/>
                </a:lnTo>
                <a:lnTo>
                  <a:pt x="1279987" y="2310142"/>
                </a:lnTo>
                <a:lnTo>
                  <a:pt x="1265059" y="2359771"/>
                </a:lnTo>
                <a:lnTo>
                  <a:pt x="1246456" y="2406693"/>
                </a:lnTo>
                <a:lnTo>
                  <a:pt x="1224178" y="2450905"/>
                </a:lnTo>
                <a:lnTo>
                  <a:pt x="1198226" y="2492406"/>
                </a:lnTo>
                <a:lnTo>
                  <a:pt x="1168600" y="2531198"/>
                </a:lnTo>
                <a:lnTo>
                  <a:pt x="1135300" y="2567279"/>
                </a:lnTo>
                <a:lnTo>
                  <a:pt x="1099573" y="2600417"/>
                </a:lnTo>
                <a:lnTo>
                  <a:pt x="1062160" y="2629137"/>
                </a:lnTo>
                <a:lnTo>
                  <a:pt x="1023062" y="2653438"/>
                </a:lnTo>
                <a:lnTo>
                  <a:pt x="982280" y="2673321"/>
                </a:lnTo>
                <a:lnTo>
                  <a:pt x="939812" y="2688785"/>
                </a:lnTo>
                <a:lnTo>
                  <a:pt x="895658" y="2699831"/>
                </a:lnTo>
                <a:lnTo>
                  <a:pt x="849819" y="2706459"/>
                </a:lnTo>
                <a:lnTo>
                  <a:pt x="802294" y="2708668"/>
                </a:lnTo>
                <a:lnTo>
                  <a:pt x="1463296" y="2708668"/>
                </a:lnTo>
                <a:lnTo>
                  <a:pt x="1485370" y="2673285"/>
                </a:lnTo>
                <a:lnTo>
                  <a:pt x="1508852" y="2631654"/>
                </a:lnTo>
                <a:lnTo>
                  <a:pt x="1530514" y="2588949"/>
                </a:lnTo>
                <a:lnTo>
                  <a:pt x="1550358" y="2545168"/>
                </a:lnTo>
                <a:lnTo>
                  <a:pt x="1568382" y="2500313"/>
                </a:lnTo>
                <a:lnTo>
                  <a:pt x="1584588" y="2454383"/>
                </a:lnTo>
                <a:lnTo>
                  <a:pt x="1598974" y="2407377"/>
                </a:lnTo>
                <a:lnTo>
                  <a:pt x="1611542" y="2359297"/>
                </a:lnTo>
                <a:lnTo>
                  <a:pt x="1622291" y="2310138"/>
                </a:lnTo>
                <a:lnTo>
                  <a:pt x="1631220" y="2259912"/>
                </a:lnTo>
                <a:lnTo>
                  <a:pt x="1638331" y="2208607"/>
                </a:lnTo>
                <a:lnTo>
                  <a:pt x="1643622" y="2156227"/>
                </a:lnTo>
                <a:lnTo>
                  <a:pt x="1647095" y="2102773"/>
                </a:lnTo>
                <a:lnTo>
                  <a:pt x="1648749" y="2048243"/>
                </a:lnTo>
                <a:lnTo>
                  <a:pt x="1648739" y="1993535"/>
                </a:lnTo>
                <a:lnTo>
                  <a:pt x="1647117" y="1939965"/>
                </a:lnTo>
                <a:lnTo>
                  <a:pt x="1643880" y="1887534"/>
                </a:lnTo>
                <a:lnTo>
                  <a:pt x="1639031" y="1836242"/>
                </a:lnTo>
                <a:lnTo>
                  <a:pt x="1632567" y="1786089"/>
                </a:lnTo>
                <a:lnTo>
                  <a:pt x="1624490" y="1737075"/>
                </a:lnTo>
                <a:lnTo>
                  <a:pt x="1614800" y="1689200"/>
                </a:lnTo>
                <a:lnTo>
                  <a:pt x="1603488" y="1642434"/>
                </a:lnTo>
                <a:lnTo>
                  <a:pt x="1590578" y="1596866"/>
                </a:lnTo>
                <a:lnTo>
                  <a:pt x="1576047" y="1552407"/>
                </a:lnTo>
                <a:lnTo>
                  <a:pt x="1559902" y="1509088"/>
                </a:lnTo>
                <a:lnTo>
                  <a:pt x="1542143" y="1466907"/>
                </a:lnTo>
                <a:lnTo>
                  <a:pt x="1522771" y="1425866"/>
                </a:lnTo>
                <a:lnTo>
                  <a:pt x="1521348" y="1423162"/>
                </a:lnTo>
                <a:close/>
              </a:path>
              <a:path w="3601084" h="3272790">
                <a:moveTo>
                  <a:pt x="2831357" y="1488274"/>
                </a:moveTo>
                <a:lnTo>
                  <a:pt x="2471493" y="1488274"/>
                </a:lnTo>
                <a:lnTo>
                  <a:pt x="2471493" y="2027783"/>
                </a:lnTo>
                <a:lnTo>
                  <a:pt x="2477068" y="2535656"/>
                </a:lnTo>
                <a:lnTo>
                  <a:pt x="2476678" y="2592157"/>
                </a:lnTo>
                <a:lnTo>
                  <a:pt x="2475506" y="2647801"/>
                </a:lnTo>
                <a:lnTo>
                  <a:pt x="2473553" y="2702589"/>
                </a:lnTo>
                <a:lnTo>
                  <a:pt x="2470819" y="2756521"/>
                </a:lnTo>
                <a:lnTo>
                  <a:pt x="2467303" y="2809597"/>
                </a:lnTo>
                <a:lnTo>
                  <a:pt x="2462997" y="2861910"/>
                </a:lnTo>
                <a:lnTo>
                  <a:pt x="2457928" y="2913180"/>
                </a:lnTo>
                <a:lnTo>
                  <a:pt x="2452068" y="2963687"/>
                </a:lnTo>
                <a:lnTo>
                  <a:pt x="2445426" y="3013339"/>
                </a:lnTo>
                <a:lnTo>
                  <a:pt x="2436377" y="3072833"/>
                </a:lnTo>
                <a:lnTo>
                  <a:pt x="2435214" y="3082602"/>
                </a:lnTo>
                <a:lnTo>
                  <a:pt x="2434515" y="3091440"/>
                </a:lnTo>
                <a:lnTo>
                  <a:pt x="2434282" y="3099346"/>
                </a:lnTo>
                <a:lnTo>
                  <a:pt x="2437654" y="3134981"/>
                </a:lnTo>
                <a:lnTo>
                  <a:pt x="2464628" y="3196836"/>
                </a:lnTo>
                <a:lnTo>
                  <a:pt x="2516602" y="3244626"/>
                </a:lnTo>
                <a:lnTo>
                  <a:pt x="2581714" y="3269276"/>
                </a:lnTo>
                <a:lnTo>
                  <a:pt x="2618457" y="3272358"/>
                </a:lnTo>
                <a:lnTo>
                  <a:pt x="2670622" y="3266405"/>
                </a:lnTo>
                <a:lnTo>
                  <a:pt x="2714006" y="3248546"/>
                </a:lnTo>
                <a:lnTo>
                  <a:pt x="2748608" y="3218780"/>
                </a:lnTo>
                <a:lnTo>
                  <a:pt x="2774429" y="3177107"/>
                </a:lnTo>
                <a:lnTo>
                  <a:pt x="2791469" y="3123526"/>
                </a:lnTo>
                <a:lnTo>
                  <a:pt x="2805002" y="3046655"/>
                </a:lnTo>
                <a:lnTo>
                  <a:pt x="2810753" y="3004343"/>
                </a:lnTo>
                <a:lnTo>
                  <a:pt x="2815827" y="2959449"/>
                </a:lnTo>
                <a:lnTo>
                  <a:pt x="2820225" y="2911971"/>
                </a:lnTo>
                <a:lnTo>
                  <a:pt x="2823951" y="2861816"/>
                </a:lnTo>
                <a:lnTo>
                  <a:pt x="2826990" y="2809267"/>
                </a:lnTo>
                <a:lnTo>
                  <a:pt x="2829358" y="2754040"/>
                </a:lnTo>
                <a:lnTo>
                  <a:pt x="2831049" y="2696232"/>
                </a:lnTo>
                <a:lnTo>
                  <a:pt x="2832063" y="2635840"/>
                </a:lnTo>
                <a:lnTo>
                  <a:pt x="2832401" y="2572867"/>
                </a:lnTo>
                <a:lnTo>
                  <a:pt x="2832249" y="2538052"/>
                </a:lnTo>
                <a:lnTo>
                  <a:pt x="2831792" y="2498454"/>
                </a:lnTo>
                <a:lnTo>
                  <a:pt x="2831032" y="2454071"/>
                </a:lnTo>
                <a:lnTo>
                  <a:pt x="2829968" y="2404904"/>
                </a:lnTo>
                <a:lnTo>
                  <a:pt x="2828601" y="2350953"/>
                </a:lnTo>
                <a:lnTo>
                  <a:pt x="2826931" y="2292218"/>
                </a:lnTo>
                <a:lnTo>
                  <a:pt x="2822983" y="2165143"/>
                </a:lnTo>
                <a:lnTo>
                  <a:pt x="2821312" y="2106297"/>
                </a:lnTo>
                <a:lnTo>
                  <a:pt x="2819945" y="2052157"/>
                </a:lnTo>
                <a:lnTo>
                  <a:pt x="2818883" y="2002725"/>
                </a:lnTo>
                <a:lnTo>
                  <a:pt x="2818124" y="1958000"/>
                </a:lnTo>
                <a:lnTo>
                  <a:pt x="2817669" y="1917983"/>
                </a:lnTo>
                <a:lnTo>
                  <a:pt x="2817517" y="1882673"/>
                </a:lnTo>
                <a:lnTo>
                  <a:pt x="2831357" y="1488274"/>
                </a:lnTo>
                <a:close/>
              </a:path>
              <a:path w="3601084" h="3272790">
                <a:moveTo>
                  <a:pt x="3334699" y="0"/>
                </a:moveTo>
                <a:lnTo>
                  <a:pt x="3277076" y="1205"/>
                </a:lnTo>
                <a:lnTo>
                  <a:pt x="3221673" y="4821"/>
                </a:lnTo>
                <a:lnTo>
                  <a:pt x="3168491" y="10848"/>
                </a:lnTo>
                <a:lnTo>
                  <a:pt x="3117530" y="19286"/>
                </a:lnTo>
                <a:lnTo>
                  <a:pt x="3068789" y="30134"/>
                </a:lnTo>
                <a:lnTo>
                  <a:pt x="3022270" y="43394"/>
                </a:lnTo>
                <a:lnTo>
                  <a:pt x="2977972" y="59064"/>
                </a:lnTo>
                <a:lnTo>
                  <a:pt x="2935895" y="77145"/>
                </a:lnTo>
                <a:lnTo>
                  <a:pt x="2896039" y="97637"/>
                </a:lnTo>
                <a:lnTo>
                  <a:pt x="2858404" y="120539"/>
                </a:lnTo>
                <a:lnTo>
                  <a:pt x="2822990" y="145853"/>
                </a:lnTo>
                <a:lnTo>
                  <a:pt x="2789798" y="173577"/>
                </a:lnTo>
                <a:lnTo>
                  <a:pt x="2758827" y="203712"/>
                </a:lnTo>
                <a:lnTo>
                  <a:pt x="2730077" y="236258"/>
                </a:lnTo>
                <a:lnTo>
                  <a:pt x="2706125" y="267598"/>
                </a:lnTo>
                <a:lnTo>
                  <a:pt x="2683494" y="301514"/>
                </a:lnTo>
                <a:lnTo>
                  <a:pt x="2662183" y="338006"/>
                </a:lnTo>
                <a:lnTo>
                  <a:pt x="2642193" y="377073"/>
                </a:lnTo>
                <a:lnTo>
                  <a:pt x="2623523" y="418717"/>
                </a:lnTo>
                <a:lnTo>
                  <a:pt x="2606175" y="462937"/>
                </a:lnTo>
                <a:lnTo>
                  <a:pt x="2590147" y="509732"/>
                </a:lnTo>
                <a:lnTo>
                  <a:pt x="2575440" y="559104"/>
                </a:lnTo>
                <a:lnTo>
                  <a:pt x="2562055" y="611051"/>
                </a:lnTo>
                <a:lnTo>
                  <a:pt x="2549990" y="665575"/>
                </a:lnTo>
                <a:lnTo>
                  <a:pt x="2539246" y="722674"/>
                </a:lnTo>
                <a:lnTo>
                  <a:pt x="2529823" y="782349"/>
                </a:lnTo>
                <a:lnTo>
                  <a:pt x="2521721" y="844600"/>
                </a:lnTo>
                <a:lnTo>
                  <a:pt x="2514745" y="902065"/>
                </a:lnTo>
                <a:lnTo>
                  <a:pt x="2508699" y="955395"/>
                </a:lnTo>
                <a:lnTo>
                  <a:pt x="2503584" y="1004590"/>
                </a:lnTo>
                <a:lnTo>
                  <a:pt x="2499399" y="1049651"/>
                </a:lnTo>
                <a:lnTo>
                  <a:pt x="2496145" y="1090576"/>
                </a:lnTo>
                <a:lnTo>
                  <a:pt x="2493819" y="1127366"/>
                </a:lnTo>
                <a:lnTo>
                  <a:pt x="2315219" y="1132954"/>
                </a:lnTo>
                <a:lnTo>
                  <a:pt x="2246891" y="1137179"/>
                </a:lnTo>
                <a:lnTo>
                  <a:pt x="2186601" y="1145722"/>
                </a:lnTo>
                <a:lnTo>
                  <a:pt x="2134350" y="1158582"/>
                </a:lnTo>
                <a:lnTo>
                  <a:pt x="2090138" y="1175761"/>
                </a:lnTo>
                <a:lnTo>
                  <a:pt x="2053964" y="1197258"/>
                </a:lnTo>
                <a:lnTo>
                  <a:pt x="2025829" y="1223073"/>
                </a:lnTo>
                <a:lnTo>
                  <a:pt x="1993674" y="1287657"/>
                </a:lnTo>
                <a:lnTo>
                  <a:pt x="1989655" y="1326426"/>
                </a:lnTo>
                <a:lnTo>
                  <a:pt x="1993490" y="1374303"/>
                </a:lnTo>
                <a:lnTo>
                  <a:pt x="2004994" y="1414813"/>
                </a:lnTo>
                <a:lnTo>
                  <a:pt x="2024168" y="1447958"/>
                </a:lnTo>
                <a:lnTo>
                  <a:pt x="2085522" y="1492150"/>
                </a:lnTo>
                <a:lnTo>
                  <a:pt x="2127703" y="1503197"/>
                </a:lnTo>
                <a:lnTo>
                  <a:pt x="2177551" y="1506880"/>
                </a:lnTo>
                <a:lnTo>
                  <a:pt x="2202771" y="1506363"/>
                </a:lnTo>
                <a:lnTo>
                  <a:pt x="2237500" y="1504814"/>
                </a:lnTo>
                <a:lnTo>
                  <a:pt x="2335480" y="1498613"/>
                </a:lnTo>
                <a:lnTo>
                  <a:pt x="2471493" y="1488274"/>
                </a:lnTo>
                <a:lnTo>
                  <a:pt x="2831357" y="1488274"/>
                </a:lnTo>
                <a:lnTo>
                  <a:pt x="3054027" y="1441905"/>
                </a:lnTo>
                <a:lnTo>
                  <a:pt x="3161228" y="1435625"/>
                </a:lnTo>
                <a:lnTo>
                  <a:pt x="3202664" y="1433924"/>
                </a:lnTo>
                <a:lnTo>
                  <a:pt x="3235989" y="1433182"/>
                </a:lnTo>
                <a:lnTo>
                  <a:pt x="3325511" y="1433182"/>
                </a:lnTo>
                <a:lnTo>
                  <a:pt x="3340509" y="1432704"/>
                </a:lnTo>
                <a:lnTo>
                  <a:pt x="3409108" y="1425028"/>
                </a:lnTo>
                <a:lnTo>
                  <a:pt x="3461346" y="1410221"/>
                </a:lnTo>
                <a:lnTo>
                  <a:pt x="3501977" y="1386633"/>
                </a:lnTo>
                <a:lnTo>
                  <a:pt x="3531000" y="1354263"/>
                </a:lnTo>
                <a:lnTo>
                  <a:pt x="3548414" y="1313112"/>
                </a:lnTo>
                <a:lnTo>
                  <a:pt x="3554219" y="1263180"/>
                </a:lnTo>
                <a:lnTo>
                  <a:pt x="3550567" y="1224134"/>
                </a:lnTo>
                <a:lnTo>
                  <a:pt x="3521351" y="1159823"/>
                </a:lnTo>
                <a:lnTo>
                  <a:pt x="3462922" y="1113886"/>
                </a:lnTo>
                <a:lnTo>
                  <a:pt x="3426888" y="1099464"/>
                </a:lnTo>
                <a:lnTo>
                  <a:pt x="2849140" y="1099464"/>
                </a:lnTo>
                <a:lnTo>
                  <a:pt x="2854728" y="984123"/>
                </a:lnTo>
                <a:lnTo>
                  <a:pt x="2861505" y="920057"/>
                </a:lnTo>
                <a:lnTo>
                  <a:pt x="2870476" y="859455"/>
                </a:lnTo>
                <a:lnTo>
                  <a:pt x="2881643" y="802315"/>
                </a:lnTo>
                <a:lnTo>
                  <a:pt x="2895006" y="748638"/>
                </a:lnTo>
                <a:lnTo>
                  <a:pt x="2910563" y="698424"/>
                </a:lnTo>
                <a:lnTo>
                  <a:pt x="2928316" y="651673"/>
                </a:lnTo>
                <a:lnTo>
                  <a:pt x="2948264" y="608385"/>
                </a:lnTo>
                <a:lnTo>
                  <a:pt x="2970408" y="568560"/>
                </a:lnTo>
                <a:lnTo>
                  <a:pt x="2994747" y="532197"/>
                </a:lnTo>
                <a:lnTo>
                  <a:pt x="3021281" y="499298"/>
                </a:lnTo>
                <a:lnTo>
                  <a:pt x="3050010" y="469862"/>
                </a:lnTo>
                <a:lnTo>
                  <a:pt x="3080935" y="443888"/>
                </a:lnTo>
                <a:lnTo>
                  <a:pt x="3114055" y="421378"/>
                </a:lnTo>
                <a:lnTo>
                  <a:pt x="3149371" y="402331"/>
                </a:lnTo>
                <a:lnTo>
                  <a:pt x="3186882" y="386747"/>
                </a:lnTo>
                <a:lnTo>
                  <a:pt x="3226588" y="374625"/>
                </a:lnTo>
                <a:lnTo>
                  <a:pt x="3268490" y="365968"/>
                </a:lnTo>
                <a:lnTo>
                  <a:pt x="3312587" y="360773"/>
                </a:lnTo>
                <a:lnTo>
                  <a:pt x="3358880" y="359041"/>
                </a:lnTo>
                <a:lnTo>
                  <a:pt x="3423042" y="355397"/>
                </a:lnTo>
                <a:lnTo>
                  <a:pt x="3477333" y="344463"/>
                </a:lnTo>
                <a:lnTo>
                  <a:pt x="3521754" y="326241"/>
                </a:lnTo>
                <a:lnTo>
                  <a:pt x="3556304" y="300729"/>
                </a:lnTo>
                <a:lnTo>
                  <a:pt x="3580983" y="267927"/>
                </a:lnTo>
                <a:lnTo>
                  <a:pt x="3595790" y="227835"/>
                </a:lnTo>
                <a:lnTo>
                  <a:pt x="3600726" y="180454"/>
                </a:lnTo>
                <a:lnTo>
                  <a:pt x="3596569" y="138159"/>
                </a:lnTo>
                <a:lnTo>
                  <a:pt x="3584098" y="101503"/>
                </a:lnTo>
                <a:lnTo>
                  <a:pt x="3534216" y="45111"/>
                </a:lnTo>
                <a:lnTo>
                  <a:pt x="3496806" y="25375"/>
                </a:lnTo>
                <a:lnTo>
                  <a:pt x="3451082" y="11277"/>
                </a:lnTo>
                <a:lnTo>
                  <a:pt x="3397047" y="2819"/>
                </a:lnTo>
                <a:lnTo>
                  <a:pt x="3334699" y="0"/>
                </a:lnTo>
                <a:close/>
              </a:path>
              <a:path w="3601084" h="3272790">
                <a:moveTo>
                  <a:pt x="3325511" y="1433182"/>
                </a:moveTo>
                <a:lnTo>
                  <a:pt x="3235989" y="1433182"/>
                </a:lnTo>
                <a:lnTo>
                  <a:pt x="3302195" y="1433924"/>
                </a:lnTo>
                <a:lnTo>
                  <a:pt x="3325511" y="1433182"/>
                </a:lnTo>
                <a:close/>
              </a:path>
              <a:path w="3601084" h="3272790">
                <a:moveTo>
                  <a:pt x="3258423" y="1077137"/>
                </a:moveTo>
                <a:lnTo>
                  <a:pt x="3231680" y="1077486"/>
                </a:lnTo>
                <a:lnTo>
                  <a:pt x="3197960" y="1078533"/>
                </a:lnTo>
                <a:lnTo>
                  <a:pt x="3109593" y="1082719"/>
                </a:lnTo>
                <a:lnTo>
                  <a:pt x="2849140" y="1099464"/>
                </a:lnTo>
                <a:lnTo>
                  <a:pt x="3426888" y="1099464"/>
                </a:lnTo>
                <a:lnTo>
                  <a:pt x="3422752" y="1097809"/>
                </a:lnTo>
                <a:lnTo>
                  <a:pt x="3375279" y="1086325"/>
                </a:lnTo>
                <a:lnTo>
                  <a:pt x="3320502" y="1079434"/>
                </a:lnTo>
                <a:lnTo>
                  <a:pt x="3258423" y="10771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603259" y="4152221"/>
            <a:ext cx="4940935" cy="3103245"/>
          </a:xfrm>
          <a:custGeom>
            <a:avLst/>
            <a:gdLst/>
            <a:ahLst/>
            <a:cxnLst/>
            <a:rect l="l" t="t" r="r" b="b"/>
            <a:pathLst>
              <a:path w="4940934" h="3103245">
                <a:moveTo>
                  <a:pt x="938095" y="1064120"/>
                </a:moveTo>
                <a:lnTo>
                  <a:pt x="884087" y="1065427"/>
                </a:lnTo>
                <a:lnTo>
                  <a:pt x="831495" y="1069347"/>
                </a:lnTo>
                <a:lnTo>
                  <a:pt x="780319" y="1075880"/>
                </a:lnTo>
                <a:lnTo>
                  <a:pt x="730560" y="1085028"/>
                </a:lnTo>
                <a:lnTo>
                  <a:pt x="682216" y="1096788"/>
                </a:lnTo>
                <a:lnTo>
                  <a:pt x="635289" y="1111162"/>
                </a:lnTo>
                <a:lnTo>
                  <a:pt x="589778" y="1128150"/>
                </a:lnTo>
                <a:lnTo>
                  <a:pt x="545683" y="1147751"/>
                </a:lnTo>
                <a:lnTo>
                  <a:pt x="503005" y="1169966"/>
                </a:lnTo>
                <a:lnTo>
                  <a:pt x="461742" y="1194794"/>
                </a:lnTo>
                <a:lnTo>
                  <a:pt x="421896" y="1222235"/>
                </a:lnTo>
                <a:lnTo>
                  <a:pt x="383465" y="1252290"/>
                </a:lnTo>
                <a:lnTo>
                  <a:pt x="346451" y="1284958"/>
                </a:lnTo>
                <a:lnTo>
                  <a:pt x="310853" y="1320240"/>
                </a:lnTo>
                <a:lnTo>
                  <a:pt x="276672" y="1358136"/>
                </a:lnTo>
                <a:lnTo>
                  <a:pt x="243906" y="1398645"/>
                </a:lnTo>
                <a:lnTo>
                  <a:pt x="212556" y="1441767"/>
                </a:lnTo>
                <a:lnTo>
                  <a:pt x="185568" y="1482157"/>
                </a:lnTo>
                <a:lnTo>
                  <a:pt x="160411" y="1523333"/>
                </a:lnTo>
                <a:lnTo>
                  <a:pt x="137085" y="1565293"/>
                </a:lnTo>
                <a:lnTo>
                  <a:pt x="115590" y="1608038"/>
                </a:lnTo>
                <a:lnTo>
                  <a:pt x="95926" y="1651567"/>
                </a:lnTo>
                <a:lnTo>
                  <a:pt x="78093" y="1695882"/>
                </a:lnTo>
                <a:lnTo>
                  <a:pt x="62091" y="1740981"/>
                </a:lnTo>
                <a:lnTo>
                  <a:pt x="47920" y="1786866"/>
                </a:lnTo>
                <a:lnTo>
                  <a:pt x="35542" y="1833708"/>
                </a:lnTo>
                <a:lnTo>
                  <a:pt x="25072" y="1880988"/>
                </a:lnTo>
                <a:lnTo>
                  <a:pt x="16395" y="1929227"/>
                </a:lnTo>
                <a:lnTo>
                  <a:pt x="9549" y="1978250"/>
                </a:lnTo>
                <a:lnTo>
                  <a:pt x="4534" y="2028058"/>
                </a:lnTo>
                <a:lnTo>
                  <a:pt x="1351" y="2078651"/>
                </a:lnTo>
                <a:lnTo>
                  <a:pt x="0" y="2130028"/>
                </a:lnTo>
                <a:lnTo>
                  <a:pt x="479" y="2182190"/>
                </a:lnTo>
                <a:lnTo>
                  <a:pt x="3275" y="2239199"/>
                </a:lnTo>
                <a:lnTo>
                  <a:pt x="8187" y="2294638"/>
                </a:lnTo>
                <a:lnTo>
                  <a:pt x="15215" y="2348505"/>
                </a:lnTo>
                <a:lnTo>
                  <a:pt x="24360" y="2400802"/>
                </a:lnTo>
                <a:lnTo>
                  <a:pt x="35621" y="2451528"/>
                </a:lnTo>
                <a:lnTo>
                  <a:pt x="48999" y="2500682"/>
                </a:lnTo>
                <a:lnTo>
                  <a:pt x="64493" y="2548266"/>
                </a:lnTo>
                <a:lnTo>
                  <a:pt x="82104" y="2594279"/>
                </a:lnTo>
                <a:lnTo>
                  <a:pt x="101832" y="2638720"/>
                </a:lnTo>
                <a:lnTo>
                  <a:pt x="123677" y="2681591"/>
                </a:lnTo>
                <a:lnTo>
                  <a:pt x="147638" y="2722891"/>
                </a:lnTo>
                <a:lnTo>
                  <a:pt x="173716" y="2762621"/>
                </a:lnTo>
                <a:lnTo>
                  <a:pt x="201911" y="2800779"/>
                </a:lnTo>
                <a:lnTo>
                  <a:pt x="232223" y="2837367"/>
                </a:lnTo>
                <a:lnTo>
                  <a:pt x="264652" y="2872384"/>
                </a:lnTo>
                <a:lnTo>
                  <a:pt x="302775" y="2909228"/>
                </a:lnTo>
                <a:lnTo>
                  <a:pt x="342113" y="2942869"/>
                </a:lnTo>
                <a:lnTo>
                  <a:pt x="382666" y="2973306"/>
                </a:lnTo>
                <a:lnTo>
                  <a:pt x="424434" y="3000539"/>
                </a:lnTo>
                <a:lnTo>
                  <a:pt x="467416" y="3024569"/>
                </a:lnTo>
                <a:lnTo>
                  <a:pt x="511613" y="3045394"/>
                </a:lnTo>
                <a:lnTo>
                  <a:pt x="557024" y="3063016"/>
                </a:lnTo>
                <a:lnTo>
                  <a:pt x="603650" y="3077434"/>
                </a:lnTo>
                <a:lnTo>
                  <a:pt x="651490" y="3088648"/>
                </a:lnTo>
                <a:lnTo>
                  <a:pt x="700544" y="3096659"/>
                </a:lnTo>
                <a:lnTo>
                  <a:pt x="750812" y="3101465"/>
                </a:lnTo>
                <a:lnTo>
                  <a:pt x="802294" y="3103067"/>
                </a:lnTo>
                <a:lnTo>
                  <a:pt x="853944" y="3101595"/>
                </a:lnTo>
                <a:lnTo>
                  <a:pt x="904222" y="3097180"/>
                </a:lnTo>
                <a:lnTo>
                  <a:pt x="953128" y="3089822"/>
                </a:lnTo>
                <a:lnTo>
                  <a:pt x="1000662" y="3079520"/>
                </a:lnTo>
                <a:lnTo>
                  <a:pt x="1046823" y="3066274"/>
                </a:lnTo>
                <a:lnTo>
                  <a:pt x="1091612" y="3050086"/>
                </a:lnTo>
                <a:lnTo>
                  <a:pt x="1135028" y="3030953"/>
                </a:lnTo>
                <a:lnTo>
                  <a:pt x="1177072" y="3008878"/>
                </a:lnTo>
                <a:lnTo>
                  <a:pt x="1217744" y="2983858"/>
                </a:lnTo>
                <a:lnTo>
                  <a:pt x="1257043" y="2955895"/>
                </a:lnTo>
                <a:lnTo>
                  <a:pt x="1294970" y="2924989"/>
                </a:lnTo>
                <a:lnTo>
                  <a:pt x="1331524" y="2891139"/>
                </a:lnTo>
                <a:lnTo>
                  <a:pt x="1366705" y="2854345"/>
                </a:lnTo>
                <a:lnTo>
                  <a:pt x="1400514" y="2814608"/>
                </a:lnTo>
                <a:lnTo>
                  <a:pt x="1432950" y="2771927"/>
                </a:lnTo>
                <a:lnTo>
                  <a:pt x="1460070" y="2732446"/>
                </a:lnTo>
                <a:lnTo>
                  <a:pt x="1463296" y="2727274"/>
                </a:lnTo>
                <a:lnTo>
                  <a:pt x="802294" y="2727274"/>
                </a:lnTo>
                <a:lnTo>
                  <a:pt x="755862" y="2724730"/>
                </a:lnTo>
                <a:lnTo>
                  <a:pt x="711176" y="2717100"/>
                </a:lnTo>
                <a:lnTo>
                  <a:pt x="668236" y="2704382"/>
                </a:lnTo>
                <a:lnTo>
                  <a:pt x="627042" y="2686577"/>
                </a:lnTo>
                <a:lnTo>
                  <a:pt x="587594" y="2663685"/>
                </a:lnTo>
                <a:lnTo>
                  <a:pt x="549893" y="2635704"/>
                </a:lnTo>
                <a:lnTo>
                  <a:pt x="513940" y="2602636"/>
                </a:lnTo>
                <a:lnTo>
                  <a:pt x="483095" y="2567680"/>
                </a:lnTo>
                <a:lnTo>
                  <a:pt x="455878" y="2529783"/>
                </a:lnTo>
                <a:lnTo>
                  <a:pt x="432291" y="2488946"/>
                </a:lnTo>
                <a:lnTo>
                  <a:pt x="412333" y="2445169"/>
                </a:lnTo>
                <a:lnTo>
                  <a:pt x="396004" y="2398452"/>
                </a:lnTo>
                <a:lnTo>
                  <a:pt x="383304" y="2348796"/>
                </a:lnTo>
                <a:lnTo>
                  <a:pt x="374233" y="2296200"/>
                </a:lnTo>
                <a:lnTo>
                  <a:pt x="368790" y="2240664"/>
                </a:lnTo>
                <a:lnTo>
                  <a:pt x="366976" y="2182190"/>
                </a:lnTo>
                <a:lnTo>
                  <a:pt x="368185" y="2128835"/>
                </a:lnTo>
                <a:lnTo>
                  <a:pt x="371812" y="2076671"/>
                </a:lnTo>
                <a:lnTo>
                  <a:pt x="377857" y="2025697"/>
                </a:lnTo>
                <a:lnTo>
                  <a:pt x="386320" y="1975914"/>
                </a:lnTo>
                <a:lnTo>
                  <a:pt x="397202" y="1927321"/>
                </a:lnTo>
                <a:lnTo>
                  <a:pt x="410502" y="1879919"/>
                </a:lnTo>
                <a:lnTo>
                  <a:pt x="426291" y="1833535"/>
                </a:lnTo>
                <a:lnTo>
                  <a:pt x="444359" y="1788687"/>
                </a:lnTo>
                <a:lnTo>
                  <a:pt x="464916" y="1744857"/>
                </a:lnTo>
                <a:lnTo>
                  <a:pt x="487892" y="1702219"/>
                </a:lnTo>
                <a:lnTo>
                  <a:pt x="516629" y="1656711"/>
                </a:lnTo>
                <a:lnTo>
                  <a:pt x="547451" y="1615471"/>
                </a:lnTo>
                <a:lnTo>
                  <a:pt x="580097" y="1578793"/>
                </a:lnTo>
                <a:lnTo>
                  <a:pt x="614830" y="1546384"/>
                </a:lnTo>
                <a:lnTo>
                  <a:pt x="651561" y="1518340"/>
                </a:lnTo>
                <a:lnTo>
                  <a:pt x="690290" y="1494663"/>
                </a:lnTo>
                <a:lnTo>
                  <a:pt x="731018" y="1475352"/>
                </a:lnTo>
                <a:lnTo>
                  <a:pt x="773745" y="1460406"/>
                </a:lnTo>
                <a:lnTo>
                  <a:pt x="818469" y="1449827"/>
                </a:lnTo>
                <a:lnTo>
                  <a:pt x="865193" y="1443614"/>
                </a:lnTo>
                <a:lnTo>
                  <a:pt x="913914" y="1441767"/>
                </a:lnTo>
                <a:lnTo>
                  <a:pt x="1521348" y="1441767"/>
                </a:lnTo>
                <a:lnTo>
                  <a:pt x="1501784" y="1404569"/>
                </a:lnTo>
                <a:lnTo>
                  <a:pt x="1473491" y="1357671"/>
                </a:lnTo>
                <a:lnTo>
                  <a:pt x="1443357" y="1314247"/>
                </a:lnTo>
                <a:lnTo>
                  <a:pt x="1411381" y="1274297"/>
                </a:lnTo>
                <a:lnTo>
                  <a:pt x="1377563" y="1237820"/>
                </a:lnTo>
                <a:lnTo>
                  <a:pt x="1341903" y="1204817"/>
                </a:lnTo>
                <a:lnTo>
                  <a:pt x="1304402" y="1175289"/>
                </a:lnTo>
                <a:lnTo>
                  <a:pt x="1265059" y="1149234"/>
                </a:lnTo>
                <a:lnTo>
                  <a:pt x="1223875" y="1126653"/>
                </a:lnTo>
                <a:lnTo>
                  <a:pt x="1180849" y="1107545"/>
                </a:lnTo>
                <a:lnTo>
                  <a:pt x="1135982" y="1091912"/>
                </a:lnTo>
                <a:lnTo>
                  <a:pt x="1089272" y="1079753"/>
                </a:lnTo>
                <a:lnTo>
                  <a:pt x="1040721" y="1071068"/>
                </a:lnTo>
                <a:lnTo>
                  <a:pt x="990329" y="1065857"/>
                </a:lnTo>
                <a:lnTo>
                  <a:pt x="938095" y="1064120"/>
                </a:lnTo>
                <a:close/>
              </a:path>
              <a:path w="4940934" h="3103245">
                <a:moveTo>
                  <a:pt x="1521348" y="1441767"/>
                </a:moveTo>
                <a:lnTo>
                  <a:pt x="913914" y="1441767"/>
                </a:lnTo>
                <a:lnTo>
                  <a:pt x="954297" y="1443749"/>
                </a:lnTo>
                <a:lnTo>
                  <a:pt x="992475" y="1449321"/>
                </a:lnTo>
                <a:lnTo>
                  <a:pt x="1062219" y="1471237"/>
                </a:lnTo>
                <a:lnTo>
                  <a:pt x="1123145" y="1507514"/>
                </a:lnTo>
                <a:lnTo>
                  <a:pt x="1175253" y="1558153"/>
                </a:lnTo>
                <a:lnTo>
                  <a:pt x="1198000" y="1588858"/>
                </a:lnTo>
                <a:lnTo>
                  <a:pt x="1218543" y="1623153"/>
                </a:lnTo>
                <a:lnTo>
                  <a:pt x="1236892" y="1661069"/>
                </a:lnTo>
                <a:lnTo>
                  <a:pt x="1253015" y="1702515"/>
                </a:lnTo>
                <a:lnTo>
                  <a:pt x="1266944" y="1747582"/>
                </a:lnTo>
                <a:lnTo>
                  <a:pt x="1278669" y="1796240"/>
                </a:lnTo>
                <a:lnTo>
                  <a:pt x="1288189" y="1848487"/>
                </a:lnTo>
                <a:lnTo>
                  <a:pt x="1295505" y="1904326"/>
                </a:lnTo>
                <a:lnTo>
                  <a:pt x="1300617" y="1963755"/>
                </a:lnTo>
                <a:lnTo>
                  <a:pt x="1303474" y="2025697"/>
                </a:lnTo>
                <a:lnTo>
                  <a:pt x="1304226" y="2093384"/>
                </a:lnTo>
                <a:lnTo>
                  <a:pt x="1302724" y="2163584"/>
                </a:lnTo>
                <a:lnTo>
                  <a:pt x="1298821" y="2221348"/>
                </a:lnTo>
                <a:lnTo>
                  <a:pt x="1291242" y="2276401"/>
                </a:lnTo>
                <a:lnTo>
                  <a:pt x="1279987" y="2328748"/>
                </a:lnTo>
                <a:lnTo>
                  <a:pt x="1265059" y="2378376"/>
                </a:lnTo>
                <a:lnTo>
                  <a:pt x="1246456" y="2425298"/>
                </a:lnTo>
                <a:lnTo>
                  <a:pt x="1224178" y="2469510"/>
                </a:lnTo>
                <a:lnTo>
                  <a:pt x="1198226" y="2511012"/>
                </a:lnTo>
                <a:lnTo>
                  <a:pt x="1168600" y="2549803"/>
                </a:lnTo>
                <a:lnTo>
                  <a:pt x="1135300" y="2585885"/>
                </a:lnTo>
                <a:lnTo>
                  <a:pt x="1099573" y="2619023"/>
                </a:lnTo>
                <a:lnTo>
                  <a:pt x="1062160" y="2647742"/>
                </a:lnTo>
                <a:lnTo>
                  <a:pt x="1023062" y="2672044"/>
                </a:lnTo>
                <a:lnTo>
                  <a:pt x="982280" y="2691926"/>
                </a:lnTo>
                <a:lnTo>
                  <a:pt x="939812" y="2707391"/>
                </a:lnTo>
                <a:lnTo>
                  <a:pt x="895658" y="2718437"/>
                </a:lnTo>
                <a:lnTo>
                  <a:pt x="849819" y="2725064"/>
                </a:lnTo>
                <a:lnTo>
                  <a:pt x="802294" y="2727274"/>
                </a:lnTo>
                <a:lnTo>
                  <a:pt x="1463296" y="2727274"/>
                </a:lnTo>
                <a:lnTo>
                  <a:pt x="1485370" y="2691890"/>
                </a:lnTo>
                <a:lnTo>
                  <a:pt x="1508852" y="2650260"/>
                </a:lnTo>
                <a:lnTo>
                  <a:pt x="1530514" y="2607554"/>
                </a:lnTo>
                <a:lnTo>
                  <a:pt x="1550358" y="2563774"/>
                </a:lnTo>
                <a:lnTo>
                  <a:pt x="1568382" y="2518919"/>
                </a:lnTo>
                <a:lnTo>
                  <a:pt x="1584588" y="2472988"/>
                </a:lnTo>
                <a:lnTo>
                  <a:pt x="1598974" y="2425983"/>
                </a:lnTo>
                <a:lnTo>
                  <a:pt x="1611542" y="2377903"/>
                </a:lnTo>
                <a:lnTo>
                  <a:pt x="1622291" y="2328743"/>
                </a:lnTo>
                <a:lnTo>
                  <a:pt x="1631220" y="2278518"/>
                </a:lnTo>
                <a:lnTo>
                  <a:pt x="1638331" y="2227213"/>
                </a:lnTo>
                <a:lnTo>
                  <a:pt x="1643622" y="2174833"/>
                </a:lnTo>
                <a:lnTo>
                  <a:pt x="1647095" y="2121378"/>
                </a:lnTo>
                <a:lnTo>
                  <a:pt x="1648749" y="2066848"/>
                </a:lnTo>
                <a:lnTo>
                  <a:pt x="1648739" y="2012140"/>
                </a:lnTo>
                <a:lnTo>
                  <a:pt x="1647117" y="1958570"/>
                </a:lnTo>
                <a:lnTo>
                  <a:pt x="1643880" y="1906140"/>
                </a:lnTo>
                <a:lnTo>
                  <a:pt x="1639031" y="1854848"/>
                </a:lnTo>
                <a:lnTo>
                  <a:pt x="1632567" y="1804695"/>
                </a:lnTo>
                <a:lnTo>
                  <a:pt x="1624490" y="1755680"/>
                </a:lnTo>
                <a:lnTo>
                  <a:pt x="1614800" y="1707805"/>
                </a:lnTo>
                <a:lnTo>
                  <a:pt x="1603488" y="1661039"/>
                </a:lnTo>
                <a:lnTo>
                  <a:pt x="1590578" y="1615471"/>
                </a:lnTo>
                <a:lnTo>
                  <a:pt x="1576047" y="1571013"/>
                </a:lnTo>
                <a:lnTo>
                  <a:pt x="1559902" y="1527693"/>
                </a:lnTo>
                <a:lnTo>
                  <a:pt x="1542143" y="1485513"/>
                </a:lnTo>
                <a:lnTo>
                  <a:pt x="1522771" y="1444471"/>
                </a:lnTo>
                <a:lnTo>
                  <a:pt x="1521348" y="1441767"/>
                </a:lnTo>
                <a:close/>
              </a:path>
              <a:path w="4940934" h="3103245">
                <a:moveTo>
                  <a:pt x="2415676" y="0"/>
                </a:moveTo>
                <a:lnTo>
                  <a:pt x="2367309" y="3796"/>
                </a:lnTo>
                <a:lnTo>
                  <a:pt x="2326382" y="15187"/>
                </a:lnTo>
                <a:lnTo>
                  <a:pt x="2292897" y="34171"/>
                </a:lnTo>
                <a:lnTo>
                  <a:pt x="2248250" y="94919"/>
                </a:lnTo>
                <a:lnTo>
                  <a:pt x="2237088" y="136684"/>
                </a:lnTo>
                <a:lnTo>
                  <a:pt x="2233368" y="186042"/>
                </a:lnTo>
                <a:lnTo>
                  <a:pt x="2233313" y="231762"/>
                </a:lnTo>
                <a:lnTo>
                  <a:pt x="2233148" y="278484"/>
                </a:lnTo>
                <a:lnTo>
                  <a:pt x="2232873" y="326208"/>
                </a:lnTo>
                <a:lnTo>
                  <a:pt x="2232487" y="374935"/>
                </a:lnTo>
                <a:lnTo>
                  <a:pt x="2231992" y="424664"/>
                </a:lnTo>
                <a:lnTo>
                  <a:pt x="2231386" y="475394"/>
                </a:lnTo>
                <a:lnTo>
                  <a:pt x="2230670" y="527127"/>
                </a:lnTo>
                <a:lnTo>
                  <a:pt x="2229844" y="579861"/>
                </a:lnTo>
                <a:lnTo>
                  <a:pt x="2228908" y="633597"/>
                </a:lnTo>
                <a:lnTo>
                  <a:pt x="2227861" y="688335"/>
                </a:lnTo>
                <a:lnTo>
                  <a:pt x="2226704" y="744074"/>
                </a:lnTo>
                <a:lnTo>
                  <a:pt x="2225437" y="800815"/>
                </a:lnTo>
                <a:lnTo>
                  <a:pt x="2222683" y="916300"/>
                </a:lnTo>
                <a:lnTo>
                  <a:pt x="2221418" y="973040"/>
                </a:lnTo>
                <a:lnTo>
                  <a:pt x="2220263" y="1028779"/>
                </a:lnTo>
                <a:lnTo>
                  <a:pt x="2219218" y="1083516"/>
                </a:lnTo>
                <a:lnTo>
                  <a:pt x="2218283" y="1137251"/>
                </a:lnTo>
                <a:lnTo>
                  <a:pt x="2217458" y="1189984"/>
                </a:lnTo>
                <a:lnTo>
                  <a:pt x="2216743" y="1241716"/>
                </a:lnTo>
                <a:lnTo>
                  <a:pt x="2216137" y="1292446"/>
                </a:lnTo>
                <a:lnTo>
                  <a:pt x="2215642" y="1342175"/>
                </a:lnTo>
                <a:lnTo>
                  <a:pt x="2215257" y="1390902"/>
                </a:lnTo>
                <a:lnTo>
                  <a:pt x="2214982" y="1438627"/>
                </a:lnTo>
                <a:lnTo>
                  <a:pt x="2214817" y="1485351"/>
                </a:lnTo>
                <a:lnTo>
                  <a:pt x="2214762" y="1531073"/>
                </a:lnTo>
                <a:lnTo>
                  <a:pt x="2214641" y="1567041"/>
                </a:lnTo>
                <a:lnTo>
                  <a:pt x="2214278" y="1605684"/>
                </a:lnTo>
                <a:lnTo>
                  <a:pt x="2213673" y="1647001"/>
                </a:lnTo>
                <a:lnTo>
                  <a:pt x="2212825" y="1690994"/>
                </a:lnTo>
                <a:lnTo>
                  <a:pt x="2211736" y="1737662"/>
                </a:lnTo>
                <a:lnTo>
                  <a:pt x="2210404" y="1787005"/>
                </a:lnTo>
                <a:lnTo>
                  <a:pt x="2208830" y="1839024"/>
                </a:lnTo>
                <a:lnTo>
                  <a:pt x="2207014" y="1893717"/>
                </a:lnTo>
                <a:lnTo>
                  <a:pt x="2204956" y="1951085"/>
                </a:lnTo>
                <a:lnTo>
                  <a:pt x="2202656" y="2011129"/>
                </a:lnTo>
                <a:lnTo>
                  <a:pt x="2200114" y="2073848"/>
                </a:lnTo>
                <a:lnTo>
                  <a:pt x="2197329" y="2139241"/>
                </a:lnTo>
                <a:lnTo>
                  <a:pt x="2191273" y="2275377"/>
                </a:lnTo>
                <a:lnTo>
                  <a:pt x="2188487" y="2340768"/>
                </a:lnTo>
                <a:lnTo>
                  <a:pt x="2185942" y="2403485"/>
                </a:lnTo>
                <a:lnTo>
                  <a:pt x="2183641" y="2463527"/>
                </a:lnTo>
                <a:lnTo>
                  <a:pt x="2181581" y="2520895"/>
                </a:lnTo>
                <a:lnTo>
                  <a:pt x="2179764" y="2575588"/>
                </a:lnTo>
                <a:lnTo>
                  <a:pt x="2178190" y="2627606"/>
                </a:lnTo>
                <a:lnTo>
                  <a:pt x="2176857" y="2676949"/>
                </a:lnTo>
                <a:lnTo>
                  <a:pt x="2175768" y="2723618"/>
                </a:lnTo>
                <a:lnTo>
                  <a:pt x="2174920" y="2767613"/>
                </a:lnTo>
                <a:lnTo>
                  <a:pt x="2174314" y="2808932"/>
                </a:lnTo>
                <a:lnTo>
                  <a:pt x="2173951" y="2847577"/>
                </a:lnTo>
                <a:lnTo>
                  <a:pt x="2173830" y="2883547"/>
                </a:lnTo>
                <a:lnTo>
                  <a:pt x="2177551" y="2933891"/>
                </a:lnTo>
                <a:lnTo>
                  <a:pt x="2188713" y="2976488"/>
                </a:lnTo>
                <a:lnTo>
                  <a:pt x="2207316" y="3011340"/>
                </a:lnTo>
                <a:lnTo>
                  <a:pt x="2266849" y="3057809"/>
                </a:lnTo>
                <a:lnTo>
                  <a:pt x="2307779" y="3069426"/>
                </a:lnTo>
                <a:lnTo>
                  <a:pt x="2356151" y="3073298"/>
                </a:lnTo>
                <a:lnTo>
                  <a:pt x="2406692" y="3068130"/>
                </a:lnTo>
                <a:lnTo>
                  <a:pt x="2449170" y="3052627"/>
                </a:lnTo>
                <a:lnTo>
                  <a:pt x="2483586" y="3026789"/>
                </a:lnTo>
                <a:lnTo>
                  <a:pt x="2509940" y="2990616"/>
                </a:lnTo>
                <a:lnTo>
                  <a:pt x="2528231" y="2944109"/>
                </a:lnTo>
                <a:lnTo>
                  <a:pt x="2538460" y="2887268"/>
                </a:lnTo>
                <a:lnTo>
                  <a:pt x="2541583" y="2825714"/>
                </a:lnTo>
                <a:lnTo>
                  <a:pt x="2544338" y="2767559"/>
                </a:lnTo>
                <a:lnTo>
                  <a:pt x="2546727" y="2712804"/>
                </a:lnTo>
                <a:lnTo>
                  <a:pt x="2548749" y="2661448"/>
                </a:lnTo>
                <a:lnTo>
                  <a:pt x="2550403" y="2613492"/>
                </a:lnTo>
                <a:lnTo>
                  <a:pt x="2551690" y="2568935"/>
                </a:lnTo>
                <a:lnTo>
                  <a:pt x="2552609" y="2527777"/>
                </a:lnTo>
                <a:lnTo>
                  <a:pt x="2553344" y="2455659"/>
                </a:lnTo>
                <a:lnTo>
                  <a:pt x="2581246" y="1531073"/>
                </a:lnTo>
                <a:lnTo>
                  <a:pt x="2581301" y="1485351"/>
                </a:lnTo>
                <a:lnTo>
                  <a:pt x="2581467" y="1438627"/>
                </a:lnTo>
                <a:lnTo>
                  <a:pt x="2581743" y="1390902"/>
                </a:lnTo>
                <a:lnTo>
                  <a:pt x="2582129" y="1342175"/>
                </a:lnTo>
                <a:lnTo>
                  <a:pt x="2582626" y="1292446"/>
                </a:lnTo>
                <a:lnTo>
                  <a:pt x="2583232" y="1241716"/>
                </a:lnTo>
                <a:lnTo>
                  <a:pt x="2583949" y="1189984"/>
                </a:lnTo>
                <a:lnTo>
                  <a:pt x="2584775" y="1137251"/>
                </a:lnTo>
                <a:lnTo>
                  <a:pt x="2585712" y="1083516"/>
                </a:lnTo>
                <a:lnTo>
                  <a:pt x="2586758" y="1028779"/>
                </a:lnTo>
                <a:lnTo>
                  <a:pt x="2587914" y="973040"/>
                </a:lnTo>
                <a:lnTo>
                  <a:pt x="2589180" y="916300"/>
                </a:lnTo>
                <a:lnTo>
                  <a:pt x="2591930" y="800815"/>
                </a:lnTo>
                <a:lnTo>
                  <a:pt x="2593196" y="744074"/>
                </a:lnTo>
                <a:lnTo>
                  <a:pt x="2594351" y="688335"/>
                </a:lnTo>
                <a:lnTo>
                  <a:pt x="2595396" y="633597"/>
                </a:lnTo>
                <a:lnTo>
                  <a:pt x="2596331" y="579861"/>
                </a:lnTo>
                <a:lnTo>
                  <a:pt x="2597156" y="527127"/>
                </a:lnTo>
                <a:lnTo>
                  <a:pt x="2597871" y="475394"/>
                </a:lnTo>
                <a:lnTo>
                  <a:pt x="2598476" y="424664"/>
                </a:lnTo>
                <a:lnTo>
                  <a:pt x="2598972" y="374935"/>
                </a:lnTo>
                <a:lnTo>
                  <a:pt x="2599357" y="326208"/>
                </a:lnTo>
                <a:lnTo>
                  <a:pt x="2599632" y="278484"/>
                </a:lnTo>
                <a:lnTo>
                  <a:pt x="2599797" y="231762"/>
                </a:lnTo>
                <a:lnTo>
                  <a:pt x="2599852" y="186042"/>
                </a:lnTo>
                <a:lnTo>
                  <a:pt x="2596093" y="136684"/>
                </a:lnTo>
                <a:lnTo>
                  <a:pt x="2584817" y="94919"/>
                </a:lnTo>
                <a:lnTo>
                  <a:pt x="2566024" y="60748"/>
                </a:lnTo>
                <a:lnTo>
                  <a:pt x="2505885" y="15187"/>
                </a:lnTo>
                <a:lnTo>
                  <a:pt x="2464539" y="3796"/>
                </a:lnTo>
                <a:lnTo>
                  <a:pt x="2415676" y="0"/>
                </a:lnTo>
                <a:close/>
              </a:path>
              <a:path w="4940934" h="3103245">
                <a:moveTo>
                  <a:pt x="4147874" y="1059586"/>
                </a:moveTo>
                <a:lnTo>
                  <a:pt x="3929950" y="1059586"/>
                </a:lnTo>
                <a:lnTo>
                  <a:pt x="3880466" y="1072286"/>
                </a:lnTo>
                <a:lnTo>
                  <a:pt x="3832210" y="1072286"/>
                </a:lnTo>
                <a:lnTo>
                  <a:pt x="3785182" y="1084986"/>
                </a:lnTo>
                <a:lnTo>
                  <a:pt x="3694811" y="1110386"/>
                </a:lnTo>
                <a:lnTo>
                  <a:pt x="3651467" y="1135786"/>
                </a:lnTo>
                <a:lnTo>
                  <a:pt x="3609351" y="1148486"/>
                </a:lnTo>
                <a:lnTo>
                  <a:pt x="3568464" y="1173886"/>
                </a:lnTo>
                <a:lnTo>
                  <a:pt x="3528804" y="1199286"/>
                </a:lnTo>
                <a:lnTo>
                  <a:pt x="3490372" y="1224686"/>
                </a:lnTo>
                <a:lnTo>
                  <a:pt x="3453168" y="1262786"/>
                </a:lnTo>
                <a:lnTo>
                  <a:pt x="3417192" y="1288186"/>
                </a:lnTo>
                <a:lnTo>
                  <a:pt x="3382443" y="1326286"/>
                </a:lnTo>
                <a:lnTo>
                  <a:pt x="3348923" y="1364386"/>
                </a:lnTo>
                <a:lnTo>
                  <a:pt x="3318865" y="1389786"/>
                </a:lnTo>
                <a:lnTo>
                  <a:pt x="3290629" y="1427886"/>
                </a:lnTo>
                <a:lnTo>
                  <a:pt x="3264215" y="1465986"/>
                </a:lnTo>
                <a:lnTo>
                  <a:pt x="3239622" y="1516786"/>
                </a:lnTo>
                <a:lnTo>
                  <a:pt x="3216851" y="1554886"/>
                </a:lnTo>
                <a:lnTo>
                  <a:pt x="3195902" y="1592986"/>
                </a:lnTo>
                <a:lnTo>
                  <a:pt x="3176774" y="1643786"/>
                </a:lnTo>
                <a:lnTo>
                  <a:pt x="3159468" y="1681886"/>
                </a:lnTo>
                <a:lnTo>
                  <a:pt x="3143984" y="1732686"/>
                </a:lnTo>
                <a:lnTo>
                  <a:pt x="3130321" y="1783486"/>
                </a:lnTo>
                <a:lnTo>
                  <a:pt x="3118480" y="1834286"/>
                </a:lnTo>
                <a:lnTo>
                  <a:pt x="3108461" y="1885086"/>
                </a:lnTo>
                <a:lnTo>
                  <a:pt x="3100264" y="1935886"/>
                </a:lnTo>
                <a:lnTo>
                  <a:pt x="3093888" y="1986686"/>
                </a:lnTo>
                <a:lnTo>
                  <a:pt x="3089334" y="2037486"/>
                </a:lnTo>
                <a:lnTo>
                  <a:pt x="3086601" y="2100986"/>
                </a:lnTo>
                <a:lnTo>
                  <a:pt x="3085690" y="2151786"/>
                </a:lnTo>
                <a:lnTo>
                  <a:pt x="3086848" y="2215286"/>
                </a:lnTo>
                <a:lnTo>
                  <a:pt x="3090320" y="2266086"/>
                </a:lnTo>
                <a:lnTo>
                  <a:pt x="3096108" y="2316886"/>
                </a:lnTo>
                <a:lnTo>
                  <a:pt x="3104211" y="2367686"/>
                </a:lnTo>
                <a:lnTo>
                  <a:pt x="3114629" y="2418486"/>
                </a:lnTo>
                <a:lnTo>
                  <a:pt x="3127362" y="2456586"/>
                </a:lnTo>
                <a:lnTo>
                  <a:pt x="3142411" y="2507386"/>
                </a:lnTo>
                <a:lnTo>
                  <a:pt x="3159774" y="2545486"/>
                </a:lnTo>
                <a:lnTo>
                  <a:pt x="3179453" y="2596286"/>
                </a:lnTo>
                <a:lnTo>
                  <a:pt x="3201446" y="2634386"/>
                </a:lnTo>
                <a:lnTo>
                  <a:pt x="3225755" y="2672486"/>
                </a:lnTo>
                <a:lnTo>
                  <a:pt x="3252379" y="2723286"/>
                </a:lnTo>
                <a:lnTo>
                  <a:pt x="3281318" y="2761386"/>
                </a:lnTo>
                <a:lnTo>
                  <a:pt x="3312572" y="2786786"/>
                </a:lnTo>
                <a:lnTo>
                  <a:pt x="3346142" y="2824886"/>
                </a:lnTo>
                <a:lnTo>
                  <a:pt x="3382959" y="2862986"/>
                </a:lnTo>
                <a:lnTo>
                  <a:pt x="3421124" y="2901086"/>
                </a:lnTo>
                <a:lnTo>
                  <a:pt x="3460637" y="2926486"/>
                </a:lnTo>
                <a:lnTo>
                  <a:pt x="3501498" y="2951886"/>
                </a:lnTo>
                <a:lnTo>
                  <a:pt x="3543707" y="2977286"/>
                </a:lnTo>
                <a:lnTo>
                  <a:pt x="3587263" y="3002686"/>
                </a:lnTo>
                <a:lnTo>
                  <a:pt x="3632168" y="3015386"/>
                </a:lnTo>
                <a:lnTo>
                  <a:pt x="3678420" y="3040786"/>
                </a:lnTo>
                <a:lnTo>
                  <a:pt x="3726021" y="3053486"/>
                </a:lnTo>
                <a:lnTo>
                  <a:pt x="3825265" y="3078886"/>
                </a:lnTo>
                <a:lnTo>
                  <a:pt x="4137487" y="3078886"/>
                </a:lnTo>
                <a:lnTo>
                  <a:pt x="4284684" y="3040786"/>
                </a:lnTo>
                <a:lnTo>
                  <a:pt x="4379664" y="2989986"/>
                </a:lnTo>
                <a:lnTo>
                  <a:pt x="4426302" y="2977286"/>
                </a:lnTo>
                <a:lnTo>
                  <a:pt x="4472374" y="2951886"/>
                </a:lnTo>
                <a:lnTo>
                  <a:pt x="4517878" y="2913786"/>
                </a:lnTo>
                <a:lnTo>
                  <a:pt x="4562814" y="2888386"/>
                </a:lnTo>
                <a:lnTo>
                  <a:pt x="4905118" y="2888386"/>
                </a:lnTo>
                <a:lnTo>
                  <a:pt x="4904884" y="2875686"/>
                </a:lnTo>
                <a:lnTo>
                  <a:pt x="4901396" y="2837586"/>
                </a:lnTo>
                <a:lnTo>
                  <a:pt x="4895484" y="2799486"/>
                </a:lnTo>
                <a:lnTo>
                  <a:pt x="4889892" y="2774086"/>
                </a:lnTo>
                <a:lnTo>
                  <a:pt x="4884620" y="2735986"/>
                </a:lnTo>
                <a:lnTo>
                  <a:pt x="3934114" y="2735986"/>
                </a:lnTo>
                <a:lnTo>
                  <a:pt x="3838202" y="2710586"/>
                </a:lnTo>
                <a:lnTo>
                  <a:pt x="3748080" y="2685186"/>
                </a:lnTo>
                <a:lnTo>
                  <a:pt x="3705189" y="2659786"/>
                </a:lnTo>
                <a:lnTo>
                  <a:pt x="3663744" y="2634386"/>
                </a:lnTo>
                <a:lnTo>
                  <a:pt x="3623746" y="2596286"/>
                </a:lnTo>
                <a:lnTo>
                  <a:pt x="3585194" y="2558186"/>
                </a:lnTo>
                <a:lnTo>
                  <a:pt x="3549467" y="2520086"/>
                </a:lnTo>
                <a:lnTo>
                  <a:pt x="3517944" y="2481986"/>
                </a:lnTo>
                <a:lnTo>
                  <a:pt x="3490625" y="2443886"/>
                </a:lnTo>
                <a:lnTo>
                  <a:pt x="3467509" y="2393086"/>
                </a:lnTo>
                <a:lnTo>
                  <a:pt x="3448596" y="2342286"/>
                </a:lnTo>
                <a:lnTo>
                  <a:pt x="3433887" y="2304186"/>
                </a:lnTo>
                <a:lnTo>
                  <a:pt x="3423381" y="2253386"/>
                </a:lnTo>
                <a:lnTo>
                  <a:pt x="3417077" y="2202586"/>
                </a:lnTo>
                <a:lnTo>
                  <a:pt x="3414976" y="2151786"/>
                </a:lnTo>
                <a:lnTo>
                  <a:pt x="3416061" y="2088286"/>
                </a:lnTo>
                <a:lnTo>
                  <a:pt x="3419316" y="2024786"/>
                </a:lnTo>
                <a:lnTo>
                  <a:pt x="3424741" y="1973986"/>
                </a:lnTo>
                <a:lnTo>
                  <a:pt x="3432337" y="1923186"/>
                </a:lnTo>
                <a:lnTo>
                  <a:pt x="3442103" y="1872386"/>
                </a:lnTo>
                <a:lnTo>
                  <a:pt x="3454039" y="1821586"/>
                </a:lnTo>
                <a:lnTo>
                  <a:pt x="3468146" y="1783486"/>
                </a:lnTo>
                <a:lnTo>
                  <a:pt x="3484423" y="1732686"/>
                </a:lnTo>
                <a:lnTo>
                  <a:pt x="3502871" y="1694586"/>
                </a:lnTo>
                <a:lnTo>
                  <a:pt x="3523489" y="1656486"/>
                </a:lnTo>
                <a:lnTo>
                  <a:pt x="3546277" y="1618386"/>
                </a:lnTo>
                <a:lnTo>
                  <a:pt x="3571237" y="1592986"/>
                </a:lnTo>
                <a:lnTo>
                  <a:pt x="3600940" y="1554886"/>
                </a:lnTo>
                <a:lnTo>
                  <a:pt x="3633227" y="1529486"/>
                </a:lnTo>
                <a:lnTo>
                  <a:pt x="3668098" y="1504086"/>
                </a:lnTo>
                <a:lnTo>
                  <a:pt x="3705551" y="1478686"/>
                </a:lnTo>
                <a:lnTo>
                  <a:pt x="3745587" y="1465986"/>
                </a:lnTo>
                <a:lnTo>
                  <a:pt x="3788206" y="1440586"/>
                </a:lnTo>
                <a:lnTo>
                  <a:pt x="3833408" y="1427886"/>
                </a:lnTo>
                <a:lnTo>
                  <a:pt x="3881193" y="1415186"/>
                </a:lnTo>
                <a:lnTo>
                  <a:pt x="3931561" y="1415186"/>
                </a:lnTo>
                <a:lnTo>
                  <a:pt x="3984511" y="1402486"/>
                </a:lnTo>
                <a:lnTo>
                  <a:pt x="4862168" y="1402486"/>
                </a:lnTo>
                <a:lnTo>
                  <a:pt x="4866040" y="1351686"/>
                </a:lnTo>
                <a:lnTo>
                  <a:pt x="4872371" y="1275486"/>
                </a:lnTo>
                <a:lnTo>
                  <a:pt x="4874791" y="1250086"/>
                </a:lnTo>
                <a:lnTo>
                  <a:pt x="4540488" y="1250086"/>
                </a:lnTo>
                <a:lnTo>
                  <a:pt x="4365609" y="1123086"/>
                </a:lnTo>
                <a:lnTo>
                  <a:pt x="4330112" y="1110386"/>
                </a:lnTo>
                <a:lnTo>
                  <a:pt x="4290590" y="1097686"/>
                </a:lnTo>
                <a:lnTo>
                  <a:pt x="4247044" y="1084986"/>
                </a:lnTo>
                <a:lnTo>
                  <a:pt x="4199472" y="1072286"/>
                </a:lnTo>
                <a:lnTo>
                  <a:pt x="4147874" y="1059586"/>
                </a:lnTo>
                <a:close/>
              </a:path>
              <a:path w="4940934" h="3103245">
                <a:moveTo>
                  <a:pt x="4905118" y="2888386"/>
                </a:moveTo>
                <a:lnTo>
                  <a:pt x="4562814" y="2888386"/>
                </a:lnTo>
                <a:lnTo>
                  <a:pt x="4586850" y="2951886"/>
                </a:lnTo>
                <a:lnTo>
                  <a:pt x="4615796" y="2989986"/>
                </a:lnTo>
                <a:lnTo>
                  <a:pt x="4649653" y="3028086"/>
                </a:lnTo>
                <a:lnTo>
                  <a:pt x="4688423" y="3040786"/>
                </a:lnTo>
                <a:lnTo>
                  <a:pt x="4732105" y="3053486"/>
                </a:lnTo>
                <a:lnTo>
                  <a:pt x="4765474" y="3053486"/>
                </a:lnTo>
                <a:lnTo>
                  <a:pt x="4825933" y="3028086"/>
                </a:lnTo>
                <a:lnTo>
                  <a:pt x="4875810" y="2977286"/>
                </a:lnTo>
                <a:lnTo>
                  <a:pt x="4901860" y="2913786"/>
                </a:lnTo>
                <a:lnTo>
                  <a:pt x="4905118" y="2888386"/>
                </a:lnTo>
                <a:close/>
              </a:path>
              <a:path w="4940934" h="3103245">
                <a:moveTo>
                  <a:pt x="4862168" y="1402486"/>
                </a:moveTo>
                <a:lnTo>
                  <a:pt x="4093324" y="1402486"/>
                </a:lnTo>
                <a:lnTo>
                  <a:pt x="4144020" y="1415186"/>
                </a:lnTo>
                <a:lnTo>
                  <a:pt x="4192132" y="1427886"/>
                </a:lnTo>
                <a:lnTo>
                  <a:pt x="4237660" y="1440586"/>
                </a:lnTo>
                <a:lnTo>
                  <a:pt x="4280606" y="1453286"/>
                </a:lnTo>
                <a:lnTo>
                  <a:pt x="4320968" y="1478686"/>
                </a:lnTo>
                <a:lnTo>
                  <a:pt x="4358742" y="1504086"/>
                </a:lnTo>
                <a:lnTo>
                  <a:pt x="4393933" y="1542186"/>
                </a:lnTo>
                <a:lnTo>
                  <a:pt x="4426540" y="1580286"/>
                </a:lnTo>
                <a:lnTo>
                  <a:pt x="4456563" y="1618386"/>
                </a:lnTo>
                <a:lnTo>
                  <a:pt x="4484001" y="1656486"/>
                </a:lnTo>
                <a:lnTo>
                  <a:pt x="4508852" y="1707286"/>
                </a:lnTo>
                <a:lnTo>
                  <a:pt x="4505131" y="1923186"/>
                </a:lnTo>
                <a:lnTo>
                  <a:pt x="4503277" y="2139086"/>
                </a:lnTo>
                <a:lnTo>
                  <a:pt x="4508852" y="2469286"/>
                </a:lnTo>
                <a:lnTo>
                  <a:pt x="4468740" y="2507386"/>
                </a:lnTo>
                <a:lnTo>
                  <a:pt x="4454903" y="2520086"/>
                </a:lnTo>
                <a:lnTo>
                  <a:pt x="4400807" y="2570886"/>
                </a:lnTo>
                <a:lnTo>
                  <a:pt x="4353109" y="2608986"/>
                </a:lnTo>
                <a:lnTo>
                  <a:pt x="4311811" y="2634386"/>
                </a:lnTo>
                <a:lnTo>
                  <a:pt x="4276912" y="2659786"/>
                </a:lnTo>
                <a:lnTo>
                  <a:pt x="4248413" y="2672486"/>
                </a:lnTo>
                <a:lnTo>
                  <a:pt x="4203318" y="2697886"/>
                </a:lnTo>
                <a:lnTo>
                  <a:pt x="4154353" y="2710586"/>
                </a:lnTo>
                <a:lnTo>
                  <a:pt x="4101518" y="2723286"/>
                </a:lnTo>
                <a:lnTo>
                  <a:pt x="4044813" y="2735986"/>
                </a:lnTo>
                <a:lnTo>
                  <a:pt x="4884620" y="2735986"/>
                </a:lnTo>
                <a:lnTo>
                  <a:pt x="4879667" y="2697886"/>
                </a:lnTo>
                <a:lnTo>
                  <a:pt x="4875034" y="2647086"/>
                </a:lnTo>
                <a:lnTo>
                  <a:pt x="4870720" y="2608986"/>
                </a:lnTo>
                <a:lnTo>
                  <a:pt x="4866726" y="2570886"/>
                </a:lnTo>
                <a:lnTo>
                  <a:pt x="4863052" y="2520086"/>
                </a:lnTo>
                <a:lnTo>
                  <a:pt x="4859698" y="2469286"/>
                </a:lnTo>
                <a:lnTo>
                  <a:pt x="4856663" y="2418486"/>
                </a:lnTo>
                <a:lnTo>
                  <a:pt x="4853947" y="2367686"/>
                </a:lnTo>
                <a:lnTo>
                  <a:pt x="4851551" y="2316886"/>
                </a:lnTo>
                <a:lnTo>
                  <a:pt x="4849475" y="2266086"/>
                </a:lnTo>
                <a:lnTo>
                  <a:pt x="4847718" y="2215286"/>
                </a:lnTo>
                <a:lnTo>
                  <a:pt x="4846281" y="2151786"/>
                </a:lnTo>
                <a:lnTo>
                  <a:pt x="4845163" y="2088286"/>
                </a:lnTo>
                <a:lnTo>
                  <a:pt x="4844365" y="2024786"/>
                </a:lnTo>
                <a:lnTo>
                  <a:pt x="4843885" y="1973986"/>
                </a:lnTo>
                <a:lnTo>
                  <a:pt x="4843779" y="1923186"/>
                </a:lnTo>
                <a:lnTo>
                  <a:pt x="4843849" y="1872386"/>
                </a:lnTo>
                <a:lnTo>
                  <a:pt x="4844464" y="1808886"/>
                </a:lnTo>
                <a:lnTo>
                  <a:pt x="4845386" y="1758086"/>
                </a:lnTo>
                <a:lnTo>
                  <a:pt x="4846677" y="1707286"/>
                </a:lnTo>
                <a:lnTo>
                  <a:pt x="4848338" y="1656486"/>
                </a:lnTo>
                <a:lnTo>
                  <a:pt x="4850366" y="1605686"/>
                </a:lnTo>
                <a:lnTo>
                  <a:pt x="4852764" y="1554886"/>
                </a:lnTo>
                <a:lnTo>
                  <a:pt x="4855530" y="1504086"/>
                </a:lnTo>
                <a:lnTo>
                  <a:pt x="4858665" y="1453286"/>
                </a:lnTo>
                <a:lnTo>
                  <a:pt x="4862168" y="1402486"/>
                </a:lnTo>
                <a:close/>
              </a:path>
              <a:path w="4940934" h="3103245">
                <a:moveTo>
                  <a:pt x="4771171" y="30886"/>
                </a:moveTo>
                <a:lnTo>
                  <a:pt x="4726161" y="43586"/>
                </a:lnTo>
                <a:lnTo>
                  <a:pt x="4687868" y="56286"/>
                </a:lnTo>
                <a:lnTo>
                  <a:pt x="4656293" y="81686"/>
                </a:lnTo>
                <a:lnTo>
                  <a:pt x="4613298" y="145186"/>
                </a:lnTo>
                <a:lnTo>
                  <a:pt x="4601880" y="195986"/>
                </a:lnTo>
                <a:lnTo>
                  <a:pt x="4595230" y="259486"/>
                </a:lnTo>
                <a:lnTo>
                  <a:pt x="4591968" y="284886"/>
                </a:lnTo>
                <a:lnTo>
                  <a:pt x="4588749" y="322986"/>
                </a:lnTo>
                <a:lnTo>
                  <a:pt x="4585572" y="361086"/>
                </a:lnTo>
                <a:lnTo>
                  <a:pt x="4582437" y="399186"/>
                </a:lnTo>
                <a:lnTo>
                  <a:pt x="4579345" y="437286"/>
                </a:lnTo>
                <a:lnTo>
                  <a:pt x="4576295" y="475386"/>
                </a:lnTo>
                <a:lnTo>
                  <a:pt x="4573287" y="526186"/>
                </a:lnTo>
                <a:lnTo>
                  <a:pt x="4570322" y="576986"/>
                </a:lnTo>
                <a:lnTo>
                  <a:pt x="4567399" y="627786"/>
                </a:lnTo>
                <a:lnTo>
                  <a:pt x="4564518" y="678586"/>
                </a:lnTo>
                <a:lnTo>
                  <a:pt x="4561679" y="729386"/>
                </a:lnTo>
                <a:lnTo>
                  <a:pt x="4558882" y="792886"/>
                </a:lnTo>
                <a:lnTo>
                  <a:pt x="4556128" y="843686"/>
                </a:lnTo>
                <a:lnTo>
                  <a:pt x="4553416" y="907186"/>
                </a:lnTo>
                <a:lnTo>
                  <a:pt x="4550746" y="970686"/>
                </a:lnTo>
                <a:lnTo>
                  <a:pt x="4548118" y="1046886"/>
                </a:lnTo>
                <a:lnTo>
                  <a:pt x="4545532" y="1110386"/>
                </a:lnTo>
                <a:lnTo>
                  <a:pt x="4542989" y="1186586"/>
                </a:lnTo>
                <a:lnTo>
                  <a:pt x="4540488" y="1250086"/>
                </a:lnTo>
                <a:lnTo>
                  <a:pt x="4874791" y="1250086"/>
                </a:lnTo>
                <a:lnTo>
                  <a:pt x="4878421" y="1211986"/>
                </a:lnTo>
                <a:lnTo>
                  <a:pt x="4884189" y="1135786"/>
                </a:lnTo>
                <a:lnTo>
                  <a:pt x="4889676" y="1072286"/>
                </a:lnTo>
                <a:lnTo>
                  <a:pt x="4894882" y="996086"/>
                </a:lnTo>
                <a:lnTo>
                  <a:pt x="4899806" y="932586"/>
                </a:lnTo>
                <a:lnTo>
                  <a:pt x="4904448" y="881786"/>
                </a:lnTo>
                <a:lnTo>
                  <a:pt x="4908810" y="818286"/>
                </a:lnTo>
                <a:lnTo>
                  <a:pt x="4912889" y="754786"/>
                </a:lnTo>
                <a:lnTo>
                  <a:pt x="4916688" y="703986"/>
                </a:lnTo>
                <a:lnTo>
                  <a:pt x="4920205" y="653186"/>
                </a:lnTo>
                <a:lnTo>
                  <a:pt x="4923440" y="602386"/>
                </a:lnTo>
                <a:lnTo>
                  <a:pt x="4926395" y="551586"/>
                </a:lnTo>
                <a:lnTo>
                  <a:pt x="4929067" y="513486"/>
                </a:lnTo>
                <a:lnTo>
                  <a:pt x="4931459" y="475386"/>
                </a:lnTo>
                <a:lnTo>
                  <a:pt x="4933569" y="424586"/>
                </a:lnTo>
                <a:lnTo>
                  <a:pt x="4935398" y="386486"/>
                </a:lnTo>
                <a:lnTo>
                  <a:pt x="4936945" y="361086"/>
                </a:lnTo>
                <a:lnTo>
                  <a:pt x="4938211" y="322986"/>
                </a:lnTo>
                <a:lnTo>
                  <a:pt x="4939196" y="297586"/>
                </a:lnTo>
                <a:lnTo>
                  <a:pt x="4939899" y="259486"/>
                </a:lnTo>
                <a:lnTo>
                  <a:pt x="4940321" y="234086"/>
                </a:lnTo>
                <a:lnTo>
                  <a:pt x="4940462" y="208686"/>
                </a:lnTo>
                <a:lnTo>
                  <a:pt x="4935759" y="157886"/>
                </a:lnTo>
                <a:lnTo>
                  <a:pt x="4921650" y="119786"/>
                </a:lnTo>
                <a:lnTo>
                  <a:pt x="4898136" y="81686"/>
                </a:lnTo>
                <a:lnTo>
                  <a:pt x="4865217" y="56286"/>
                </a:lnTo>
                <a:lnTo>
                  <a:pt x="4822896" y="43586"/>
                </a:lnTo>
                <a:lnTo>
                  <a:pt x="4771171" y="308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24071" y="5114018"/>
            <a:ext cx="7816850" cy="2164080"/>
          </a:xfrm>
          <a:custGeom>
            <a:avLst/>
            <a:gdLst/>
            <a:ahLst/>
            <a:cxnLst/>
            <a:rect l="l" t="t" r="r" b="b"/>
            <a:pathLst>
              <a:path w="7816850" h="2164079">
                <a:moveTo>
                  <a:pt x="938095" y="102323"/>
                </a:moveTo>
                <a:lnTo>
                  <a:pt x="884087" y="103630"/>
                </a:lnTo>
                <a:lnTo>
                  <a:pt x="831495" y="107550"/>
                </a:lnTo>
                <a:lnTo>
                  <a:pt x="780319" y="114084"/>
                </a:lnTo>
                <a:lnTo>
                  <a:pt x="730560" y="123231"/>
                </a:lnTo>
                <a:lnTo>
                  <a:pt x="682216" y="134992"/>
                </a:lnTo>
                <a:lnTo>
                  <a:pt x="635289" y="149366"/>
                </a:lnTo>
                <a:lnTo>
                  <a:pt x="589778" y="166354"/>
                </a:lnTo>
                <a:lnTo>
                  <a:pt x="545683" y="185955"/>
                </a:lnTo>
                <a:lnTo>
                  <a:pt x="503005" y="208169"/>
                </a:lnTo>
                <a:lnTo>
                  <a:pt x="461742" y="232997"/>
                </a:lnTo>
                <a:lnTo>
                  <a:pt x="421896" y="260439"/>
                </a:lnTo>
                <a:lnTo>
                  <a:pt x="383465" y="290494"/>
                </a:lnTo>
                <a:lnTo>
                  <a:pt x="346451" y="323162"/>
                </a:lnTo>
                <a:lnTo>
                  <a:pt x="310853" y="358444"/>
                </a:lnTo>
                <a:lnTo>
                  <a:pt x="276672" y="396339"/>
                </a:lnTo>
                <a:lnTo>
                  <a:pt x="243906" y="436848"/>
                </a:lnTo>
                <a:lnTo>
                  <a:pt x="212556" y="479971"/>
                </a:lnTo>
                <a:lnTo>
                  <a:pt x="185568" y="520361"/>
                </a:lnTo>
                <a:lnTo>
                  <a:pt x="160411" y="561536"/>
                </a:lnTo>
                <a:lnTo>
                  <a:pt x="137085" y="603496"/>
                </a:lnTo>
                <a:lnTo>
                  <a:pt x="115590" y="646241"/>
                </a:lnTo>
                <a:lnTo>
                  <a:pt x="95926" y="689771"/>
                </a:lnTo>
                <a:lnTo>
                  <a:pt x="78093" y="734086"/>
                </a:lnTo>
                <a:lnTo>
                  <a:pt x="62091" y="779185"/>
                </a:lnTo>
                <a:lnTo>
                  <a:pt x="47920" y="825069"/>
                </a:lnTo>
                <a:lnTo>
                  <a:pt x="35542" y="871911"/>
                </a:lnTo>
                <a:lnTo>
                  <a:pt x="25072" y="919192"/>
                </a:lnTo>
                <a:lnTo>
                  <a:pt x="16395" y="967431"/>
                </a:lnTo>
                <a:lnTo>
                  <a:pt x="9549" y="1016454"/>
                </a:lnTo>
                <a:lnTo>
                  <a:pt x="4534" y="1066262"/>
                </a:lnTo>
                <a:lnTo>
                  <a:pt x="1351" y="1116854"/>
                </a:lnTo>
                <a:lnTo>
                  <a:pt x="0" y="1168231"/>
                </a:lnTo>
                <a:lnTo>
                  <a:pt x="479" y="1220393"/>
                </a:lnTo>
                <a:lnTo>
                  <a:pt x="3275" y="1277403"/>
                </a:lnTo>
                <a:lnTo>
                  <a:pt x="8187" y="1332842"/>
                </a:lnTo>
                <a:lnTo>
                  <a:pt x="15215" y="1386709"/>
                </a:lnTo>
                <a:lnTo>
                  <a:pt x="24360" y="1439006"/>
                </a:lnTo>
                <a:lnTo>
                  <a:pt x="35621" y="1489731"/>
                </a:lnTo>
                <a:lnTo>
                  <a:pt x="48999" y="1538886"/>
                </a:lnTo>
                <a:lnTo>
                  <a:pt x="64493" y="1586469"/>
                </a:lnTo>
                <a:lnTo>
                  <a:pt x="82104" y="1632482"/>
                </a:lnTo>
                <a:lnTo>
                  <a:pt x="101832" y="1676924"/>
                </a:lnTo>
                <a:lnTo>
                  <a:pt x="123677" y="1719795"/>
                </a:lnTo>
                <a:lnTo>
                  <a:pt x="147638" y="1761095"/>
                </a:lnTo>
                <a:lnTo>
                  <a:pt x="173716" y="1800824"/>
                </a:lnTo>
                <a:lnTo>
                  <a:pt x="201911" y="1838983"/>
                </a:lnTo>
                <a:lnTo>
                  <a:pt x="232223" y="1875571"/>
                </a:lnTo>
                <a:lnTo>
                  <a:pt x="264652" y="1910588"/>
                </a:lnTo>
                <a:lnTo>
                  <a:pt x="302775" y="1947432"/>
                </a:lnTo>
                <a:lnTo>
                  <a:pt x="342113" y="1981072"/>
                </a:lnTo>
                <a:lnTo>
                  <a:pt x="382666" y="2011509"/>
                </a:lnTo>
                <a:lnTo>
                  <a:pt x="424434" y="2038743"/>
                </a:lnTo>
                <a:lnTo>
                  <a:pt x="467416" y="2062772"/>
                </a:lnTo>
                <a:lnTo>
                  <a:pt x="511613" y="2083598"/>
                </a:lnTo>
                <a:lnTo>
                  <a:pt x="557024" y="2101220"/>
                </a:lnTo>
                <a:lnTo>
                  <a:pt x="603650" y="2115638"/>
                </a:lnTo>
                <a:lnTo>
                  <a:pt x="651490" y="2126852"/>
                </a:lnTo>
                <a:lnTo>
                  <a:pt x="700544" y="2134862"/>
                </a:lnTo>
                <a:lnTo>
                  <a:pt x="750812" y="2139668"/>
                </a:lnTo>
                <a:lnTo>
                  <a:pt x="802294" y="2141270"/>
                </a:lnTo>
                <a:lnTo>
                  <a:pt x="853944" y="2139799"/>
                </a:lnTo>
                <a:lnTo>
                  <a:pt x="904222" y="2135384"/>
                </a:lnTo>
                <a:lnTo>
                  <a:pt x="953128" y="2128025"/>
                </a:lnTo>
                <a:lnTo>
                  <a:pt x="1000662" y="2117723"/>
                </a:lnTo>
                <a:lnTo>
                  <a:pt x="1046823" y="2104478"/>
                </a:lnTo>
                <a:lnTo>
                  <a:pt x="1091612" y="2088289"/>
                </a:lnTo>
                <a:lnTo>
                  <a:pt x="1135028" y="2069157"/>
                </a:lnTo>
                <a:lnTo>
                  <a:pt x="1177072" y="2047081"/>
                </a:lnTo>
                <a:lnTo>
                  <a:pt x="1217744" y="2022062"/>
                </a:lnTo>
                <a:lnTo>
                  <a:pt x="1257043" y="1994099"/>
                </a:lnTo>
                <a:lnTo>
                  <a:pt x="1294970" y="1963192"/>
                </a:lnTo>
                <a:lnTo>
                  <a:pt x="1331524" y="1929342"/>
                </a:lnTo>
                <a:lnTo>
                  <a:pt x="1366705" y="1892549"/>
                </a:lnTo>
                <a:lnTo>
                  <a:pt x="1400514" y="1852811"/>
                </a:lnTo>
                <a:lnTo>
                  <a:pt x="1432950" y="1810130"/>
                </a:lnTo>
                <a:lnTo>
                  <a:pt x="1460070" y="1770650"/>
                </a:lnTo>
                <a:lnTo>
                  <a:pt x="1463296" y="1765477"/>
                </a:lnTo>
                <a:lnTo>
                  <a:pt x="802294" y="1765477"/>
                </a:lnTo>
                <a:lnTo>
                  <a:pt x="755862" y="1762934"/>
                </a:lnTo>
                <a:lnTo>
                  <a:pt x="711176" y="1755304"/>
                </a:lnTo>
                <a:lnTo>
                  <a:pt x="668236" y="1742586"/>
                </a:lnTo>
                <a:lnTo>
                  <a:pt x="627042" y="1724781"/>
                </a:lnTo>
                <a:lnTo>
                  <a:pt x="587594" y="1701888"/>
                </a:lnTo>
                <a:lnTo>
                  <a:pt x="549893" y="1673908"/>
                </a:lnTo>
                <a:lnTo>
                  <a:pt x="513940" y="1640839"/>
                </a:lnTo>
                <a:lnTo>
                  <a:pt x="483095" y="1605883"/>
                </a:lnTo>
                <a:lnTo>
                  <a:pt x="455878" y="1567987"/>
                </a:lnTo>
                <a:lnTo>
                  <a:pt x="432291" y="1527150"/>
                </a:lnTo>
                <a:lnTo>
                  <a:pt x="412333" y="1483373"/>
                </a:lnTo>
                <a:lnTo>
                  <a:pt x="396004" y="1436656"/>
                </a:lnTo>
                <a:lnTo>
                  <a:pt x="383304" y="1386999"/>
                </a:lnTo>
                <a:lnTo>
                  <a:pt x="374233" y="1334403"/>
                </a:lnTo>
                <a:lnTo>
                  <a:pt x="368790" y="1278868"/>
                </a:lnTo>
                <a:lnTo>
                  <a:pt x="366976" y="1220393"/>
                </a:lnTo>
                <a:lnTo>
                  <a:pt x="368185" y="1167039"/>
                </a:lnTo>
                <a:lnTo>
                  <a:pt x="371812" y="1114875"/>
                </a:lnTo>
                <a:lnTo>
                  <a:pt x="377857" y="1063901"/>
                </a:lnTo>
                <a:lnTo>
                  <a:pt x="386320" y="1014118"/>
                </a:lnTo>
                <a:lnTo>
                  <a:pt x="397202" y="965525"/>
                </a:lnTo>
                <a:lnTo>
                  <a:pt x="410502" y="918123"/>
                </a:lnTo>
                <a:lnTo>
                  <a:pt x="426291" y="871738"/>
                </a:lnTo>
                <a:lnTo>
                  <a:pt x="444359" y="826891"/>
                </a:lnTo>
                <a:lnTo>
                  <a:pt x="464916" y="783061"/>
                </a:lnTo>
                <a:lnTo>
                  <a:pt x="487892" y="740422"/>
                </a:lnTo>
                <a:lnTo>
                  <a:pt x="516629" y="694914"/>
                </a:lnTo>
                <a:lnTo>
                  <a:pt x="547451" y="653675"/>
                </a:lnTo>
                <a:lnTo>
                  <a:pt x="580097" y="616997"/>
                </a:lnTo>
                <a:lnTo>
                  <a:pt x="614830" y="584588"/>
                </a:lnTo>
                <a:lnTo>
                  <a:pt x="651561" y="556544"/>
                </a:lnTo>
                <a:lnTo>
                  <a:pt x="690290" y="532867"/>
                </a:lnTo>
                <a:lnTo>
                  <a:pt x="731018" y="513555"/>
                </a:lnTo>
                <a:lnTo>
                  <a:pt x="773745" y="498610"/>
                </a:lnTo>
                <a:lnTo>
                  <a:pt x="818469" y="488031"/>
                </a:lnTo>
                <a:lnTo>
                  <a:pt x="865193" y="481818"/>
                </a:lnTo>
                <a:lnTo>
                  <a:pt x="913914" y="479971"/>
                </a:lnTo>
                <a:lnTo>
                  <a:pt x="1521348" y="479971"/>
                </a:lnTo>
                <a:lnTo>
                  <a:pt x="1501784" y="442772"/>
                </a:lnTo>
                <a:lnTo>
                  <a:pt x="1473491" y="395875"/>
                </a:lnTo>
                <a:lnTo>
                  <a:pt x="1443357" y="352450"/>
                </a:lnTo>
                <a:lnTo>
                  <a:pt x="1411381" y="312500"/>
                </a:lnTo>
                <a:lnTo>
                  <a:pt x="1377563" y="276024"/>
                </a:lnTo>
                <a:lnTo>
                  <a:pt x="1341903" y="243021"/>
                </a:lnTo>
                <a:lnTo>
                  <a:pt x="1304402" y="213492"/>
                </a:lnTo>
                <a:lnTo>
                  <a:pt x="1265059" y="187437"/>
                </a:lnTo>
                <a:lnTo>
                  <a:pt x="1223875" y="164856"/>
                </a:lnTo>
                <a:lnTo>
                  <a:pt x="1180849" y="145749"/>
                </a:lnTo>
                <a:lnTo>
                  <a:pt x="1135982" y="130116"/>
                </a:lnTo>
                <a:lnTo>
                  <a:pt x="1089272" y="117957"/>
                </a:lnTo>
                <a:lnTo>
                  <a:pt x="1040721" y="109272"/>
                </a:lnTo>
                <a:lnTo>
                  <a:pt x="990329" y="104060"/>
                </a:lnTo>
                <a:lnTo>
                  <a:pt x="938095" y="102323"/>
                </a:lnTo>
                <a:close/>
              </a:path>
              <a:path w="7816850" h="2164079">
                <a:moveTo>
                  <a:pt x="1521348" y="479971"/>
                </a:moveTo>
                <a:lnTo>
                  <a:pt x="913914" y="479971"/>
                </a:lnTo>
                <a:lnTo>
                  <a:pt x="954297" y="481952"/>
                </a:lnTo>
                <a:lnTo>
                  <a:pt x="992475" y="487525"/>
                </a:lnTo>
                <a:lnTo>
                  <a:pt x="1062219" y="509440"/>
                </a:lnTo>
                <a:lnTo>
                  <a:pt x="1123145" y="545717"/>
                </a:lnTo>
                <a:lnTo>
                  <a:pt x="1175253" y="596356"/>
                </a:lnTo>
                <a:lnTo>
                  <a:pt x="1198000" y="627061"/>
                </a:lnTo>
                <a:lnTo>
                  <a:pt x="1218543" y="661357"/>
                </a:lnTo>
                <a:lnTo>
                  <a:pt x="1236892" y="699272"/>
                </a:lnTo>
                <a:lnTo>
                  <a:pt x="1253015" y="740719"/>
                </a:lnTo>
                <a:lnTo>
                  <a:pt x="1266944" y="785786"/>
                </a:lnTo>
                <a:lnTo>
                  <a:pt x="1278669" y="834443"/>
                </a:lnTo>
                <a:lnTo>
                  <a:pt x="1288189" y="886691"/>
                </a:lnTo>
                <a:lnTo>
                  <a:pt x="1295505" y="942529"/>
                </a:lnTo>
                <a:lnTo>
                  <a:pt x="1300617" y="1001958"/>
                </a:lnTo>
                <a:lnTo>
                  <a:pt x="1303474" y="1063901"/>
                </a:lnTo>
                <a:lnTo>
                  <a:pt x="1304226" y="1131587"/>
                </a:lnTo>
                <a:lnTo>
                  <a:pt x="1302724" y="1201788"/>
                </a:lnTo>
                <a:lnTo>
                  <a:pt x="1298821" y="1259551"/>
                </a:lnTo>
                <a:lnTo>
                  <a:pt x="1291242" y="1314604"/>
                </a:lnTo>
                <a:lnTo>
                  <a:pt x="1279987" y="1366951"/>
                </a:lnTo>
                <a:lnTo>
                  <a:pt x="1265059" y="1416580"/>
                </a:lnTo>
                <a:lnTo>
                  <a:pt x="1246456" y="1463502"/>
                </a:lnTo>
                <a:lnTo>
                  <a:pt x="1224178" y="1507714"/>
                </a:lnTo>
                <a:lnTo>
                  <a:pt x="1198226" y="1549216"/>
                </a:lnTo>
                <a:lnTo>
                  <a:pt x="1168600" y="1588007"/>
                </a:lnTo>
                <a:lnTo>
                  <a:pt x="1135300" y="1624088"/>
                </a:lnTo>
                <a:lnTo>
                  <a:pt x="1099573" y="1657226"/>
                </a:lnTo>
                <a:lnTo>
                  <a:pt x="1062160" y="1685946"/>
                </a:lnTo>
                <a:lnTo>
                  <a:pt x="1023062" y="1710247"/>
                </a:lnTo>
                <a:lnTo>
                  <a:pt x="982280" y="1730130"/>
                </a:lnTo>
                <a:lnTo>
                  <a:pt x="939812" y="1745594"/>
                </a:lnTo>
                <a:lnTo>
                  <a:pt x="895658" y="1756640"/>
                </a:lnTo>
                <a:lnTo>
                  <a:pt x="849819" y="1763268"/>
                </a:lnTo>
                <a:lnTo>
                  <a:pt x="802294" y="1765477"/>
                </a:lnTo>
                <a:lnTo>
                  <a:pt x="1463296" y="1765477"/>
                </a:lnTo>
                <a:lnTo>
                  <a:pt x="1485370" y="1730094"/>
                </a:lnTo>
                <a:lnTo>
                  <a:pt x="1508852" y="1688463"/>
                </a:lnTo>
                <a:lnTo>
                  <a:pt x="1530514" y="1645758"/>
                </a:lnTo>
                <a:lnTo>
                  <a:pt x="1550358" y="1601977"/>
                </a:lnTo>
                <a:lnTo>
                  <a:pt x="1568382" y="1557122"/>
                </a:lnTo>
                <a:lnTo>
                  <a:pt x="1584588" y="1511192"/>
                </a:lnTo>
                <a:lnTo>
                  <a:pt x="1598974" y="1464187"/>
                </a:lnTo>
                <a:lnTo>
                  <a:pt x="1611542" y="1416106"/>
                </a:lnTo>
                <a:lnTo>
                  <a:pt x="1622291" y="1366947"/>
                </a:lnTo>
                <a:lnTo>
                  <a:pt x="1631220" y="1316721"/>
                </a:lnTo>
                <a:lnTo>
                  <a:pt x="1638331" y="1265416"/>
                </a:lnTo>
                <a:lnTo>
                  <a:pt x="1643622" y="1213036"/>
                </a:lnTo>
                <a:lnTo>
                  <a:pt x="1647095" y="1159582"/>
                </a:lnTo>
                <a:lnTo>
                  <a:pt x="1648749" y="1105052"/>
                </a:lnTo>
                <a:lnTo>
                  <a:pt x="1648739" y="1050344"/>
                </a:lnTo>
                <a:lnTo>
                  <a:pt x="1647117" y="996774"/>
                </a:lnTo>
                <a:lnTo>
                  <a:pt x="1643880" y="944343"/>
                </a:lnTo>
                <a:lnTo>
                  <a:pt x="1639031" y="893051"/>
                </a:lnTo>
                <a:lnTo>
                  <a:pt x="1632567" y="842898"/>
                </a:lnTo>
                <a:lnTo>
                  <a:pt x="1624490" y="793884"/>
                </a:lnTo>
                <a:lnTo>
                  <a:pt x="1614800" y="746009"/>
                </a:lnTo>
                <a:lnTo>
                  <a:pt x="1603488" y="699243"/>
                </a:lnTo>
                <a:lnTo>
                  <a:pt x="1590578" y="653675"/>
                </a:lnTo>
                <a:lnTo>
                  <a:pt x="1576047" y="609216"/>
                </a:lnTo>
                <a:lnTo>
                  <a:pt x="1559902" y="565897"/>
                </a:lnTo>
                <a:lnTo>
                  <a:pt x="1542143" y="523716"/>
                </a:lnTo>
                <a:lnTo>
                  <a:pt x="1522771" y="482675"/>
                </a:lnTo>
                <a:lnTo>
                  <a:pt x="1521348" y="479971"/>
                </a:lnTo>
                <a:close/>
              </a:path>
              <a:path w="7816850" h="2164079">
                <a:moveTo>
                  <a:pt x="3595678" y="418579"/>
                </a:moveTo>
                <a:lnTo>
                  <a:pt x="3141215" y="418579"/>
                </a:lnTo>
                <a:lnTo>
                  <a:pt x="3169494" y="422597"/>
                </a:lnTo>
                <a:lnTo>
                  <a:pt x="3194795" y="434652"/>
                </a:lnTo>
                <a:lnTo>
                  <a:pt x="3236468" y="482873"/>
                </a:lnTo>
                <a:lnTo>
                  <a:pt x="3252840" y="519039"/>
                </a:lnTo>
                <a:lnTo>
                  <a:pt x="3266234" y="563241"/>
                </a:lnTo>
                <a:lnTo>
                  <a:pt x="3276652" y="615481"/>
                </a:lnTo>
                <a:lnTo>
                  <a:pt x="3284093" y="675757"/>
                </a:lnTo>
                <a:lnTo>
                  <a:pt x="3288558" y="744070"/>
                </a:lnTo>
                <a:lnTo>
                  <a:pt x="3289956" y="815808"/>
                </a:lnTo>
                <a:lnTo>
                  <a:pt x="3290021" y="822286"/>
                </a:lnTo>
                <a:lnTo>
                  <a:pt x="3289639" y="850997"/>
                </a:lnTo>
                <a:lnTo>
                  <a:pt x="3288417" y="890646"/>
                </a:lnTo>
                <a:lnTo>
                  <a:pt x="3286381" y="939365"/>
                </a:lnTo>
                <a:lnTo>
                  <a:pt x="3280682" y="1054941"/>
                </a:lnTo>
                <a:lnTo>
                  <a:pt x="3278651" y="1103660"/>
                </a:lnTo>
                <a:lnTo>
                  <a:pt x="3277434" y="1143308"/>
                </a:lnTo>
                <a:lnTo>
                  <a:pt x="3277028" y="1173886"/>
                </a:lnTo>
                <a:lnTo>
                  <a:pt x="3277435" y="1221761"/>
                </a:lnTo>
                <a:lnTo>
                  <a:pt x="3278655" y="1270508"/>
                </a:lnTo>
                <a:lnTo>
                  <a:pt x="3280688" y="1320126"/>
                </a:lnTo>
                <a:lnTo>
                  <a:pt x="3283536" y="1370617"/>
                </a:lnTo>
                <a:lnTo>
                  <a:pt x="3287196" y="1421980"/>
                </a:lnTo>
                <a:lnTo>
                  <a:pt x="3291671" y="1474215"/>
                </a:lnTo>
                <a:lnTo>
                  <a:pt x="3296960" y="1527322"/>
                </a:lnTo>
                <a:lnTo>
                  <a:pt x="3303063" y="1581302"/>
                </a:lnTo>
                <a:lnTo>
                  <a:pt x="3355159" y="1988718"/>
                </a:lnTo>
                <a:lnTo>
                  <a:pt x="3365854" y="2042153"/>
                </a:lnTo>
                <a:lnTo>
                  <a:pt x="3384302" y="2085873"/>
                </a:lnTo>
                <a:lnTo>
                  <a:pt x="3410501" y="2119877"/>
                </a:lnTo>
                <a:lnTo>
                  <a:pt x="3444452" y="2144166"/>
                </a:lnTo>
                <a:lnTo>
                  <a:pt x="3486156" y="2158739"/>
                </a:lnTo>
                <a:lnTo>
                  <a:pt x="3535613" y="2163597"/>
                </a:lnTo>
                <a:lnTo>
                  <a:pt x="3573923" y="2160399"/>
                </a:lnTo>
                <a:lnTo>
                  <a:pt x="3640426" y="2134815"/>
                </a:lnTo>
                <a:lnTo>
                  <a:pt x="3691821" y="2084935"/>
                </a:lnTo>
                <a:lnTo>
                  <a:pt x="3718330" y="2018431"/>
                </a:lnTo>
                <a:lnTo>
                  <a:pt x="3721643" y="1979421"/>
                </a:lnTo>
                <a:lnTo>
                  <a:pt x="3721018" y="1939845"/>
                </a:lnTo>
                <a:lnTo>
                  <a:pt x="3719143" y="1897390"/>
                </a:lnTo>
                <a:lnTo>
                  <a:pt x="3716018" y="1852057"/>
                </a:lnTo>
                <a:lnTo>
                  <a:pt x="3711643" y="1803847"/>
                </a:lnTo>
                <a:lnTo>
                  <a:pt x="3706019" y="1752759"/>
                </a:lnTo>
                <a:lnTo>
                  <a:pt x="3699145" y="1698794"/>
                </a:lnTo>
                <a:lnTo>
                  <a:pt x="3691022" y="1641950"/>
                </a:lnTo>
                <a:lnTo>
                  <a:pt x="3672274" y="1522483"/>
                </a:lnTo>
                <a:lnTo>
                  <a:pt x="3664148" y="1465555"/>
                </a:lnTo>
                <a:lnTo>
                  <a:pt x="3657272" y="1411446"/>
                </a:lnTo>
                <a:lnTo>
                  <a:pt x="3651647" y="1360157"/>
                </a:lnTo>
                <a:lnTo>
                  <a:pt x="3647271" y="1311687"/>
                </a:lnTo>
                <a:lnTo>
                  <a:pt x="3644146" y="1266036"/>
                </a:lnTo>
                <a:lnTo>
                  <a:pt x="3642270" y="1223205"/>
                </a:lnTo>
                <a:lnTo>
                  <a:pt x="3641645" y="1183195"/>
                </a:lnTo>
                <a:lnTo>
                  <a:pt x="3643512" y="1010170"/>
                </a:lnTo>
                <a:lnTo>
                  <a:pt x="3643402" y="818970"/>
                </a:lnTo>
                <a:lnTo>
                  <a:pt x="3641297" y="755499"/>
                </a:lnTo>
                <a:lnTo>
                  <a:pt x="3637631" y="692060"/>
                </a:lnTo>
                <a:lnTo>
                  <a:pt x="3632514" y="631971"/>
                </a:lnTo>
                <a:lnTo>
                  <a:pt x="3625947" y="575230"/>
                </a:lnTo>
                <a:lnTo>
                  <a:pt x="3617928" y="521838"/>
                </a:lnTo>
                <a:lnTo>
                  <a:pt x="3608459" y="471794"/>
                </a:lnTo>
                <a:lnTo>
                  <a:pt x="3597539" y="425099"/>
                </a:lnTo>
                <a:lnTo>
                  <a:pt x="3595678" y="418579"/>
                </a:lnTo>
                <a:close/>
              </a:path>
              <a:path w="7816850" h="2164079">
                <a:moveTo>
                  <a:pt x="2305923" y="0"/>
                </a:moveTo>
                <a:lnTo>
                  <a:pt x="2234065" y="12792"/>
                </a:lnTo>
                <a:lnTo>
                  <a:pt x="2174770" y="51168"/>
                </a:lnTo>
                <a:lnTo>
                  <a:pt x="2135000" y="109534"/>
                </a:lnTo>
                <a:lnTo>
                  <a:pt x="2121747" y="182321"/>
                </a:lnTo>
                <a:lnTo>
                  <a:pt x="2122154" y="215691"/>
                </a:lnTo>
                <a:lnTo>
                  <a:pt x="2123375" y="256271"/>
                </a:lnTo>
                <a:lnTo>
                  <a:pt x="2125461" y="305104"/>
                </a:lnTo>
                <a:lnTo>
                  <a:pt x="2131100" y="414049"/>
                </a:lnTo>
                <a:lnTo>
                  <a:pt x="2133136" y="461837"/>
                </a:lnTo>
                <a:lnTo>
                  <a:pt x="2134358" y="502416"/>
                </a:lnTo>
                <a:lnTo>
                  <a:pt x="2134765" y="535787"/>
                </a:lnTo>
                <a:lnTo>
                  <a:pt x="2134470" y="576940"/>
                </a:lnTo>
                <a:lnTo>
                  <a:pt x="2133667" y="619002"/>
                </a:lnTo>
                <a:lnTo>
                  <a:pt x="2132337" y="664070"/>
                </a:lnTo>
                <a:lnTo>
                  <a:pt x="2130449" y="712746"/>
                </a:lnTo>
                <a:lnTo>
                  <a:pt x="2128021" y="764379"/>
                </a:lnTo>
                <a:lnTo>
                  <a:pt x="2124852" y="822286"/>
                </a:lnTo>
                <a:lnTo>
                  <a:pt x="2121547" y="876519"/>
                </a:lnTo>
                <a:lnTo>
                  <a:pt x="2117501" y="937026"/>
                </a:lnTo>
                <a:lnTo>
                  <a:pt x="2112915" y="1000491"/>
                </a:lnTo>
                <a:lnTo>
                  <a:pt x="2102665" y="1133340"/>
                </a:lnTo>
                <a:lnTo>
                  <a:pt x="2098079" y="1196808"/>
                </a:lnTo>
                <a:lnTo>
                  <a:pt x="2094033" y="1257317"/>
                </a:lnTo>
                <a:lnTo>
                  <a:pt x="2090526" y="1314867"/>
                </a:lnTo>
                <a:lnTo>
                  <a:pt x="2087505" y="1370617"/>
                </a:lnTo>
                <a:lnTo>
                  <a:pt x="2085097" y="1421980"/>
                </a:lnTo>
                <a:lnTo>
                  <a:pt x="2083243" y="1469770"/>
                </a:lnTo>
                <a:lnTo>
                  <a:pt x="2081894" y="1515489"/>
                </a:lnTo>
                <a:lnTo>
                  <a:pt x="2081085" y="1558250"/>
                </a:lnTo>
                <a:lnTo>
                  <a:pt x="2080815" y="1598053"/>
                </a:lnTo>
                <a:lnTo>
                  <a:pt x="2081570" y="1629442"/>
                </a:lnTo>
                <a:lnTo>
                  <a:pt x="2083836" y="1667811"/>
                </a:lnTo>
                <a:lnTo>
                  <a:pt x="2087614" y="1713157"/>
                </a:lnTo>
                <a:lnTo>
                  <a:pt x="2098197" y="1817803"/>
                </a:lnTo>
                <a:lnTo>
                  <a:pt x="2101975" y="1863150"/>
                </a:lnTo>
                <a:lnTo>
                  <a:pt x="2104241" y="1901519"/>
                </a:lnTo>
                <a:lnTo>
                  <a:pt x="2104996" y="1932914"/>
                </a:lnTo>
                <a:lnTo>
                  <a:pt x="2108137" y="1972792"/>
                </a:lnTo>
                <a:lnTo>
                  <a:pt x="2133253" y="2040695"/>
                </a:lnTo>
                <a:lnTo>
                  <a:pt x="2182319" y="2091503"/>
                </a:lnTo>
                <a:lnTo>
                  <a:pt x="2248365" y="2117553"/>
                </a:lnTo>
                <a:lnTo>
                  <a:pt x="2287317" y="2120811"/>
                </a:lnTo>
                <a:lnTo>
                  <a:pt x="2325510" y="2117553"/>
                </a:lnTo>
                <a:lnTo>
                  <a:pt x="2391086" y="2091503"/>
                </a:lnTo>
                <a:lnTo>
                  <a:pt x="2440854" y="2040695"/>
                </a:lnTo>
                <a:lnTo>
                  <a:pt x="2466430" y="1972792"/>
                </a:lnTo>
                <a:lnTo>
                  <a:pt x="2469626" y="1932914"/>
                </a:lnTo>
                <a:lnTo>
                  <a:pt x="2468928" y="1901519"/>
                </a:lnTo>
                <a:lnTo>
                  <a:pt x="2466835" y="1863150"/>
                </a:lnTo>
                <a:lnTo>
                  <a:pt x="2463347" y="1817803"/>
                </a:lnTo>
                <a:lnTo>
                  <a:pt x="2453581" y="1713157"/>
                </a:lnTo>
                <a:lnTo>
                  <a:pt x="2450096" y="1667811"/>
                </a:lnTo>
                <a:lnTo>
                  <a:pt x="2448008" y="1629442"/>
                </a:lnTo>
                <a:lnTo>
                  <a:pt x="2447312" y="1598053"/>
                </a:lnTo>
                <a:lnTo>
                  <a:pt x="2448008" y="1553984"/>
                </a:lnTo>
                <a:lnTo>
                  <a:pt x="2450096" y="1509217"/>
                </a:lnTo>
                <a:lnTo>
                  <a:pt x="2453581" y="1463754"/>
                </a:lnTo>
                <a:lnTo>
                  <a:pt x="2458463" y="1417599"/>
                </a:lnTo>
                <a:lnTo>
                  <a:pt x="2464395" y="1365042"/>
                </a:lnTo>
                <a:lnTo>
                  <a:pt x="2469162" y="1317137"/>
                </a:lnTo>
                <a:lnTo>
                  <a:pt x="2472768" y="1273883"/>
                </a:lnTo>
                <a:lnTo>
                  <a:pt x="2475214" y="1235278"/>
                </a:lnTo>
                <a:lnTo>
                  <a:pt x="2490537" y="1183035"/>
                </a:lnTo>
                <a:lnTo>
                  <a:pt x="2506740" y="1132200"/>
                </a:lnTo>
                <a:lnTo>
                  <a:pt x="2523824" y="1082775"/>
                </a:lnTo>
                <a:lnTo>
                  <a:pt x="2541789" y="1034758"/>
                </a:lnTo>
                <a:lnTo>
                  <a:pt x="2560634" y="988150"/>
                </a:lnTo>
                <a:lnTo>
                  <a:pt x="2580360" y="942951"/>
                </a:lnTo>
                <a:lnTo>
                  <a:pt x="2600967" y="899161"/>
                </a:lnTo>
                <a:lnTo>
                  <a:pt x="2622455" y="856780"/>
                </a:lnTo>
                <a:lnTo>
                  <a:pt x="2644824" y="815808"/>
                </a:lnTo>
                <a:lnTo>
                  <a:pt x="2668073" y="776245"/>
                </a:lnTo>
                <a:lnTo>
                  <a:pt x="2692204" y="738092"/>
                </a:lnTo>
                <a:lnTo>
                  <a:pt x="2717215" y="701348"/>
                </a:lnTo>
                <a:lnTo>
                  <a:pt x="2743108" y="666013"/>
                </a:lnTo>
                <a:lnTo>
                  <a:pt x="2781242" y="619002"/>
                </a:lnTo>
                <a:lnTo>
                  <a:pt x="2819749" y="576940"/>
                </a:lnTo>
                <a:lnTo>
                  <a:pt x="2858630" y="539825"/>
                </a:lnTo>
                <a:lnTo>
                  <a:pt x="2897883" y="507659"/>
                </a:lnTo>
                <a:lnTo>
                  <a:pt x="2937508" y="480440"/>
                </a:lnTo>
                <a:lnTo>
                  <a:pt x="2975099" y="459511"/>
                </a:lnTo>
                <a:lnTo>
                  <a:pt x="2499395" y="459511"/>
                </a:lnTo>
                <a:lnTo>
                  <a:pt x="2493819" y="241846"/>
                </a:lnTo>
                <a:lnTo>
                  <a:pt x="2485884" y="177684"/>
                </a:lnTo>
                <a:lnTo>
                  <a:pt x="2471645" y="123392"/>
                </a:lnTo>
                <a:lnTo>
                  <a:pt x="2451105" y="78971"/>
                </a:lnTo>
                <a:lnTo>
                  <a:pt x="2424262" y="44422"/>
                </a:lnTo>
                <a:lnTo>
                  <a:pt x="2391117" y="19743"/>
                </a:lnTo>
                <a:lnTo>
                  <a:pt x="2351671" y="4935"/>
                </a:lnTo>
                <a:lnTo>
                  <a:pt x="2305923" y="0"/>
                </a:lnTo>
                <a:close/>
              </a:path>
              <a:path w="7816850" h="2164079">
                <a:moveTo>
                  <a:pt x="3141215" y="42798"/>
                </a:moveTo>
                <a:lnTo>
                  <a:pt x="3100120" y="44426"/>
                </a:lnTo>
                <a:lnTo>
                  <a:pt x="3059156" y="49309"/>
                </a:lnTo>
                <a:lnTo>
                  <a:pt x="3018323" y="57448"/>
                </a:lnTo>
                <a:lnTo>
                  <a:pt x="2977621" y="68842"/>
                </a:lnTo>
                <a:lnTo>
                  <a:pt x="2937049" y="83492"/>
                </a:lnTo>
                <a:lnTo>
                  <a:pt x="2896608" y="101398"/>
                </a:lnTo>
                <a:lnTo>
                  <a:pt x="2856298" y="122558"/>
                </a:lnTo>
                <a:lnTo>
                  <a:pt x="2816118" y="146975"/>
                </a:lnTo>
                <a:lnTo>
                  <a:pt x="2776070" y="174647"/>
                </a:lnTo>
                <a:lnTo>
                  <a:pt x="2736152" y="205575"/>
                </a:lnTo>
                <a:lnTo>
                  <a:pt x="2696365" y="239758"/>
                </a:lnTo>
                <a:lnTo>
                  <a:pt x="2656709" y="277197"/>
                </a:lnTo>
                <a:lnTo>
                  <a:pt x="2617184" y="317892"/>
                </a:lnTo>
                <a:lnTo>
                  <a:pt x="2577790" y="361843"/>
                </a:lnTo>
                <a:lnTo>
                  <a:pt x="2538527" y="409049"/>
                </a:lnTo>
                <a:lnTo>
                  <a:pt x="2499395" y="459511"/>
                </a:lnTo>
                <a:lnTo>
                  <a:pt x="2975099" y="459511"/>
                </a:lnTo>
                <a:lnTo>
                  <a:pt x="2977506" y="458171"/>
                </a:lnTo>
                <a:lnTo>
                  <a:pt x="3017876" y="440849"/>
                </a:lnTo>
                <a:lnTo>
                  <a:pt x="3058617" y="428477"/>
                </a:lnTo>
                <a:lnTo>
                  <a:pt x="3099730" y="421053"/>
                </a:lnTo>
                <a:lnTo>
                  <a:pt x="3141215" y="418579"/>
                </a:lnTo>
                <a:lnTo>
                  <a:pt x="3595678" y="418579"/>
                </a:lnTo>
                <a:lnTo>
                  <a:pt x="3585167" y="381752"/>
                </a:lnTo>
                <a:lnTo>
                  <a:pt x="3571346" y="341754"/>
                </a:lnTo>
                <a:lnTo>
                  <a:pt x="3556073" y="305104"/>
                </a:lnTo>
                <a:lnTo>
                  <a:pt x="3533273" y="259578"/>
                </a:lnTo>
                <a:lnTo>
                  <a:pt x="3507490" y="218389"/>
                </a:lnTo>
                <a:lnTo>
                  <a:pt x="3478724" y="181535"/>
                </a:lnTo>
                <a:lnTo>
                  <a:pt x="3446975" y="149018"/>
                </a:lnTo>
                <a:lnTo>
                  <a:pt x="3412243" y="120836"/>
                </a:lnTo>
                <a:lnTo>
                  <a:pt x="3374529" y="96991"/>
                </a:lnTo>
                <a:lnTo>
                  <a:pt x="3333831" y="77481"/>
                </a:lnTo>
                <a:lnTo>
                  <a:pt x="3290151" y="62307"/>
                </a:lnTo>
                <a:lnTo>
                  <a:pt x="3243488" y="51469"/>
                </a:lnTo>
                <a:lnTo>
                  <a:pt x="3193843" y="44966"/>
                </a:lnTo>
                <a:lnTo>
                  <a:pt x="3141215" y="42798"/>
                </a:lnTo>
                <a:close/>
              </a:path>
              <a:path w="7816850" h="2164079">
                <a:moveTo>
                  <a:pt x="4920332" y="53962"/>
                </a:moveTo>
                <a:lnTo>
                  <a:pt x="4879431" y="55507"/>
                </a:lnTo>
                <a:lnTo>
                  <a:pt x="4839019" y="60141"/>
                </a:lnTo>
                <a:lnTo>
                  <a:pt x="4799096" y="67865"/>
                </a:lnTo>
                <a:lnTo>
                  <a:pt x="4759662" y="78679"/>
                </a:lnTo>
                <a:lnTo>
                  <a:pt x="4720717" y="92583"/>
                </a:lnTo>
                <a:lnTo>
                  <a:pt x="4682261" y="109577"/>
                </a:lnTo>
                <a:lnTo>
                  <a:pt x="4644295" y="129660"/>
                </a:lnTo>
                <a:lnTo>
                  <a:pt x="4606817" y="152834"/>
                </a:lnTo>
                <a:lnTo>
                  <a:pt x="4569829" y="179097"/>
                </a:lnTo>
                <a:lnTo>
                  <a:pt x="4533330" y="208450"/>
                </a:lnTo>
                <a:lnTo>
                  <a:pt x="4497320" y="240893"/>
                </a:lnTo>
                <a:lnTo>
                  <a:pt x="4461799" y="276426"/>
                </a:lnTo>
                <a:lnTo>
                  <a:pt x="4426767" y="315049"/>
                </a:lnTo>
                <a:lnTo>
                  <a:pt x="4392224" y="356763"/>
                </a:lnTo>
                <a:lnTo>
                  <a:pt x="4358170" y="401566"/>
                </a:lnTo>
                <a:lnTo>
                  <a:pt x="4324605" y="449459"/>
                </a:lnTo>
                <a:lnTo>
                  <a:pt x="4291530" y="500443"/>
                </a:lnTo>
                <a:lnTo>
                  <a:pt x="4262853" y="547635"/>
                </a:lnTo>
                <a:lnTo>
                  <a:pt x="4235915" y="594659"/>
                </a:lnTo>
                <a:lnTo>
                  <a:pt x="4210714" y="641516"/>
                </a:lnTo>
                <a:lnTo>
                  <a:pt x="4187251" y="688205"/>
                </a:lnTo>
                <a:lnTo>
                  <a:pt x="4165526" y="734727"/>
                </a:lnTo>
                <a:lnTo>
                  <a:pt x="4145539" y="781082"/>
                </a:lnTo>
                <a:lnTo>
                  <a:pt x="4127290" y="827269"/>
                </a:lnTo>
                <a:lnTo>
                  <a:pt x="4110778" y="873288"/>
                </a:lnTo>
                <a:lnTo>
                  <a:pt x="4096005" y="919141"/>
                </a:lnTo>
                <a:lnTo>
                  <a:pt x="4082970" y="964825"/>
                </a:lnTo>
                <a:lnTo>
                  <a:pt x="4071672" y="1010343"/>
                </a:lnTo>
                <a:lnTo>
                  <a:pt x="4062113" y="1055693"/>
                </a:lnTo>
                <a:lnTo>
                  <a:pt x="4054292" y="1100875"/>
                </a:lnTo>
                <a:lnTo>
                  <a:pt x="4048209" y="1145890"/>
                </a:lnTo>
                <a:lnTo>
                  <a:pt x="4043863" y="1190738"/>
                </a:lnTo>
                <a:lnTo>
                  <a:pt x="4041256" y="1235418"/>
                </a:lnTo>
                <a:lnTo>
                  <a:pt x="4040387" y="1279931"/>
                </a:lnTo>
                <a:lnTo>
                  <a:pt x="4041754" y="1335751"/>
                </a:lnTo>
                <a:lnTo>
                  <a:pt x="4045854" y="1389996"/>
                </a:lnTo>
                <a:lnTo>
                  <a:pt x="4052688" y="1442666"/>
                </a:lnTo>
                <a:lnTo>
                  <a:pt x="4062255" y="1493759"/>
                </a:lnTo>
                <a:lnTo>
                  <a:pt x="4074556" y="1543277"/>
                </a:lnTo>
                <a:lnTo>
                  <a:pt x="4089591" y="1591219"/>
                </a:lnTo>
                <a:lnTo>
                  <a:pt x="4107359" y="1637585"/>
                </a:lnTo>
                <a:lnTo>
                  <a:pt x="4127861" y="1682376"/>
                </a:lnTo>
                <a:lnTo>
                  <a:pt x="4151097" y="1725591"/>
                </a:lnTo>
                <a:lnTo>
                  <a:pt x="4177066" y="1767230"/>
                </a:lnTo>
                <a:lnTo>
                  <a:pt x="4205769" y="1807293"/>
                </a:lnTo>
                <a:lnTo>
                  <a:pt x="4237206" y="1845781"/>
                </a:lnTo>
                <a:lnTo>
                  <a:pt x="4271377" y="1882693"/>
                </a:lnTo>
                <a:lnTo>
                  <a:pt x="4308281" y="1918030"/>
                </a:lnTo>
                <a:lnTo>
                  <a:pt x="4345334" y="1949807"/>
                </a:lnTo>
                <a:lnTo>
                  <a:pt x="4383679" y="1979230"/>
                </a:lnTo>
                <a:lnTo>
                  <a:pt x="4423314" y="2006299"/>
                </a:lnTo>
                <a:lnTo>
                  <a:pt x="4464241" y="2031015"/>
                </a:lnTo>
                <a:lnTo>
                  <a:pt x="4506460" y="2053377"/>
                </a:lnTo>
                <a:lnTo>
                  <a:pt x="4549969" y="2073386"/>
                </a:lnTo>
                <a:lnTo>
                  <a:pt x="4594769" y="2091040"/>
                </a:lnTo>
                <a:lnTo>
                  <a:pt x="4640861" y="2106341"/>
                </a:lnTo>
                <a:lnTo>
                  <a:pt x="4688243" y="2119288"/>
                </a:lnTo>
                <a:lnTo>
                  <a:pt x="4736916" y="2129881"/>
                </a:lnTo>
                <a:lnTo>
                  <a:pt x="4786879" y="2138119"/>
                </a:lnTo>
                <a:lnTo>
                  <a:pt x="4838133" y="2144004"/>
                </a:lnTo>
                <a:lnTo>
                  <a:pt x="4890678" y="2147535"/>
                </a:lnTo>
                <a:lnTo>
                  <a:pt x="4944513" y="2148713"/>
                </a:lnTo>
                <a:lnTo>
                  <a:pt x="4982365" y="2147334"/>
                </a:lnTo>
                <a:lnTo>
                  <a:pt x="5022329" y="2143200"/>
                </a:lnTo>
                <a:lnTo>
                  <a:pt x="5064406" y="2136309"/>
                </a:lnTo>
                <a:lnTo>
                  <a:pt x="5108595" y="2126663"/>
                </a:lnTo>
                <a:lnTo>
                  <a:pt x="5154898" y="2114260"/>
                </a:lnTo>
                <a:lnTo>
                  <a:pt x="5203313" y="2099102"/>
                </a:lnTo>
                <a:lnTo>
                  <a:pt x="5253841" y="2081187"/>
                </a:lnTo>
                <a:lnTo>
                  <a:pt x="5306483" y="2060518"/>
                </a:lnTo>
                <a:lnTo>
                  <a:pt x="5361238" y="2037092"/>
                </a:lnTo>
                <a:lnTo>
                  <a:pt x="5428385" y="2005319"/>
                </a:lnTo>
                <a:lnTo>
                  <a:pt x="5486578" y="1973256"/>
                </a:lnTo>
                <a:lnTo>
                  <a:pt x="5535818" y="1940902"/>
                </a:lnTo>
                <a:lnTo>
                  <a:pt x="5576105" y="1908259"/>
                </a:lnTo>
                <a:lnTo>
                  <a:pt x="5607439" y="1875325"/>
                </a:lnTo>
                <a:lnTo>
                  <a:pt x="5629820" y="1842102"/>
                </a:lnTo>
                <a:lnTo>
                  <a:pt x="5644523" y="1798967"/>
                </a:lnTo>
                <a:lnTo>
                  <a:pt x="4944513" y="1798967"/>
                </a:lnTo>
                <a:lnTo>
                  <a:pt x="4891047" y="1797336"/>
                </a:lnTo>
                <a:lnTo>
                  <a:pt x="4839786" y="1792444"/>
                </a:lnTo>
                <a:lnTo>
                  <a:pt x="4790729" y="1784290"/>
                </a:lnTo>
                <a:lnTo>
                  <a:pt x="4743877" y="1772875"/>
                </a:lnTo>
                <a:lnTo>
                  <a:pt x="4699229" y="1758198"/>
                </a:lnTo>
                <a:lnTo>
                  <a:pt x="4656786" y="1740259"/>
                </a:lnTo>
                <a:lnTo>
                  <a:pt x="4616547" y="1719059"/>
                </a:lnTo>
                <a:lnTo>
                  <a:pt x="4578514" y="1694598"/>
                </a:lnTo>
                <a:lnTo>
                  <a:pt x="4542685" y="1666875"/>
                </a:lnTo>
                <a:lnTo>
                  <a:pt x="4507545" y="1634172"/>
                </a:lnTo>
                <a:lnTo>
                  <a:pt x="4476539" y="1598896"/>
                </a:lnTo>
                <a:lnTo>
                  <a:pt x="4449666" y="1561047"/>
                </a:lnTo>
                <a:lnTo>
                  <a:pt x="4426928" y="1520625"/>
                </a:lnTo>
                <a:lnTo>
                  <a:pt x="4408324" y="1477630"/>
                </a:lnTo>
                <a:lnTo>
                  <a:pt x="4393853" y="1432063"/>
                </a:lnTo>
                <a:lnTo>
                  <a:pt x="4383517" y="1383924"/>
                </a:lnTo>
                <a:lnTo>
                  <a:pt x="4377315" y="1333213"/>
                </a:lnTo>
                <a:lnTo>
                  <a:pt x="4375248" y="1279931"/>
                </a:lnTo>
                <a:lnTo>
                  <a:pt x="4376647" y="1237973"/>
                </a:lnTo>
                <a:lnTo>
                  <a:pt x="4380844" y="1194631"/>
                </a:lnTo>
                <a:lnTo>
                  <a:pt x="4387839" y="1149905"/>
                </a:lnTo>
                <a:lnTo>
                  <a:pt x="4397633" y="1103796"/>
                </a:lnTo>
                <a:lnTo>
                  <a:pt x="4410224" y="1056302"/>
                </a:lnTo>
                <a:lnTo>
                  <a:pt x="4425614" y="1007425"/>
                </a:lnTo>
                <a:lnTo>
                  <a:pt x="4443802" y="957164"/>
                </a:lnTo>
                <a:lnTo>
                  <a:pt x="4464789" y="905520"/>
                </a:lnTo>
                <a:lnTo>
                  <a:pt x="4488574" y="852493"/>
                </a:lnTo>
                <a:lnTo>
                  <a:pt x="4515157" y="798083"/>
                </a:lnTo>
                <a:lnTo>
                  <a:pt x="4544539" y="742289"/>
                </a:lnTo>
                <a:lnTo>
                  <a:pt x="4578396" y="683525"/>
                </a:lnTo>
                <a:lnTo>
                  <a:pt x="4612313" y="630358"/>
                </a:lnTo>
                <a:lnTo>
                  <a:pt x="4646292" y="582788"/>
                </a:lnTo>
                <a:lnTo>
                  <a:pt x="4680332" y="540815"/>
                </a:lnTo>
                <a:lnTo>
                  <a:pt x="4714433" y="504439"/>
                </a:lnTo>
                <a:lnTo>
                  <a:pt x="4748596" y="473659"/>
                </a:lnTo>
                <a:lnTo>
                  <a:pt x="4782820" y="448476"/>
                </a:lnTo>
                <a:lnTo>
                  <a:pt x="4817106" y="428890"/>
                </a:lnTo>
                <a:lnTo>
                  <a:pt x="4885862" y="406505"/>
                </a:lnTo>
                <a:lnTo>
                  <a:pt x="4920332" y="403707"/>
                </a:lnTo>
                <a:lnTo>
                  <a:pt x="5612002" y="403707"/>
                </a:lnTo>
                <a:lnTo>
                  <a:pt x="5608866" y="372885"/>
                </a:lnTo>
                <a:lnTo>
                  <a:pt x="5580754" y="307381"/>
                </a:lnTo>
                <a:lnTo>
                  <a:pt x="5556156" y="276421"/>
                </a:lnTo>
                <a:lnTo>
                  <a:pt x="5524529" y="246656"/>
                </a:lnTo>
                <a:lnTo>
                  <a:pt x="5485875" y="218084"/>
                </a:lnTo>
                <a:lnTo>
                  <a:pt x="5440194" y="190707"/>
                </a:lnTo>
                <a:lnTo>
                  <a:pt x="5387485" y="164524"/>
                </a:lnTo>
                <a:lnTo>
                  <a:pt x="5327748" y="139534"/>
                </a:lnTo>
                <a:lnTo>
                  <a:pt x="5272142" y="119478"/>
                </a:lnTo>
                <a:lnTo>
                  <a:pt x="5217873" y="102096"/>
                </a:lnTo>
                <a:lnTo>
                  <a:pt x="5164940" y="87389"/>
                </a:lnTo>
                <a:lnTo>
                  <a:pt x="5113344" y="75355"/>
                </a:lnTo>
                <a:lnTo>
                  <a:pt x="5063084" y="65995"/>
                </a:lnTo>
                <a:lnTo>
                  <a:pt x="5014163" y="59310"/>
                </a:lnTo>
                <a:lnTo>
                  <a:pt x="4966578" y="55299"/>
                </a:lnTo>
                <a:lnTo>
                  <a:pt x="4920332" y="53962"/>
                </a:lnTo>
                <a:close/>
              </a:path>
              <a:path w="7816850" h="2164079">
                <a:moveTo>
                  <a:pt x="5478434" y="1594332"/>
                </a:moveTo>
                <a:lnTo>
                  <a:pt x="5424368" y="1611070"/>
                </a:lnTo>
                <a:lnTo>
                  <a:pt x="5182638" y="1739430"/>
                </a:lnTo>
                <a:lnTo>
                  <a:pt x="5132636" y="1760862"/>
                </a:lnTo>
                <a:lnTo>
                  <a:pt x="5083822" y="1777532"/>
                </a:lnTo>
                <a:lnTo>
                  <a:pt x="5036197" y="1789440"/>
                </a:lnTo>
                <a:lnTo>
                  <a:pt x="4989761" y="1796585"/>
                </a:lnTo>
                <a:lnTo>
                  <a:pt x="4944513" y="1798967"/>
                </a:lnTo>
                <a:lnTo>
                  <a:pt x="5644523" y="1798967"/>
                </a:lnTo>
                <a:lnTo>
                  <a:pt x="5647725" y="1774786"/>
                </a:lnTo>
                <a:lnTo>
                  <a:pt x="5644586" y="1740427"/>
                </a:lnTo>
                <a:lnTo>
                  <a:pt x="5635169" y="1708045"/>
                </a:lnTo>
                <a:lnTo>
                  <a:pt x="5597496" y="1649209"/>
                </a:lnTo>
                <a:lnTo>
                  <a:pt x="5542623" y="1608050"/>
                </a:lnTo>
                <a:lnTo>
                  <a:pt x="5511693" y="1597761"/>
                </a:lnTo>
                <a:lnTo>
                  <a:pt x="5478434" y="1594332"/>
                </a:lnTo>
                <a:close/>
              </a:path>
              <a:path w="7816850" h="2164079">
                <a:moveTo>
                  <a:pt x="5612002" y="403707"/>
                </a:moveTo>
                <a:lnTo>
                  <a:pt x="4920332" y="403707"/>
                </a:lnTo>
                <a:lnTo>
                  <a:pt x="4980474" y="405073"/>
                </a:lnTo>
                <a:lnTo>
                  <a:pt x="5036256" y="409172"/>
                </a:lnTo>
                <a:lnTo>
                  <a:pt x="5087677" y="416003"/>
                </a:lnTo>
                <a:lnTo>
                  <a:pt x="5134738" y="425565"/>
                </a:lnTo>
                <a:lnTo>
                  <a:pt x="5177439" y="437860"/>
                </a:lnTo>
                <a:lnTo>
                  <a:pt x="5215778" y="452886"/>
                </a:lnTo>
                <a:lnTo>
                  <a:pt x="5249757" y="470644"/>
                </a:lnTo>
                <a:lnTo>
                  <a:pt x="5317287" y="522998"/>
                </a:lnTo>
                <a:lnTo>
                  <a:pt x="5356590" y="555320"/>
                </a:lnTo>
                <a:lnTo>
                  <a:pt x="5377457" y="569564"/>
                </a:lnTo>
                <a:lnTo>
                  <a:pt x="5400070" y="579740"/>
                </a:lnTo>
                <a:lnTo>
                  <a:pt x="5424429" y="585847"/>
                </a:lnTo>
                <a:lnTo>
                  <a:pt x="5450532" y="587882"/>
                </a:lnTo>
                <a:lnTo>
                  <a:pt x="5483552" y="584451"/>
                </a:lnTo>
                <a:lnTo>
                  <a:pt x="5541225" y="557005"/>
                </a:lnTo>
                <a:lnTo>
                  <a:pt x="5586218" y="504565"/>
                </a:lnTo>
                <a:lnTo>
                  <a:pt x="5609473" y="441785"/>
                </a:lnTo>
                <a:lnTo>
                  <a:pt x="5612381" y="407428"/>
                </a:lnTo>
                <a:lnTo>
                  <a:pt x="5612002" y="403707"/>
                </a:lnTo>
                <a:close/>
              </a:path>
              <a:path w="7816850" h="2164079">
                <a:moveTo>
                  <a:pt x="6879002" y="87439"/>
                </a:moveTo>
                <a:lnTo>
                  <a:pt x="6826419" y="88834"/>
                </a:lnTo>
                <a:lnTo>
                  <a:pt x="6775173" y="93020"/>
                </a:lnTo>
                <a:lnTo>
                  <a:pt x="6725264" y="99996"/>
                </a:lnTo>
                <a:lnTo>
                  <a:pt x="6676691" y="109763"/>
                </a:lnTo>
                <a:lnTo>
                  <a:pt x="6629456" y="122321"/>
                </a:lnTo>
                <a:lnTo>
                  <a:pt x="6583558" y="137668"/>
                </a:lnTo>
                <a:lnTo>
                  <a:pt x="6538997" y="155807"/>
                </a:lnTo>
                <a:lnTo>
                  <a:pt x="6495774" y="176736"/>
                </a:lnTo>
                <a:lnTo>
                  <a:pt x="6453887" y="200455"/>
                </a:lnTo>
                <a:lnTo>
                  <a:pt x="6413337" y="226965"/>
                </a:lnTo>
                <a:lnTo>
                  <a:pt x="6374124" y="256266"/>
                </a:lnTo>
                <a:lnTo>
                  <a:pt x="6336249" y="288357"/>
                </a:lnTo>
                <a:lnTo>
                  <a:pt x="6299710" y="323239"/>
                </a:lnTo>
                <a:lnTo>
                  <a:pt x="6264509" y="360911"/>
                </a:lnTo>
                <a:lnTo>
                  <a:pt x="6230645" y="401373"/>
                </a:lnTo>
                <a:lnTo>
                  <a:pt x="6198117" y="444626"/>
                </a:lnTo>
                <a:lnTo>
                  <a:pt x="6171353" y="483688"/>
                </a:lnTo>
                <a:lnTo>
                  <a:pt x="6146210" y="523832"/>
                </a:lnTo>
                <a:lnTo>
                  <a:pt x="6122689" y="565056"/>
                </a:lnTo>
                <a:lnTo>
                  <a:pt x="6100790" y="607362"/>
                </a:lnTo>
                <a:lnTo>
                  <a:pt x="6080514" y="650749"/>
                </a:lnTo>
                <a:lnTo>
                  <a:pt x="6061859" y="695218"/>
                </a:lnTo>
                <a:lnTo>
                  <a:pt x="6044826" y="740768"/>
                </a:lnTo>
                <a:lnTo>
                  <a:pt x="6029415" y="787399"/>
                </a:lnTo>
                <a:lnTo>
                  <a:pt x="6015626" y="835111"/>
                </a:lnTo>
                <a:lnTo>
                  <a:pt x="6003459" y="883905"/>
                </a:lnTo>
                <a:lnTo>
                  <a:pt x="5992915" y="933780"/>
                </a:lnTo>
                <a:lnTo>
                  <a:pt x="5983992" y="984736"/>
                </a:lnTo>
                <a:lnTo>
                  <a:pt x="5976692" y="1036774"/>
                </a:lnTo>
                <a:lnTo>
                  <a:pt x="5971014" y="1089893"/>
                </a:lnTo>
                <a:lnTo>
                  <a:pt x="5966958" y="1144093"/>
                </a:lnTo>
                <a:lnTo>
                  <a:pt x="5964525" y="1199375"/>
                </a:lnTo>
                <a:lnTo>
                  <a:pt x="5963713" y="1255737"/>
                </a:lnTo>
                <a:lnTo>
                  <a:pt x="5964978" y="1310722"/>
                </a:lnTo>
                <a:lnTo>
                  <a:pt x="5968774" y="1364053"/>
                </a:lnTo>
                <a:lnTo>
                  <a:pt x="5975099" y="1415730"/>
                </a:lnTo>
                <a:lnTo>
                  <a:pt x="5983955" y="1465753"/>
                </a:lnTo>
                <a:lnTo>
                  <a:pt x="5995340" y="1514123"/>
                </a:lnTo>
                <a:lnTo>
                  <a:pt x="6009256" y="1560839"/>
                </a:lnTo>
                <a:lnTo>
                  <a:pt x="6025701" y="1605901"/>
                </a:lnTo>
                <a:lnTo>
                  <a:pt x="6044713" y="1649379"/>
                </a:lnTo>
                <a:lnTo>
                  <a:pt x="6066183" y="1691065"/>
                </a:lnTo>
                <a:lnTo>
                  <a:pt x="6090219" y="1731166"/>
                </a:lnTo>
                <a:lnTo>
                  <a:pt x="6116784" y="1769614"/>
                </a:lnTo>
                <a:lnTo>
                  <a:pt x="6145880" y="1806407"/>
                </a:lnTo>
                <a:lnTo>
                  <a:pt x="6177505" y="1841547"/>
                </a:lnTo>
                <a:lnTo>
                  <a:pt x="6211661" y="1875034"/>
                </a:lnTo>
                <a:lnTo>
                  <a:pt x="6248346" y="1906866"/>
                </a:lnTo>
                <a:lnTo>
                  <a:pt x="6283784" y="1933961"/>
                </a:lnTo>
                <a:lnTo>
                  <a:pt x="6320644" y="1959187"/>
                </a:lnTo>
                <a:lnTo>
                  <a:pt x="6358926" y="1982545"/>
                </a:lnTo>
                <a:lnTo>
                  <a:pt x="6398630" y="2004034"/>
                </a:lnTo>
                <a:lnTo>
                  <a:pt x="6439756" y="2023655"/>
                </a:lnTo>
                <a:lnTo>
                  <a:pt x="6482305" y="2041407"/>
                </a:lnTo>
                <a:lnTo>
                  <a:pt x="6526276" y="2057291"/>
                </a:lnTo>
                <a:lnTo>
                  <a:pt x="6571669" y="2071306"/>
                </a:lnTo>
                <a:lnTo>
                  <a:pt x="6618484" y="2083453"/>
                </a:lnTo>
                <a:lnTo>
                  <a:pt x="6666721" y="2093730"/>
                </a:lnTo>
                <a:lnTo>
                  <a:pt x="6716381" y="2102140"/>
                </a:lnTo>
                <a:lnTo>
                  <a:pt x="6767463" y="2108680"/>
                </a:lnTo>
                <a:lnTo>
                  <a:pt x="6819968" y="2113352"/>
                </a:lnTo>
                <a:lnTo>
                  <a:pt x="6873894" y="2116155"/>
                </a:lnTo>
                <a:lnTo>
                  <a:pt x="6929244" y="2117090"/>
                </a:lnTo>
                <a:lnTo>
                  <a:pt x="6978411" y="2116044"/>
                </a:lnTo>
                <a:lnTo>
                  <a:pt x="7027825" y="2112907"/>
                </a:lnTo>
                <a:lnTo>
                  <a:pt x="7077485" y="2107679"/>
                </a:lnTo>
                <a:lnTo>
                  <a:pt x="7127390" y="2100359"/>
                </a:lnTo>
                <a:lnTo>
                  <a:pt x="7177541" y="2090949"/>
                </a:lnTo>
                <a:lnTo>
                  <a:pt x="7227939" y="2079448"/>
                </a:lnTo>
                <a:lnTo>
                  <a:pt x="7278583" y="2065857"/>
                </a:lnTo>
                <a:lnTo>
                  <a:pt x="7329473" y="2050174"/>
                </a:lnTo>
                <a:lnTo>
                  <a:pt x="7380610" y="2032401"/>
                </a:lnTo>
                <a:lnTo>
                  <a:pt x="7431994" y="2012538"/>
                </a:lnTo>
                <a:lnTo>
                  <a:pt x="7483624" y="1990585"/>
                </a:lnTo>
                <a:lnTo>
                  <a:pt x="7541417" y="1963047"/>
                </a:lnTo>
                <a:lnTo>
                  <a:pt x="7593706" y="1934556"/>
                </a:lnTo>
                <a:lnTo>
                  <a:pt x="7640491" y="1905113"/>
                </a:lnTo>
                <a:lnTo>
                  <a:pt x="7681773" y="1874716"/>
                </a:lnTo>
                <a:lnTo>
                  <a:pt x="7717551" y="1843366"/>
                </a:lnTo>
                <a:lnTo>
                  <a:pt x="7747825" y="1811064"/>
                </a:lnTo>
                <a:lnTo>
                  <a:pt x="7770692" y="1780362"/>
                </a:lnTo>
                <a:lnTo>
                  <a:pt x="6929244" y="1780362"/>
                </a:lnTo>
                <a:lnTo>
                  <a:pt x="6871287" y="1778767"/>
                </a:lnTo>
                <a:lnTo>
                  <a:pt x="6815419" y="1773983"/>
                </a:lnTo>
                <a:lnTo>
                  <a:pt x="6761639" y="1766010"/>
                </a:lnTo>
                <a:lnTo>
                  <a:pt x="6709947" y="1754848"/>
                </a:lnTo>
                <a:lnTo>
                  <a:pt x="6660342" y="1740497"/>
                </a:lnTo>
                <a:lnTo>
                  <a:pt x="6612825" y="1722958"/>
                </a:lnTo>
                <a:lnTo>
                  <a:pt x="6567395" y="1702231"/>
                </a:lnTo>
                <a:lnTo>
                  <a:pt x="6524058" y="1678349"/>
                </a:lnTo>
                <a:lnTo>
                  <a:pt x="6482808" y="1651354"/>
                </a:lnTo>
                <a:lnTo>
                  <a:pt x="6443645" y="1621247"/>
                </a:lnTo>
                <a:lnTo>
                  <a:pt x="6406571" y="1588026"/>
                </a:lnTo>
                <a:lnTo>
                  <a:pt x="6371586" y="1551692"/>
                </a:lnTo>
                <a:lnTo>
                  <a:pt x="6338690" y="1512244"/>
                </a:lnTo>
                <a:lnTo>
                  <a:pt x="6307883" y="1469682"/>
                </a:lnTo>
                <a:lnTo>
                  <a:pt x="7030310" y="1127378"/>
                </a:lnTo>
                <a:lnTo>
                  <a:pt x="6276260" y="1127378"/>
                </a:lnTo>
                <a:lnTo>
                  <a:pt x="6289192" y="1069700"/>
                </a:lnTo>
                <a:lnTo>
                  <a:pt x="6303182" y="1014490"/>
                </a:lnTo>
                <a:lnTo>
                  <a:pt x="6318232" y="961748"/>
                </a:lnTo>
                <a:lnTo>
                  <a:pt x="6334342" y="911473"/>
                </a:lnTo>
                <a:lnTo>
                  <a:pt x="6351511" y="863666"/>
                </a:lnTo>
                <a:lnTo>
                  <a:pt x="6369739" y="818327"/>
                </a:lnTo>
                <a:lnTo>
                  <a:pt x="6389026" y="775455"/>
                </a:lnTo>
                <a:lnTo>
                  <a:pt x="6409373" y="735051"/>
                </a:lnTo>
                <a:lnTo>
                  <a:pt x="6430780" y="697114"/>
                </a:lnTo>
                <a:lnTo>
                  <a:pt x="6453245" y="661644"/>
                </a:lnTo>
                <a:lnTo>
                  <a:pt x="6476771" y="628642"/>
                </a:lnTo>
                <a:lnTo>
                  <a:pt x="6501355" y="598106"/>
                </a:lnTo>
                <a:lnTo>
                  <a:pt x="6535783" y="561211"/>
                </a:lnTo>
                <a:lnTo>
                  <a:pt x="6572093" y="528655"/>
                </a:lnTo>
                <a:lnTo>
                  <a:pt x="6610287" y="500440"/>
                </a:lnTo>
                <a:lnTo>
                  <a:pt x="6650365" y="476565"/>
                </a:lnTo>
                <a:lnTo>
                  <a:pt x="6692326" y="457030"/>
                </a:lnTo>
                <a:lnTo>
                  <a:pt x="6736170" y="441836"/>
                </a:lnTo>
                <a:lnTo>
                  <a:pt x="6781897" y="430983"/>
                </a:lnTo>
                <a:lnTo>
                  <a:pt x="6829508" y="424471"/>
                </a:lnTo>
                <a:lnTo>
                  <a:pt x="6879002" y="422300"/>
                </a:lnTo>
                <a:lnTo>
                  <a:pt x="7595190" y="422300"/>
                </a:lnTo>
                <a:lnTo>
                  <a:pt x="7584748" y="395218"/>
                </a:lnTo>
                <a:lnTo>
                  <a:pt x="7563150" y="354403"/>
                </a:lnTo>
                <a:lnTo>
                  <a:pt x="7536752" y="316340"/>
                </a:lnTo>
                <a:lnTo>
                  <a:pt x="7505555" y="281030"/>
                </a:lnTo>
                <a:lnTo>
                  <a:pt x="7469558" y="248473"/>
                </a:lnTo>
                <a:lnTo>
                  <a:pt x="7428762" y="218669"/>
                </a:lnTo>
                <a:lnTo>
                  <a:pt x="7383167" y="191617"/>
                </a:lnTo>
                <a:lnTo>
                  <a:pt x="7342964" y="171825"/>
                </a:lnTo>
                <a:lnTo>
                  <a:pt x="7300492" y="154116"/>
                </a:lnTo>
                <a:lnTo>
                  <a:pt x="7255749" y="138490"/>
                </a:lnTo>
                <a:lnTo>
                  <a:pt x="7208737" y="124947"/>
                </a:lnTo>
                <a:lnTo>
                  <a:pt x="7159455" y="113487"/>
                </a:lnTo>
                <a:lnTo>
                  <a:pt x="7107903" y="104110"/>
                </a:lnTo>
                <a:lnTo>
                  <a:pt x="7054082" y="96817"/>
                </a:lnTo>
                <a:lnTo>
                  <a:pt x="6997992" y="91607"/>
                </a:lnTo>
                <a:lnTo>
                  <a:pt x="6939632" y="88481"/>
                </a:lnTo>
                <a:lnTo>
                  <a:pt x="6879002" y="87439"/>
                </a:lnTo>
                <a:close/>
              </a:path>
              <a:path w="7816850" h="2164079">
                <a:moveTo>
                  <a:pt x="7649194" y="1471548"/>
                </a:moveTo>
                <a:lnTo>
                  <a:pt x="7613496" y="1477769"/>
                </a:lnTo>
                <a:lnTo>
                  <a:pt x="7578964" y="1496429"/>
                </a:lnTo>
                <a:lnTo>
                  <a:pt x="7545597" y="1527532"/>
                </a:lnTo>
                <a:lnTo>
                  <a:pt x="7513393" y="1571078"/>
                </a:lnTo>
                <a:lnTo>
                  <a:pt x="7492128" y="1598734"/>
                </a:lnTo>
                <a:lnTo>
                  <a:pt x="7430467" y="1649379"/>
                </a:lnTo>
                <a:lnTo>
                  <a:pt x="7390070" y="1672367"/>
                </a:lnTo>
                <a:lnTo>
                  <a:pt x="7343296" y="1693798"/>
                </a:lnTo>
                <a:lnTo>
                  <a:pt x="7290144" y="1713671"/>
                </a:lnTo>
                <a:lnTo>
                  <a:pt x="7230615" y="1731987"/>
                </a:lnTo>
                <a:lnTo>
                  <a:pt x="7174184" y="1746771"/>
                </a:lnTo>
                <a:lnTo>
                  <a:pt x="7120235" y="1758866"/>
                </a:lnTo>
                <a:lnTo>
                  <a:pt x="7068766" y="1768271"/>
                </a:lnTo>
                <a:lnTo>
                  <a:pt x="7019778" y="1774989"/>
                </a:lnTo>
                <a:lnTo>
                  <a:pt x="6973270" y="1779019"/>
                </a:lnTo>
                <a:lnTo>
                  <a:pt x="6929244" y="1780362"/>
                </a:lnTo>
                <a:lnTo>
                  <a:pt x="7770692" y="1780362"/>
                </a:lnTo>
                <a:lnTo>
                  <a:pt x="7791860" y="1743599"/>
                </a:lnTo>
                <a:lnTo>
                  <a:pt x="7813878" y="1672321"/>
                </a:lnTo>
                <a:lnTo>
                  <a:pt x="7816631" y="1635252"/>
                </a:lnTo>
                <a:lnTo>
                  <a:pt x="7813433" y="1603683"/>
                </a:lnTo>
                <a:lnTo>
                  <a:pt x="7787849" y="1546476"/>
                </a:lnTo>
                <a:lnTo>
                  <a:pt x="7739014" y="1499275"/>
                </a:lnTo>
                <a:lnTo>
                  <a:pt x="7680879" y="1474630"/>
                </a:lnTo>
                <a:lnTo>
                  <a:pt x="7649194" y="1471548"/>
                </a:lnTo>
                <a:close/>
              </a:path>
              <a:path w="7816850" h="2164079">
                <a:moveTo>
                  <a:pt x="7595190" y="422300"/>
                </a:moveTo>
                <a:lnTo>
                  <a:pt x="6879002" y="422300"/>
                </a:lnTo>
                <a:lnTo>
                  <a:pt x="6935391" y="423788"/>
                </a:lnTo>
                <a:lnTo>
                  <a:pt x="6989212" y="428254"/>
                </a:lnTo>
                <a:lnTo>
                  <a:pt x="7040466" y="435696"/>
                </a:lnTo>
                <a:lnTo>
                  <a:pt x="7089152" y="446115"/>
                </a:lnTo>
                <a:lnTo>
                  <a:pt x="7135271" y="459511"/>
                </a:lnTo>
                <a:lnTo>
                  <a:pt x="7178822" y="475883"/>
                </a:lnTo>
                <a:lnTo>
                  <a:pt x="7219806" y="495231"/>
                </a:lnTo>
                <a:lnTo>
                  <a:pt x="7258222" y="517555"/>
                </a:lnTo>
                <a:lnTo>
                  <a:pt x="7294070" y="542855"/>
                </a:lnTo>
                <a:lnTo>
                  <a:pt x="7327350" y="571131"/>
                </a:lnTo>
                <a:lnTo>
                  <a:pt x="7299708" y="593472"/>
                </a:lnTo>
                <a:lnTo>
                  <a:pt x="7268867" y="616520"/>
                </a:lnTo>
                <a:lnTo>
                  <a:pt x="7234828" y="640275"/>
                </a:lnTo>
                <a:lnTo>
                  <a:pt x="7197591" y="664737"/>
                </a:lnTo>
                <a:lnTo>
                  <a:pt x="7157155" y="689906"/>
                </a:lnTo>
                <a:lnTo>
                  <a:pt x="7113521" y="715782"/>
                </a:lnTo>
                <a:lnTo>
                  <a:pt x="7066689" y="742365"/>
                </a:lnTo>
                <a:lnTo>
                  <a:pt x="7016658" y="769654"/>
                </a:lnTo>
                <a:lnTo>
                  <a:pt x="6963430" y="797651"/>
                </a:lnTo>
                <a:lnTo>
                  <a:pt x="6907004" y="826354"/>
                </a:lnTo>
                <a:lnTo>
                  <a:pt x="6847379" y="855764"/>
                </a:lnTo>
                <a:lnTo>
                  <a:pt x="6276260" y="1127378"/>
                </a:lnTo>
                <a:lnTo>
                  <a:pt x="7030310" y="1127378"/>
                </a:lnTo>
                <a:lnTo>
                  <a:pt x="7082937" y="1102456"/>
                </a:lnTo>
                <a:lnTo>
                  <a:pt x="7142192" y="1073795"/>
                </a:lnTo>
                <a:lnTo>
                  <a:pt x="7196302" y="1046971"/>
                </a:lnTo>
                <a:lnTo>
                  <a:pt x="7245269" y="1021983"/>
                </a:lnTo>
                <a:lnTo>
                  <a:pt x="7289090" y="998832"/>
                </a:lnTo>
                <a:lnTo>
                  <a:pt x="7327766" y="977518"/>
                </a:lnTo>
                <a:lnTo>
                  <a:pt x="7361297" y="958041"/>
                </a:lnTo>
                <a:lnTo>
                  <a:pt x="7412923" y="924598"/>
                </a:lnTo>
                <a:lnTo>
                  <a:pt x="7462197" y="885937"/>
                </a:lnTo>
                <a:lnTo>
                  <a:pt x="7504899" y="846230"/>
                </a:lnTo>
                <a:lnTo>
                  <a:pt x="7541032" y="805478"/>
                </a:lnTo>
                <a:lnTo>
                  <a:pt x="7570594" y="763679"/>
                </a:lnTo>
                <a:lnTo>
                  <a:pt x="7593586" y="720834"/>
                </a:lnTo>
                <a:lnTo>
                  <a:pt x="7610008" y="676942"/>
                </a:lnTo>
                <a:lnTo>
                  <a:pt x="7619862" y="632002"/>
                </a:lnTo>
                <a:lnTo>
                  <a:pt x="7623146" y="586016"/>
                </a:lnTo>
                <a:lnTo>
                  <a:pt x="7620746" y="534186"/>
                </a:lnTo>
                <a:lnTo>
                  <a:pt x="7613547" y="485110"/>
                </a:lnTo>
                <a:lnTo>
                  <a:pt x="7601547" y="438787"/>
                </a:lnTo>
                <a:lnTo>
                  <a:pt x="7595190" y="4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811523"/>
            <a:ext cx="19010630" cy="6882765"/>
            <a:chOff x="0" y="3811523"/>
            <a:chExt cx="19010630" cy="688276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811523"/>
              <a:ext cx="19010363" cy="6882383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95599" y="4358714"/>
              <a:ext cx="8765705" cy="383604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511271" y="9384791"/>
              <a:ext cx="3136392" cy="106070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184447" y="5101000"/>
            <a:ext cx="7847330" cy="3125470"/>
          </a:xfrm>
          <a:custGeom>
            <a:avLst/>
            <a:gdLst/>
            <a:ahLst/>
            <a:cxnLst/>
            <a:rect l="l" t="t" r="r" b="b"/>
            <a:pathLst>
              <a:path w="7847330" h="3125470">
                <a:moveTo>
                  <a:pt x="938095" y="115341"/>
                </a:moveTo>
                <a:lnTo>
                  <a:pt x="884087" y="116648"/>
                </a:lnTo>
                <a:lnTo>
                  <a:pt x="831495" y="120568"/>
                </a:lnTo>
                <a:lnTo>
                  <a:pt x="780319" y="127102"/>
                </a:lnTo>
                <a:lnTo>
                  <a:pt x="730560" y="136249"/>
                </a:lnTo>
                <a:lnTo>
                  <a:pt x="682216" y="148009"/>
                </a:lnTo>
                <a:lnTo>
                  <a:pt x="635289" y="162383"/>
                </a:lnTo>
                <a:lnTo>
                  <a:pt x="589778" y="179371"/>
                </a:lnTo>
                <a:lnTo>
                  <a:pt x="545683" y="198972"/>
                </a:lnTo>
                <a:lnTo>
                  <a:pt x="503005" y="221187"/>
                </a:lnTo>
                <a:lnTo>
                  <a:pt x="461742" y="246015"/>
                </a:lnTo>
                <a:lnTo>
                  <a:pt x="421896" y="273456"/>
                </a:lnTo>
                <a:lnTo>
                  <a:pt x="383465" y="303511"/>
                </a:lnTo>
                <a:lnTo>
                  <a:pt x="346451" y="336180"/>
                </a:lnTo>
                <a:lnTo>
                  <a:pt x="310853" y="371461"/>
                </a:lnTo>
                <a:lnTo>
                  <a:pt x="276672" y="409357"/>
                </a:lnTo>
                <a:lnTo>
                  <a:pt x="243906" y="449866"/>
                </a:lnTo>
                <a:lnTo>
                  <a:pt x="212556" y="492988"/>
                </a:lnTo>
                <a:lnTo>
                  <a:pt x="185568" y="533378"/>
                </a:lnTo>
                <a:lnTo>
                  <a:pt x="160411" y="574554"/>
                </a:lnTo>
                <a:lnTo>
                  <a:pt x="137085" y="616514"/>
                </a:lnTo>
                <a:lnTo>
                  <a:pt x="115590" y="659259"/>
                </a:lnTo>
                <a:lnTo>
                  <a:pt x="95926" y="702788"/>
                </a:lnTo>
                <a:lnTo>
                  <a:pt x="78093" y="747103"/>
                </a:lnTo>
                <a:lnTo>
                  <a:pt x="62091" y="792203"/>
                </a:lnTo>
                <a:lnTo>
                  <a:pt x="47920" y="838087"/>
                </a:lnTo>
                <a:lnTo>
                  <a:pt x="35542" y="884929"/>
                </a:lnTo>
                <a:lnTo>
                  <a:pt x="25072" y="932210"/>
                </a:lnTo>
                <a:lnTo>
                  <a:pt x="16395" y="980448"/>
                </a:lnTo>
                <a:lnTo>
                  <a:pt x="9549" y="1029471"/>
                </a:lnTo>
                <a:lnTo>
                  <a:pt x="4534" y="1079279"/>
                </a:lnTo>
                <a:lnTo>
                  <a:pt x="1351" y="1129872"/>
                </a:lnTo>
                <a:lnTo>
                  <a:pt x="0" y="1181249"/>
                </a:lnTo>
                <a:lnTo>
                  <a:pt x="479" y="1233411"/>
                </a:lnTo>
                <a:lnTo>
                  <a:pt x="3275" y="1290420"/>
                </a:lnTo>
                <a:lnTo>
                  <a:pt x="8187" y="1345859"/>
                </a:lnTo>
                <a:lnTo>
                  <a:pt x="15215" y="1399727"/>
                </a:lnTo>
                <a:lnTo>
                  <a:pt x="24360" y="1452023"/>
                </a:lnTo>
                <a:lnTo>
                  <a:pt x="35621" y="1502749"/>
                </a:lnTo>
                <a:lnTo>
                  <a:pt x="48999" y="1551903"/>
                </a:lnTo>
                <a:lnTo>
                  <a:pt x="64493" y="1599487"/>
                </a:lnTo>
                <a:lnTo>
                  <a:pt x="82104" y="1645500"/>
                </a:lnTo>
                <a:lnTo>
                  <a:pt x="101832" y="1689941"/>
                </a:lnTo>
                <a:lnTo>
                  <a:pt x="123677" y="1732812"/>
                </a:lnTo>
                <a:lnTo>
                  <a:pt x="147638" y="1774113"/>
                </a:lnTo>
                <a:lnTo>
                  <a:pt x="173716" y="1813842"/>
                </a:lnTo>
                <a:lnTo>
                  <a:pt x="201911" y="1852000"/>
                </a:lnTo>
                <a:lnTo>
                  <a:pt x="232223" y="1888588"/>
                </a:lnTo>
                <a:lnTo>
                  <a:pt x="264652" y="1923605"/>
                </a:lnTo>
                <a:lnTo>
                  <a:pt x="302775" y="1960449"/>
                </a:lnTo>
                <a:lnTo>
                  <a:pt x="342113" y="1994090"/>
                </a:lnTo>
                <a:lnTo>
                  <a:pt x="382666" y="2024527"/>
                </a:lnTo>
                <a:lnTo>
                  <a:pt x="424434" y="2051760"/>
                </a:lnTo>
                <a:lnTo>
                  <a:pt x="467416" y="2075790"/>
                </a:lnTo>
                <a:lnTo>
                  <a:pt x="511613" y="2096616"/>
                </a:lnTo>
                <a:lnTo>
                  <a:pt x="557024" y="2114237"/>
                </a:lnTo>
                <a:lnTo>
                  <a:pt x="603650" y="2128655"/>
                </a:lnTo>
                <a:lnTo>
                  <a:pt x="651490" y="2139870"/>
                </a:lnTo>
                <a:lnTo>
                  <a:pt x="700544" y="2147880"/>
                </a:lnTo>
                <a:lnTo>
                  <a:pt x="750812" y="2152686"/>
                </a:lnTo>
                <a:lnTo>
                  <a:pt x="802294" y="2154288"/>
                </a:lnTo>
                <a:lnTo>
                  <a:pt x="853944" y="2152816"/>
                </a:lnTo>
                <a:lnTo>
                  <a:pt x="904222" y="2148401"/>
                </a:lnTo>
                <a:lnTo>
                  <a:pt x="953128" y="2141043"/>
                </a:lnTo>
                <a:lnTo>
                  <a:pt x="1000662" y="2130741"/>
                </a:lnTo>
                <a:lnTo>
                  <a:pt x="1046823" y="2117495"/>
                </a:lnTo>
                <a:lnTo>
                  <a:pt x="1091612" y="2101307"/>
                </a:lnTo>
                <a:lnTo>
                  <a:pt x="1135028" y="2082174"/>
                </a:lnTo>
                <a:lnTo>
                  <a:pt x="1177072" y="2060099"/>
                </a:lnTo>
                <a:lnTo>
                  <a:pt x="1217744" y="2035079"/>
                </a:lnTo>
                <a:lnTo>
                  <a:pt x="1257043" y="2007116"/>
                </a:lnTo>
                <a:lnTo>
                  <a:pt x="1294970" y="1976210"/>
                </a:lnTo>
                <a:lnTo>
                  <a:pt x="1331524" y="1942360"/>
                </a:lnTo>
                <a:lnTo>
                  <a:pt x="1366705" y="1905566"/>
                </a:lnTo>
                <a:lnTo>
                  <a:pt x="1400514" y="1865829"/>
                </a:lnTo>
                <a:lnTo>
                  <a:pt x="1432950" y="1823148"/>
                </a:lnTo>
                <a:lnTo>
                  <a:pt x="1460070" y="1783667"/>
                </a:lnTo>
                <a:lnTo>
                  <a:pt x="1463296" y="1778495"/>
                </a:lnTo>
                <a:lnTo>
                  <a:pt x="802294" y="1778495"/>
                </a:lnTo>
                <a:lnTo>
                  <a:pt x="755862" y="1775951"/>
                </a:lnTo>
                <a:lnTo>
                  <a:pt x="711176" y="1768321"/>
                </a:lnTo>
                <a:lnTo>
                  <a:pt x="668236" y="1755603"/>
                </a:lnTo>
                <a:lnTo>
                  <a:pt x="627042" y="1737799"/>
                </a:lnTo>
                <a:lnTo>
                  <a:pt x="587594" y="1714906"/>
                </a:lnTo>
                <a:lnTo>
                  <a:pt x="549893" y="1686926"/>
                </a:lnTo>
                <a:lnTo>
                  <a:pt x="513940" y="1653857"/>
                </a:lnTo>
                <a:lnTo>
                  <a:pt x="483095" y="1618901"/>
                </a:lnTo>
                <a:lnTo>
                  <a:pt x="455878" y="1581004"/>
                </a:lnTo>
                <a:lnTo>
                  <a:pt x="432291" y="1540168"/>
                </a:lnTo>
                <a:lnTo>
                  <a:pt x="412333" y="1496391"/>
                </a:lnTo>
                <a:lnTo>
                  <a:pt x="396004" y="1449674"/>
                </a:lnTo>
                <a:lnTo>
                  <a:pt x="383304" y="1400017"/>
                </a:lnTo>
                <a:lnTo>
                  <a:pt x="374233" y="1347421"/>
                </a:lnTo>
                <a:lnTo>
                  <a:pt x="368790" y="1291885"/>
                </a:lnTo>
                <a:lnTo>
                  <a:pt x="366976" y="1233411"/>
                </a:lnTo>
                <a:lnTo>
                  <a:pt x="368185" y="1180056"/>
                </a:lnTo>
                <a:lnTo>
                  <a:pt x="371812" y="1127892"/>
                </a:lnTo>
                <a:lnTo>
                  <a:pt x="377857" y="1076918"/>
                </a:lnTo>
                <a:lnTo>
                  <a:pt x="386320" y="1027135"/>
                </a:lnTo>
                <a:lnTo>
                  <a:pt x="397202" y="978542"/>
                </a:lnTo>
                <a:lnTo>
                  <a:pt x="410502" y="931140"/>
                </a:lnTo>
                <a:lnTo>
                  <a:pt x="426291" y="884756"/>
                </a:lnTo>
                <a:lnTo>
                  <a:pt x="444359" y="839908"/>
                </a:lnTo>
                <a:lnTo>
                  <a:pt x="464916" y="796079"/>
                </a:lnTo>
                <a:lnTo>
                  <a:pt x="487892" y="753440"/>
                </a:lnTo>
                <a:lnTo>
                  <a:pt x="516629" y="707932"/>
                </a:lnTo>
                <a:lnTo>
                  <a:pt x="547451" y="666692"/>
                </a:lnTo>
                <a:lnTo>
                  <a:pt x="580097" y="630015"/>
                </a:lnTo>
                <a:lnTo>
                  <a:pt x="614830" y="597605"/>
                </a:lnTo>
                <a:lnTo>
                  <a:pt x="651561" y="569562"/>
                </a:lnTo>
                <a:lnTo>
                  <a:pt x="690290" y="545884"/>
                </a:lnTo>
                <a:lnTo>
                  <a:pt x="731018" y="526573"/>
                </a:lnTo>
                <a:lnTo>
                  <a:pt x="773745" y="511628"/>
                </a:lnTo>
                <a:lnTo>
                  <a:pt x="818469" y="501048"/>
                </a:lnTo>
                <a:lnTo>
                  <a:pt x="865193" y="494835"/>
                </a:lnTo>
                <a:lnTo>
                  <a:pt x="913914" y="492988"/>
                </a:lnTo>
                <a:lnTo>
                  <a:pt x="1521348" y="492988"/>
                </a:lnTo>
                <a:lnTo>
                  <a:pt x="1501784" y="455790"/>
                </a:lnTo>
                <a:lnTo>
                  <a:pt x="1473491" y="408892"/>
                </a:lnTo>
                <a:lnTo>
                  <a:pt x="1443357" y="365468"/>
                </a:lnTo>
                <a:lnTo>
                  <a:pt x="1411381" y="325518"/>
                </a:lnTo>
                <a:lnTo>
                  <a:pt x="1377563" y="289041"/>
                </a:lnTo>
                <a:lnTo>
                  <a:pt x="1341903" y="256038"/>
                </a:lnTo>
                <a:lnTo>
                  <a:pt x="1304402" y="226510"/>
                </a:lnTo>
                <a:lnTo>
                  <a:pt x="1265059" y="200455"/>
                </a:lnTo>
                <a:lnTo>
                  <a:pt x="1223875" y="177874"/>
                </a:lnTo>
                <a:lnTo>
                  <a:pt x="1180849" y="158767"/>
                </a:lnTo>
                <a:lnTo>
                  <a:pt x="1135982" y="143133"/>
                </a:lnTo>
                <a:lnTo>
                  <a:pt x="1089272" y="130974"/>
                </a:lnTo>
                <a:lnTo>
                  <a:pt x="1040721" y="122289"/>
                </a:lnTo>
                <a:lnTo>
                  <a:pt x="990329" y="117078"/>
                </a:lnTo>
                <a:lnTo>
                  <a:pt x="938095" y="115341"/>
                </a:lnTo>
                <a:close/>
              </a:path>
              <a:path w="7847330" h="3125470">
                <a:moveTo>
                  <a:pt x="1521348" y="492988"/>
                </a:moveTo>
                <a:lnTo>
                  <a:pt x="913914" y="492988"/>
                </a:lnTo>
                <a:lnTo>
                  <a:pt x="954297" y="494970"/>
                </a:lnTo>
                <a:lnTo>
                  <a:pt x="992475" y="500542"/>
                </a:lnTo>
                <a:lnTo>
                  <a:pt x="1062219" y="522458"/>
                </a:lnTo>
                <a:lnTo>
                  <a:pt x="1123145" y="558735"/>
                </a:lnTo>
                <a:lnTo>
                  <a:pt x="1175253" y="609374"/>
                </a:lnTo>
                <a:lnTo>
                  <a:pt x="1198000" y="640079"/>
                </a:lnTo>
                <a:lnTo>
                  <a:pt x="1218543" y="674374"/>
                </a:lnTo>
                <a:lnTo>
                  <a:pt x="1236892" y="712290"/>
                </a:lnTo>
                <a:lnTo>
                  <a:pt x="1253015" y="753737"/>
                </a:lnTo>
                <a:lnTo>
                  <a:pt x="1266944" y="798803"/>
                </a:lnTo>
                <a:lnTo>
                  <a:pt x="1278669" y="847461"/>
                </a:lnTo>
                <a:lnTo>
                  <a:pt x="1288189" y="899709"/>
                </a:lnTo>
                <a:lnTo>
                  <a:pt x="1295505" y="955547"/>
                </a:lnTo>
                <a:lnTo>
                  <a:pt x="1300617" y="1014976"/>
                </a:lnTo>
                <a:lnTo>
                  <a:pt x="1303474" y="1076918"/>
                </a:lnTo>
                <a:lnTo>
                  <a:pt x="1304226" y="1144605"/>
                </a:lnTo>
                <a:lnTo>
                  <a:pt x="1302724" y="1214805"/>
                </a:lnTo>
                <a:lnTo>
                  <a:pt x="1298821" y="1272569"/>
                </a:lnTo>
                <a:lnTo>
                  <a:pt x="1291242" y="1327622"/>
                </a:lnTo>
                <a:lnTo>
                  <a:pt x="1279987" y="1379969"/>
                </a:lnTo>
                <a:lnTo>
                  <a:pt x="1265059" y="1429597"/>
                </a:lnTo>
                <a:lnTo>
                  <a:pt x="1246456" y="1476519"/>
                </a:lnTo>
                <a:lnTo>
                  <a:pt x="1224178" y="1520731"/>
                </a:lnTo>
                <a:lnTo>
                  <a:pt x="1198226" y="1562233"/>
                </a:lnTo>
                <a:lnTo>
                  <a:pt x="1168600" y="1601025"/>
                </a:lnTo>
                <a:lnTo>
                  <a:pt x="1135300" y="1637106"/>
                </a:lnTo>
                <a:lnTo>
                  <a:pt x="1099573" y="1670244"/>
                </a:lnTo>
                <a:lnTo>
                  <a:pt x="1062160" y="1698963"/>
                </a:lnTo>
                <a:lnTo>
                  <a:pt x="1023062" y="1723265"/>
                </a:lnTo>
                <a:lnTo>
                  <a:pt x="982280" y="1743148"/>
                </a:lnTo>
                <a:lnTo>
                  <a:pt x="939812" y="1758612"/>
                </a:lnTo>
                <a:lnTo>
                  <a:pt x="895658" y="1769658"/>
                </a:lnTo>
                <a:lnTo>
                  <a:pt x="849819" y="1776286"/>
                </a:lnTo>
                <a:lnTo>
                  <a:pt x="802294" y="1778495"/>
                </a:lnTo>
                <a:lnTo>
                  <a:pt x="1463296" y="1778495"/>
                </a:lnTo>
                <a:lnTo>
                  <a:pt x="1485370" y="1743112"/>
                </a:lnTo>
                <a:lnTo>
                  <a:pt x="1508852" y="1701481"/>
                </a:lnTo>
                <a:lnTo>
                  <a:pt x="1530514" y="1658775"/>
                </a:lnTo>
                <a:lnTo>
                  <a:pt x="1550358" y="1614995"/>
                </a:lnTo>
                <a:lnTo>
                  <a:pt x="1568382" y="1570140"/>
                </a:lnTo>
                <a:lnTo>
                  <a:pt x="1584588" y="1524209"/>
                </a:lnTo>
                <a:lnTo>
                  <a:pt x="1598974" y="1477204"/>
                </a:lnTo>
                <a:lnTo>
                  <a:pt x="1611542" y="1429124"/>
                </a:lnTo>
                <a:lnTo>
                  <a:pt x="1622291" y="1379965"/>
                </a:lnTo>
                <a:lnTo>
                  <a:pt x="1631220" y="1329739"/>
                </a:lnTo>
                <a:lnTo>
                  <a:pt x="1638331" y="1278434"/>
                </a:lnTo>
                <a:lnTo>
                  <a:pt x="1643622" y="1226054"/>
                </a:lnTo>
                <a:lnTo>
                  <a:pt x="1647095" y="1172599"/>
                </a:lnTo>
                <a:lnTo>
                  <a:pt x="1648749" y="1118069"/>
                </a:lnTo>
                <a:lnTo>
                  <a:pt x="1648739" y="1063361"/>
                </a:lnTo>
                <a:lnTo>
                  <a:pt x="1647117" y="1009792"/>
                </a:lnTo>
                <a:lnTo>
                  <a:pt x="1643880" y="957361"/>
                </a:lnTo>
                <a:lnTo>
                  <a:pt x="1639031" y="906069"/>
                </a:lnTo>
                <a:lnTo>
                  <a:pt x="1632567" y="855916"/>
                </a:lnTo>
                <a:lnTo>
                  <a:pt x="1624490" y="806901"/>
                </a:lnTo>
                <a:lnTo>
                  <a:pt x="1614800" y="759026"/>
                </a:lnTo>
                <a:lnTo>
                  <a:pt x="1603488" y="712260"/>
                </a:lnTo>
                <a:lnTo>
                  <a:pt x="1590578" y="666692"/>
                </a:lnTo>
                <a:lnTo>
                  <a:pt x="1576047" y="622234"/>
                </a:lnTo>
                <a:lnTo>
                  <a:pt x="1559902" y="578914"/>
                </a:lnTo>
                <a:lnTo>
                  <a:pt x="1542143" y="536734"/>
                </a:lnTo>
                <a:lnTo>
                  <a:pt x="1522771" y="495692"/>
                </a:lnTo>
                <a:lnTo>
                  <a:pt x="1521348" y="492988"/>
                </a:lnTo>
                <a:close/>
              </a:path>
              <a:path w="7847330" h="3125470">
                <a:moveTo>
                  <a:pt x="2281729" y="0"/>
                </a:moveTo>
                <a:lnTo>
                  <a:pt x="2231852" y="6860"/>
                </a:lnTo>
                <a:lnTo>
                  <a:pt x="2188251" y="27441"/>
                </a:lnTo>
                <a:lnTo>
                  <a:pt x="2150927" y="61743"/>
                </a:lnTo>
                <a:lnTo>
                  <a:pt x="2119881" y="109766"/>
                </a:lnTo>
                <a:lnTo>
                  <a:pt x="2102469" y="147864"/>
                </a:lnTo>
                <a:lnTo>
                  <a:pt x="2088927" y="189237"/>
                </a:lnTo>
                <a:lnTo>
                  <a:pt x="2079256" y="233884"/>
                </a:lnTo>
                <a:lnTo>
                  <a:pt x="2073453" y="281807"/>
                </a:lnTo>
                <a:lnTo>
                  <a:pt x="2071519" y="333006"/>
                </a:lnTo>
                <a:lnTo>
                  <a:pt x="2099421" y="710653"/>
                </a:lnTo>
                <a:lnTo>
                  <a:pt x="2102323" y="755624"/>
                </a:lnTo>
                <a:lnTo>
                  <a:pt x="2105077" y="801240"/>
                </a:lnTo>
                <a:lnTo>
                  <a:pt x="2107681" y="847501"/>
                </a:lnTo>
                <a:lnTo>
                  <a:pt x="2110137" y="894407"/>
                </a:lnTo>
                <a:lnTo>
                  <a:pt x="2112443" y="941958"/>
                </a:lnTo>
                <a:lnTo>
                  <a:pt x="2114636" y="991008"/>
                </a:lnTo>
                <a:lnTo>
                  <a:pt x="2116610" y="1038994"/>
                </a:lnTo>
                <a:lnTo>
                  <a:pt x="2118469" y="1088480"/>
                </a:lnTo>
                <a:lnTo>
                  <a:pt x="2120181" y="1138610"/>
                </a:lnTo>
                <a:lnTo>
                  <a:pt x="2121743" y="1189385"/>
                </a:lnTo>
                <a:lnTo>
                  <a:pt x="2123156" y="1240805"/>
                </a:lnTo>
                <a:lnTo>
                  <a:pt x="2124421" y="1292869"/>
                </a:lnTo>
                <a:lnTo>
                  <a:pt x="2125537" y="1345578"/>
                </a:lnTo>
                <a:lnTo>
                  <a:pt x="2126504" y="1398932"/>
                </a:lnTo>
                <a:lnTo>
                  <a:pt x="2127323" y="1452930"/>
                </a:lnTo>
                <a:lnTo>
                  <a:pt x="2127323" y="2195220"/>
                </a:lnTo>
                <a:lnTo>
                  <a:pt x="2121747" y="2939351"/>
                </a:lnTo>
                <a:lnTo>
                  <a:pt x="2124945" y="2978420"/>
                </a:lnTo>
                <a:lnTo>
                  <a:pt x="2150524" y="3045395"/>
                </a:lnTo>
                <a:lnTo>
                  <a:pt x="2200288" y="3096091"/>
                </a:lnTo>
                <a:lnTo>
                  <a:pt x="2265863" y="3122138"/>
                </a:lnTo>
                <a:lnTo>
                  <a:pt x="2304056" y="3125393"/>
                </a:lnTo>
                <a:lnTo>
                  <a:pt x="2342251" y="3122138"/>
                </a:lnTo>
                <a:lnTo>
                  <a:pt x="2407830" y="3096091"/>
                </a:lnTo>
                <a:lnTo>
                  <a:pt x="2457595" y="3045395"/>
                </a:lnTo>
                <a:lnTo>
                  <a:pt x="2483179" y="2978420"/>
                </a:lnTo>
                <a:lnTo>
                  <a:pt x="2486377" y="2939351"/>
                </a:lnTo>
                <a:lnTo>
                  <a:pt x="2490098" y="2050110"/>
                </a:lnTo>
                <a:lnTo>
                  <a:pt x="3220001" y="2050110"/>
                </a:lnTo>
                <a:lnTo>
                  <a:pt x="3285412" y="2019735"/>
                </a:lnTo>
                <a:lnTo>
                  <a:pt x="3326662" y="1995855"/>
                </a:lnTo>
                <a:lnTo>
                  <a:pt x="3366355" y="1969165"/>
                </a:lnTo>
                <a:lnTo>
                  <a:pt x="3404493" y="1939666"/>
                </a:lnTo>
                <a:lnTo>
                  <a:pt x="3441073" y="1907358"/>
                </a:lnTo>
                <a:lnTo>
                  <a:pt x="3476097" y="1872239"/>
                </a:lnTo>
                <a:lnTo>
                  <a:pt x="3509565" y="1834311"/>
                </a:lnTo>
                <a:lnTo>
                  <a:pt x="3539293" y="1796383"/>
                </a:lnTo>
                <a:lnTo>
                  <a:pt x="3566818" y="1757011"/>
                </a:lnTo>
                <a:lnTo>
                  <a:pt x="3580035" y="1735708"/>
                </a:lnTo>
                <a:lnTo>
                  <a:pt x="2899368" y="1735708"/>
                </a:lnTo>
                <a:lnTo>
                  <a:pt x="2848676" y="1734488"/>
                </a:lnTo>
                <a:lnTo>
                  <a:pt x="2797982" y="1730825"/>
                </a:lnTo>
                <a:lnTo>
                  <a:pt x="2747288" y="1724720"/>
                </a:lnTo>
                <a:lnTo>
                  <a:pt x="2696594" y="1716174"/>
                </a:lnTo>
                <a:lnTo>
                  <a:pt x="2645900" y="1705187"/>
                </a:lnTo>
                <a:lnTo>
                  <a:pt x="2595205" y="1691758"/>
                </a:lnTo>
                <a:lnTo>
                  <a:pt x="2544512" y="1675889"/>
                </a:lnTo>
                <a:lnTo>
                  <a:pt x="2493819" y="1657578"/>
                </a:lnTo>
                <a:lnTo>
                  <a:pt x="2493736" y="1603010"/>
                </a:lnTo>
                <a:lnTo>
                  <a:pt x="2493485" y="1548738"/>
                </a:lnTo>
                <a:lnTo>
                  <a:pt x="2493019" y="1490484"/>
                </a:lnTo>
                <a:lnTo>
                  <a:pt x="2492424" y="1437124"/>
                </a:lnTo>
                <a:lnTo>
                  <a:pt x="2491727" y="1387699"/>
                </a:lnTo>
                <a:lnTo>
                  <a:pt x="2490806" y="1334611"/>
                </a:lnTo>
                <a:lnTo>
                  <a:pt x="2489717" y="1281820"/>
                </a:lnTo>
                <a:lnTo>
                  <a:pt x="2488445" y="1228703"/>
                </a:lnTo>
                <a:lnTo>
                  <a:pt x="2487039" y="1177125"/>
                </a:lnTo>
                <a:lnTo>
                  <a:pt x="2485448" y="1125222"/>
                </a:lnTo>
                <a:lnTo>
                  <a:pt x="2483690" y="1073615"/>
                </a:lnTo>
                <a:lnTo>
                  <a:pt x="2481764" y="1022304"/>
                </a:lnTo>
                <a:lnTo>
                  <a:pt x="2479672" y="971289"/>
                </a:lnTo>
                <a:lnTo>
                  <a:pt x="2477411" y="920571"/>
                </a:lnTo>
                <a:lnTo>
                  <a:pt x="2474984" y="870148"/>
                </a:lnTo>
                <a:lnTo>
                  <a:pt x="2472388" y="820021"/>
                </a:lnTo>
                <a:lnTo>
                  <a:pt x="2469626" y="770191"/>
                </a:lnTo>
                <a:lnTo>
                  <a:pt x="2518408" y="724920"/>
                </a:lnTo>
                <a:lnTo>
                  <a:pt x="2564296" y="684610"/>
                </a:lnTo>
                <a:lnTo>
                  <a:pt x="2607291" y="649262"/>
                </a:lnTo>
                <a:lnTo>
                  <a:pt x="2647392" y="618875"/>
                </a:lnTo>
                <a:lnTo>
                  <a:pt x="2684600" y="593449"/>
                </a:lnTo>
                <a:lnTo>
                  <a:pt x="2718914" y="572985"/>
                </a:lnTo>
                <a:lnTo>
                  <a:pt x="2765735" y="549679"/>
                </a:lnTo>
                <a:lnTo>
                  <a:pt x="2814415" y="530610"/>
                </a:lnTo>
                <a:lnTo>
                  <a:pt x="2864955" y="515778"/>
                </a:lnTo>
                <a:lnTo>
                  <a:pt x="2917355" y="505184"/>
                </a:lnTo>
                <a:lnTo>
                  <a:pt x="2971617" y="498828"/>
                </a:lnTo>
                <a:lnTo>
                  <a:pt x="3027740" y="496709"/>
                </a:lnTo>
                <a:lnTo>
                  <a:pt x="3602276" y="496709"/>
                </a:lnTo>
                <a:lnTo>
                  <a:pt x="3585842" y="463232"/>
                </a:lnTo>
                <a:lnTo>
                  <a:pt x="3559551" y="416589"/>
                </a:lnTo>
                <a:lnTo>
                  <a:pt x="3531171" y="373401"/>
                </a:lnTo>
                <a:lnTo>
                  <a:pt x="3508755" y="344169"/>
                </a:lnTo>
                <a:lnTo>
                  <a:pt x="2434282" y="344169"/>
                </a:lnTo>
                <a:lnTo>
                  <a:pt x="2436489" y="319403"/>
                </a:lnTo>
                <a:lnTo>
                  <a:pt x="2439397" y="293471"/>
                </a:lnTo>
                <a:lnTo>
                  <a:pt x="2443004" y="266378"/>
                </a:lnTo>
                <a:lnTo>
                  <a:pt x="2447312" y="238124"/>
                </a:lnTo>
                <a:lnTo>
                  <a:pt x="2449748" y="217543"/>
                </a:lnTo>
                <a:lnTo>
                  <a:pt x="2451490" y="200452"/>
                </a:lnTo>
                <a:lnTo>
                  <a:pt x="2452538" y="186836"/>
                </a:lnTo>
                <a:lnTo>
                  <a:pt x="2452887" y="176733"/>
                </a:lnTo>
                <a:lnTo>
                  <a:pt x="2449806" y="140981"/>
                </a:lnTo>
                <a:lnTo>
                  <a:pt x="2425155" y="78192"/>
                </a:lnTo>
                <a:lnTo>
                  <a:pt x="2377482" y="28776"/>
                </a:lnTo>
                <a:lnTo>
                  <a:pt x="2316555" y="3197"/>
                </a:lnTo>
                <a:lnTo>
                  <a:pt x="2281729" y="0"/>
                </a:lnTo>
                <a:close/>
              </a:path>
              <a:path w="7847330" h="3125470">
                <a:moveTo>
                  <a:pt x="3220001" y="2050110"/>
                </a:moveTo>
                <a:lnTo>
                  <a:pt x="2490098" y="2050110"/>
                </a:lnTo>
                <a:lnTo>
                  <a:pt x="2545325" y="2064062"/>
                </a:lnTo>
                <a:lnTo>
                  <a:pt x="2599390" y="2076154"/>
                </a:lnTo>
                <a:lnTo>
                  <a:pt x="2652293" y="2086385"/>
                </a:lnTo>
                <a:lnTo>
                  <a:pt x="2704035" y="2094755"/>
                </a:lnTo>
                <a:lnTo>
                  <a:pt x="2754613" y="2101265"/>
                </a:lnTo>
                <a:lnTo>
                  <a:pt x="2804029" y="2105915"/>
                </a:lnTo>
                <a:lnTo>
                  <a:pt x="2852281" y="2108705"/>
                </a:lnTo>
                <a:lnTo>
                  <a:pt x="2899368" y="2109635"/>
                </a:lnTo>
                <a:lnTo>
                  <a:pt x="2953073" y="2108230"/>
                </a:lnTo>
                <a:lnTo>
                  <a:pt x="3005220" y="2104016"/>
                </a:lnTo>
                <a:lnTo>
                  <a:pt x="3055811" y="2096993"/>
                </a:lnTo>
                <a:lnTo>
                  <a:pt x="3104845" y="2087160"/>
                </a:lnTo>
                <a:lnTo>
                  <a:pt x="3152322" y="2074518"/>
                </a:lnTo>
                <a:lnTo>
                  <a:pt x="3198242" y="2059066"/>
                </a:lnTo>
                <a:lnTo>
                  <a:pt x="3220001" y="2050110"/>
                </a:lnTo>
                <a:close/>
              </a:path>
              <a:path w="7847330" h="3125470">
                <a:moveTo>
                  <a:pt x="3602276" y="496709"/>
                </a:moveTo>
                <a:lnTo>
                  <a:pt x="3027740" y="496709"/>
                </a:lnTo>
                <a:lnTo>
                  <a:pt x="3073850" y="500145"/>
                </a:lnTo>
                <a:lnTo>
                  <a:pt x="3116504" y="510453"/>
                </a:lnTo>
                <a:lnTo>
                  <a:pt x="3155703" y="527633"/>
                </a:lnTo>
                <a:lnTo>
                  <a:pt x="3191448" y="551685"/>
                </a:lnTo>
                <a:lnTo>
                  <a:pt x="3223738" y="582609"/>
                </a:lnTo>
                <a:lnTo>
                  <a:pt x="3252574" y="620405"/>
                </a:lnTo>
                <a:lnTo>
                  <a:pt x="3277955" y="665073"/>
                </a:lnTo>
                <a:lnTo>
                  <a:pt x="3293682" y="700448"/>
                </a:lnTo>
                <a:lnTo>
                  <a:pt x="3307754" y="739228"/>
                </a:lnTo>
                <a:lnTo>
                  <a:pt x="3320171" y="781412"/>
                </a:lnTo>
                <a:lnTo>
                  <a:pt x="3330932" y="827000"/>
                </a:lnTo>
                <a:lnTo>
                  <a:pt x="3340038" y="875993"/>
                </a:lnTo>
                <a:lnTo>
                  <a:pt x="3347488" y="928390"/>
                </a:lnTo>
                <a:lnTo>
                  <a:pt x="3353283" y="984191"/>
                </a:lnTo>
                <a:lnTo>
                  <a:pt x="3357423" y="1043397"/>
                </a:lnTo>
                <a:lnTo>
                  <a:pt x="3359906" y="1106006"/>
                </a:lnTo>
                <a:lnTo>
                  <a:pt x="3360734" y="1172019"/>
                </a:lnTo>
                <a:lnTo>
                  <a:pt x="3359077" y="1230622"/>
                </a:lnTo>
                <a:lnTo>
                  <a:pt x="3354107" y="1286433"/>
                </a:lnTo>
                <a:lnTo>
                  <a:pt x="3345823" y="1339454"/>
                </a:lnTo>
                <a:lnTo>
                  <a:pt x="3334226" y="1389684"/>
                </a:lnTo>
                <a:lnTo>
                  <a:pt x="3319315" y="1437124"/>
                </a:lnTo>
                <a:lnTo>
                  <a:pt x="3301091" y="1481772"/>
                </a:lnTo>
                <a:lnTo>
                  <a:pt x="3279553" y="1523630"/>
                </a:lnTo>
                <a:lnTo>
                  <a:pt x="3254702" y="1562696"/>
                </a:lnTo>
                <a:lnTo>
                  <a:pt x="3222288" y="1603246"/>
                </a:lnTo>
                <a:lnTo>
                  <a:pt x="3186445" y="1638389"/>
                </a:lnTo>
                <a:lnTo>
                  <a:pt x="3147173" y="1668126"/>
                </a:lnTo>
                <a:lnTo>
                  <a:pt x="3104472" y="1692455"/>
                </a:lnTo>
                <a:lnTo>
                  <a:pt x="3058341" y="1711379"/>
                </a:lnTo>
                <a:lnTo>
                  <a:pt x="3008780" y="1724895"/>
                </a:lnTo>
                <a:lnTo>
                  <a:pt x="2955789" y="1733005"/>
                </a:lnTo>
                <a:lnTo>
                  <a:pt x="2899368" y="1735708"/>
                </a:lnTo>
                <a:lnTo>
                  <a:pt x="3580035" y="1735708"/>
                </a:lnTo>
                <a:lnTo>
                  <a:pt x="3615263" y="1673940"/>
                </a:lnTo>
                <a:lnTo>
                  <a:pt x="3636182" y="1630240"/>
                </a:lnTo>
                <a:lnTo>
                  <a:pt x="3654899" y="1585098"/>
                </a:lnTo>
                <a:lnTo>
                  <a:pt x="3671414" y="1538512"/>
                </a:lnTo>
                <a:lnTo>
                  <a:pt x="3685727" y="1490484"/>
                </a:lnTo>
                <a:lnTo>
                  <a:pt x="3697838" y="1441014"/>
                </a:lnTo>
                <a:lnTo>
                  <a:pt x="3707748" y="1390100"/>
                </a:lnTo>
                <a:lnTo>
                  <a:pt x="3715455" y="1337744"/>
                </a:lnTo>
                <a:lnTo>
                  <a:pt x="3720960" y="1283945"/>
                </a:lnTo>
                <a:lnTo>
                  <a:pt x="3724263" y="1228703"/>
                </a:lnTo>
                <a:lnTo>
                  <a:pt x="3725364" y="1172019"/>
                </a:lnTo>
                <a:lnTo>
                  <a:pt x="3724652" y="1109917"/>
                </a:lnTo>
                <a:lnTo>
                  <a:pt x="3722516" y="1049580"/>
                </a:lnTo>
                <a:lnTo>
                  <a:pt x="3718957" y="991008"/>
                </a:lnTo>
                <a:lnTo>
                  <a:pt x="3713974" y="934201"/>
                </a:lnTo>
                <a:lnTo>
                  <a:pt x="3707568" y="879159"/>
                </a:lnTo>
                <a:lnTo>
                  <a:pt x="3699737" y="825883"/>
                </a:lnTo>
                <a:lnTo>
                  <a:pt x="3690483" y="774372"/>
                </a:lnTo>
                <a:lnTo>
                  <a:pt x="3679806" y="724627"/>
                </a:lnTo>
                <a:lnTo>
                  <a:pt x="3667704" y="676647"/>
                </a:lnTo>
                <a:lnTo>
                  <a:pt x="3654179" y="630433"/>
                </a:lnTo>
                <a:lnTo>
                  <a:pt x="3639230" y="585984"/>
                </a:lnTo>
                <a:lnTo>
                  <a:pt x="3622858" y="543301"/>
                </a:lnTo>
                <a:lnTo>
                  <a:pt x="3605061" y="502384"/>
                </a:lnTo>
                <a:lnTo>
                  <a:pt x="3602276" y="496709"/>
                </a:lnTo>
                <a:close/>
              </a:path>
              <a:path w="7847330" h="3125470">
                <a:moveTo>
                  <a:pt x="3027740" y="124650"/>
                </a:moveTo>
                <a:lnTo>
                  <a:pt x="2982109" y="126174"/>
                </a:lnTo>
                <a:lnTo>
                  <a:pt x="2935754" y="130746"/>
                </a:lnTo>
                <a:lnTo>
                  <a:pt x="2888677" y="138368"/>
                </a:lnTo>
                <a:lnTo>
                  <a:pt x="2840876" y="149038"/>
                </a:lnTo>
                <a:lnTo>
                  <a:pt x="2792353" y="162757"/>
                </a:lnTo>
                <a:lnTo>
                  <a:pt x="2743108" y="179527"/>
                </a:lnTo>
                <a:lnTo>
                  <a:pt x="2700356" y="196327"/>
                </a:lnTo>
                <a:lnTo>
                  <a:pt x="2657149" y="215367"/>
                </a:lnTo>
                <a:lnTo>
                  <a:pt x="2613487" y="236647"/>
                </a:lnTo>
                <a:lnTo>
                  <a:pt x="2569370" y="260167"/>
                </a:lnTo>
                <a:lnTo>
                  <a:pt x="2524797" y="285928"/>
                </a:lnTo>
                <a:lnTo>
                  <a:pt x="2479768" y="313928"/>
                </a:lnTo>
                <a:lnTo>
                  <a:pt x="2434282" y="344169"/>
                </a:lnTo>
                <a:lnTo>
                  <a:pt x="3508755" y="344169"/>
                </a:lnTo>
                <a:lnTo>
                  <a:pt x="3468147" y="297392"/>
                </a:lnTo>
                <a:lnTo>
                  <a:pt x="3433503" y="264570"/>
                </a:lnTo>
                <a:lnTo>
                  <a:pt x="3396770" y="235204"/>
                </a:lnTo>
                <a:lnTo>
                  <a:pt x="3357950" y="209292"/>
                </a:lnTo>
                <a:lnTo>
                  <a:pt x="3317041" y="186836"/>
                </a:lnTo>
                <a:lnTo>
                  <a:pt x="3274044" y="167834"/>
                </a:lnTo>
                <a:lnTo>
                  <a:pt x="3228959" y="152288"/>
                </a:lnTo>
                <a:lnTo>
                  <a:pt x="3181786" y="140196"/>
                </a:lnTo>
                <a:lnTo>
                  <a:pt x="3132525" y="131559"/>
                </a:lnTo>
                <a:lnTo>
                  <a:pt x="3081176" y="126377"/>
                </a:lnTo>
                <a:lnTo>
                  <a:pt x="3027740" y="124650"/>
                </a:lnTo>
                <a:close/>
              </a:path>
              <a:path w="7847330" h="3125470">
                <a:moveTo>
                  <a:pt x="4964858" y="100456"/>
                </a:moveTo>
                <a:lnTo>
                  <a:pt x="4912275" y="101852"/>
                </a:lnTo>
                <a:lnTo>
                  <a:pt x="4861029" y="106038"/>
                </a:lnTo>
                <a:lnTo>
                  <a:pt x="4811120" y="113014"/>
                </a:lnTo>
                <a:lnTo>
                  <a:pt x="4762547" y="122781"/>
                </a:lnTo>
                <a:lnTo>
                  <a:pt x="4715312" y="135338"/>
                </a:lnTo>
                <a:lnTo>
                  <a:pt x="4669414" y="150686"/>
                </a:lnTo>
                <a:lnTo>
                  <a:pt x="4624853" y="168824"/>
                </a:lnTo>
                <a:lnTo>
                  <a:pt x="4581630" y="189753"/>
                </a:lnTo>
                <a:lnTo>
                  <a:pt x="4539743" y="213473"/>
                </a:lnTo>
                <a:lnTo>
                  <a:pt x="4499193" y="239983"/>
                </a:lnTo>
                <a:lnTo>
                  <a:pt x="4459980" y="269283"/>
                </a:lnTo>
                <a:lnTo>
                  <a:pt x="4422105" y="301374"/>
                </a:lnTo>
                <a:lnTo>
                  <a:pt x="4385566" y="336256"/>
                </a:lnTo>
                <a:lnTo>
                  <a:pt x="4350365" y="373928"/>
                </a:lnTo>
                <a:lnTo>
                  <a:pt x="4316501" y="414391"/>
                </a:lnTo>
                <a:lnTo>
                  <a:pt x="4283973" y="457644"/>
                </a:lnTo>
                <a:lnTo>
                  <a:pt x="4257209" y="496706"/>
                </a:lnTo>
                <a:lnTo>
                  <a:pt x="4232066" y="536849"/>
                </a:lnTo>
                <a:lnTo>
                  <a:pt x="4208545" y="578074"/>
                </a:lnTo>
                <a:lnTo>
                  <a:pt x="4186646" y="620380"/>
                </a:lnTo>
                <a:lnTo>
                  <a:pt x="4166370" y="663767"/>
                </a:lnTo>
                <a:lnTo>
                  <a:pt x="4147715" y="708235"/>
                </a:lnTo>
                <a:lnTo>
                  <a:pt x="4130682" y="753785"/>
                </a:lnTo>
                <a:lnTo>
                  <a:pt x="4115271" y="800416"/>
                </a:lnTo>
                <a:lnTo>
                  <a:pt x="4101482" y="848129"/>
                </a:lnTo>
                <a:lnTo>
                  <a:pt x="4089315" y="896922"/>
                </a:lnTo>
                <a:lnTo>
                  <a:pt x="4078771" y="946798"/>
                </a:lnTo>
                <a:lnTo>
                  <a:pt x="4069848" y="997754"/>
                </a:lnTo>
                <a:lnTo>
                  <a:pt x="4062548" y="1049791"/>
                </a:lnTo>
                <a:lnTo>
                  <a:pt x="4056870" y="1102910"/>
                </a:lnTo>
                <a:lnTo>
                  <a:pt x="4052814" y="1157111"/>
                </a:lnTo>
                <a:lnTo>
                  <a:pt x="4050381" y="1212392"/>
                </a:lnTo>
                <a:lnTo>
                  <a:pt x="4049569" y="1268755"/>
                </a:lnTo>
                <a:lnTo>
                  <a:pt x="4050834" y="1323739"/>
                </a:lnTo>
                <a:lnTo>
                  <a:pt x="4054630" y="1377070"/>
                </a:lnTo>
                <a:lnTo>
                  <a:pt x="4060955" y="1428747"/>
                </a:lnTo>
                <a:lnTo>
                  <a:pt x="4069811" y="1478771"/>
                </a:lnTo>
                <a:lnTo>
                  <a:pt x="4081196" y="1527141"/>
                </a:lnTo>
                <a:lnTo>
                  <a:pt x="4095112" y="1573857"/>
                </a:lnTo>
                <a:lnTo>
                  <a:pt x="4111557" y="1618919"/>
                </a:lnTo>
                <a:lnTo>
                  <a:pt x="4130569" y="1662396"/>
                </a:lnTo>
                <a:lnTo>
                  <a:pt x="4152039" y="1704082"/>
                </a:lnTo>
                <a:lnTo>
                  <a:pt x="4176075" y="1744184"/>
                </a:lnTo>
                <a:lnTo>
                  <a:pt x="4202640" y="1782631"/>
                </a:lnTo>
                <a:lnTo>
                  <a:pt x="4231736" y="1819425"/>
                </a:lnTo>
                <a:lnTo>
                  <a:pt x="4263361" y="1854565"/>
                </a:lnTo>
                <a:lnTo>
                  <a:pt x="4297517" y="1888051"/>
                </a:lnTo>
                <a:lnTo>
                  <a:pt x="4334202" y="1919884"/>
                </a:lnTo>
                <a:lnTo>
                  <a:pt x="4369640" y="1946979"/>
                </a:lnTo>
                <a:lnTo>
                  <a:pt x="4406500" y="1972205"/>
                </a:lnTo>
                <a:lnTo>
                  <a:pt x="4444782" y="1995563"/>
                </a:lnTo>
                <a:lnTo>
                  <a:pt x="4484486" y="2017052"/>
                </a:lnTo>
                <a:lnTo>
                  <a:pt x="4525612" y="2036673"/>
                </a:lnTo>
                <a:lnTo>
                  <a:pt x="4568161" y="2054425"/>
                </a:lnTo>
                <a:lnTo>
                  <a:pt x="4612132" y="2070309"/>
                </a:lnTo>
                <a:lnTo>
                  <a:pt x="4657525" y="2084324"/>
                </a:lnTo>
                <a:lnTo>
                  <a:pt x="4704340" y="2096470"/>
                </a:lnTo>
                <a:lnTo>
                  <a:pt x="4752577" y="2106748"/>
                </a:lnTo>
                <a:lnTo>
                  <a:pt x="4802237" y="2115157"/>
                </a:lnTo>
                <a:lnTo>
                  <a:pt x="4853319" y="2121698"/>
                </a:lnTo>
                <a:lnTo>
                  <a:pt x="4905824" y="2126370"/>
                </a:lnTo>
                <a:lnTo>
                  <a:pt x="4959750" y="2129173"/>
                </a:lnTo>
                <a:lnTo>
                  <a:pt x="5015100" y="2130107"/>
                </a:lnTo>
                <a:lnTo>
                  <a:pt x="5064267" y="2129061"/>
                </a:lnTo>
                <a:lnTo>
                  <a:pt x="5113681" y="2125924"/>
                </a:lnTo>
                <a:lnTo>
                  <a:pt x="5163341" y="2120696"/>
                </a:lnTo>
                <a:lnTo>
                  <a:pt x="5213246" y="2113377"/>
                </a:lnTo>
                <a:lnTo>
                  <a:pt x="5263397" y="2103967"/>
                </a:lnTo>
                <a:lnTo>
                  <a:pt x="5313795" y="2092466"/>
                </a:lnTo>
                <a:lnTo>
                  <a:pt x="5364439" y="2078874"/>
                </a:lnTo>
                <a:lnTo>
                  <a:pt x="5415329" y="2063192"/>
                </a:lnTo>
                <a:lnTo>
                  <a:pt x="5466466" y="2045419"/>
                </a:lnTo>
                <a:lnTo>
                  <a:pt x="5517850" y="2025556"/>
                </a:lnTo>
                <a:lnTo>
                  <a:pt x="5569480" y="2003602"/>
                </a:lnTo>
                <a:lnTo>
                  <a:pt x="5627273" y="1976064"/>
                </a:lnTo>
                <a:lnTo>
                  <a:pt x="5679562" y="1947574"/>
                </a:lnTo>
                <a:lnTo>
                  <a:pt x="5726347" y="1918130"/>
                </a:lnTo>
                <a:lnTo>
                  <a:pt x="5767629" y="1887734"/>
                </a:lnTo>
                <a:lnTo>
                  <a:pt x="5803407" y="1856384"/>
                </a:lnTo>
                <a:lnTo>
                  <a:pt x="5833681" y="1824081"/>
                </a:lnTo>
                <a:lnTo>
                  <a:pt x="5856548" y="1793379"/>
                </a:lnTo>
                <a:lnTo>
                  <a:pt x="5015100" y="1793379"/>
                </a:lnTo>
                <a:lnTo>
                  <a:pt x="4957143" y="1791784"/>
                </a:lnTo>
                <a:lnTo>
                  <a:pt x="4901275" y="1787000"/>
                </a:lnTo>
                <a:lnTo>
                  <a:pt x="4847495" y="1779027"/>
                </a:lnTo>
                <a:lnTo>
                  <a:pt x="4795803" y="1767865"/>
                </a:lnTo>
                <a:lnTo>
                  <a:pt x="4746198" y="1753515"/>
                </a:lnTo>
                <a:lnTo>
                  <a:pt x="4698681" y="1735976"/>
                </a:lnTo>
                <a:lnTo>
                  <a:pt x="4653251" y="1715249"/>
                </a:lnTo>
                <a:lnTo>
                  <a:pt x="4609914" y="1691366"/>
                </a:lnTo>
                <a:lnTo>
                  <a:pt x="4568666" y="1664371"/>
                </a:lnTo>
                <a:lnTo>
                  <a:pt x="4529505" y="1634264"/>
                </a:lnTo>
                <a:lnTo>
                  <a:pt x="4492433" y="1601044"/>
                </a:lnTo>
                <a:lnTo>
                  <a:pt x="4457448" y="1564710"/>
                </a:lnTo>
                <a:lnTo>
                  <a:pt x="4424550" y="1525262"/>
                </a:lnTo>
                <a:lnTo>
                  <a:pt x="4393739" y="1482699"/>
                </a:lnTo>
                <a:lnTo>
                  <a:pt x="5116166" y="1140396"/>
                </a:lnTo>
                <a:lnTo>
                  <a:pt x="4362116" y="1140396"/>
                </a:lnTo>
                <a:lnTo>
                  <a:pt x="4375048" y="1082718"/>
                </a:lnTo>
                <a:lnTo>
                  <a:pt x="4389038" y="1027508"/>
                </a:lnTo>
                <a:lnTo>
                  <a:pt x="4404088" y="974765"/>
                </a:lnTo>
                <a:lnTo>
                  <a:pt x="4420198" y="924491"/>
                </a:lnTo>
                <a:lnTo>
                  <a:pt x="4437367" y="876684"/>
                </a:lnTo>
                <a:lnTo>
                  <a:pt x="4455595" y="831345"/>
                </a:lnTo>
                <a:lnTo>
                  <a:pt x="4474882" y="788473"/>
                </a:lnTo>
                <a:lnTo>
                  <a:pt x="4495229" y="748069"/>
                </a:lnTo>
                <a:lnTo>
                  <a:pt x="4516636" y="710132"/>
                </a:lnTo>
                <a:lnTo>
                  <a:pt x="4539101" y="674662"/>
                </a:lnTo>
                <a:lnTo>
                  <a:pt x="4562627" y="641659"/>
                </a:lnTo>
                <a:lnTo>
                  <a:pt x="4587211" y="611123"/>
                </a:lnTo>
                <a:lnTo>
                  <a:pt x="4621639" y="574228"/>
                </a:lnTo>
                <a:lnTo>
                  <a:pt x="4657949" y="541673"/>
                </a:lnTo>
                <a:lnTo>
                  <a:pt x="4696143" y="513457"/>
                </a:lnTo>
                <a:lnTo>
                  <a:pt x="4736221" y="489582"/>
                </a:lnTo>
                <a:lnTo>
                  <a:pt x="4778182" y="470047"/>
                </a:lnTo>
                <a:lnTo>
                  <a:pt x="4822026" y="454853"/>
                </a:lnTo>
                <a:lnTo>
                  <a:pt x="4867753" y="444000"/>
                </a:lnTo>
                <a:lnTo>
                  <a:pt x="4915364" y="437488"/>
                </a:lnTo>
                <a:lnTo>
                  <a:pt x="4964858" y="435317"/>
                </a:lnTo>
                <a:lnTo>
                  <a:pt x="5681046" y="435317"/>
                </a:lnTo>
                <a:lnTo>
                  <a:pt x="5670604" y="408236"/>
                </a:lnTo>
                <a:lnTo>
                  <a:pt x="5649006" y="367420"/>
                </a:lnTo>
                <a:lnTo>
                  <a:pt x="5622608" y="329357"/>
                </a:lnTo>
                <a:lnTo>
                  <a:pt x="5591411" y="294048"/>
                </a:lnTo>
                <a:lnTo>
                  <a:pt x="5555414" y="261491"/>
                </a:lnTo>
                <a:lnTo>
                  <a:pt x="5514618" y="231686"/>
                </a:lnTo>
                <a:lnTo>
                  <a:pt x="5469023" y="204635"/>
                </a:lnTo>
                <a:lnTo>
                  <a:pt x="5428820" y="184843"/>
                </a:lnTo>
                <a:lnTo>
                  <a:pt x="5386348" y="167134"/>
                </a:lnTo>
                <a:lnTo>
                  <a:pt x="5341605" y="151508"/>
                </a:lnTo>
                <a:lnTo>
                  <a:pt x="5294593" y="137964"/>
                </a:lnTo>
                <a:lnTo>
                  <a:pt x="5245311" y="126504"/>
                </a:lnTo>
                <a:lnTo>
                  <a:pt x="5193759" y="117127"/>
                </a:lnTo>
                <a:lnTo>
                  <a:pt x="5139938" y="109834"/>
                </a:lnTo>
                <a:lnTo>
                  <a:pt x="5083848" y="104624"/>
                </a:lnTo>
                <a:lnTo>
                  <a:pt x="5025488" y="101499"/>
                </a:lnTo>
                <a:lnTo>
                  <a:pt x="4964858" y="100456"/>
                </a:lnTo>
                <a:close/>
              </a:path>
              <a:path w="7847330" h="3125470">
                <a:moveTo>
                  <a:pt x="5735050" y="1484566"/>
                </a:moveTo>
                <a:lnTo>
                  <a:pt x="5699352" y="1490786"/>
                </a:lnTo>
                <a:lnTo>
                  <a:pt x="5664820" y="1509447"/>
                </a:lnTo>
                <a:lnTo>
                  <a:pt x="5631453" y="1540550"/>
                </a:lnTo>
                <a:lnTo>
                  <a:pt x="5599249" y="1584096"/>
                </a:lnTo>
                <a:lnTo>
                  <a:pt x="5577984" y="1611752"/>
                </a:lnTo>
                <a:lnTo>
                  <a:pt x="5516323" y="1662396"/>
                </a:lnTo>
                <a:lnTo>
                  <a:pt x="5475926" y="1685384"/>
                </a:lnTo>
                <a:lnTo>
                  <a:pt x="5429152" y="1706815"/>
                </a:lnTo>
                <a:lnTo>
                  <a:pt x="5376000" y="1726689"/>
                </a:lnTo>
                <a:lnTo>
                  <a:pt x="5316471" y="1745005"/>
                </a:lnTo>
                <a:lnTo>
                  <a:pt x="5260040" y="1759789"/>
                </a:lnTo>
                <a:lnTo>
                  <a:pt x="5206091" y="1771883"/>
                </a:lnTo>
                <a:lnTo>
                  <a:pt x="5154622" y="1781289"/>
                </a:lnTo>
                <a:lnTo>
                  <a:pt x="5105634" y="1788006"/>
                </a:lnTo>
                <a:lnTo>
                  <a:pt x="5059126" y="1792036"/>
                </a:lnTo>
                <a:lnTo>
                  <a:pt x="5015100" y="1793379"/>
                </a:lnTo>
                <a:lnTo>
                  <a:pt x="5856548" y="1793379"/>
                </a:lnTo>
                <a:lnTo>
                  <a:pt x="5877716" y="1756616"/>
                </a:lnTo>
                <a:lnTo>
                  <a:pt x="5899734" y="1685338"/>
                </a:lnTo>
                <a:lnTo>
                  <a:pt x="5902487" y="1648269"/>
                </a:lnTo>
                <a:lnTo>
                  <a:pt x="5899289" y="1616701"/>
                </a:lnTo>
                <a:lnTo>
                  <a:pt x="5873705" y="1559494"/>
                </a:lnTo>
                <a:lnTo>
                  <a:pt x="5824870" y="1512293"/>
                </a:lnTo>
                <a:lnTo>
                  <a:pt x="5766735" y="1487647"/>
                </a:lnTo>
                <a:lnTo>
                  <a:pt x="5735050" y="1484566"/>
                </a:lnTo>
                <a:close/>
              </a:path>
              <a:path w="7847330" h="3125470">
                <a:moveTo>
                  <a:pt x="5681046" y="435317"/>
                </a:moveTo>
                <a:lnTo>
                  <a:pt x="4964858" y="435317"/>
                </a:lnTo>
                <a:lnTo>
                  <a:pt x="5021247" y="436806"/>
                </a:lnTo>
                <a:lnTo>
                  <a:pt x="5075068" y="441271"/>
                </a:lnTo>
                <a:lnTo>
                  <a:pt x="5126322" y="448714"/>
                </a:lnTo>
                <a:lnTo>
                  <a:pt x="5175008" y="459133"/>
                </a:lnTo>
                <a:lnTo>
                  <a:pt x="5221127" y="472528"/>
                </a:lnTo>
                <a:lnTo>
                  <a:pt x="5264678" y="488900"/>
                </a:lnTo>
                <a:lnTo>
                  <a:pt x="5305662" y="508248"/>
                </a:lnTo>
                <a:lnTo>
                  <a:pt x="5344078" y="530573"/>
                </a:lnTo>
                <a:lnTo>
                  <a:pt x="5379926" y="555873"/>
                </a:lnTo>
                <a:lnTo>
                  <a:pt x="5413206" y="584149"/>
                </a:lnTo>
                <a:lnTo>
                  <a:pt x="5385564" y="606489"/>
                </a:lnTo>
                <a:lnTo>
                  <a:pt x="5354723" y="629537"/>
                </a:lnTo>
                <a:lnTo>
                  <a:pt x="5320684" y="653292"/>
                </a:lnTo>
                <a:lnTo>
                  <a:pt x="5283447" y="677754"/>
                </a:lnTo>
                <a:lnTo>
                  <a:pt x="5243011" y="702923"/>
                </a:lnTo>
                <a:lnTo>
                  <a:pt x="5199377" y="728799"/>
                </a:lnTo>
                <a:lnTo>
                  <a:pt x="5152545" y="755382"/>
                </a:lnTo>
                <a:lnTo>
                  <a:pt x="5102514" y="782672"/>
                </a:lnTo>
                <a:lnTo>
                  <a:pt x="5049286" y="810668"/>
                </a:lnTo>
                <a:lnTo>
                  <a:pt x="4992860" y="839371"/>
                </a:lnTo>
                <a:lnTo>
                  <a:pt x="4933235" y="868781"/>
                </a:lnTo>
                <a:lnTo>
                  <a:pt x="4362116" y="1140396"/>
                </a:lnTo>
                <a:lnTo>
                  <a:pt x="5116166" y="1140396"/>
                </a:lnTo>
                <a:lnTo>
                  <a:pt x="5168793" y="1115474"/>
                </a:lnTo>
                <a:lnTo>
                  <a:pt x="5228048" y="1086813"/>
                </a:lnTo>
                <a:lnTo>
                  <a:pt x="5282158" y="1059989"/>
                </a:lnTo>
                <a:lnTo>
                  <a:pt x="5331125" y="1035001"/>
                </a:lnTo>
                <a:lnTo>
                  <a:pt x="5374946" y="1011850"/>
                </a:lnTo>
                <a:lnTo>
                  <a:pt x="5413622" y="990536"/>
                </a:lnTo>
                <a:lnTo>
                  <a:pt x="5447153" y="971058"/>
                </a:lnTo>
                <a:lnTo>
                  <a:pt x="5498779" y="937615"/>
                </a:lnTo>
                <a:lnTo>
                  <a:pt x="5548053" y="898954"/>
                </a:lnTo>
                <a:lnTo>
                  <a:pt x="5590755" y="859248"/>
                </a:lnTo>
                <a:lnTo>
                  <a:pt x="5626888" y="818495"/>
                </a:lnTo>
                <a:lnTo>
                  <a:pt x="5656450" y="776697"/>
                </a:lnTo>
                <a:lnTo>
                  <a:pt x="5679442" y="733851"/>
                </a:lnTo>
                <a:lnTo>
                  <a:pt x="5695864" y="689959"/>
                </a:lnTo>
                <a:lnTo>
                  <a:pt x="5705718" y="645020"/>
                </a:lnTo>
                <a:lnTo>
                  <a:pt x="5709002" y="599033"/>
                </a:lnTo>
                <a:lnTo>
                  <a:pt x="5706602" y="547203"/>
                </a:lnTo>
                <a:lnTo>
                  <a:pt x="5699403" y="498127"/>
                </a:lnTo>
                <a:lnTo>
                  <a:pt x="5687403" y="451805"/>
                </a:lnTo>
                <a:lnTo>
                  <a:pt x="5681046" y="435317"/>
                </a:lnTo>
                <a:close/>
              </a:path>
              <a:path w="7847330" h="3125470">
                <a:moveTo>
                  <a:pt x="7721146" y="431596"/>
                </a:moveTo>
                <a:lnTo>
                  <a:pt x="7266683" y="431596"/>
                </a:lnTo>
                <a:lnTo>
                  <a:pt x="7294962" y="435615"/>
                </a:lnTo>
                <a:lnTo>
                  <a:pt x="7320263" y="447670"/>
                </a:lnTo>
                <a:lnTo>
                  <a:pt x="7361936" y="495891"/>
                </a:lnTo>
                <a:lnTo>
                  <a:pt x="7378308" y="532056"/>
                </a:lnTo>
                <a:lnTo>
                  <a:pt x="7391702" y="576259"/>
                </a:lnTo>
                <a:lnTo>
                  <a:pt x="7402120" y="628498"/>
                </a:lnTo>
                <a:lnTo>
                  <a:pt x="7409561" y="688774"/>
                </a:lnTo>
                <a:lnTo>
                  <a:pt x="7414026" y="757087"/>
                </a:lnTo>
                <a:lnTo>
                  <a:pt x="7415424" y="828825"/>
                </a:lnTo>
                <a:lnTo>
                  <a:pt x="7415489" y="835304"/>
                </a:lnTo>
                <a:lnTo>
                  <a:pt x="7415107" y="864014"/>
                </a:lnTo>
                <a:lnTo>
                  <a:pt x="7413885" y="903663"/>
                </a:lnTo>
                <a:lnTo>
                  <a:pt x="7411849" y="952382"/>
                </a:lnTo>
                <a:lnTo>
                  <a:pt x="7406150" y="1067958"/>
                </a:lnTo>
                <a:lnTo>
                  <a:pt x="7404119" y="1116677"/>
                </a:lnTo>
                <a:lnTo>
                  <a:pt x="7402902" y="1156326"/>
                </a:lnTo>
                <a:lnTo>
                  <a:pt x="7402496" y="1186903"/>
                </a:lnTo>
                <a:lnTo>
                  <a:pt x="7402903" y="1234778"/>
                </a:lnTo>
                <a:lnTo>
                  <a:pt x="7404123" y="1283525"/>
                </a:lnTo>
                <a:lnTo>
                  <a:pt x="7406156" y="1333144"/>
                </a:lnTo>
                <a:lnTo>
                  <a:pt x="7409004" y="1383634"/>
                </a:lnTo>
                <a:lnTo>
                  <a:pt x="7412664" y="1434997"/>
                </a:lnTo>
                <a:lnTo>
                  <a:pt x="7417139" y="1487232"/>
                </a:lnTo>
                <a:lnTo>
                  <a:pt x="7422428" y="1540339"/>
                </a:lnTo>
                <a:lnTo>
                  <a:pt x="7428531" y="1594319"/>
                </a:lnTo>
                <a:lnTo>
                  <a:pt x="7480627" y="2001735"/>
                </a:lnTo>
                <a:lnTo>
                  <a:pt x="7491322" y="2055171"/>
                </a:lnTo>
                <a:lnTo>
                  <a:pt x="7509770" y="2098890"/>
                </a:lnTo>
                <a:lnTo>
                  <a:pt x="7535969" y="2132895"/>
                </a:lnTo>
                <a:lnTo>
                  <a:pt x="7569920" y="2157183"/>
                </a:lnTo>
                <a:lnTo>
                  <a:pt x="7611624" y="2171757"/>
                </a:lnTo>
                <a:lnTo>
                  <a:pt x="7661081" y="2176614"/>
                </a:lnTo>
                <a:lnTo>
                  <a:pt x="7699391" y="2173416"/>
                </a:lnTo>
                <a:lnTo>
                  <a:pt x="7765900" y="2147832"/>
                </a:lnTo>
                <a:lnTo>
                  <a:pt x="7817294" y="2097952"/>
                </a:lnTo>
                <a:lnTo>
                  <a:pt x="7843798" y="2031449"/>
                </a:lnTo>
                <a:lnTo>
                  <a:pt x="7847111" y="1992439"/>
                </a:lnTo>
                <a:lnTo>
                  <a:pt x="7846486" y="1952862"/>
                </a:lnTo>
                <a:lnTo>
                  <a:pt x="7844611" y="1910407"/>
                </a:lnTo>
                <a:lnTo>
                  <a:pt x="7841486" y="1865075"/>
                </a:lnTo>
                <a:lnTo>
                  <a:pt x="7837111" y="1816865"/>
                </a:lnTo>
                <a:lnTo>
                  <a:pt x="7831487" y="1765777"/>
                </a:lnTo>
                <a:lnTo>
                  <a:pt x="7824613" y="1711811"/>
                </a:lnTo>
                <a:lnTo>
                  <a:pt x="7816490" y="1654968"/>
                </a:lnTo>
                <a:lnTo>
                  <a:pt x="7797742" y="1535500"/>
                </a:lnTo>
                <a:lnTo>
                  <a:pt x="7789616" y="1478573"/>
                </a:lnTo>
                <a:lnTo>
                  <a:pt x="7782740" y="1424464"/>
                </a:lnTo>
                <a:lnTo>
                  <a:pt x="7777115" y="1373174"/>
                </a:lnTo>
                <a:lnTo>
                  <a:pt x="7772739" y="1324704"/>
                </a:lnTo>
                <a:lnTo>
                  <a:pt x="7769614" y="1279053"/>
                </a:lnTo>
                <a:lnTo>
                  <a:pt x="7767738" y="1236223"/>
                </a:lnTo>
                <a:lnTo>
                  <a:pt x="7767113" y="1196212"/>
                </a:lnTo>
                <a:lnTo>
                  <a:pt x="7768980" y="1023188"/>
                </a:lnTo>
                <a:lnTo>
                  <a:pt x="7768870" y="831988"/>
                </a:lnTo>
                <a:lnTo>
                  <a:pt x="7766765" y="768516"/>
                </a:lnTo>
                <a:lnTo>
                  <a:pt x="7763099" y="705078"/>
                </a:lnTo>
                <a:lnTo>
                  <a:pt x="7757982" y="644988"/>
                </a:lnTo>
                <a:lnTo>
                  <a:pt x="7751415" y="588247"/>
                </a:lnTo>
                <a:lnTo>
                  <a:pt x="7743396" y="534855"/>
                </a:lnTo>
                <a:lnTo>
                  <a:pt x="7733927" y="484812"/>
                </a:lnTo>
                <a:lnTo>
                  <a:pt x="7723007" y="438117"/>
                </a:lnTo>
                <a:lnTo>
                  <a:pt x="7721146" y="431596"/>
                </a:lnTo>
                <a:close/>
              </a:path>
              <a:path w="7847330" h="3125470">
                <a:moveTo>
                  <a:pt x="6431391" y="13017"/>
                </a:moveTo>
                <a:lnTo>
                  <a:pt x="6359533" y="25809"/>
                </a:lnTo>
                <a:lnTo>
                  <a:pt x="6300238" y="64185"/>
                </a:lnTo>
                <a:lnTo>
                  <a:pt x="6260468" y="122551"/>
                </a:lnTo>
                <a:lnTo>
                  <a:pt x="6247215" y="195338"/>
                </a:lnTo>
                <a:lnTo>
                  <a:pt x="6247622" y="228709"/>
                </a:lnTo>
                <a:lnTo>
                  <a:pt x="6248843" y="269289"/>
                </a:lnTo>
                <a:lnTo>
                  <a:pt x="6250929" y="318122"/>
                </a:lnTo>
                <a:lnTo>
                  <a:pt x="6256568" y="427066"/>
                </a:lnTo>
                <a:lnTo>
                  <a:pt x="6258604" y="474854"/>
                </a:lnTo>
                <a:lnTo>
                  <a:pt x="6259826" y="515434"/>
                </a:lnTo>
                <a:lnTo>
                  <a:pt x="6260233" y="548805"/>
                </a:lnTo>
                <a:lnTo>
                  <a:pt x="6259938" y="589957"/>
                </a:lnTo>
                <a:lnTo>
                  <a:pt x="6259135" y="632020"/>
                </a:lnTo>
                <a:lnTo>
                  <a:pt x="6257805" y="677087"/>
                </a:lnTo>
                <a:lnTo>
                  <a:pt x="6255917" y="725763"/>
                </a:lnTo>
                <a:lnTo>
                  <a:pt x="6253489" y="777397"/>
                </a:lnTo>
                <a:lnTo>
                  <a:pt x="6250320" y="835304"/>
                </a:lnTo>
                <a:lnTo>
                  <a:pt x="6247015" y="889537"/>
                </a:lnTo>
                <a:lnTo>
                  <a:pt x="6242969" y="950044"/>
                </a:lnTo>
                <a:lnTo>
                  <a:pt x="6238383" y="1013509"/>
                </a:lnTo>
                <a:lnTo>
                  <a:pt x="6228133" y="1146358"/>
                </a:lnTo>
                <a:lnTo>
                  <a:pt x="6223547" y="1209825"/>
                </a:lnTo>
                <a:lnTo>
                  <a:pt x="6219501" y="1270334"/>
                </a:lnTo>
                <a:lnTo>
                  <a:pt x="6215994" y="1327885"/>
                </a:lnTo>
                <a:lnTo>
                  <a:pt x="6212973" y="1383634"/>
                </a:lnTo>
                <a:lnTo>
                  <a:pt x="6210565" y="1434997"/>
                </a:lnTo>
                <a:lnTo>
                  <a:pt x="6208711" y="1482788"/>
                </a:lnTo>
                <a:lnTo>
                  <a:pt x="6207362" y="1528506"/>
                </a:lnTo>
                <a:lnTo>
                  <a:pt x="6206553" y="1571267"/>
                </a:lnTo>
                <a:lnTo>
                  <a:pt x="6206283" y="1611071"/>
                </a:lnTo>
                <a:lnTo>
                  <a:pt x="6207038" y="1642460"/>
                </a:lnTo>
                <a:lnTo>
                  <a:pt x="6209304" y="1680829"/>
                </a:lnTo>
                <a:lnTo>
                  <a:pt x="6213082" y="1726174"/>
                </a:lnTo>
                <a:lnTo>
                  <a:pt x="6223665" y="1830821"/>
                </a:lnTo>
                <a:lnTo>
                  <a:pt x="6227443" y="1876167"/>
                </a:lnTo>
                <a:lnTo>
                  <a:pt x="6229709" y="1914537"/>
                </a:lnTo>
                <a:lnTo>
                  <a:pt x="6230464" y="1945932"/>
                </a:lnTo>
                <a:lnTo>
                  <a:pt x="6233605" y="1985810"/>
                </a:lnTo>
                <a:lnTo>
                  <a:pt x="6258721" y="2053713"/>
                </a:lnTo>
                <a:lnTo>
                  <a:pt x="6307787" y="2104521"/>
                </a:lnTo>
                <a:lnTo>
                  <a:pt x="6373833" y="2130571"/>
                </a:lnTo>
                <a:lnTo>
                  <a:pt x="6412785" y="2133828"/>
                </a:lnTo>
                <a:lnTo>
                  <a:pt x="6450978" y="2130571"/>
                </a:lnTo>
                <a:lnTo>
                  <a:pt x="6516554" y="2104521"/>
                </a:lnTo>
                <a:lnTo>
                  <a:pt x="6566322" y="2053713"/>
                </a:lnTo>
                <a:lnTo>
                  <a:pt x="6591898" y="1985810"/>
                </a:lnTo>
                <a:lnTo>
                  <a:pt x="6595094" y="1945932"/>
                </a:lnTo>
                <a:lnTo>
                  <a:pt x="6594396" y="1914537"/>
                </a:lnTo>
                <a:lnTo>
                  <a:pt x="6592303" y="1876167"/>
                </a:lnTo>
                <a:lnTo>
                  <a:pt x="6588815" y="1830821"/>
                </a:lnTo>
                <a:lnTo>
                  <a:pt x="6579049" y="1726174"/>
                </a:lnTo>
                <a:lnTo>
                  <a:pt x="6575564" y="1680829"/>
                </a:lnTo>
                <a:lnTo>
                  <a:pt x="6573476" y="1642460"/>
                </a:lnTo>
                <a:lnTo>
                  <a:pt x="6572780" y="1611071"/>
                </a:lnTo>
                <a:lnTo>
                  <a:pt x="6573476" y="1567001"/>
                </a:lnTo>
                <a:lnTo>
                  <a:pt x="6575564" y="1522234"/>
                </a:lnTo>
                <a:lnTo>
                  <a:pt x="6579049" y="1476772"/>
                </a:lnTo>
                <a:lnTo>
                  <a:pt x="6583931" y="1430616"/>
                </a:lnTo>
                <a:lnTo>
                  <a:pt x="6589863" y="1378060"/>
                </a:lnTo>
                <a:lnTo>
                  <a:pt x="6594630" y="1330155"/>
                </a:lnTo>
                <a:lnTo>
                  <a:pt x="6598236" y="1286900"/>
                </a:lnTo>
                <a:lnTo>
                  <a:pt x="6600682" y="1248295"/>
                </a:lnTo>
                <a:lnTo>
                  <a:pt x="6616005" y="1196052"/>
                </a:lnTo>
                <a:lnTo>
                  <a:pt x="6632208" y="1145218"/>
                </a:lnTo>
                <a:lnTo>
                  <a:pt x="6649292" y="1095792"/>
                </a:lnTo>
                <a:lnTo>
                  <a:pt x="6667257" y="1047775"/>
                </a:lnTo>
                <a:lnTo>
                  <a:pt x="6686102" y="1001167"/>
                </a:lnTo>
                <a:lnTo>
                  <a:pt x="6705828" y="955968"/>
                </a:lnTo>
                <a:lnTo>
                  <a:pt x="6726435" y="912178"/>
                </a:lnTo>
                <a:lnTo>
                  <a:pt x="6747923" y="869797"/>
                </a:lnTo>
                <a:lnTo>
                  <a:pt x="6770292" y="828825"/>
                </a:lnTo>
                <a:lnTo>
                  <a:pt x="6793541" y="789263"/>
                </a:lnTo>
                <a:lnTo>
                  <a:pt x="6817672" y="751109"/>
                </a:lnTo>
                <a:lnTo>
                  <a:pt x="6842683" y="714365"/>
                </a:lnTo>
                <a:lnTo>
                  <a:pt x="6868576" y="679030"/>
                </a:lnTo>
                <a:lnTo>
                  <a:pt x="6906710" y="632020"/>
                </a:lnTo>
                <a:lnTo>
                  <a:pt x="6945217" y="589957"/>
                </a:lnTo>
                <a:lnTo>
                  <a:pt x="6984098" y="552843"/>
                </a:lnTo>
                <a:lnTo>
                  <a:pt x="7023351" y="520676"/>
                </a:lnTo>
                <a:lnTo>
                  <a:pt x="7062976" y="493458"/>
                </a:lnTo>
                <a:lnTo>
                  <a:pt x="7100567" y="472528"/>
                </a:lnTo>
                <a:lnTo>
                  <a:pt x="6624863" y="472528"/>
                </a:lnTo>
                <a:lnTo>
                  <a:pt x="6619287" y="254863"/>
                </a:lnTo>
                <a:lnTo>
                  <a:pt x="6611352" y="190701"/>
                </a:lnTo>
                <a:lnTo>
                  <a:pt x="6597113" y="136410"/>
                </a:lnTo>
                <a:lnTo>
                  <a:pt x="6576573" y="91989"/>
                </a:lnTo>
                <a:lnTo>
                  <a:pt x="6549730" y="57439"/>
                </a:lnTo>
                <a:lnTo>
                  <a:pt x="6516585" y="32760"/>
                </a:lnTo>
                <a:lnTo>
                  <a:pt x="6477139" y="17953"/>
                </a:lnTo>
                <a:lnTo>
                  <a:pt x="6431391" y="13017"/>
                </a:lnTo>
                <a:close/>
              </a:path>
              <a:path w="7847330" h="3125470">
                <a:moveTo>
                  <a:pt x="7266683" y="55816"/>
                </a:moveTo>
                <a:lnTo>
                  <a:pt x="7225588" y="57444"/>
                </a:lnTo>
                <a:lnTo>
                  <a:pt x="7184624" y="62327"/>
                </a:lnTo>
                <a:lnTo>
                  <a:pt x="7143791" y="70466"/>
                </a:lnTo>
                <a:lnTo>
                  <a:pt x="7103089" y="81860"/>
                </a:lnTo>
                <a:lnTo>
                  <a:pt x="7062517" y="96510"/>
                </a:lnTo>
                <a:lnTo>
                  <a:pt x="7022076" y="114415"/>
                </a:lnTo>
                <a:lnTo>
                  <a:pt x="6981766" y="135576"/>
                </a:lnTo>
                <a:lnTo>
                  <a:pt x="6941586" y="159993"/>
                </a:lnTo>
                <a:lnTo>
                  <a:pt x="6901538" y="187665"/>
                </a:lnTo>
                <a:lnTo>
                  <a:pt x="6861620" y="218592"/>
                </a:lnTo>
                <a:lnTo>
                  <a:pt x="6821833" y="252776"/>
                </a:lnTo>
                <a:lnTo>
                  <a:pt x="6782177" y="290215"/>
                </a:lnTo>
                <a:lnTo>
                  <a:pt x="6742652" y="330910"/>
                </a:lnTo>
                <a:lnTo>
                  <a:pt x="6703258" y="374860"/>
                </a:lnTo>
                <a:lnTo>
                  <a:pt x="6663995" y="422066"/>
                </a:lnTo>
                <a:lnTo>
                  <a:pt x="6624863" y="472528"/>
                </a:lnTo>
                <a:lnTo>
                  <a:pt x="7100567" y="472528"/>
                </a:lnTo>
                <a:lnTo>
                  <a:pt x="7102974" y="471188"/>
                </a:lnTo>
                <a:lnTo>
                  <a:pt x="7143344" y="453867"/>
                </a:lnTo>
                <a:lnTo>
                  <a:pt x="7184085" y="441494"/>
                </a:lnTo>
                <a:lnTo>
                  <a:pt x="7225198" y="434071"/>
                </a:lnTo>
                <a:lnTo>
                  <a:pt x="7266683" y="431596"/>
                </a:lnTo>
                <a:lnTo>
                  <a:pt x="7721146" y="431596"/>
                </a:lnTo>
                <a:lnTo>
                  <a:pt x="7710635" y="394770"/>
                </a:lnTo>
                <a:lnTo>
                  <a:pt x="7696814" y="354772"/>
                </a:lnTo>
                <a:lnTo>
                  <a:pt x="7681541" y="318122"/>
                </a:lnTo>
                <a:lnTo>
                  <a:pt x="7658741" y="272596"/>
                </a:lnTo>
                <a:lnTo>
                  <a:pt x="7632958" y="231406"/>
                </a:lnTo>
                <a:lnTo>
                  <a:pt x="7604192" y="194553"/>
                </a:lnTo>
                <a:lnTo>
                  <a:pt x="7572443" y="162035"/>
                </a:lnTo>
                <a:lnTo>
                  <a:pt x="7537711" y="133854"/>
                </a:lnTo>
                <a:lnTo>
                  <a:pt x="7499997" y="110009"/>
                </a:lnTo>
                <a:lnTo>
                  <a:pt x="7459299" y="90499"/>
                </a:lnTo>
                <a:lnTo>
                  <a:pt x="7415619" y="75325"/>
                </a:lnTo>
                <a:lnTo>
                  <a:pt x="7368956" y="64487"/>
                </a:lnTo>
                <a:lnTo>
                  <a:pt x="7319311" y="57984"/>
                </a:lnTo>
                <a:lnTo>
                  <a:pt x="7266683" y="55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358152" y="5180997"/>
            <a:ext cx="7499350" cy="2089785"/>
          </a:xfrm>
          <a:custGeom>
            <a:avLst/>
            <a:gdLst/>
            <a:ahLst/>
            <a:cxnLst/>
            <a:rect l="l" t="t" r="r" b="b"/>
            <a:pathLst>
              <a:path w="7499350" h="2089784">
                <a:moveTo>
                  <a:pt x="938095" y="35344"/>
                </a:moveTo>
                <a:lnTo>
                  <a:pt x="884087" y="36650"/>
                </a:lnTo>
                <a:lnTo>
                  <a:pt x="831495" y="40571"/>
                </a:lnTo>
                <a:lnTo>
                  <a:pt x="780319" y="47104"/>
                </a:lnTo>
                <a:lnTo>
                  <a:pt x="730560" y="56251"/>
                </a:lnTo>
                <a:lnTo>
                  <a:pt x="682216" y="68012"/>
                </a:lnTo>
                <a:lnTo>
                  <a:pt x="635289" y="82386"/>
                </a:lnTo>
                <a:lnTo>
                  <a:pt x="589778" y="99374"/>
                </a:lnTo>
                <a:lnTo>
                  <a:pt x="545683" y="118975"/>
                </a:lnTo>
                <a:lnTo>
                  <a:pt x="503005" y="141189"/>
                </a:lnTo>
                <a:lnTo>
                  <a:pt x="461742" y="166017"/>
                </a:lnTo>
                <a:lnTo>
                  <a:pt x="421896" y="193459"/>
                </a:lnTo>
                <a:lnTo>
                  <a:pt x="383465" y="223514"/>
                </a:lnTo>
                <a:lnTo>
                  <a:pt x="346451" y="256182"/>
                </a:lnTo>
                <a:lnTo>
                  <a:pt x="310853" y="291464"/>
                </a:lnTo>
                <a:lnTo>
                  <a:pt x="276672" y="329360"/>
                </a:lnTo>
                <a:lnTo>
                  <a:pt x="243906" y="369868"/>
                </a:lnTo>
                <a:lnTo>
                  <a:pt x="212556" y="412991"/>
                </a:lnTo>
                <a:lnTo>
                  <a:pt x="185568" y="453381"/>
                </a:lnTo>
                <a:lnTo>
                  <a:pt x="160411" y="494556"/>
                </a:lnTo>
                <a:lnTo>
                  <a:pt x="137085" y="536516"/>
                </a:lnTo>
                <a:lnTo>
                  <a:pt x="115590" y="579261"/>
                </a:lnTo>
                <a:lnTo>
                  <a:pt x="95926" y="622791"/>
                </a:lnTo>
                <a:lnTo>
                  <a:pt x="78093" y="667106"/>
                </a:lnTo>
                <a:lnTo>
                  <a:pt x="62091" y="712205"/>
                </a:lnTo>
                <a:lnTo>
                  <a:pt x="47920" y="758089"/>
                </a:lnTo>
                <a:lnTo>
                  <a:pt x="35542" y="804932"/>
                </a:lnTo>
                <a:lnTo>
                  <a:pt x="25072" y="852212"/>
                </a:lnTo>
                <a:lnTo>
                  <a:pt x="16395" y="900451"/>
                </a:lnTo>
                <a:lnTo>
                  <a:pt x="9549" y="949474"/>
                </a:lnTo>
                <a:lnTo>
                  <a:pt x="4534" y="999282"/>
                </a:lnTo>
                <a:lnTo>
                  <a:pt x="1351" y="1049874"/>
                </a:lnTo>
                <a:lnTo>
                  <a:pt x="0" y="1101252"/>
                </a:lnTo>
                <a:lnTo>
                  <a:pt x="479" y="1153413"/>
                </a:lnTo>
                <a:lnTo>
                  <a:pt x="3275" y="1210423"/>
                </a:lnTo>
                <a:lnTo>
                  <a:pt x="8187" y="1265862"/>
                </a:lnTo>
                <a:lnTo>
                  <a:pt x="15215" y="1319729"/>
                </a:lnTo>
                <a:lnTo>
                  <a:pt x="24360" y="1372026"/>
                </a:lnTo>
                <a:lnTo>
                  <a:pt x="35621" y="1422751"/>
                </a:lnTo>
                <a:lnTo>
                  <a:pt x="48999" y="1471906"/>
                </a:lnTo>
                <a:lnTo>
                  <a:pt x="64493" y="1519490"/>
                </a:lnTo>
                <a:lnTo>
                  <a:pt x="82104" y="1565502"/>
                </a:lnTo>
                <a:lnTo>
                  <a:pt x="101832" y="1609944"/>
                </a:lnTo>
                <a:lnTo>
                  <a:pt x="123677" y="1652815"/>
                </a:lnTo>
                <a:lnTo>
                  <a:pt x="147638" y="1694115"/>
                </a:lnTo>
                <a:lnTo>
                  <a:pt x="173716" y="1733845"/>
                </a:lnTo>
                <a:lnTo>
                  <a:pt x="201911" y="1772003"/>
                </a:lnTo>
                <a:lnTo>
                  <a:pt x="232223" y="1808591"/>
                </a:lnTo>
                <a:lnTo>
                  <a:pt x="264652" y="1843608"/>
                </a:lnTo>
                <a:lnTo>
                  <a:pt x="302775" y="1880452"/>
                </a:lnTo>
                <a:lnTo>
                  <a:pt x="342113" y="1914093"/>
                </a:lnTo>
                <a:lnTo>
                  <a:pt x="382666" y="1944530"/>
                </a:lnTo>
                <a:lnTo>
                  <a:pt x="424434" y="1971763"/>
                </a:lnTo>
                <a:lnTo>
                  <a:pt x="467416" y="1995792"/>
                </a:lnTo>
                <a:lnTo>
                  <a:pt x="511613" y="2016618"/>
                </a:lnTo>
                <a:lnTo>
                  <a:pt x="557024" y="2034240"/>
                </a:lnTo>
                <a:lnTo>
                  <a:pt x="603650" y="2048658"/>
                </a:lnTo>
                <a:lnTo>
                  <a:pt x="651490" y="2059872"/>
                </a:lnTo>
                <a:lnTo>
                  <a:pt x="700544" y="2067882"/>
                </a:lnTo>
                <a:lnTo>
                  <a:pt x="750812" y="2072688"/>
                </a:lnTo>
                <a:lnTo>
                  <a:pt x="802294" y="2074290"/>
                </a:lnTo>
                <a:lnTo>
                  <a:pt x="853944" y="2072819"/>
                </a:lnTo>
                <a:lnTo>
                  <a:pt x="904222" y="2068404"/>
                </a:lnTo>
                <a:lnTo>
                  <a:pt x="953128" y="2061045"/>
                </a:lnTo>
                <a:lnTo>
                  <a:pt x="1000662" y="2050743"/>
                </a:lnTo>
                <a:lnTo>
                  <a:pt x="1046823" y="2037498"/>
                </a:lnTo>
                <a:lnTo>
                  <a:pt x="1091612" y="2021309"/>
                </a:lnTo>
                <a:lnTo>
                  <a:pt x="1135028" y="2002177"/>
                </a:lnTo>
                <a:lnTo>
                  <a:pt x="1177072" y="1980101"/>
                </a:lnTo>
                <a:lnTo>
                  <a:pt x="1217744" y="1955082"/>
                </a:lnTo>
                <a:lnTo>
                  <a:pt x="1257043" y="1927119"/>
                </a:lnTo>
                <a:lnTo>
                  <a:pt x="1294970" y="1896213"/>
                </a:lnTo>
                <a:lnTo>
                  <a:pt x="1331524" y="1862363"/>
                </a:lnTo>
                <a:lnTo>
                  <a:pt x="1366705" y="1825569"/>
                </a:lnTo>
                <a:lnTo>
                  <a:pt x="1400514" y="1785832"/>
                </a:lnTo>
                <a:lnTo>
                  <a:pt x="1432950" y="1743151"/>
                </a:lnTo>
                <a:lnTo>
                  <a:pt x="1460070" y="1703670"/>
                </a:lnTo>
                <a:lnTo>
                  <a:pt x="1463296" y="1698497"/>
                </a:lnTo>
                <a:lnTo>
                  <a:pt x="802294" y="1698497"/>
                </a:lnTo>
                <a:lnTo>
                  <a:pt x="755862" y="1695954"/>
                </a:lnTo>
                <a:lnTo>
                  <a:pt x="711176" y="1688324"/>
                </a:lnTo>
                <a:lnTo>
                  <a:pt x="668236" y="1675606"/>
                </a:lnTo>
                <a:lnTo>
                  <a:pt x="627042" y="1657801"/>
                </a:lnTo>
                <a:lnTo>
                  <a:pt x="587594" y="1634909"/>
                </a:lnTo>
                <a:lnTo>
                  <a:pt x="549893" y="1606928"/>
                </a:lnTo>
                <a:lnTo>
                  <a:pt x="513940" y="1573860"/>
                </a:lnTo>
                <a:lnTo>
                  <a:pt x="483095" y="1538904"/>
                </a:lnTo>
                <a:lnTo>
                  <a:pt x="455878" y="1501007"/>
                </a:lnTo>
                <a:lnTo>
                  <a:pt x="432291" y="1460170"/>
                </a:lnTo>
                <a:lnTo>
                  <a:pt x="412333" y="1416393"/>
                </a:lnTo>
                <a:lnTo>
                  <a:pt x="396004" y="1369676"/>
                </a:lnTo>
                <a:lnTo>
                  <a:pt x="383304" y="1320020"/>
                </a:lnTo>
                <a:lnTo>
                  <a:pt x="374233" y="1267423"/>
                </a:lnTo>
                <a:lnTo>
                  <a:pt x="368790" y="1211888"/>
                </a:lnTo>
                <a:lnTo>
                  <a:pt x="366976" y="1153413"/>
                </a:lnTo>
                <a:lnTo>
                  <a:pt x="368185" y="1100059"/>
                </a:lnTo>
                <a:lnTo>
                  <a:pt x="371812" y="1047895"/>
                </a:lnTo>
                <a:lnTo>
                  <a:pt x="377857" y="996921"/>
                </a:lnTo>
                <a:lnTo>
                  <a:pt x="386320" y="947138"/>
                </a:lnTo>
                <a:lnTo>
                  <a:pt x="397202" y="898545"/>
                </a:lnTo>
                <a:lnTo>
                  <a:pt x="410502" y="851143"/>
                </a:lnTo>
                <a:lnTo>
                  <a:pt x="426291" y="804758"/>
                </a:lnTo>
                <a:lnTo>
                  <a:pt x="444359" y="759911"/>
                </a:lnTo>
                <a:lnTo>
                  <a:pt x="464916" y="716081"/>
                </a:lnTo>
                <a:lnTo>
                  <a:pt x="487892" y="673442"/>
                </a:lnTo>
                <a:lnTo>
                  <a:pt x="516629" y="627935"/>
                </a:lnTo>
                <a:lnTo>
                  <a:pt x="547451" y="586695"/>
                </a:lnTo>
                <a:lnTo>
                  <a:pt x="580097" y="550017"/>
                </a:lnTo>
                <a:lnTo>
                  <a:pt x="614830" y="517608"/>
                </a:lnTo>
                <a:lnTo>
                  <a:pt x="651561" y="489564"/>
                </a:lnTo>
                <a:lnTo>
                  <a:pt x="690290" y="465887"/>
                </a:lnTo>
                <a:lnTo>
                  <a:pt x="731018" y="446575"/>
                </a:lnTo>
                <a:lnTo>
                  <a:pt x="773745" y="431630"/>
                </a:lnTo>
                <a:lnTo>
                  <a:pt x="818469" y="421051"/>
                </a:lnTo>
                <a:lnTo>
                  <a:pt x="865193" y="414838"/>
                </a:lnTo>
                <a:lnTo>
                  <a:pt x="913914" y="412991"/>
                </a:lnTo>
                <a:lnTo>
                  <a:pt x="1521348" y="412991"/>
                </a:lnTo>
                <a:lnTo>
                  <a:pt x="1501784" y="375792"/>
                </a:lnTo>
                <a:lnTo>
                  <a:pt x="1473491" y="328895"/>
                </a:lnTo>
                <a:lnTo>
                  <a:pt x="1443357" y="285471"/>
                </a:lnTo>
                <a:lnTo>
                  <a:pt x="1411381" y="245520"/>
                </a:lnTo>
                <a:lnTo>
                  <a:pt x="1377563" y="209044"/>
                </a:lnTo>
                <a:lnTo>
                  <a:pt x="1341903" y="176041"/>
                </a:lnTo>
                <a:lnTo>
                  <a:pt x="1304402" y="146512"/>
                </a:lnTo>
                <a:lnTo>
                  <a:pt x="1265059" y="120457"/>
                </a:lnTo>
                <a:lnTo>
                  <a:pt x="1223875" y="97876"/>
                </a:lnTo>
                <a:lnTo>
                  <a:pt x="1180849" y="78769"/>
                </a:lnTo>
                <a:lnTo>
                  <a:pt x="1135982" y="63136"/>
                </a:lnTo>
                <a:lnTo>
                  <a:pt x="1089272" y="50977"/>
                </a:lnTo>
                <a:lnTo>
                  <a:pt x="1040721" y="42292"/>
                </a:lnTo>
                <a:lnTo>
                  <a:pt x="990329" y="37081"/>
                </a:lnTo>
                <a:lnTo>
                  <a:pt x="938095" y="35344"/>
                </a:lnTo>
                <a:close/>
              </a:path>
              <a:path w="7499350" h="2089784">
                <a:moveTo>
                  <a:pt x="1521348" y="412991"/>
                </a:moveTo>
                <a:lnTo>
                  <a:pt x="913914" y="412991"/>
                </a:lnTo>
                <a:lnTo>
                  <a:pt x="954297" y="414973"/>
                </a:lnTo>
                <a:lnTo>
                  <a:pt x="992475" y="420545"/>
                </a:lnTo>
                <a:lnTo>
                  <a:pt x="1062219" y="442460"/>
                </a:lnTo>
                <a:lnTo>
                  <a:pt x="1123145" y="478738"/>
                </a:lnTo>
                <a:lnTo>
                  <a:pt x="1175253" y="529376"/>
                </a:lnTo>
                <a:lnTo>
                  <a:pt x="1198000" y="560081"/>
                </a:lnTo>
                <a:lnTo>
                  <a:pt x="1218543" y="594377"/>
                </a:lnTo>
                <a:lnTo>
                  <a:pt x="1236892" y="632292"/>
                </a:lnTo>
                <a:lnTo>
                  <a:pt x="1253015" y="673739"/>
                </a:lnTo>
                <a:lnTo>
                  <a:pt x="1266944" y="718806"/>
                </a:lnTo>
                <a:lnTo>
                  <a:pt x="1278669" y="767463"/>
                </a:lnTo>
                <a:lnTo>
                  <a:pt x="1288189" y="819711"/>
                </a:lnTo>
                <a:lnTo>
                  <a:pt x="1295505" y="875550"/>
                </a:lnTo>
                <a:lnTo>
                  <a:pt x="1300617" y="934978"/>
                </a:lnTo>
                <a:lnTo>
                  <a:pt x="1303474" y="996921"/>
                </a:lnTo>
                <a:lnTo>
                  <a:pt x="1304226" y="1064608"/>
                </a:lnTo>
                <a:lnTo>
                  <a:pt x="1302724" y="1134808"/>
                </a:lnTo>
                <a:lnTo>
                  <a:pt x="1298821" y="1192571"/>
                </a:lnTo>
                <a:lnTo>
                  <a:pt x="1291242" y="1247624"/>
                </a:lnTo>
                <a:lnTo>
                  <a:pt x="1279987" y="1299971"/>
                </a:lnTo>
                <a:lnTo>
                  <a:pt x="1265059" y="1349600"/>
                </a:lnTo>
                <a:lnTo>
                  <a:pt x="1246456" y="1396522"/>
                </a:lnTo>
                <a:lnTo>
                  <a:pt x="1224178" y="1440734"/>
                </a:lnTo>
                <a:lnTo>
                  <a:pt x="1198226" y="1482236"/>
                </a:lnTo>
                <a:lnTo>
                  <a:pt x="1168600" y="1521027"/>
                </a:lnTo>
                <a:lnTo>
                  <a:pt x="1135300" y="1557108"/>
                </a:lnTo>
                <a:lnTo>
                  <a:pt x="1099573" y="1590246"/>
                </a:lnTo>
                <a:lnTo>
                  <a:pt x="1062160" y="1618966"/>
                </a:lnTo>
                <a:lnTo>
                  <a:pt x="1023062" y="1643267"/>
                </a:lnTo>
                <a:lnTo>
                  <a:pt x="982280" y="1663150"/>
                </a:lnTo>
                <a:lnTo>
                  <a:pt x="939812" y="1678615"/>
                </a:lnTo>
                <a:lnTo>
                  <a:pt x="895658" y="1689661"/>
                </a:lnTo>
                <a:lnTo>
                  <a:pt x="849819" y="1696288"/>
                </a:lnTo>
                <a:lnTo>
                  <a:pt x="802294" y="1698497"/>
                </a:lnTo>
                <a:lnTo>
                  <a:pt x="1463296" y="1698497"/>
                </a:lnTo>
                <a:lnTo>
                  <a:pt x="1485370" y="1663114"/>
                </a:lnTo>
                <a:lnTo>
                  <a:pt x="1508852" y="1621484"/>
                </a:lnTo>
                <a:lnTo>
                  <a:pt x="1530514" y="1578778"/>
                </a:lnTo>
                <a:lnTo>
                  <a:pt x="1550358" y="1534998"/>
                </a:lnTo>
                <a:lnTo>
                  <a:pt x="1568382" y="1490142"/>
                </a:lnTo>
                <a:lnTo>
                  <a:pt x="1584588" y="1444212"/>
                </a:lnTo>
                <a:lnTo>
                  <a:pt x="1598974" y="1397207"/>
                </a:lnTo>
                <a:lnTo>
                  <a:pt x="1611542" y="1349127"/>
                </a:lnTo>
                <a:lnTo>
                  <a:pt x="1622291" y="1299967"/>
                </a:lnTo>
                <a:lnTo>
                  <a:pt x="1631220" y="1249741"/>
                </a:lnTo>
                <a:lnTo>
                  <a:pt x="1638331" y="1198437"/>
                </a:lnTo>
                <a:lnTo>
                  <a:pt x="1643622" y="1146057"/>
                </a:lnTo>
                <a:lnTo>
                  <a:pt x="1647095" y="1092602"/>
                </a:lnTo>
                <a:lnTo>
                  <a:pt x="1648749" y="1038072"/>
                </a:lnTo>
                <a:lnTo>
                  <a:pt x="1648739" y="983364"/>
                </a:lnTo>
                <a:lnTo>
                  <a:pt x="1647117" y="929794"/>
                </a:lnTo>
                <a:lnTo>
                  <a:pt x="1643880" y="877364"/>
                </a:lnTo>
                <a:lnTo>
                  <a:pt x="1639031" y="826072"/>
                </a:lnTo>
                <a:lnTo>
                  <a:pt x="1632567" y="775918"/>
                </a:lnTo>
                <a:lnTo>
                  <a:pt x="1624490" y="726904"/>
                </a:lnTo>
                <a:lnTo>
                  <a:pt x="1614800" y="679029"/>
                </a:lnTo>
                <a:lnTo>
                  <a:pt x="1603488" y="632263"/>
                </a:lnTo>
                <a:lnTo>
                  <a:pt x="1590578" y="586695"/>
                </a:lnTo>
                <a:lnTo>
                  <a:pt x="1576047" y="542236"/>
                </a:lnTo>
                <a:lnTo>
                  <a:pt x="1559902" y="498917"/>
                </a:lnTo>
                <a:lnTo>
                  <a:pt x="1542143" y="456736"/>
                </a:lnTo>
                <a:lnTo>
                  <a:pt x="1522771" y="415695"/>
                </a:lnTo>
                <a:lnTo>
                  <a:pt x="1521348" y="412991"/>
                </a:lnTo>
                <a:close/>
              </a:path>
              <a:path w="7499350" h="2089784">
                <a:moveTo>
                  <a:pt x="2157092" y="0"/>
                </a:moveTo>
                <a:lnTo>
                  <a:pt x="2085465" y="13487"/>
                </a:lnTo>
                <a:lnTo>
                  <a:pt x="2023145" y="53949"/>
                </a:lnTo>
                <a:lnTo>
                  <a:pt x="1979893" y="113480"/>
                </a:lnTo>
                <a:lnTo>
                  <a:pt x="1965474" y="184175"/>
                </a:lnTo>
                <a:lnTo>
                  <a:pt x="1966636" y="203475"/>
                </a:lnTo>
                <a:lnTo>
                  <a:pt x="1970124" y="224170"/>
                </a:lnTo>
                <a:lnTo>
                  <a:pt x="1975938" y="246261"/>
                </a:lnTo>
                <a:lnTo>
                  <a:pt x="1984079" y="269747"/>
                </a:lnTo>
                <a:lnTo>
                  <a:pt x="2315219" y="1123645"/>
                </a:lnTo>
                <a:lnTo>
                  <a:pt x="2599852" y="1878952"/>
                </a:lnTo>
                <a:lnTo>
                  <a:pt x="2622385" y="1927841"/>
                </a:lnTo>
                <a:lnTo>
                  <a:pt x="2649051" y="1967840"/>
                </a:lnTo>
                <a:lnTo>
                  <a:pt x="2679852" y="1998949"/>
                </a:lnTo>
                <a:lnTo>
                  <a:pt x="2714787" y="2021170"/>
                </a:lnTo>
                <a:lnTo>
                  <a:pt x="2753855" y="2034502"/>
                </a:lnTo>
                <a:lnTo>
                  <a:pt x="2797057" y="2038946"/>
                </a:lnTo>
                <a:lnTo>
                  <a:pt x="2847232" y="2034192"/>
                </a:lnTo>
                <a:lnTo>
                  <a:pt x="2888623" y="2019930"/>
                </a:lnTo>
                <a:lnTo>
                  <a:pt x="2921232" y="1996159"/>
                </a:lnTo>
                <a:lnTo>
                  <a:pt x="2945056" y="1962878"/>
                </a:lnTo>
                <a:lnTo>
                  <a:pt x="2960095" y="1920088"/>
                </a:lnTo>
                <a:lnTo>
                  <a:pt x="2966348" y="1867789"/>
                </a:lnTo>
                <a:lnTo>
                  <a:pt x="3163497" y="1413865"/>
                </a:lnTo>
                <a:lnTo>
                  <a:pt x="2789615" y="1413865"/>
                </a:lnTo>
                <a:lnTo>
                  <a:pt x="2317086" y="113474"/>
                </a:lnTo>
                <a:lnTo>
                  <a:pt x="2288947" y="63827"/>
                </a:lnTo>
                <a:lnTo>
                  <a:pt x="2252900" y="28367"/>
                </a:lnTo>
                <a:lnTo>
                  <a:pt x="2208948" y="7091"/>
                </a:lnTo>
                <a:lnTo>
                  <a:pt x="2157092" y="0"/>
                </a:lnTo>
                <a:close/>
              </a:path>
              <a:path w="7499350" h="2089784">
                <a:moveTo>
                  <a:pt x="3463058" y="11163"/>
                </a:moveTo>
                <a:lnTo>
                  <a:pt x="3413064" y="18604"/>
                </a:lnTo>
                <a:lnTo>
                  <a:pt x="3369113" y="40928"/>
                </a:lnTo>
                <a:lnTo>
                  <a:pt x="3331206" y="78135"/>
                </a:lnTo>
                <a:lnTo>
                  <a:pt x="3299342" y="130225"/>
                </a:lnTo>
                <a:lnTo>
                  <a:pt x="3276077" y="189068"/>
                </a:lnTo>
                <a:lnTo>
                  <a:pt x="3254236" y="244879"/>
                </a:lnTo>
                <a:lnTo>
                  <a:pt x="3233818" y="297658"/>
                </a:lnTo>
                <a:lnTo>
                  <a:pt x="3214825" y="347405"/>
                </a:lnTo>
                <a:lnTo>
                  <a:pt x="3197256" y="394120"/>
                </a:lnTo>
                <a:lnTo>
                  <a:pt x="3181110" y="437802"/>
                </a:lnTo>
                <a:lnTo>
                  <a:pt x="3166388" y="478453"/>
                </a:lnTo>
                <a:lnTo>
                  <a:pt x="3153090" y="516072"/>
                </a:lnTo>
                <a:lnTo>
                  <a:pt x="3141215" y="550659"/>
                </a:lnTo>
                <a:lnTo>
                  <a:pt x="3117874" y="612671"/>
                </a:lnTo>
                <a:lnTo>
                  <a:pt x="3094981" y="673030"/>
                </a:lnTo>
                <a:lnTo>
                  <a:pt x="3072536" y="731735"/>
                </a:lnTo>
                <a:lnTo>
                  <a:pt x="3050539" y="788787"/>
                </a:lnTo>
                <a:lnTo>
                  <a:pt x="3028990" y="844184"/>
                </a:lnTo>
                <a:lnTo>
                  <a:pt x="3007890" y="897928"/>
                </a:lnTo>
                <a:lnTo>
                  <a:pt x="2987237" y="950018"/>
                </a:lnTo>
                <a:lnTo>
                  <a:pt x="2967032" y="1000454"/>
                </a:lnTo>
                <a:lnTo>
                  <a:pt x="2947274" y="1049237"/>
                </a:lnTo>
                <a:lnTo>
                  <a:pt x="2927965" y="1096366"/>
                </a:lnTo>
                <a:lnTo>
                  <a:pt x="2909104" y="1141841"/>
                </a:lnTo>
                <a:lnTo>
                  <a:pt x="2890691" y="1185663"/>
                </a:lnTo>
                <a:lnTo>
                  <a:pt x="2872725" y="1227830"/>
                </a:lnTo>
                <a:lnTo>
                  <a:pt x="2855207" y="1268345"/>
                </a:lnTo>
                <a:lnTo>
                  <a:pt x="2838138" y="1307205"/>
                </a:lnTo>
                <a:lnTo>
                  <a:pt x="2821516" y="1344412"/>
                </a:lnTo>
                <a:lnTo>
                  <a:pt x="2805341" y="1379965"/>
                </a:lnTo>
                <a:lnTo>
                  <a:pt x="2789615" y="1413865"/>
                </a:lnTo>
                <a:lnTo>
                  <a:pt x="3163497" y="1413865"/>
                </a:lnTo>
                <a:lnTo>
                  <a:pt x="3347717" y="989710"/>
                </a:lnTo>
                <a:lnTo>
                  <a:pt x="3382767" y="906619"/>
                </a:lnTo>
                <a:lnTo>
                  <a:pt x="3415692" y="828059"/>
                </a:lnTo>
                <a:lnTo>
                  <a:pt x="3446494" y="754031"/>
                </a:lnTo>
                <a:lnTo>
                  <a:pt x="3475172" y="684534"/>
                </a:lnTo>
                <a:lnTo>
                  <a:pt x="3501725" y="619569"/>
                </a:lnTo>
                <a:lnTo>
                  <a:pt x="3526155" y="559136"/>
                </a:lnTo>
                <a:lnTo>
                  <a:pt x="3548460" y="503235"/>
                </a:lnTo>
                <a:lnTo>
                  <a:pt x="3568640" y="451865"/>
                </a:lnTo>
                <a:lnTo>
                  <a:pt x="3586697" y="405028"/>
                </a:lnTo>
                <a:lnTo>
                  <a:pt x="3602629" y="362722"/>
                </a:lnTo>
                <a:lnTo>
                  <a:pt x="3616437" y="324947"/>
                </a:lnTo>
                <a:lnTo>
                  <a:pt x="3637681" y="262995"/>
                </a:lnTo>
                <a:lnTo>
                  <a:pt x="3650427" y="219169"/>
                </a:lnTo>
                <a:lnTo>
                  <a:pt x="3654676" y="193471"/>
                </a:lnTo>
                <a:lnTo>
                  <a:pt x="3651071" y="157545"/>
                </a:lnTo>
                <a:lnTo>
                  <a:pt x="3622234" y="93366"/>
                </a:lnTo>
                <a:lnTo>
                  <a:pt x="3567008" y="41509"/>
                </a:lnTo>
                <a:lnTo>
                  <a:pt x="3500034" y="14535"/>
                </a:lnTo>
                <a:lnTo>
                  <a:pt x="3463058" y="11163"/>
                </a:lnTo>
                <a:close/>
              </a:path>
              <a:path w="7499350" h="2089784">
                <a:moveTo>
                  <a:pt x="4780454" y="20459"/>
                </a:moveTo>
                <a:lnTo>
                  <a:pt x="4727871" y="21854"/>
                </a:lnTo>
                <a:lnTo>
                  <a:pt x="4676625" y="26040"/>
                </a:lnTo>
                <a:lnTo>
                  <a:pt x="4626716" y="33017"/>
                </a:lnTo>
                <a:lnTo>
                  <a:pt x="4578143" y="42783"/>
                </a:lnTo>
                <a:lnTo>
                  <a:pt x="4530908" y="55341"/>
                </a:lnTo>
                <a:lnTo>
                  <a:pt x="4485010" y="70689"/>
                </a:lnTo>
                <a:lnTo>
                  <a:pt x="4440449" y="88827"/>
                </a:lnTo>
                <a:lnTo>
                  <a:pt x="4397226" y="109756"/>
                </a:lnTo>
                <a:lnTo>
                  <a:pt x="4355339" y="133476"/>
                </a:lnTo>
                <a:lnTo>
                  <a:pt x="4314789" y="159986"/>
                </a:lnTo>
                <a:lnTo>
                  <a:pt x="4275576" y="189286"/>
                </a:lnTo>
                <a:lnTo>
                  <a:pt x="4237701" y="221377"/>
                </a:lnTo>
                <a:lnTo>
                  <a:pt x="4201162" y="256259"/>
                </a:lnTo>
                <a:lnTo>
                  <a:pt x="4165961" y="293931"/>
                </a:lnTo>
                <a:lnTo>
                  <a:pt x="4132097" y="334394"/>
                </a:lnTo>
                <a:lnTo>
                  <a:pt x="4099569" y="377647"/>
                </a:lnTo>
                <a:lnTo>
                  <a:pt x="4072805" y="416709"/>
                </a:lnTo>
                <a:lnTo>
                  <a:pt x="4047662" y="456852"/>
                </a:lnTo>
                <a:lnTo>
                  <a:pt x="4024141" y="498077"/>
                </a:lnTo>
                <a:lnTo>
                  <a:pt x="4002242" y="540382"/>
                </a:lnTo>
                <a:lnTo>
                  <a:pt x="3981966" y="583770"/>
                </a:lnTo>
                <a:lnTo>
                  <a:pt x="3963311" y="628238"/>
                </a:lnTo>
                <a:lnTo>
                  <a:pt x="3946278" y="673788"/>
                </a:lnTo>
                <a:lnTo>
                  <a:pt x="3930867" y="720419"/>
                </a:lnTo>
                <a:lnTo>
                  <a:pt x="3917078" y="768131"/>
                </a:lnTo>
                <a:lnTo>
                  <a:pt x="3904911" y="816925"/>
                </a:lnTo>
                <a:lnTo>
                  <a:pt x="3894367" y="866800"/>
                </a:lnTo>
                <a:lnTo>
                  <a:pt x="3885444" y="917757"/>
                </a:lnTo>
                <a:lnTo>
                  <a:pt x="3878144" y="969794"/>
                </a:lnTo>
                <a:lnTo>
                  <a:pt x="3872466" y="1022913"/>
                </a:lnTo>
                <a:lnTo>
                  <a:pt x="3868410" y="1077113"/>
                </a:lnTo>
                <a:lnTo>
                  <a:pt x="3865977" y="1132395"/>
                </a:lnTo>
                <a:lnTo>
                  <a:pt x="3865165" y="1188758"/>
                </a:lnTo>
                <a:lnTo>
                  <a:pt x="3866430" y="1243742"/>
                </a:lnTo>
                <a:lnTo>
                  <a:pt x="3870226" y="1297073"/>
                </a:lnTo>
                <a:lnTo>
                  <a:pt x="3876551" y="1348750"/>
                </a:lnTo>
                <a:lnTo>
                  <a:pt x="3885407" y="1398774"/>
                </a:lnTo>
                <a:lnTo>
                  <a:pt x="3896792" y="1447143"/>
                </a:lnTo>
                <a:lnTo>
                  <a:pt x="3910708" y="1493859"/>
                </a:lnTo>
                <a:lnTo>
                  <a:pt x="3927153" y="1538922"/>
                </a:lnTo>
                <a:lnTo>
                  <a:pt x="3946165" y="1582399"/>
                </a:lnTo>
                <a:lnTo>
                  <a:pt x="3967635" y="1624085"/>
                </a:lnTo>
                <a:lnTo>
                  <a:pt x="3991671" y="1664186"/>
                </a:lnTo>
                <a:lnTo>
                  <a:pt x="4018236" y="1702634"/>
                </a:lnTo>
                <a:lnTo>
                  <a:pt x="4047332" y="1739428"/>
                </a:lnTo>
                <a:lnTo>
                  <a:pt x="4078957" y="1774568"/>
                </a:lnTo>
                <a:lnTo>
                  <a:pt x="4113113" y="1808054"/>
                </a:lnTo>
                <a:lnTo>
                  <a:pt x="4149798" y="1839887"/>
                </a:lnTo>
                <a:lnTo>
                  <a:pt x="4185236" y="1866981"/>
                </a:lnTo>
                <a:lnTo>
                  <a:pt x="4222096" y="1892208"/>
                </a:lnTo>
                <a:lnTo>
                  <a:pt x="4260378" y="1915565"/>
                </a:lnTo>
                <a:lnTo>
                  <a:pt x="4300082" y="1937055"/>
                </a:lnTo>
                <a:lnTo>
                  <a:pt x="4341208" y="1956675"/>
                </a:lnTo>
                <a:lnTo>
                  <a:pt x="4383757" y="1974428"/>
                </a:lnTo>
                <a:lnTo>
                  <a:pt x="4427728" y="1990311"/>
                </a:lnTo>
                <a:lnTo>
                  <a:pt x="4473121" y="2004326"/>
                </a:lnTo>
                <a:lnTo>
                  <a:pt x="4519936" y="2016473"/>
                </a:lnTo>
                <a:lnTo>
                  <a:pt x="4568173" y="2026751"/>
                </a:lnTo>
                <a:lnTo>
                  <a:pt x="4617833" y="2035160"/>
                </a:lnTo>
                <a:lnTo>
                  <a:pt x="4668915" y="2041700"/>
                </a:lnTo>
                <a:lnTo>
                  <a:pt x="4721420" y="2046372"/>
                </a:lnTo>
                <a:lnTo>
                  <a:pt x="4775346" y="2049175"/>
                </a:lnTo>
                <a:lnTo>
                  <a:pt x="4830696" y="2050110"/>
                </a:lnTo>
                <a:lnTo>
                  <a:pt x="4879864" y="2049064"/>
                </a:lnTo>
                <a:lnTo>
                  <a:pt x="4929278" y="2045927"/>
                </a:lnTo>
                <a:lnTo>
                  <a:pt x="4978939" y="2040699"/>
                </a:lnTo>
                <a:lnTo>
                  <a:pt x="5028845" y="2033380"/>
                </a:lnTo>
                <a:lnTo>
                  <a:pt x="5078998" y="2023970"/>
                </a:lnTo>
                <a:lnTo>
                  <a:pt x="5129396" y="2012469"/>
                </a:lnTo>
                <a:lnTo>
                  <a:pt x="5180041" y="1998877"/>
                </a:lnTo>
                <a:lnTo>
                  <a:pt x="5230931" y="1983194"/>
                </a:lnTo>
                <a:lnTo>
                  <a:pt x="5282067" y="1965422"/>
                </a:lnTo>
                <a:lnTo>
                  <a:pt x="5333449" y="1945558"/>
                </a:lnTo>
                <a:lnTo>
                  <a:pt x="5385076" y="1923605"/>
                </a:lnTo>
                <a:lnTo>
                  <a:pt x="5442869" y="1896067"/>
                </a:lnTo>
                <a:lnTo>
                  <a:pt x="5495158" y="1867577"/>
                </a:lnTo>
                <a:lnTo>
                  <a:pt x="5541943" y="1838133"/>
                </a:lnTo>
                <a:lnTo>
                  <a:pt x="5583225" y="1807736"/>
                </a:lnTo>
                <a:lnTo>
                  <a:pt x="5619003" y="1776387"/>
                </a:lnTo>
                <a:lnTo>
                  <a:pt x="5649277" y="1744084"/>
                </a:lnTo>
                <a:lnTo>
                  <a:pt x="5672144" y="1713382"/>
                </a:lnTo>
                <a:lnTo>
                  <a:pt x="4830696" y="1713382"/>
                </a:lnTo>
                <a:lnTo>
                  <a:pt x="4772739" y="1711787"/>
                </a:lnTo>
                <a:lnTo>
                  <a:pt x="4716871" y="1707003"/>
                </a:lnTo>
                <a:lnTo>
                  <a:pt x="4663091" y="1699030"/>
                </a:lnTo>
                <a:lnTo>
                  <a:pt x="4611399" y="1687868"/>
                </a:lnTo>
                <a:lnTo>
                  <a:pt x="4561794" y="1673518"/>
                </a:lnTo>
                <a:lnTo>
                  <a:pt x="4514277" y="1655979"/>
                </a:lnTo>
                <a:lnTo>
                  <a:pt x="4468847" y="1635252"/>
                </a:lnTo>
                <a:lnTo>
                  <a:pt x="4425510" y="1611369"/>
                </a:lnTo>
                <a:lnTo>
                  <a:pt x="4384262" y="1584374"/>
                </a:lnTo>
                <a:lnTo>
                  <a:pt x="4345101" y="1554267"/>
                </a:lnTo>
                <a:lnTo>
                  <a:pt x="4308029" y="1521046"/>
                </a:lnTo>
                <a:lnTo>
                  <a:pt x="4273044" y="1484712"/>
                </a:lnTo>
                <a:lnTo>
                  <a:pt x="4240146" y="1445264"/>
                </a:lnTo>
                <a:lnTo>
                  <a:pt x="4209335" y="1402702"/>
                </a:lnTo>
                <a:lnTo>
                  <a:pt x="4931762" y="1060399"/>
                </a:lnTo>
                <a:lnTo>
                  <a:pt x="4177712" y="1060399"/>
                </a:lnTo>
                <a:lnTo>
                  <a:pt x="4190644" y="1002721"/>
                </a:lnTo>
                <a:lnTo>
                  <a:pt x="4204634" y="947510"/>
                </a:lnTo>
                <a:lnTo>
                  <a:pt x="4219684" y="894768"/>
                </a:lnTo>
                <a:lnTo>
                  <a:pt x="4235794" y="844494"/>
                </a:lnTo>
                <a:lnTo>
                  <a:pt x="4252963" y="796687"/>
                </a:lnTo>
                <a:lnTo>
                  <a:pt x="4271191" y="751347"/>
                </a:lnTo>
                <a:lnTo>
                  <a:pt x="4290478" y="708476"/>
                </a:lnTo>
                <a:lnTo>
                  <a:pt x="4310825" y="668071"/>
                </a:lnTo>
                <a:lnTo>
                  <a:pt x="4332232" y="630134"/>
                </a:lnTo>
                <a:lnTo>
                  <a:pt x="4354697" y="594664"/>
                </a:lnTo>
                <a:lnTo>
                  <a:pt x="4378223" y="561662"/>
                </a:lnTo>
                <a:lnTo>
                  <a:pt x="4402807" y="531126"/>
                </a:lnTo>
                <a:lnTo>
                  <a:pt x="4437235" y="494231"/>
                </a:lnTo>
                <a:lnTo>
                  <a:pt x="4473545" y="461675"/>
                </a:lnTo>
                <a:lnTo>
                  <a:pt x="4511739" y="433460"/>
                </a:lnTo>
                <a:lnTo>
                  <a:pt x="4551817" y="409585"/>
                </a:lnTo>
                <a:lnTo>
                  <a:pt x="4593778" y="390050"/>
                </a:lnTo>
                <a:lnTo>
                  <a:pt x="4637622" y="374856"/>
                </a:lnTo>
                <a:lnTo>
                  <a:pt x="4683349" y="364003"/>
                </a:lnTo>
                <a:lnTo>
                  <a:pt x="4730960" y="357491"/>
                </a:lnTo>
                <a:lnTo>
                  <a:pt x="4780454" y="355320"/>
                </a:lnTo>
                <a:lnTo>
                  <a:pt x="5496642" y="355320"/>
                </a:lnTo>
                <a:lnTo>
                  <a:pt x="5486200" y="328239"/>
                </a:lnTo>
                <a:lnTo>
                  <a:pt x="5464602" y="287423"/>
                </a:lnTo>
                <a:lnTo>
                  <a:pt x="5438204" y="249360"/>
                </a:lnTo>
                <a:lnTo>
                  <a:pt x="5407007" y="214050"/>
                </a:lnTo>
                <a:lnTo>
                  <a:pt x="5371010" y="181493"/>
                </a:lnTo>
                <a:lnTo>
                  <a:pt x="5330214" y="151689"/>
                </a:lnTo>
                <a:lnTo>
                  <a:pt x="5284619" y="124637"/>
                </a:lnTo>
                <a:lnTo>
                  <a:pt x="5244416" y="104846"/>
                </a:lnTo>
                <a:lnTo>
                  <a:pt x="5201944" y="87136"/>
                </a:lnTo>
                <a:lnTo>
                  <a:pt x="5157201" y="71510"/>
                </a:lnTo>
                <a:lnTo>
                  <a:pt x="5110189" y="57967"/>
                </a:lnTo>
                <a:lnTo>
                  <a:pt x="5060907" y="46507"/>
                </a:lnTo>
                <a:lnTo>
                  <a:pt x="5009355" y="37130"/>
                </a:lnTo>
                <a:lnTo>
                  <a:pt x="4955534" y="29837"/>
                </a:lnTo>
                <a:lnTo>
                  <a:pt x="4899444" y="24627"/>
                </a:lnTo>
                <a:lnTo>
                  <a:pt x="4841084" y="21501"/>
                </a:lnTo>
                <a:lnTo>
                  <a:pt x="4780454" y="20459"/>
                </a:lnTo>
                <a:close/>
              </a:path>
              <a:path w="7499350" h="2089784">
                <a:moveTo>
                  <a:pt x="5550646" y="1404569"/>
                </a:moveTo>
                <a:lnTo>
                  <a:pt x="5514948" y="1410789"/>
                </a:lnTo>
                <a:lnTo>
                  <a:pt x="5480416" y="1429450"/>
                </a:lnTo>
                <a:lnTo>
                  <a:pt x="5447049" y="1460552"/>
                </a:lnTo>
                <a:lnTo>
                  <a:pt x="5414845" y="1504099"/>
                </a:lnTo>
                <a:lnTo>
                  <a:pt x="5393580" y="1531754"/>
                </a:lnTo>
                <a:lnTo>
                  <a:pt x="5331919" y="1582399"/>
                </a:lnTo>
                <a:lnTo>
                  <a:pt x="5291522" y="1605387"/>
                </a:lnTo>
                <a:lnTo>
                  <a:pt x="5244748" y="1626818"/>
                </a:lnTo>
                <a:lnTo>
                  <a:pt x="5191596" y="1646692"/>
                </a:lnTo>
                <a:lnTo>
                  <a:pt x="5132067" y="1665008"/>
                </a:lnTo>
                <a:lnTo>
                  <a:pt x="5075636" y="1679792"/>
                </a:lnTo>
                <a:lnTo>
                  <a:pt x="5021687" y="1691886"/>
                </a:lnTo>
                <a:lnTo>
                  <a:pt x="4970218" y="1701291"/>
                </a:lnTo>
                <a:lnTo>
                  <a:pt x="4921230" y="1708009"/>
                </a:lnTo>
                <a:lnTo>
                  <a:pt x="4874722" y="1712039"/>
                </a:lnTo>
                <a:lnTo>
                  <a:pt x="4830696" y="1713382"/>
                </a:lnTo>
                <a:lnTo>
                  <a:pt x="5672144" y="1713382"/>
                </a:lnTo>
                <a:lnTo>
                  <a:pt x="5693312" y="1676619"/>
                </a:lnTo>
                <a:lnTo>
                  <a:pt x="5715330" y="1605341"/>
                </a:lnTo>
                <a:lnTo>
                  <a:pt x="5718083" y="1568272"/>
                </a:lnTo>
                <a:lnTo>
                  <a:pt x="5714885" y="1536703"/>
                </a:lnTo>
                <a:lnTo>
                  <a:pt x="5689301" y="1479496"/>
                </a:lnTo>
                <a:lnTo>
                  <a:pt x="5640466" y="1432295"/>
                </a:lnTo>
                <a:lnTo>
                  <a:pt x="5582331" y="1407650"/>
                </a:lnTo>
                <a:lnTo>
                  <a:pt x="5550646" y="1404569"/>
                </a:lnTo>
                <a:close/>
              </a:path>
              <a:path w="7499350" h="2089784">
                <a:moveTo>
                  <a:pt x="5496642" y="355320"/>
                </a:moveTo>
                <a:lnTo>
                  <a:pt x="4780454" y="355320"/>
                </a:lnTo>
                <a:lnTo>
                  <a:pt x="4836843" y="356809"/>
                </a:lnTo>
                <a:lnTo>
                  <a:pt x="4890664" y="361274"/>
                </a:lnTo>
                <a:lnTo>
                  <a:pt x="4941918" y="368717"/>
                </a:lnTo>
                <a:lnTo>
                  <a:pt x="4990604" y="379136"/>
                </a:lnTo>
                <a:lnTo>
                  <a:pt x="5036723" y="392531"/>
                </a:lnTo>
                <a:lnTo>
                  <a:pt x="5080274" y="408903"/>
                </a:lnTo>
                <a:lnTo>
                  <a:pt x="5121258" y="428251"/>
                </a:lnTo>
                <a:lnTo>
                  <a:pt x="5159674" y="450575"/>
                </a:lnTo>
                <a:lnTo>
                  <a:pt x="5195522" y="475876"/>
                </a:lnTo>
                <a:lnTo>
                  <a:pt x="5228802" y="504151"/>
                </a:lnTo>
                <a:lnTo>
                  <a:pt x="5201160" y="526492"/>
                </a:lnTo>
                <a:lnTo>
                  <a:pt x="5170319" y="549540"/>
                </a:lnTo>
                <a:lnTo>
                  <a:pt x="5136280" y="573295"/>
                </a:lnTo>
                <a:lnTo>
                  <a:pt x="5099043" y="597757"/>
                </a:lnTo>
                <a:lnTo>
                  <a:pt x="5058607" y="622926"/>
                </a:lnTo>
                <a:lnTo>
                  <a:pt x="5014973" y="648802"/>
                </a:lnTo>
                <a:lnTo>
                  <a:pt x="4968141" y="675385"/>
                </a:lnTo>
                <a:lnTo>
                  <a:pt x="4918110" y="702675"/>
                </a:lnTo>
                <a:lnTo>
                  <a:pt x="4864882" y="730671"/>
                </a:lnTo>
                <a:lnTo>
                  <a:pt x="4808456" y="759374"/>
                </a:lnTo>
                <a:lnTo>
                  <a:pt x="4748831" y="788784"/>
                </a:lnTo>
                <a:lnTo>
                  <a:pt x="4177712" y="1060399"/>
                </a:lnTo>
                <a:lnTo>
                  <a:pt x="4931762" y="1060399"/>
                </a:lnTo>
                <a:lnTo>
                  <a:pt x="4984389" y="1035477"/>
                </a:lnTo>
                <a:lnTo>
                  <a:pt x="5043644" y="1006816"/>
                </a:lnTo>
                <a:lnTo>
                  <a:pt x="5097755" y="979991"/>
                </a:lnTo>
                <a:lnTo>
                  <a:pt x="5146722" y="955003"/>
                </a:lnTo>
                <a:lnTo>
                  <a:pt x="5190544" y="931852"/>
                </a:lnTo>
                <a:lnTo>
                  <a:pt x="5229222" y="910538"/>
                </a:lnTo>
                <a:lnTo>
                  <a:pt x="5262755" y="891061"/>
                </a:lnTo>
                <a:lnTo>
                  <a:pt x="5314388" y="857618"/>
                </a:lnTo>
                <a:lnTo>
                  <a:pt x="5363657" y="818957"/>
                </a:lnTo>
                <a:lnTo>
                  <a:pt x="5406357" y="779250"/>
                </a:lnTo>
                <a:lnTo>
                  <a:pt x="5442487" y="738498"/>
                </a:lnTo>
                <a:lnTo>
                  <a:pt x="5472047" y="696699"/>
                </a:lnTo>
                <a:lnTo>
                  <a:pt x="5495038" y="653854"/>
                </a:lnTo>
                <a:lnTo>
                  <a:pt x="5511461" y="609962"/>
                </a:lnTo>
                <a:lnTo>
                  <a:pt x="5521314" y="565023"/>
                </a:lnTo>
                <a:lnTo>
                  <a:pt x="5524598" y="519036"/>
                </a:lnTo>
                <a:lnTo>
                  <a:pt x="5522198" y="467206"/>
                </a:lnTo>
                <a:lnTo>
                  <a:pt x="5514999" y="418130"/>
                </a:lnTo>
                <a:lnTo>
                  <a:pt x="5502999" y="371808"/>
                </a:lnTo>
                <a:lnTo>
                  <a:pt x="5496642" y="355320"/>
                </a:lnTo>
                <a:close/>
              </a:path>
              <a:path w="7499350" h="2089784">
                <a:moveTo>
                  <a:pt x="6222793" y="39065"/>
                </a:moveTo>
                <a:lnTo>
                  <a:pt x="6172774" y="44284"/>
                </a:lnTo>
                <a:lnTo>
                  <a:pt x="6131849" y="59943"/>
                </a:lnTo>
                <a:lnTo>
                  <a:pt x="6100018" y="86040"/>
                </a:lnTo>
                <a:lnTo>
                  <a:pt x="6077281" y="122576"/>
                </a:lnTo>
                <a:lnTo>
                  <a:pt x="6063638" y="169550"/>
                </a:lnTo>
                <a:lnTo>
                  <a:pt x="6059090" y="226961"/>
                </a:lnTo>
                <a:lnTo>
                  <a:pt x="6058800" y="261496"/>
                </a:lnTo>
                <a:lnTo>
                  <a:pt x="6057928" y="303704"/>
                </a:lnTo>
                <a:lnTo>
                  <a:pt x="6056476" y="353584"/>
                </a:lnTo>
                <a:lnTo>
                  <a:pt x="6052395" y="468886"/>
                </a:lnTo>
                <a:lnTo>
                  <a:pt x="6050945" y="518569"/>
                </a:lnTo>
                <a:lnTo>
                  <a:pt x="6050072" y="560777"/>
                </a:lnTo>
                <a:lnTo>
                  <a:pt x="6049844" y="587873"/>
                </a:lnTo>
                <a:lnTo>
                  <a:pt x="6049781" y="1901278"/>
                </a:lnTo>
                <a:lnTo>
                  <a:pt x="6054329" y="1958690"/>
                </a:lnTo>
                <a:lnTo>
                  <a:pt x="6067972" y="2005663"/>
                </a:lnTo>
                <a:lnTo>
                  <a:pt x="6090710" y="2042199"/>
                </a:lnTo>
                <a:lnTo>
                  <a:pt x="6122544" y="2068297"/>
                </a:lnTo>
                <a:lnTo>
                  <a:pt x="6163473" y="2083955"/>
                </a:lnTo>
                <a:lnTo>
                  <a:pt x="6213497" y="2089175"/>
                </a:lnTo>
                <a:lnTo>
                  <a:pt x="6262360" y="2085340"/>
                </a:lnTo>
                <a:lnTo>
                  <a:pt x="6303705" y="2073836"/>
                </a:lnTo>
                <a:lnTo>
                  <a:pt x="6337533" y="2054662"/>
                </a:lnTo>
                <a:lnTo>
                  <a:pt x="6382638" y="1993307"/>
                </a:lnTo>
                <a:lnTo>
                  <a:pt x="6393914" y="1951127"/>
                </a:lnTo>
                <a:lnTo>
                  <a:pt x="6397672" y="1901278"/>
                </a:lnTo>
                <a:lnTo>
                  <a:pt x="6393951" y="881811"/>
                </a:lnTo>
                <a:lnTo>
                  <a:pt x="6419032" y="829170"/>
                </a:lnTo>
                <a:lnTo>
                  <a:pt x="6445491" y="779559"/>
                </a:lnTo>
                <a:lnTo>
                  <a:pt x="6473327" y="732981"/>
                </a:lnTo>
                <a:lnTo>
                  <a:pt x="6502541" y="689434"/>
                </a:lnTo>
                <a:lnTo>
                  <a:pt x="6533134" y="648919"/>
                </a:lnTo>
                <a:lnTo>
                  <a:pt x="6565104" y="611436"/>
                </a:lnTo>
                <a:lnTo>
                  <a:pt x="6598453" y="576985"/>
                </a:lnTo>
                <a:lnTo>
                  <a:pt x="6633181" y="545567"/>
                </a:lnTo>
                <a:lnTo>
                  <a:pt x="6669287" y="517182"/>
                </a:lnTo>
                <a:lnTo>
                  <a:pt x="6705805" y="492085"/>
                </a:lnTo>
                <a:lnTo>
                  <a:pt x="6744666" y="468886"/>
                </a:lnTo>
                <a:lnTo>
                  <a:pt x="6785871" y="447584"/>
                </a:lnTo>
                <a:lnTo>
                  <a:pt x="6829421" y="428180"/>
                </a:lnTo>
                <a:lnTo>
                  <a:pt x="6875315" y="410673"/>
                </a:lnTo>
                <a:lnTo>
                  <a:pt x="6923553" y="395063"/>
                </a:lnTo>
                <a:lnTo>
                  <a:pt x="6974135" y="381351"/>
                </a:lnTo>
                <a:lnTo>
                  <a:pt x="7027062" y="369536"/>
                </a:lnTo>
                <a:lnTo>
                  <a:pt x="7082333" y="359619"/>
                </a:lnTo>
                <a:lnTo>
                  <a:pt x="7139949" y="351599"/>
                </a:lnTo>
                <a:lnTo>
                  <a:pt x="7493979" y="351599"/>
                </a:lnTo>
                <a:lnTo>
                  <a:pt x="7493689" y="347891"/>
                </a:lnTo>
                <a:lnTo>
                  <a:pt x="6406969" y="347891"/>
                </a:lnTo>
                <a:lnTo>
                  <a:pt x="6404330" y="283076"/>
                </a:lnTo>
                <a:lnTo>
                  <a:pt x="6397235" y="225887"/>
                </a:lnTo>
                <a:lnTo>
                  <a:pt x="6385684" y="176323"/>
                </a:lnTo>
                <a:lnTo>
                  <a:pt x="6369676" y="134383"/>
                </a:lnTo>
                <a:lnTo>
                  <a:pt x="6349212" y="100069"/>
                </a:lnTo>
                <a:lnTo>
                  <a:pt x="6294915" y="54316"/>
                </a:lnTo>
                <a:lnTo>
                  <a:pt x="6261082" y="42878"/>
                </a:lnTo>
                <a:lnTo>
                  <a:pt x="6222793" y="39065"/>
                </a:lnTo>
                <a:close/>
              </a:path>
              <a:path w="7499350" h="2089784">
                <a:moveTo>
                  <a:pt x="7493979" y="351599"/>
                </a:moveTo>
                <a:lnTo>
                  <a:pt x="7139949" y="351599"/>
                </a:lnTo>
                <a:lnTo>
                  <a:pt x="7145537" y="507872"/>
                </a:lnTo>
                <a:lnTo>
                  <a:pt x="7147978" y="551595"/>
                </a:lnTo>
                <a:lnTo>
                  <a:pt x="7149720" y="587873"/>
                </a:lnTo>
                <a:lnTo>
                  <a:pt x="7150765" y="616708"/>
                </a:lnTo>
                <a:lnTo>
                  <a:pt x="7151113" y="638098"/>
                </a:lnTo>
                <a:lnTo>
                  <a:pt x="7155557" y="694374"/>
                </a:lnTo>
                <a:lnTo>
                  <a:pt x="7168889" y="740418"/>
                </a:lnTo>
                <a:lnTo>
                  <a:pt x="7191110" y="776230"/>
                </a:lnTo>
                <a:lnTo>
                  <a:pt x="7222219" y="801810"/>
                </a:lnTo>
                <a:lnTo>
                  <a:pt x="7262218" y="817158"/>
                </a:lnTo>
                <a:lnTo>
                  <a:pt x="7311107" y="822274"/>
                </a:lnTo>
                <a:lnTo>
                  <a:pt x="7357274" y="817528"/>
                </a:lnTo>
                <a:lnTo>
                  <a:pt x="7396911" y="803289"/>
                </a:lnTo>
                <a:lnTo>
                  <a:pt x="7430018" y="779559"/>
                </a:lnTo>
                <a:lnTo>
                  <a:pt x="7456594" y="746337"/>
                </a:lnTo>
                <a:lnTo>
                  <a:pt x="7476639" y="703624"/>
                </a:lnTo>
                <a:lnTo>
                  <a:pt x="7490154" y="651420"/>
                </a:lnTo>
                <a:lnTo>
                  <a:pt x="7497137" y="589724"/>
                </a:lnTo>
                <a:lnTo>
                  <a:pt x="7498537" y="540434"/>
                </a:lnTo>
                <a:lnTo>
                  <a:pt x="7498918" y="492085"/>
                </a:lnTo>
                <a:lnTo>
                  <a:pt x="7499004" y="459511"/>
                </a:lnTo>
                <a:lnTo>
                  <a:pt x="7497485" y="396485"/>
                </a:lnTo>
                <a:lnTo>
                  <a:pt x="7493979" y="351599"/>
                </a:lnTo>
                <a:close/>
              </a:path>
              <a:path w="7499350" h="2089784">
                <a:moveTo>
                  <a:pt x="7199487" y="3721"/>
                </a:moveTo>
                <a:lnTo>
                  <a:pt x="7151358" y="4783"/>
                </a:lnTo>
                <a:lnTo>
                  <a:pt x="7103711" y="7969"/>
                </a:lnTo>
                <a:lnTo>
                  <a:pt x="7056547" y="13281"/>
                </a:lnTo>
                <a:lnTo>
                  <a:pt x="7009866" y="20716"/>
                </a:lnTo>
                <a:lnTo>
                  <a:pt x="6963666" y="30276"/>
                </a:lnTo>
                <a:lnTo>
                  <a:pt x="6917949" y="41961"/>
                </a:lnTo>
                <a:lnTo>
                  <a:pt x="6872714" y="55770"/>
                </a:lnTo>
                <a:lnTo>
                  <a:pt x="6827962" y="71703"/>
                </a:lnTo>
                <a:lnTo>
                  <a:pt x="6783692" y="89762"/>
                </a:lnTo>
                <a:lnTo>
                  <a:pt x="6739904" y="109944"/>
                </a:lnTo>
                <a:lnTo>
                  <a:pt x="6696599" y="132251"/>
                </a:lnTo>
                <a:lnTo>
                  <a:pt x="6653776" y="156683"/>
                </a:lnTo>
                <a:lnTo>
                  <a:pt x="6611436" y="183240"/>
                </a:lnTo>
                <a:lnTo>
                  <a:pt x="6569578" y="211920"/>
                </a:lnTo>
                <a:lnTo>
                  <a:pt x="6528202" y="242726"/>
                </a:lnTo>
                <a:lnTo>
                  <a:pt x="6487309" y="275656"/>
                </a:lnTo>
                <a:lnTo>
                  <a:pt x="6446897" y="310711"/>
                </a:lnTo>
                <a:lnTo>
                  <a:pt x="6406969" y="347891"/>
                </a:lnTo>
                <a:lnTo>
                  <a:pt x="7493689" y="347891"/>
                </a:lnTo>
                <a:lnTo>
                  <a:pt x="7485336" y="284556"/>
                </a:lnTo>
                <a:lnTo>
                  <a:pt x="7474704" y="235653"/>
                </a:lnTo>
                <a:lnTo>
                  <a:pt x="7461035" y="191459"/>
                </a:lnTo>
                <a:lnTo>
                  <a:pt x="7444328" y="151973"/>
                </a:lnTo>
                <a:lnTo>
                  <a:pt x="7424582" y="117195"/>
                </a:lnTo>
                <a:lnTo>
                  <a:pt x="7391767" y="76343"/>
                </a:lnTo>
                <a:lnTo>
                  <a:pt x="7352850" y="44570"/>
                </a:lnTo>
                <a:lnTo>
                  <a:pt x="7307831" y="21875"/>
                </a:lnTo>
                <a:lnTo>
                  <a:pt x="7256710" y="8259"/>
                </a:lnTo>
                <a:lnTo>
                  <a:pt x="7199487" y="37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407090" y="4546611"/>
            <a:ext cx="5483225" cy="3679825"/>
          </a:xfrm>
          <a:custGeom>
            <a:avLst/>
            <a:gdLst/>
            <a:ahLst/>
            <a:cxnLst/>
            <a:rect l="l" t="t" r="r" b="b"/>
            <a:pathLst>
              <a:path w="5483225" h="3679825">
                <a:moveTo>
                  <a:pt x="210223" y="554393"/>
                </a:moveTo>
                <a:lnTo>
                  <a:pt x="160345" y="561253"/>
                </a:lnTo>
                <a:lnTo>
                  <a:pt x="116744" y="581833"/>
                </a:lnTo>
                <a:lnTo>
                  <a:pt x="79421" y="616131"/>
                </a:lnTo>
                <a:lnTo>
                  <a:pt x="48374" y="664146"/>
                </a:lnTo>
                <a:lnTo>
                  <a:pt x="30961" y="702246"/>
                </a:lnTo>
                <a:lnTo>
                  <a:pt x="17416" y="743621"/>
                </a:lnTo>
                <a:lnTo>
                  <a:pt x="7741" y="788270"/>
                </a:lnTo>
                <a:lnTo>
                  <a:pt x="1935" y="836193"/>
                </a:lnTo>
                <a:lnTo>
                  <a:pt x="0" y="887387"/>
                </a:lnTo>
                <a:lnTo>
                  <a:pt x="27914" y="1265046"/>
                </a:lnTo>
                <a:lnTo>
                  <a:pt x="30816" y="1310017"/>
                </a:lnTo>
                <a:lnTo>
                  <a:pt x="33570" y="1355632"/>
                </a:lnTo>
                <a:lnTo>
                  <a:pt x="36174" y="1401893"/>
                </a:lnTo>
                <a:lnTo>
                  <a:pt x="38630" y="1448798"/>
                </a:lnTo>
                <a:lnTo>
                  <a:pt x="40936" y="1496348"/>
                </a:lnTo>
                <a:lnTo>
                  <a:pt x="43129" y="1545396"/>
                </a:lnTo>
                <a:lnTo>
                  <a:pt x="45103" y="1593383"/>
                </a:lnTo>
                <a:lnTo>
                  <a:pt x="46963" y="1642868"/>
                </a:lnTo>
                <a:lnTo>
                  <a:pt x="48674" y="1692998"/>
                </a:lnTo>
                <a:lnTo>
                  <a:pt x="50236" y="1743773"/>
                </a:lnTo>
                <a:lnTo>
                  <a:pt x="51649" y="1795193"/>
                </a:lnTo>
                <a:lnTo>
                  <a:pt x="52914" y="1847258"/>
                </a:lnTo>
                <a:lnTo>
                  <a:pt x="54030" y="1899968"/>
                </a:lnTo>
                <a:lnTo>
                  <a:pt x="54997" y="1953323"/>
                </a:lnTo>
                <a:lnTo>
                  <a:pt x="55816" y="2007323"/>
                </a:lnTo>
                <a:lnTo>
                  <a:pt x="55816" y="2749600"/>
                </a:lnTo>
                <a:lnTo>
                  <a:pt x="50241" y="3493744"/>
                </a:lnTo>
                <a:lnTo>
                  <a:pt x="53437" y="3532813"/>
                </a:lnTo>
                <a:lnTo>
                  <a:pt x="79012" y="3599788"/>
                </a:lnTo>
                <a:lnTo>
                  <a:pt x="128776" y="3650477"/>
                </a:lnTo>
                <a:lnTo>
                  <a:pt x="194354" y="3676519"/>
                </a:lnTo>
                <a:lnTo>
                  <a:pt x="232549" y="3679774"/>
                </a:lnTo>
                <a:lnTo>
                  <a:pt x="270744" y="3676519"/>
                </a:lnTo>
                <a:lnTo>
                  <a:pt x="336323" y="3650477"/>
                </a:lnTo>
                <a:lnTo>
                  <a:pt x="386086" y="3599788"/>
                </a:lnTo>
                <a:lnTo>
                  <a:pt x="411662" y="3532813"/>
                </a:lnTo>
                <a:lnTo>
                  <a:pt x="414858" y="3493744"/>
                </a:lnTo>
                <a:lnTo>
                  <a:pt x="418579" y="2604503"/>
                </a:lnTo>
                <a:lnTo>
                  <a:pt x="1148480" y="2604503"/>
                </a:lnTo>
                <a:lnTo>
                  <a:pt x="1213905" y="2574120"/>
                </a:lnTo>
                <a:lnTo>
                  <a:pt x="1255155" y="2550239"/>
                </a:lnTo>
                <a:lnTo>
                  <a:pt x="1294849" y="2523548"/>
                </a:lnTo>
                <a:lnTo>
                  <a:pt x="1332986" y="2494048"/>
                </a:lnTo>
                <a:lnTo>
                  <a:pt x="1369566" y="2461739"/>
                </a:lnTo>
                <a:lnTo>
                  <a:pt x="1404591" y="2426620"/>
                </a:lnTo>
                <a:lnTo>
                  <a:pt x="1438059" y="2388692"/>
                </a:lnTo>
                <a:lnTo>
                  <a:pt x="1467786" y="2350763"/>
                </a:lnTo>
                <a:lnTo>
                  <a:pt x="1495311" y="2311392"/>
                </a:lnTo>
                <a:lnTo>
                  <a:pt x="1508521" y="2290102"/>
                </a:lnTo>
                <a:lnTo>
                  <a:pt x="827862" y="2290102"/>
                </a:lnTo>
                <a:lnTo>
                  <a:pt x="777165" y="2288881"/>
                </a:lnTo>
                <a:lnTo>
                  <a:pt x="726470" y="2285218"/>
                </a:lnTo>
                <a:lnTo>
                  <a:pt x="675775" y="2279113"/>
                </a:lnTo>
                <a:lnTo>
                  <a:pt x="625081" y="2270566"/>
                </a:lnTo>
                <a:lnTo>
                  <a:pt x="574386" y="2259577"/>
                </a:lnTo>
                <a:lnTo>
                  <a:pt x="523692" y="2246146"/>
                </a:lnTo>
                <a:lnTo>
                  <a:pt x="472996" y="2230273"/>
                </a:lnTo>
                <a:lnTo>
                  <a:pt x="422300" y="2211958"/>
                </a:lnTo>
                <a:lnTo>
                  <a:pt x="422216" y="2157390"/>
                </a:lnTo>
                <a:lnTo>
                  <a:pt x="421966" y="2103119"/>
                </a:lnTo>
                <a:lnTo>
                  <a:pt x="421501" y="2044873"/>
                </a:lnTo>
                <a:lnTo>
                  <a:pt x="420907" y="1991511"/>
                </a:lnTo>
                <a:lnTo>
                  <a:pt x="420210" y="1942079"/>
                </a:lnTo>
                <a:lnTo>
                  <a:pt x="419290" y="1888992"/>
                </a:lnTo>
                <a:lnTo>
                  <a:pt x="418203" y="1836200"/>
                </a:lnTo>
                <a:lnTo>
                  <a:pt x="416931" y="1783096"/>
                </a:lnTo>
                <a:lnTo>
                  <a:pt x="415526" y="1731506"/>
                </a:lnTo>
                <a:lnTo>
                  <a:pt x="413936" y="1679603"/>
                </a:lnTo>
                <a:lnTo>
                  <a:pt x="412180" y="1627996"/>
                </a:lnTo>
                <a:lnTo>
                  <a:pt x="410255" y="1576685"/>
                </a:lnTo>
                <a:lnTo>
                  <a:pt x="408163" y="1525670"/>
                </a:lnTo>
                <a:lnTo>
                  <a:pt x="405904" y="1474951"/>
                </a:lnTo>
                <a:lnTo>
                  <a:pt x="403476" y="1424528"/>
                </a:lnTo>
                <a:lnTo>
                  <a:pt x="400882" y="1374402"/>
                </a:lnTo>
                <a:lnTo>
                  <a:pt x="398119" y="1324571"/>
                </a:lnTo>
                <a:lnTo>
                  <a:pt x="446901" y="1279305"/>
                </a:lnTo>
                <a:lnTo>
                  <a:pt x="492789" y="1238999"/>
                </a:lnTo>
                <a:lnTo>
                  <a:pt x="535784" y="1203653"/>
                </a:lnTo>
                <a:lnTo>
                  <a:pt x="575885" y="1173267"/>
                </a:lnTo>
                <a:lnTo>
                  <a:pt x="613093" y="1147842"/>
                </a:lnTo>
                <a:lnTo>
                  <a:pt x="647407" y="1127378"/>
                </a:lnTo>
                <a:lnTo>
                  <a:pt x="694228" y="1104072"/>
                </a:lnTo>
                <a:lnTo>
                  <a:pt x="742908" y="1085003"/>
                </a:lnTo>
                <a:lnTo>
                  <a:pt x="793446" y="1070171"/>
                </a:lnTo>
                <a:lnTo>
                  <a:pt x="845844" y="1059577"/>
                </a:lnTo>
                <a:lnTo>
                  <a:pt x="900102" y="1053221"/>
                </a:lnTo>
                <a:lnTo>
                  <a:pt x="956221" y="1051102"/>
                </a:lnTo>
                <a:lnTo>
                  <a:pt x="1530774" y="1051102"/>
                </a:lnTo>
                <a:lnTo>
                  <a:pt x="1514335" y="1017612"/>
                </a:lnTo>
                <a:lnTo>
                  <a:pt x="1488042" y="970972"/>
                </a:lnTo>
                <a:lnTo>
                  <a:pt x="1459660" y="927786"/>
                </a:lnTo>
                <a:lnTo>
                  <a:pt x="1437240" y="898550"/>
                </a:lnTo>
                <a:lnTo>
                  <a:pt x="362775" y="898550"/>
                </a:lnTo>
                <a:lnTo>
                  <a:pt x="364982" y="873785"/>
                </a:lnTo>
                <a:lnTo>
                  <a:pt x="367888" y="847858"/>
                </a:lnTo>
                <a:lnTo>
                  <a:pt x="371492" y="820769"/>
                </a:lnTo>
                <a:lnTo>
                  <a:pt x="375793" y="792518"/>
                </a:lnTo>
                <a:lnTo>
                  <a:pt x="378235" y="771936"/>
                </a:lnTo>
                <a:lnTo>
                  <a:pt x="379982" y="754845"/>
                </a:lnTo>
                <a:lnTo>
                  <a:pt x="381031" y="741220"/>
                </a:lnTo>
                <a:lnTo>
                  <a:pt x="381381" y="731126"/>
                </a:lnTo>
                <a:lnTo>
                  <a:pt x="378299" y="695368"/>
                </a:lnTo>
                <a:lnTo>
                  <a:pt x="353648" y="632583"/>
                </a:lnTo>
                <a:lnTo>
                  <a:pt x="305976" y="583164"/>
                </a:lnTo>
                <a:lnTo>
                  <a:pt x="245049" y="557589"/>
                </a:lnTo>
                <a:lnTo>
                  <a:pt x="210223" y="554393"/>
                </a:lnTo>
                <a:close/>
              </a:path>
              <a:path w="5483225" h="3679825">
                <a:moveTo>
                  <a:pt x="1148480" y="2604503"/>
                </a:moveTo>
                <a:lnTo>
                  <a:pt x="418579" y="2604503"/>
                </a:lnTo>
                <a:lnTo>
                  <a:pt x="473809" y="2618455"/>
                </a:lnTo>
                <a:lnTo>
                  <a:pt x="527876" y="2630547"/>
                </a:lnTo>
                <a:lnTo>
                  <a:pt x="580780" y="2640778"/>
                </a:lnTo>
                <a:lnTo>
                  <a:pt x="632521" y="2649148"/>
                </a:lnTo>
                <a:lnTo>
                  <a:pt x="683100" y="2655658"/>
                </a:lnTo>
                <a:lnTo>
                  <a:pt x="732516" y="2660308"/>
                </a:lnTo>
                <a:lnTo>
                  <a:pt x="780770" y="2663098"/>
                </a:lnTo>
                <a:lnTo>
                  <a:pt x="827862" y="2664028"/>
                </a:lnTo>
                <a:lnTo>
                  <a:pt x="881566" y="2662623"/>
                </a:lnTo>
                <a:lnTo>
                  <a:pt x="933714" y="2658408"/>
                </a:lnTo>
                <a:lnTo>
                  <a:pt x="984304" y="2651384"/>
                </a:lnTo>
                <a:lnTo>
                  <a:pt x="1033338" y="2641551"/>
                </a:lnTo>
                <a:lnTo>
                  <a:pt x="1080815" y="2628907"/>
                </a:lnTo>
                <a:lnTo>
                  <a:pt x="1126735" y="2613454"/>
                </a:lnTo>
                <a:lnTo>
                  <a:pt x="1148480" y="2604503"/>
                </a:lnTo>
                <a:close/>
              </a:path>
              <a:path w="5483225" h="3679825">
                <a:moveTo>
                  <a:pt x="1530774" y="1051102"/>
                </a:moveTo>
                <a:lnTo>
                  <a:pt x="956221" y="1051102"/>
                </a:lnTo>
                <a:lnTo>
                  <a:pt x="1002331" y="1054538"/>
                </a:lnTo>
                <a:lnTo>
                  <a:pt x="1044987" y="1064846"/>
                </a:lnTo>
                <a:lnTo>
                  <a:pt x="1084189" y="1082026"/>
                </a:lnTo>
                <a:lnTo>
                  <a:pt x="1119936" y="1106078"/>
                </a:lnTo>
                <a:lnTo>
                  <a:pt x="1152229" y="1137002"/>
                </a:lnTo>
                <a:lnTo>
                  <a:pt x="1181066" y="1174798"/>
                </a:lnTo>
                <a:lnTo>
                  <a:pt x="1206449" y="1219466"/>
                </a:lnTo>
                <a:lnTo>
                  <a:pt x="1222176" y="1254841"/>
                </a:lnTo>
                <a:lnTo>
                  <a:pt x="1236247" y="1293620"/>
                </a:lnTo>
                <a:lnTo>
                  <a:pt x="1248664" y="1335803"/>
                </a:lnTo>
                <a:lnTo>
                  <a:pt x="1259425" y="1381390"/>
                </a:lnTo>
                <a:lnTo>
                  <a:pt x="1268531" y="1430381"/>
                </a:lnTo>
                <a:lnTo>
                  <a:pt x="1275982" y="1482778"/>
                </a:lnTo>
                <a:lnTo>
                  <a:pt x="1281776" y="1538579"/>
                </a:lnTo>
                <a:lnTo>
                  <a:pt x="1285916" y="1597785"/>
                </a:lnTo>
                <a:lnTo>
                  <a:pt x="1288399" y="1660396"/>
                </a:lnTo>
                <a:lnTo>
                  <a:pt x="1289227" y="1726412"/>
                </a:lnTo>
                <a:lnTo>
                  <a:pt x="1287571" y="1785014"/>
                </a:lnTo>
                <a:lnTo>
                  <a:pt x="1282600" y="1840825"/>
                </a:lnTo>
                <a:lnTo>
                  <a:pt x="1274317" y="1893844"/>
                </a:lnTo>
                <a:lnTo>
                  <a:pt x="1262719" y="1944073"/>
                </a:lnTo>
                <a:lnTo>
                  <a:pt x="1247808" y="1991511"/>
                </a:lnTo>
                <a:lnTo>
                  <a:pt x="1229584" y="2036160"/>
                </a:lnTo>
                <a:lnTo>
                  <a:pt x="1208046" y="2078019"/>
                </a:lnTo>
                <a:lnTo>
                  <a:pt x="1183195" y="2117089"/>
                </a:lnTo>
                <a:lnTo>
                  <a:pt x="1150781" y="2157639"/>
                </a:lnTo>
                <a:lnTo>
                  <a:pt x="1114939" y="2192782"/>
                </a:lnTo>
                <a:lnTo>
                  <a:pt x="1075667" y="2222519"/>
                </a:lnTo>
                <a:lnTo>
                  <a:pt x="1032965" y="2246849"/>
                </a:lnTo>
                <a:lnTo>
                  <a:pt x="986834" y="2265772"/>
                </a:lnTo>
                <a:lnTo>
                  <a:pt x="937273" y="2279288"/>
                </a:lnTo>
                <a:lnTo>
                  <a:pt x="884282" y="2287398"/>
                </a:lnTo>
                <a:lnTo>
                  <a:pt x="827862" y="2290102"/>
                </a:lnTo>
                <a:lnTo>
                  <a:pt x="1508521" y="2290102"/>
                </a:lnTo>
                <a:lnTo>
                  <a:pt x="1543756" y="2228323"/>
                </a:lnTo>
                <a:lnTo>
                  <a:pt x="1564675" y="2184624"/>
                </a:lnTo>
                <a:lnTo>
                  <a:pt x="1583392" y="2139483"/>
                </a:lnTo>
                <a:lnTo>
                  <a:pt x="1599907" y="2092899"/>
                </a:lnTo>
                <a:lnTo>
                  <a:pt x="1614221" y="2044873"/>
                </a:lnTo>
                <a:lnTo>
                  <a:pt x="1626332" y="1995403"/>
                </a:lnTo>
                <a:lnTo>
                  <a:pt x="1636241" y="1944491"/>
                </a:lnTo>
                <a:lnTo>
                  <a:pt x="1643948" y="1892136"/>
                </a:lnTo>
                <a:lnTo>
                  <a:pt x="1649453" y="1838338"/>
                </a:lnTo>
                <a:lnTo>
                  <a:pt x="1652756" y="1783096"/>
                </a:lnTo>
                <a:lnTo>
                  <a:pt x="1653857" y="1726412"/>
                </a:lnTo>
                <a:lnTo>
                  <a:pt x="1653145" y="1664308"/>
                </a:lnTo>
                <a:lnTo>
                  <a:pt x="1651010" y="1603969"/>
                </a:lnTo>
                <a:lnTo>
                  <a:pt x="1647450" y="1545396"/>
                </a:lnTo>
                <a:lnTo>
                  <a:pt x="1642467" y="1488588"/>
                </a:lnTo>
                <a:lnTo>
                  <a:pt x="1636061" y="1433546"/>
                </a:lnTo>
                <a:lnTo>
                  <a:pt x="1628230" y="1380270"/>
                </a:lnTo>
                <a:lnTo>
                  <a:pt x="1618976" y="1328759"/>
                </a:lnTo>
                <a:lnTo>
                  <a:pt x="1608299" y="1279014"/>
                </a:lnTo>
                <a:lnTo>
                  <a:pt x="1596197" y="1231034"/>
                </a:lnTo>
                <a:lnTo>
                  <a:pt x="1582672" y="1184819"/>
                </a:lnTo>
                <a:lnTo>
                  <a:pt x="1567723" y="1140370"/>
                </a:lnTo>
                <a:lnTo>
                  <a:pt x="1551351" y="1097685"/>
                </a:lnTo>
                <a:lnTo>
                  <a:pt x="1533555" y="1056766"/>
                </a:lnTo>
                <a:lnTo>
                  <a:pt x="1530774" y="1051102"/>
                </a:lnTo>
                <a:close/>
              </a:path>
              <a:path w="5483225" h="3679825">
                <a:moveTo>
                  <a:pt x="956221" y="679030"/>
                </a:moveTo>
                <a:lnTo>
                  <a:pt x="910590" y="680555"/>
                </a:lnTo>
                <a:lnTo>
                  <a:pt x="864238" y="685130"/>
                </a:lnTo>
                <a:lnTo>
                  <a:pt x="817162" y="692753"/>
                </a:lnTo>
                <a:lnTo>
                  <a:pt x="769362" y="703424"/>
                </a:lnTo>
                <a:lnTo>
                  <a:pt x="720838" y="717142"/>
                </a:lnTo>
                <a:lnTo>
                  <a:pt x="671588" y="733907"/>
                </a:lnTo>
                <a:lnTo>
                  <a:pt x="628840" y="750708"/>
                </a:lnTo>
                <a:lnTo>
                  <a:pt x="585635" y="769750"/>
                </a:lnTo>
                <a:lnTo>
                  <a:pt x="541974" y="791032"/>
                </a:lnTo>
                <a:lnTo>
                  <a:pt x="497857" y="814553"/>
                </a:lnTo>
                <a:lnTo>
                  <a:pt x="453284" y="840313"/>
                </a:lnTo>
                <a:lnTo>
                  <a:pt x="408257" y="868313"/>
                </a:lnTo>
                <a:lnTo>
                  <a:pt x="362775" y="898550"/>
                </a:lnTo>
                <a:lnTo>
                  <a:pt x="1437240" y="898550"/>
                </a:lnTo>
                <a:lnTo>
                  <a:pt x="1396635" y="851778"/>
                </a:lnTo>
                <a:lnTo>
                  <a:pt x="1361990" y="818956"/>
                </a:lnTo>
                <a:lnTo>
                  <a:pt x="1325257" y="789590"/>
                </a:lnTo>
                <a:lnTo>
                  <a:pt x="1286436" y="763677"/>
                </a:lnTo>
                <a:lnTo>
                  <a:pt x="1245528" y="741220"/>
                </a:lnTo>
                <a:lnTo>
                  <a:pt x="1202530" y="722218"/>
                </a:lnTo>
                <a:lnTo>
                  <a:pt x="1157445" y="706670"/>
                </a:lnTo>
                <a:lnTo>
                  <a:pt x="1110272" y="694578"/>
                </a:lnTo>
                <a:lnTo>
                  <a:pt x="1061010" y="685940"/>
                </a:lnTo>
                <a:lnTo>
                  <a:pt x="1009659" y="680758"/>
                </a:lnTo>
                <a:lnTo>
                  <a:pt x="956221" y="679030"/>
                </a:lnTo>
                <a:close/>
              </a:path>
              <a:path w="5483225" h="3679825">
                <a:moveTo>
                  <a:pt x="3609100" y="2571013"/>
                </a:moveTo>
                <a:lnTo>
                  <a:pt x="3241243" y="2571013"/>
                </a:lnTo>
                <a:lnTo>
                  <a:pt x="3257160" y="2625013"/>
                </a:lnTo>
                <a:lnTo>
                  <a:pt x="3278868" y="2669200"/>
                </a:lnTo>
                <a:lnTo>
                  <a:pt x="3306356" y="2703561"/>
                </a:lnTo>
                <a:lnTo>
                  <a:pt x="3339634" y="2728108"/>
                </a:lnTo>
                <a:lnTo>
                  <a:pt x="3378699" y="2742837"/>
                </a:lnTo>
                <a:lnTo>
                  <a:pt x="3423551" y="2747746"/>
                </a:lnTo>
                <a:lnTo>
                  <a:pt x="3461111" y="2744548"/>
                </a:lnTo>
                <a:lnTo>
                  <a:pt x="3527157" y="2718964"/>
                </a:lnTo>
                <a:lnTo>
                  <a:pt x="3579249" y="2669196"/>
                </a:lnTo>
                <a:lnTo>
                  <a:pt x="3606222" y="2603625"/>
                </a:lnTo>
                <a:lnTo>
                  <a:pt x="3609100" y="2571013"/>
                </a:lnTo>
                <a:close/>
              </a:path>
              <a:path w="5483225" h="3679825">
                <a:moveTo>
                  <a:pt x="2251532" y="615784"/>
                </a:moveTo>
                <a:lnTo>
                  <a:pt x="2204765" y="620280"/>
                </a:lnTo>
                <a:lnTo>
                  <a:pt x="2164922" y="633768"/>
                </a:lnTo>
                <a:lnTo>
                  <a:pt x="2132004" y="656247"/>
                </a:lnTo>
                <a:lnTo>
                  <a:pt x="2106010" y="687717"/>
                </a:lnTo>
                <a:lnTo>
                  <a:pt x="2086942" y="728179"/>
                </a:lnTo>
                <a:lnTo>
                  <a:pt x="2074799" y="777633"/>
                </a:lnTo>
                <a:lnTo>
                  <a:pt x="2065884" y="831403"/>
                </a:lnTo>
                <a:lnTo>
                  <a:pt x="2057662" y="884773"/>
                </a:lnTo>
                <a:lnTo>
                  <a:pt x="2050381" y="935996"/>
                </a:lnTo>
                <a:lnTo>
                  <a:pt x="2043793" y="986820"/>
                </a:lnTo>
                <a:lnTo>
                  <a:pt x="2037980" y="1036661"/>
                </a:lnTo>
                <a:lnTo>
                  <a:pt x="2032942" y="1085521"/>
                </a:lnTo>
                <a:lnTo>
                  <a:pt x="2028680" y="1133399"/>
                </a:lnTo>
                <a:lnTo>
                  <a:pt x="2025193" y="1180295"/>
                </a:lnTo>
                <a:lnTo>
                  <a:pt x="2022481" y="1226209"/>
                </a:lnTo>
                <a:lnTo>
                  <a:pt x="2020544" y="1271141"/>
                </a:lnTo>
                <a:lnTo>
                  <a:pt x="2019382" y="1315092"/>
                </a:lnTo>
                <a:lnTo>
                  <a:pt x="2018995" y="1358061"/>
                </a:lnTo>
                <a:lnTo>
                  <a:pt x="2019246" y="1403740"/>
                </a:lnTo>
                <a:lnTo>
                  <a:pt x="2019999" y="1450165"/>
                </a:lnTo>
                <a:lnTo>
                  <a:pt x="2021254" y="1497338"/>
                </a:lnTo>
                <a:lnTo>
                  <a:pt x="2023011" y="1545256"/>
                </a:lnTo>
                <a:lnTo>
                  <a:pt x="2025270" y="1593922"/>
                </a:lnTo>
                <a:lnTo>
                  <a:pt x="2028031" y="1643334"/>
                </a:lnTo>
                <a:lnTo>
                  <a:pt x="2031294" y="1693493"/>
                </a:lnTo>
                <a:lnTo>
                  <a:pt x="2035059" y="1744399"/>
                </a:lnTo>
                <a:lnTo>
                  <a:pt x="2039327" y="1796051"/>
                </a:lnTo>
                <a:lnTo>
                  <a:pt x="2044193" y="1849427"/>
                </a:lnTo>
                <a:lnTo>
                  <a:pt x="2049367" y="1901596"/>
                </a:lnTo>
                <a:lnTo>
                  <a:pt x="2055140" y="1955489"/>
                </a:lnTo>
                <a:lnTo>
                  <a:pt x="2061416" y="2010128"/>
                </a:lnTo>
                <a:lnTo>
                  <a:pt x="2068193" y="2065514"/>
                </a:lnTo>
                <a:lnTo>
                  <a:pt x="2075472" y="2121647"/>
                </a:lnTo>
                <a:lnTo>
                  <a:pt x="2083254" y="2178526"/>
                </a:lnTo>
                <a:lnTo>
                  <a:pt x="2091537" y="2236152"/>
                </a:lnTo>
                <a:lnTo>
                  <a:pt x="2102148" y="2291640"/>
                </a:lnTo>
                <a:lnTo>
                  <a:pt x="2117235" y="2343699"/>
                </a:lnTo>
                <a:lnTo>
                  <a:pt x="2136799" y="2392328"/>
                </a:lnTo>
                <a:lnTo>
                  <a:pt x="2160839" y="2437528"/>
                </a:lnTo>
                <a:lnTo>
                  <a:pt x="2189356" y="2479298"/>
                </a:lnTo>
                <a:lnTo>
                  <a:pt x="2222348" y="2517639"/>
                </a:lnTo>
                <a:lnTo>
                  <a:pt x="2259816" y="2552550"/>
                </a:lnTo>
                <a:lnTo>
                  <a:pt x="2301760" y="2584030"/>
                </a:lnTo>
                <a:lnTo>
                  <a:pt x="2343068" y="2609319"/>
                </a:lnTo>
                <a:lnTo>
                  <a:pt x="2386990" y="2631236"/>
                </a:lnTo>
                <a:lnTo>
                  <a:pt x="2433528" y="2649781"/>
                </a:lnTo>
                <a:lnTo>
                  <a:pt x="2482681" y="2664955"/>
                </a:lnTo>
                <a:lnTo>
                  <a:pt x="2534450" y="2676756"/>
                </a:lnTo>
                <a:lnTo>
                  <a:pt x="2588835" y="2685186"/>
                </a:lnTo>
                <a:lnTo>
                  <a:pt x="2645837" y="2690244"/>
                </a:lnTo>
                <a:lnTo>
                  <a:pt x="2705455" y="2691930"/>
                </a:lnTo>
                <a:lnTo>
                  <a:pt x="2760005" y="2690930"/>
                </a:lnTo>
                <a:lnTo>
                  <a:pt x="2813387" y="2687932"/>
                </a:lnTo>
                <a:lnTo>
                  <a:pt x="2865600" y="2682935"/>
                </a:lnTo>
                <a:lnTo>
                  <a:pt x="2916646" y="2675940"/>
                </a:lnTo>
                <a:lnTo>
                  <a:pt x="2966522" y="2666945"/>
                </a:lnTo>
                <a:lnTo>
                  <a:pt x="3015231" y="2655953"/>
                </a:lnTo>
                <a:lnTo>
                  <a:pt x="3062770" y="2642961"/>
                </a:lnTo>
                <a:lnTo>
                  <a:pt x="3109141" y="2627972"/>
                </a:lnTo>
                <a:lnTo>
                  <a:pt x="3154344" y="2610984"/>
                </a:lnTo>
                <a:lnTo>
                  <a:pt x="3198378" y="2591997"/>
                </a:lnTo>
                <a:lnTo>
                  <a:pt x="3241243" y="2571013"/>
                </a:lnTo>
                <a:lnTo>
                  <a:pt x="3609100" y="2571013"/>
                </a:lnTo>
                <a:lnTo>
                  <a:pt x="3609594" y="2565425"/>
                </a:lnTo>
                <a:lnTo>
                  <a:pt x="3609186" y="2542289"/>
                </a:lnTo>
                <a:lnTo>
                  <a:pt x="3607965" y="2513803"/>
                </a:lnTo>
                <a:lnTo>
                  <a:pt x="3605880" y="2479298"/>
                </a:lnTo>
                <a:lnTo>
                  <a:pt x="3600228" y="2401601"/>
                </a:lnTo>
                <a:lnTo>
                  <a:pt x="3598192" y="2367765"/>
                </a:lnTo>
                <a:lnTo>
                  <a:pt x="3596970" y="2339278"/>
                </a:lnTo>
                <a:lnTo>
                  <a:pt x="3596563" y="2316137"/>
                </a:lnTo>
                <a:lnTo>
                  <a:pt x="3596562" y="2314282"/>
                </a:lnTo>
                <a:lnTo>
                  <a:pt x="2705455" y="2314282"/>
                </a:lnTo>
                <a:lnTo>
                  <a:pt x="2647324" y="2309863"/>
                </a:lnTo>
                <a:lnTo>
                  <a:pt x="2588260" y="2296604"/>
                </a:lnTo>
                <a:lnTo>
                  <a:pt x="2528262" y="2274984"/>
                </a:lnTo>
                <a:lnTo>
                  <a:pt x="2467330" y="2245448"/>
                </a:lnTo>
                <a:lnTo>
                  <a:pt x="2456056" y="2205395"/>
                </a:lnTo>
                <a:lnTo>
                  <a:pt x="2445617" y="2161773"/>
                </a:lnTo>
                <a:lnTo>
                  <a:pt x="2436013" y="2114581"/>
                </a:lnTo>
                <a:lnTo>
                  <a:pt x="2427243" y="2063819"/>
                </a:lnTo>
                <a:lnTo>
                  <a:pt x="2419308" y="2009488"/>
                </a:lnTo>
                <a:lnTo>
                  <a:pt x="2412206" y="1951587"/>
                </a:lnTo>
                <a:lnTo>
                  <a:pt x="2405938" y="1890115"/>
                </a:lnTo>
                <a:lnTo>
                  <a:pt x="2402051" y="1844946"/>
                </a:lnTo>
                <a:lnTo>
                  <a:pt x="2398573" y="1797992"/>
                </a:lnTo>
                <a:lnTo>
                  <a:pt x="2395504" y="1749252"/>
                </a:lnTo>
                <a:lnTo>
                  <a:pt x="2392844" y="1698727"/>
                </a:lnTo>
                <a:lnTo>
                  <a:pt x="2390594" y="1646415"/>
                </a:lnTo>
                <a:lnTo>
                  <a:pt x="2388752" y="1592317"/>
                </a:lnTo>
                <a:lnTo>
                  <a:pt x="2387320" y="1536433"/>
                </a:lnTo>
                <a:lnTo>
                  <a:pt x="2386297" y="1478762"/>
                </a:lnTo>
                <a:lnTo>
                  <a:pt x="2385683" y="1419305"/>
                </a:lnTo>
                <a:lnTo>
                  <a:pt x="2385479" y="1358061"/>
                </a:lnTo>
                <a:lnTo>
                  <a:pt x="2386228" y="1322714"/>
                </a:lnTo>
                <a:lnTo>
                  <a:pt x="2388476" y="1282406"/>
                </a:lnTo>
                <a:lnTo>
                  <a:pt x="2392222" y="1237138"/>
                </a:lnTo>
                <a:lnTo>
                  <a:pt x="2397467" y="1186909"/>
                </a:lnTo>
                <a:lnTo>
                  <a:pt x="2404211" y="1131717"/>
                </a:lnTo>
                <a:lnTo>
                  <a:pt x="2422164" y="1000498"/>
                </a:lnTo>
                <a:lnTo>
                  <a:pt x="2429717" y="937618"/>
                </a:lnTo>
                <a:lnTo>
                  <a:pt x="2435112" y="882924"/>
                </a:lnTo>
                <a:lnTo>
                  <a:pt x="2438349" y="836415"/>
                </a:lnTo>
                <a:lnTo>
                  <a:pt x="2439428" y="798093"/>
                </a:lnTo>
                <a:lnTo>
                  <a:pt x="2436056" y="759900"/>
                </a:lnTo>
                <a:lnTo>
                  <a:pt x="2409082" y="694325"/>
                </a:lnTo>
                <a:lnTo>
                  <a:pt x="2356875" y="644556"/>
                </a:lnTo>
                <a:lnTo>
                  <a:pt x="2289901" y="618980"/>
                </a:lnTo>
                <a:lnTo>
                  <a:pt x="2251532" y="615784"/>
                </a:lnTo>
                <a:close/>
              </a:path>
              <a:path w="5483225" h="3679825">
                <a:moveTo>
                  <a:pt x="3442157" y="626948"/>
                </a:moveTo>
                <a:lnTo>
                  <a:pt x="3392704" y="631702"/>
                </a:lnTo>
                <a:lnTo>
                  <a:pt x="3351001" y="645964"/>
                </a:lnTo>
                <a:lnTo>
                  <a:pt x="3317049" y="669734"/>
                </a:lnTo>
                <a:lnTo>
                  <a:pt x="3290848" y="703012"/>
                </a:lnTo>
                <a:lnTo>
                  <a:pt x="3272399" y="745799"/>
                </a:lnTo>
                <a:lnTo>
                  <a:pt x="3261702" y="798093"/>
                </a:lnTo>
                <a:lnTo>
                  <a:pt x="3256834" y="840892"/>
                </a:lnTo>
                <a:lnTo>
                  <a:pt x="3252327" y="884773"/>
                </a:lnTo>
                <a:lnTo>
                  <a:pt x="3248180" y="929735"/>
                </a:lnTo>
                <a:lnTo>
                  <a:pt x="3244393" y="975779"/>
                </a:lnTo>
                <a:lnTo>
                  <a:pt x="3240967" y="1022905"/>
                </a:lnTo>
                <a:lnTo>
                  <a:pt x="3237901" y="1071113"/>
                </a:lnTo>
                <a:lnTo>
                  <a:pt x="3235196" y="1120403"/>
                </a:lnTo>
                <a:lnTo>
                  <a:pt x="3232851" y="1170775"/>
                </a:lnTo>
                <a:lnTo>
                  <a:pt x="3230868" y="1222228"/>
                </a:lnTo>
                <a:lnTo>
                  <a:pt x="3229244" y="1274764"/>
                </a:lnTo>
                <a:lnTo>
                  <a:pt x="3227982" y="1328382"/>
                </a:lnTo>
                <a:lnTo>
                  <a:pt x="3227080" y="1383082"/>
                </a:lnTo>
                <a:lnTo>
                  <a:pt x="3226539" y="1438865"/>
                </a:lnTo>
                <a:lnTo>
                  <a:pt x="3226412" y="1478762"/>
                </a:lnTo>
                <a:lnTo>
                  <a:pt x="3226375" y="1497338"/>
                </a:lnTo>
                <a:lnTo>
                  <a:pt x="3230079" y="1856638"/>
                </a:lnTo>
                <a:lnTo>
                  <a:pt x="3231934" y="2234285"/>
                </a:lnTo>
                <a:lnTo>
                  <a:pt x="3181768" y="2248168"/>
                </a:lnTo>
                <a:lnTo>
                  <a:pt x="3132063" y="2260729"/>
                </a:lnTo>
                <a:lnTo>
                  <a:pt x="3082818" y="2271968"/>
                </a:lnTo>
                <a:lnTo>
                  <a:pt x="3034034" y="2281885"/>
                </a:lnTo>
                <a:lnTo>
                  <a:pt x="2985711" y="2290480"/>
                </a:lnTo>
                <a:lnTo>
                  <a:pt x="2937849" y="2297753"/>
                </a:lnTo>
                <a:lnTo>
                  <a:pt x="2890447" y="2303703"/>
                </a:lnTo>
                <a:lnTo>
                  <a:pt x="2843507" y="2308332"/>
                </a:lnTo>
                <a:lnTo>
                  <a:pt x="2797028" y="2311638"/>
                </a:lnTo>
                <a:lnTo>
                  <a:pt x="2751011" y="2313621"/>
                </a:lnTo>
                <a:lnTo>
                  <a:pt x="2705455" y="2314282"/>
                </a:lnTo>
                <a:lnTo>
                  <a:pt x="3596562" y="2314282"/>
                </a:lnTo>
                <a:lnTo>
                  <a:pt x="3596447" y="2240794"/>
                </a:lnTo>
                <a:lnTo>
                  <a:pt x="3596224" y="2178526"/>
                </a:lnTo>
                <a:lnTo>
                  <a:pt x="3595837" y="2096386"/>
                </a:lnTo>
                <a:lnTo>
                  <a:pt x="3595142" y="1979186"/>
                </a:lnTo>
                <a:lnTo>
                  <a:pt x="3594244" y="1844946"/>
                </a:lnTo>
                <a:lnTo>
                  <a:pt x="3593892" y="1788731"/>
                </a:lnTo>
                <a:lnTo>
                  <a:pt x="3593571" y="1732222"/>
                </a:lnTo>
                <a:lnTo>
                  <a:pt x="3593309" y="1679898"/>
                </a:lnTo>
                <a:lnTo>
                  <a:pt x="3593105" y="1631761"/>
                </a:lnTo>
                <a:lnTo>
                  <a:pt x="3592862" y="1536433"/>
                </a:lnTo>
                <a:lnTo>
                  <a:pt x="3592842" y="1512468"/>
                </a:lnTo>
                <a:lnTo>
                  <a:pt x="3626332" y="809256"/>
                </a:lnTo>
                <a:lnTo>
                  <a:pt x="3624586" y="771821"/>
                </a:lnTo>
                <a:lnTo>
                  <a:pt x="3599473" y="706708"/>
                </a:lnTo>
                <a:lnTo>
                  <a:pt x="3547500" y="656244"/>
                </a:lnTo>
                <a:lnTo>
                  <a:pt x="3480526" y="630203"/>
                </a:lnTo>
                <a:lnTo>
                  <a:pt x="3442157" y="626948"/>
                </a:lnTo>
                <a:close/>
              </a:path>
              <a:path w="5483225" h="3679825">
                <a:moveTo>
                  <a:pt x="4096931" y="632523"/>
                </a:moveTo>
                <a:lnTo>
                  <a:pt x="4025768" y="646010"/>
                </a:lnTo>
                <a:lnTo>
                  <a:pt x="3968559" y="686473"/>
                </a:lnTo>
                <a:lnTo>
                  <a:pt x="3930891" y="747401"/>
                </a:lnTo>
                <a:lnTo>
                  <a:pt x="3918331" y="822274"/>
                </a:lnTo>
                <a:lnTo>
                  <a:pt x="3922930" y="872353"/>
                </a:lnTo>
                <a:lnTo>
                  <a:pt x="3936728" y="914679"/>
                </a:lnTo>
                <a:lnTo>
                  <a:pt x="3959725" y="949251"/>
                </a:lnTo>
                <a:lnTo>
                  <a:pt x="3991919" y="976071"/>
                </a:lnTo>
                <a:lnTo>
                  <a:pt x="4033311" y="995137"/>
                </a:lnTo>
                <a:lnTo>
                  <a:pt x="4083900" y="1006449"/>
                </a:lnTo>
                <a:lnTo>
                  <a:pt x="4150990" y="1012644"/>
                </a:lnTo>
                <a:lnTo>
                  <a:pt x="4375166" y="1031021"/>
                </a:lnTo>
                <a:lnTo>
                  <a:pt x="4460743" y="1036370"/>
                </a:lnTo>
                <a:lnTo>
                  <a:pt x="4496904" y="1038085"/>
                </a:lnTo>
                <a:lnTo>
                  <a:pt x="4534115" y="2124532"/>
                </a:lnTo>
                <a:lnTo>
                  <a:pt x="4533766" y="2164291"/>
                </a:lnTo>
                <a:lnTo>
                  <a:pt x="4532717" y="2212892"/>
                </a:lnTo>
                <a:lnTo>
                  <a:pt x="4530970" y="2270332"/>
                </a:lnTo>
                <a:lnTo>
                  <a:pt x="4526086" y="2402884"/>
                </a:lnTo>
                <a:lnTo>
                  <a:pt x="4524344" y="2460321"/>
                </a:lnTo>
                <a:lnTo>
                  <a:pt x="4523300" y="2508922"/>
                </a:lnTo>
                <a:lnTo>
                  <a:pt x="4522952" y="2548686"/>
                </a:lnTo>
                <a:lnTo>
                  <a:pt x="4526381" y="2583453"/>
                </a:lnTo>
                <a:lnTo>
                  <a:pt x="4553818" y="2643909"/>
                </a:lnTo>
                <a:lnTo>
                  <a:pt x="4606490" y="2690770"/>
                </a:lnTo>
                <a:lnTo>
                  <a:pt x="4671137" y="2714955"/>
                </a:lnTo>
                <a:lnTo>
                  <a:pt x="4707128" y="2717977"/>
                </a:lnTo>
                <a:lnTo>
                  <a:pt x="4742257" y="2714610"/>
                </a:lnTo>
                <a:lnTo>
                  <a:pt x="4802094" y="2687674"/>
                </a:lnTo>
                <a:lnTo>
                  <a:pt x="4848032" y="2633802"/>
                </a:lnTo>
                <a:lnTo>
                  <a:pt x="4865789" y="2596764"/>
                </a:lnTo>
                <a:lnTo>
                  <a:pt x="4880071" y="2552993"/>
                </a:lnTo>
                <a:lnTo>
                  <a:pt x="4890879" y="2502486"/>
                </a:lnTo>
                <a:lnTo>
                  <a:pt x="4898212" y="2445246"/>
                </a:lnTo>
                <a:lnTo>
                  <a:pt x="4902070" y="2381271"/>
                </a:lnTo>
                <a:lnTo>
                  <a:pt x="4902454" y="2310561"/>
                </a:lnTo>
                <a:lnTo>
                  <a:pt x="4900536" y="2212892"/>
                </a:lnTo>
                <a:lnTo>
                  <a:pt x="4898745" y="2133828"/>
                </a:lnTo>
                <a:lnTo>
                  <a:pt x="4863388" y="1034364"/>
                </a:lnTo>
                <a:lnTo>
                  <a:pt x="5004775" y="1016500"/>
                </a:lnTo>
                <a:lnTo>
                  <a:pt x="5055378" y="1010917"/>
                </a:lnTo>
                <a:lnTo>
                  <a:pt x="5092585" y="1007566"/>
                </a:lnTo>
                <a:lnTo>
                  <a:pt x="5116398" y="1006449"/>
                </a:lnTo>
                <a:lnTo>
                  <a:pt x="5353142" y="1006449"/>
                </a:lnTo>
                <a:lnTo>
                  <a:pt x="5373360" y="1000640"/>
                </a:lnTo>
                <a:lnTo>
                  <a:pt x="5431726" y="960881"/>
                </a:lnTo>
                <a:lnTo>
                  <a:pt x="5470102" y="900644"/>
                </a:lnTo>
                <a:lnTo>
                  <a:pt x="5482894" y="825995"/>
                </a:lnTo>
                <a:lnTo>
                  <a:pt x="5478354" y="774950"/>
                </a:lnTo>
                <a:lnTo>
                  <a:pt x="5464735" y="731940"/>
                </a:lnTo>
                <a:lnTo>
                  <a:pt x="5442037" y="696967"/>
                </a:lnTo>
                <a:lnTo>
                  <a:pt x="5410261" y="670029"/>
                </a:lnTo>
                <a:lnTo>
                  <a:pt x="5397545" y="664146"/>
                </a:lnTo>
                <a:lnTo>
                  <a:pt x="4487595" y="664146"/>
                </a:lnTo>
                <a:lnTo>
                  <a:pt x="4096931" y="632523"/>
                </a:lnTo>
                <a:close/>
              </a:path>
              <a:path w="5483225" h="3679825">
                <a:moveTo>
                  <a:pt x="5353142" y="1006449"/>
                </a:moveTo>
                <a:lnTo>
                  <a:pt x="5116398" y="1006449"/>
                </a:lnTo>
                <a:lnTo>
                  <a:pt x="5136805" y="1006682"/>
                </a:lnTo>
                <a:lnTo>
                  <a:pt x="5158955" y="1007381"/>
                </a:lnTo>
                <a:lnTo>
                  <a:pt x="5182849" y="1008544"/>
                </a:lnTo>
                <a:lnTo>
                  <a:pt x="5234122" y="1011802"/>
                </a:lnTo>
                <a:lnTo>
                  <a:pt x="5258015" y="1012964"/>
                </a:lnTo>
                <a:lnTo>
                  <a:pt x="5280166" y="1013660"/>
                </a:lnTo>
                <a:lnTo>
                  <a:pt x="5300573" y="1013891"/>
                </a:lnTo>
                <a:lnTo>
                  <a:pt x="5338768" y="1010579"/>
                </a:lnTo>
                <a:lnTo>
                  <a:pt x="5353142" y="1006449"/>
                </a:lnTo>
                <a:close/>
              </a:path>
              <a:path w="5483225" h="3679825">
                <a:moveTo>
                  <a:pt x="4656899" y="0"/>
                </a:moveTo>
                <a:lnTo>
                  <a:pt x="4584804" y="12792"/>
                </a:lnTo>
                <a:lnTo>
                  <a:pt x="4524806" y="51168"/>
                </a:lnTo>
                <a:lnTo>
                  <a:pt x="4484344" y="109067"/>
                </a:lnTo>
                <a:lnTo>
                  <a:pt x="4470857" y="180454"/>
                </a:lnTo>
                <a:lnTo>
                  <a:pt x="4471192" y="212267"/>
                </a:lnTo>
                <a:lnTo>
                  <a:pt x="4472197" y="251151"/>
                </a:lnTo>
                <a:lnTo>
                  <a:pt x="4473871" y="297103"/>
                </a:lnTo>
                <a:lnTo>
                  <a:pt x="4476215" y="350123"/>
                </a:lnTo>
                <a:lnTo>
                  <a:pt x="4479226" y="410209"/>
                </a:lnTo>
                <a:lnTo>
                  <a:pt x="4482242" y="471269"/>
                </a:lnTo>
                <a:lnTo>
                  <a:pt x="4484586" y="527192"/>
                </a:lnTo>
                <a:lnTo>
                  <a:pt x="4486259" y="577979"/>
                </a:lnTo>
                <a:lnTo>
                  <a:pt x="4487261" y="623630"/>
                </a:lnTo>
                <a:lnTo>
                  <a:pt x="4487595" y="664146"/>
                </a:lnTo>
                <a:lnTo>
                  <a:pt x="5397545" y="664146"/>
                </a:lnTo>
                <a:lnTo>
                  <a:pt x="5393537" y="662292"/>
                </a:lnTo>
                <a:lnTo>
                  <a:pt x="4852225" y="662292"/>
                </a:lnTo>
                <a:lnTo>
                  <a:pt x="4854092" y="546950"/>
                </a:lnTo>
                <a:lnTo>
                  <a:pt x="4857813" y="439051"/>
                </a:lnTo>
                <a:lnTo>
                  <a:pt x="4857463" y="392427"/>
                </a:lnTo>
                <a:lnTo>
                  <a:pt x="4856414" y="349289"/>
                </a:lnTo>
                <a:lnTo>
                  <a:pt x="4854668" y="309640"/>
                </a:lnTo>
                <a:lnTo>
                  <a:pt x="4843072" y="209384"/>
                </a:lnTo>
                <a:lnTo>
                  <a:pt x="4829558" y="153833"/>
                </a:lnTo>
                <a:lnTo>
                  <a:pt x="4811683" y="106828"/>
                </a:lnTo>
                <a:lnTo>
                  <a:pt x="4789447" y="68370"/>
                </a:lnTo>
                <a:lnTo>
                  <a:pt x="4762851" y="38458"/>
                </a:lnTo>
                <a:lnTo>
                  <a:pt x="4696577" y="4273"/>
                </a:lnTo>
                <a:lnTo>
                  <a:pt x="4656899" y="0"/>
                </a:lnTo>
                <a:close/>
              </a:path>
              <a:path w="5483225" h="3679825">
                <a:moveTo>
                  <a:pt x="5116398" y="632523"/>
                </a:moveTo>
                <a:lnTo>
                  <a:pt x="5095115" y="633713"/>
                </a:lnTo>
                <a:lnTo>
                  <a:pt x="5058057" y="637285"/>
                </a:lnTo>
                <a:lnTo>
                  <a:pt x="5005224" y="643238"/>
                </a:lnTo>
                <a:lnTo>
                  <a:pt x="4852225" y="662292"/>
                </a:lnTo>
                <a:lnTo>
                  <a:pt x="5393537" y="662292"/>
                </a:lnTo>
                <a:lnTo>
                  <a:pt x="5340236" y="644429"/>
                </a:lnTo>
                <a:lnTo>
                  <a:pt x="5300349" y="639219"/>
                </a:lnTo>
                <a:lnTo>
                  <a:pt x="5249747" y="635499"/>
                </a:lnTo>
                <a:lnTo>
                  <a:pt x="5188429" y="633267"/>
                </a:lnTo>
                <a:lnTo>
                  <a:pt x="5116398" y="6325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5908" y="4183100"/>
            <a:ext cx="9598304" cy="311125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5100" y="5021008"/>
            <a:ext cx="8756853" cy="235520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323208" y="4546612"/>
            <a:ext cx="7452995" cy="3679825"/>
          </a:xfrm>
          <a:custGeom>
            <a:avLst/>
            <a:gdLst/>
            <a:ahLst/>
            <a:cxnLst/>
            <a:rect l="l" t="t" r="r" b="b"/>
            <a:pathLst>
              <a:path w="7452995" h="3679825">
                <a:moveTo>
                  <a:pt x="191604" y="2152434"/>
                </a:moveTo>
                <a:lnTo>
                  <a:pt x="121148" y="2166386"/>
                </a:lnTo>
                <a:lnTo>
                  <a:pt x="58597" y="2208237"/>
                </a:lnTo>
                <a:lnTo>
                  <a:pt x="32961" y="2237308"/>
                </a:lnTo>
                <a:lnTo>
                  <a:pt x="3662" y="2302421"/>
                </a:lnTo>
                <a:lnTo>
                  <a:pt x="0" y="2338463"/>
                </a:lnTo>
                <a:lnTo>
                  <a:pt x="3536" y="2378795"/>
                </a:lnTo>
                <a:lnTo>
                  <a:pt x="14146" y="2417106"/>
                </a:lnTo>
                <a:lnTo>
                  <a:pt x="31830" y="2453394"/>
                </a:lnTo>
                <a:lnTo>
                  <a:pt x="56588" y="2487662"/>
                </a:lnTo>
                <a:lnTo>
                  <a:pt x="88420" y="2519908"/>
                </a:lnTo>
                <a:lnTo>
                  <a:pt x="127325" y="2550134"/>
                </a:lnTo>
                <a:lnTo>
                  <a:pt x="173305" y="2578338"/>
                </a:lnTo>
                <a:lnTo>
                  <a:pt x="226358" y="2604521"/>
                </a:lnTo>
                <a:lnTo>
                  <a:pt x="286486" y="2628684"/>
                </a:lnTo>
                <a:lnTo>
                  <a:pt x="335957" y="2645863"/>
                </a:lnTo>
                <a:lnTo>
                  <a:pt x="385980" y="2661022"/>
                </a:lnTo>
                <a:lnTo>
                  <a:pt x="436554" y="2674159"/>
                </a:lnTo>
                <a:lnTo>
                  <a:pt x="487679" y="2685274"/>
                </a:lnTo>
                <a:lnTo>
                  <a:pt x="539355" y="2694368"/>
                </a:lnTo>
                <a:lnTo>
                  <a:pt x="591582" y="2701441"/>
                </a:lnTo>
                <a:lnTo>
                  <a:pt x="644361" y="2706494"/>
                </a:lnTo>
                <a:lnTo>
                  <a:pt x="697691" y="2709525"/>
                </a:lnTo>
                <a:lnTo>
                  <a:pt x="751573" y="2710535"/>
                </a:lnTo>
                <a:lnTo>
                  <a:pt x="811167" y="2709490"/>
                </a:lnTo>
                <a:lnTo>
                  <a:pt x="868855" y="2706353"/>
                </a:lnTo>
                <a:lnTo>
                  <a:pt x="924636" y="2701126"/>
                </a:lnTo>
                <a:lnTo>
                  <a:pt x="978510" y="2693808"/>
                </a:lnTo>
                <a:lnTo>
                  <a:pt x="1030477" y="2684399"/>
                </a:lnTo>
                <a:lnTo>
                  <a:pt x="1080538" y="2672899"/>
                </a:lnTo>
                <a:lnTo>
                  <a:pt x="1128692" y="2659308"/>
                </a:lnTo>
                <a:lnTo>
                  <a:pt x="1174940" y="2643625"/>
                </a:lnTo>
                <a:lnTo>
                  <a:pt x="1219281" y="2625852"/>
                </a:lnTo>
                <a:lnTo>
                  <a:pt x="1261716" y="2605987"/>
                </a:lnTo>
                <a:lnTo>
                  <a:pt x="1302245" y="2584030"/>
                </a:lnTo>
                <a:lnTo>
                  <a:pt x="1347768" y="2554727"/>
                </a:lnTo>
                <a:lnTo>
                  <a:pt x="1388956" y="2522964"/>
                </a:lnTo>
                <a:lnTo>
                  <a:pt x="1425809" y="2488740"/>
                </a:lnTo>
                <a:lnTo>
                  <a:pt x="1458326" y="2452056"/>
                </a:lnTo>
                <a:lnTo>
                  <a:pt x="1486507" y="2412912"/>
                </a:lnTo>
                <a:lnTo>
                  <a:pt x="1510354" y="2371308"/>
                </a:lnTo>
                <a:lnTo>
                  <a:pt x="1526544" y="2334742"/>
                </a:lnTo>
                <a:lnTo>
                  <a:pt x="751573" y="2334742"/>
                </a:lnTo>
                <a:lnTo>
                  <a:pt x="706344" y="2333347"/>
                </a:lnTo>
                <a:lnTo>
                  <a:pt x="656231" y="2329160"/>
                </a:lnTo>
                <a:lnTo>
                  <a:pt x="601236" y="2322183"/>
                </a:lnTo>
                <a:lnTo>
                  <a:pt x="541362" y="2312416"/>
                </a:lnTo>
                <a:lnTo>
                  <a:pt x="470198" y="2297538"/>
                </a:lnTo>
                <a:lnTo>
                  <a:pt x="412991" y="2280796"/>
                </a:lnTo>
                <a:lnTo>
                  <a:pt x="369737" y="2262191"/>
                </a:lnTo>
                <a:lnTo>
                  <a:pt x="296951" y="2202658"/>
                </a:lnTo>
                <a:lnTo>
                  <a:pt x="257652" y="2174754"/>
                </a:lnTo>
                <a:lnTo>
                  <a:pt x="222537" y="2158013"/>
                </a:lnTo>
                <a:lnTo>
                  <a:pt x="191604" y="2152434"/>
                </a:lnTo>
                <a:close/>
              </a:path>
              <a:path w="7452995" h="3679825">
                <a:moveTo>
                  <a:pt x="1391538" y="474395"/>
                </a:moveTo>
                <a:lnTo>
                  <a:pt x="1347702" y="476488"/>
                </a:lnTo>
                <a:lnTo>
                  <a:pt x="1305496" y="482768"/>
                </a:lnTo>
                <a:lnTo>
                  <a:pt x="1264919" y="493233"/>
                </a:lnTo>
                <a:lnTo>
                  <a:pt x="1225969" y="507885"/>
                </a:lnTo>
                <a:lnTo>
                  <a:pt x="1192822" y="522141"/>
                </a:lnTo>
                <a:lnTo>
                  <a:pt x="1153981" y="537269"/>
                </a:lnTo>
                <a:lnTo>
                  <a:pt x="1109446" y="553270"/>
                </a:lnTo>
                <a:lnTo>
                  <a:pt x="1059216" y="570145"/>
                </a:lnTo>
                <a:lnTo>
                  <a:pt x="1003292" y="587892"/>
                </a:lnTo>
                <a:lnTo>
                  <a:pt x="941672" y="606513"/>
                </a:lnTo>
                <a:lnTo>
                  <a:pt x="806931" y="645541"/>
                </a:lnTo>
                <a:lnTo>
                  <a:pt x="744972" y="664279"/>
                </a:lnTo>
                <a:lnTo>
                  <a:pt x="688479" y="682219"/>
                </a:lnTo>
                <a:lnTo>
                  <a:pt x="637452" y="699363"/>
                </a:lnTo>
                <a:lnTo>
                  <a:pt x="591892" y="715709"/>
                </a:lnTo>
                <a:lnTo>
                  <a:pt x="551797" y="731259"/>
                </a:lnTo>
                <a:lnTo>
                  <a:pt x="469933" y="769078"/>
                </a:lnTo>
                <a:lnTo>
                  <a:pt x="425955" y="794130"/>
                </a:lnTo>
                <a:lnTo>
                  <a:pt x="385235" y="821166"/>
                </a:lnTo>
                <a:lnTo>
                  <a:pt x="347772" y="850187"/>
                </a:lnTo>
                <a:lnTo>
                  <a:pt x="313567" y="881193"/>
                </a:lnTo>
                <a:lnTo>
                  <a:pt x="282619" y="914183"/>
                </a:lnTo>
                <a:lnTo>
                  <a:pt x="254929" y="949157"/>
                </a:lnTo>
                <a:lnTo>
                  <a:pt x="230497" y="986116"/>
                </a:lnTo>
                <a:lnTo>
                  <a:pt x="209322" y="1025059"/>
                </a:lnTo>
                <a:lnTo>
                  <a:pt x="191405" y="1065987"/>
                </a:lnTo>
                <a:lnTo>
                  <a:pt x="176746" y="1108899"/>
                </a:lnTo>
                <a:lnTo>
                  <a:pt x="165344" y="1153796"/>
                </a:lnTo>
                <a:lnTo>
                  <a:pt x="157200" y="1200676"/>
                </a:lnTo>
                <a:lnTo>
                  <a:pt x="152314" y="1249541"/>
                </a:lnTo>
                <a:lnTo>
                  <a:pt x="150685" y="1300391"/>
                </a:lnTo>
                <a:lnTo>
                  <a:pt x="153760" y="1358289"/>
                </a:lnTo>
                <a:lnTo>
                  <a:pt x="162986" y="1411859"/>
                </a:lnTo>
                <a:lnTo>
                  <a:pt x="178362" y="1461101"/>
                </a:lnTo>
                <a:lnTo>
                  <a:pt x="199888" y="1506016"/>
                </a:lnTo>
                <a:lnTo>
                  <a:pt x="227565" y="1546602"/>
                </a:lnTo>
                <a:lnTo>
                  <a:pt x="261393" y="1582861"/>
                </a:lnTo>
                <a:lnTo>
                  <a:pt x="301370" y="1614792"/>
                </a:lnTo>
                <a:lnTo>
                  <a:pt x="334060" y="1635139"/>
                </a:lnTo>
                <a:lnTo>
                  <a:pt x="372596" y="1654729"/>
                </a:lnTo>
                <a:lnTo>
                  <a:pt x="416979" y="1673561"/>
                </a:lnTo>
                <a:lnTo>
                  <a:pt x="467208" y="1691634"/>
                </a:lnTo>
                <a:lnTo>
                  <a:pt x="523285" y="1708948"/>
                </a:lnTo>
                <a:lnTo>
                  <a:pt x="585210" y="1725502"/>
                </a:lnTo>
                <a:lnTo>
                  <a:pt x="652983" y="1741297"/>
                </a:lnTo>
                <a:lnTo>
                  <a:pt x="846454" y="1784083"/>
                </a:lnTo>
                <a:lnTo>
                  <a:pt x="907801" y="1801670"/>
                </a:lnTo>
                <a:lnTo>
                  <a:pt x="963304" y="1821964"/>
                </a:lnTo>
                <a:lnTo>
                  <a:pt x="1012965" y="1844965"/>
                </a:lnTo>
                <a:lnTo>
                  <a:pt x="1056783" y="1870671"/>
                </a:lnTo>
                <a:lnTo>
                  <a:pt x="1094759" y="1899084"/>
                </a:lnTo>
                <a:lnTo>
                  <a:pt x="1126892" y="1930203"/>
                </a:lnTo>
                <a:lnTo>
                  <a:pt x="1153183" y="1964028"/>
                </a:lnTo>
                <a:lnTo>
                  <a:pt x="1173631" y="2000559"/>
                </a:lnTo>
                <a:lnTo>
                  <a:pt x="1188236" y="2039796"/>
                </a:lnTo>
                <a:lnTo>
                  <a:pt x="1197000" y="2081738"/>
                </a:lnTo>
                <a:lnTo>
                  <a:pt x="1199921" y="2126386"/>
                </a:lnTo>
                <a:lnTo>
                  <a:pt x="1195115" y="2163694"/>
                </a:lnTo>
                <a:lnTo>
                  <a:pt x="1156668" y="2227772"/>
                </a:lnTo>
                <a:lnTo>
                  <a:pt x="1123027" y="2254541"/>
                </a:lnTo>
                <a:lnTo>
                  <a:pt x="1079774" y="2277798"/>
                </a:lnTo>
                <a:lnTo>
                  <a:pt x="1026909" y="2297544"/>
                </a:lnTo>
                <a:lnTo>
                  <a:pt x="986187" y="2308911"/>
                </a:lnTo>
                <a:lnTo>
                  <a:pt x="943398" y="2318211"/>
                </a:lnTo>
                <a:lnTo>
                  <a:pt x="898542" y="2325444"/>
                </a:lnTo>
                <a:lnTo>
                  <a:pt x="851619" y="2330610"/>
                </a:lnTo>
                <a:lnTo>
                  <a:pt x="802629" y="2333709"/>
                </a:lnTo>
                <a:lnTo>
                  <a:pt x="751573" y="2334742"/>
                </a:lnTo>
                <a:lnTo>
                  <a:pt x="1526544" y="2334742"/>
                </a:lnTo>
                <a:lnTo>
                  <a:pt x="1545040" y="2280719"/>
                </a:lnTo>
                <a:lnTo>
                  <a:pt x="1555879" y="2231735"/>
                </a:lnTo>
                <a:lnTo>
                  <a:pt x="1562383" y="2180290"/>
                </a:lnTo>
                <a:lnTo>
                  <a:pt x="1564551" y="2126386"/>
                </a:lnTo>
                <a:lnTo>
                  <a:pt x="1563003" y="2074390"/>
                </a:lnTo>
                <a:lnTo>
                  <a:pt x="1558362" y="2024179"/>
                </a:lnTo>
                <a:lnTo>
                  <a:pt x="1550626" y="1975753"/>
                </a:lnTo>
                <a:lnTo>
                  <a:pt x="1539796" y="1929111"/>
                </a:lnTo>
                <a:lnTo>
                  <a:pt x="1525872" y="1884254"/>
                </a:lnTo>
                <a:lnTo>
                  <a:pt x="1508854" y="1841182"/>
                </a:lnTo>
                <a:lnTo>
                  <a:pt x="1488741" y="1799894"/>
                </a:lnTo>
                <a:lnTo>
                  <a:pt x="1465534" y="1760391"/>
                </a:lnTo>
                <a:lnTo>
                  <a:pt x="1439233" y="1722672"/>
                </a:lnTo>
                <a:lnTo>
                  <a:pt x="1409837" y="1686738"/>
                </a:lnTo>
                <a:lnTo>
                  <a:pt x="1377348" y="1652587"/>
                </a:lnTo>
                <a:lnTo>
                  <a:pt x="1341764" y="1620222"/>
                </a:lnTo>
                <a:lnTo>
                  <a:pt x="1303085" y="1589640"/>
                </a:lnTo>
                <a:lnTo>
                  <a:pt x="1261313" y="1560842"/>
                </a:lnTo>
                <a:lnTo>
                  <a:pt x="1227957" y="1540575"/>
                </a:lnTo>
                <a:lnTo>
                  <a:pt x="1192004" y="1520990"/>
                </a:lnTo>
                <a:lnTo>
                  <a:pt x="1153453" y="1502088"/>
                </a:lnTo>
                <a:lnTo>
                  <a:pt x="1112305" y="1483870"/>
                </a:lnTo>
                <a:lnTo>
                  <a:pt x="1068559" y="1466334"/>
                </a:lnTo>
                <a:lnTo>
                  <a:pt x="1022215" y="1449480"/>
                </a:lnTo>
                <a:lnTo>
                  <a:pt x="973273" y="1433310"/>
                </a:lnTo>
                <a:lnTo>
                  <a:pt x="921734" y="1417822"/>
                </a:lnTo>
                <a:lnTo>
                  <a:pt x="867596" y="1403017"/>
                </a:lnTo>
                <a:lnTo>
                  <a:pt x="810861" y="1388894"/>
                </a:lnTo>
                <a:lnTo>
                  <a:pt x="751528" y="1375453"/>
                </a:lnTo>
                <a:lnTo>
                  <a:pt x="689597" y="1362695"/>
                </a:lnTo>
                <a:lnTo>
                  <a:pt x="625068" y="1350619"/>
                </a:lnTo>
                <a:lnTo>
                  <a:pt x="597977" y="1345271"/>
                </a:lnTo>
                <a:lnTo>
                  <a:pt x="570653" y="1338526"/>
                </a:lnTo>
                <a:lnTo>
                  <a:pt x="543099" y="1330384"/>
                </a:lnTo>
                <a:lnTo>
                  <a:pt x="515315" y="1320850"/>
                </a:lnTo>
                <a:lnTo>
                  <a:pt x="519401" y="1282681"/>
                </a:lnTo>
                <a:lnTo>
                  <a:pt x="530837" y="1245889"/>
                </a:lnTo>
                <a:lnTo>
                  <a:pt x="549624" y="1210475"/>
                </a:lnTo>
                <a:lnTo>
                  <a:pt x="575761" y="1176438"/>
                </a:lnTo>
                <a:lnTo>
                  <a:pt x="609248" y="1143779"/>
                </a:lnTo>
                <a:lnTo>
                  <a:pt x="650084" y="1112498"/>
                </a:lnTo>
                <a:lnTo>
                  <a:pt x="698269" y="1082594"/>
                </a:lnTo>
                <a:lnTo>
                  <a:pt x="753803" y="1054069"/>
                </a:lnTo>
                <a:lnTo>
                  <a:pt x="816686" y="1026922"/>
                </a:lnTo>
                <a:lnTo>
                  <a:pt x="993424" y="970280"/>
                </a:lnTo>
                <a:lnTo>
                  <a:pt x="1092642" y="939870"/>
                </a:lnTo>
                <a:lnTo>
                  <a:pt x="1176977" y="915342"/>
                </a:lnTo>
                <a:lnTo>
                  <a:pt x="1246428" y="896696"/>
                </a:lnTo>
                <a:lnTo>
                  <a:pt x="1611929" y="896696"/>
                </a:lnTo>
                <a:lnTo>
                  <a:pt x="1607276" y="869371"/>
                </a:lnTo>
                <a:lnTo>
                  <a:pt x="1586931" y="771468"/>
                </a:lnTo>
                <a:lnTo>
                  <a:pt x="1579664" y="728797"/>
                </a:lnTo>
                <a:lnTo>
                  <a:pt x="1575302" y="692405"/>
                </a:lnTo>
                <a:lnTo>
                  <a:pt x="1573847" y="662292"/>
                </a:lnTo>
                <a:lnTo>
                  <a:pt x="1570651" y="622408"/>
                </a:lnTo>
                <a:lnTo>
                  <a:pt x="1545076" y="554503"/>
                </a:lnTo>
                <a:lnTo>
                  <a:pt x="1495307" y="503692"/>
                </a:lnTo>
                <a:lnTo>
                  <a:pt x="1429732" y="477650"/>
                </a:lnTo>
                <a:lnTo>
                  <a:pt x="1391538" y="474395"/>
                </a:lnTo>
                <a:close/>
              </a:path>
              <a:path w="7452995" h="3679825">
                <a:moveTo>
                  <a:pt x="1611929" y="896696"/>
                </a:moveTo>
                <a:lnTo>
                  <a:pt x="1246428" y="896696"/>
                </a:lnTo>
                <a:lnTo>
                  <a:pt x="1257125" y="966459"/>
                </a:lnTo>
                <a:lnTo>
                  <a:pt x="1268753" y="1023199"/>
                </a:lnTo>
                <a:lnTo>
                  <a:pt x="1281313" y="1066915"/>
                </a:lnTo>
                <a:lnTo>
                  <a:pt x="1319101" y="1127723"/>
                </a:lnTo>
                <a:lnTo>
                  <a:pt x="1351075" y="1149234"/>
                </a:lnTo>
                <a:lnTo>
                  <a:pt x="1390724" y="1162141"/>
                </a:lnTo>
                <a:lnTo>
                  <a:pt x="1438046" y="1166444"/>
                </a:lnTo>
                <a:lnTo>
                  <a:pt x="1476241" y="1163188"/>
                </a:lnTo>
                <a:lnTo>
                  <a:pt x="1541820" y="1137142"/>
                </a:lnTo>
                <a:lnTo>
                  <a:pt x="1591583" y="1086330"/>
                </a:lnTo>
                <a:lnTo>
                  <a:pt x="1617158" y="1018431"/>
                </a:lnTo>
                <a:lnTo>
                  <a:pt x="1620354" y="978547"/>
                </a:lnTo>
                <a:lnTo>
                  <a:pt x="1618902" y="948434"/>
                </a:lnTo>
                <a:lnTo>
                  <a:pt x="1614543" y="912042"/>
                </a:lnTo>
                <a:lnTo>
                  <a:pt x="1611929" y="896696"/>
                </a:lnTo>
                <a:close/>
              </a:path>
              <a:path w="7452995" h="3679825">
                <a:moveTo>
                  <a:pt x="2077948" y="632523"/>
                </a:moveTo>
                <a:lnTo>
                  <a:pt x="2006785" y="646010"/>
                </a:lnTo>
                <a:lnTo>
                  <a:pt x="1949576" y="686473"/>
                </a:lnTo>
                <a:lnTo>
                  <a:pt x="1911908" y="747401"/>
                </a:lnTo>
                <a:lnTo>
                  <a:pt x="1899348" y="822274"/>
                </a:lnTo>
                <a:lnTo>
                  <a:pt x="1903947" y="872348"/>
                </a:lnTo>
                <a:lnTo>
                  <a:pt x="1917746" y="914670"/>
                </a:lnTo>
                <a:lnTo>
                  <a:pt x="1940742" y="949242"/>
                </a:lnTo>
                <a:lnTo>
                  <a:pt x="1972937" y="976062"/>
                </a:lnTo>
                <a:lnTo>
                  <a:pt x="2014329" y="995131"/>
                </a:lnTo>
                <a:lnTo>
                  <a:pt x="2064918" y="1006449"/>
                </a:lnTo>
                <a:lnTo>
                  <a:pt x="2132008" y="1012644"/>
                </a:lnTo>
                <a:lnTo>
                  <a:pt x="2356183" y="1031021"/>
                </a:lnTo>
                <a:lnTo>
                  <a:pt x="2441761" y="1036370"/>
                </a:lnTo>
                <a:lnTo>
                  <a:pt x="2477922" y="1038085"/>
                </a:lnTo>
                <a:lnTo>
                  <a:pt x="2515133" y="2124519"/>
                </a:lnTo>
                <a:lnTo>
                  <a:pt x="2514783" y="2164286"/>
                </a:lnTo>
                <a:lnTo>
                  <a:pt x="2513734" y="2212890"/>
                </a:lnTo>
                <a:lnTo>
                  <a:pt x="2511988" y="2270332"/>
                </a:lnTo>
                <a:lnTo>
                  <a:pt x="2507104" y="2402884"/>
                </a:lnTo>
                <a:lnTo>
                  <a:pt x="2505362" y="2460321"/>
                </a:lnTo>
                <a:lnTo>
                  <a:pt x="2504317" y="2508922"/>
                </a:lnTo>
                <a:lnTo>
                  <a:pt x="2503970" y="2548686"/>
                </a:lnTo>
                <a:lnTo>
                  <a:pt x="2507399" y="2583448"/>
                </a:lnTo>
                <a:lnTo>
                  <a:pt x="2534836" y="2643907"/>
                </a:lnTo>
                <a:lnTo>
                  <a:pt x="2587507" y="2690765"/>
                </a:lnTo>
                <a:lnTo>
                  <a:pt x="2652154" y="2714953"/>
                </a:lnTo>
                <a:lnTo>
                  <a:pt x="2688145" y="2717977"/>
                </a:lnTo>
                <a:lnTo>
                  <a:pt x="2723275" y="2714610"/>
                </a:lnTo>
                <a:lnTo>
                  <a:pt x="2783111" y="2687674"/>
                </a:lnTo>
                <a:lnTo>
                  <a:pt x="2829049" y="2633802"/>
                </a:lnTo>
                <a:lnTo>
                  <a:pt x="2846806" y="2596764"/>
                </a:lnTo>
                <a:lnTo>
                  <a:pt x="2861089" y="2552993"/>
                </a:lnTo>
                <a:lnTo>
                  <a:pt x="2871897" y="2502486"/>
                </a:lnTo>
                <a:lnTo>
                  <a:pt x="2879230" y="2445246"/>
                </a:lnTo>
                <a:lnTo>
                  <a:pt x="2883088" y="2381271"/>
                </a:lnTo>
                <a:lnTo>
                  <a:pt x="2883471" y="2310561"/>
                </a:lnTo>
                <a:lnTo>
                  <a:pt x="2881553" y="2212890"/>
                </a:lnTo>
                <a:lnTo>
                  <a:pt x="2879750" y="2133828"/>
                </a:lnTo>
                <a:lnTo>
                  <a:pt x="2844406" y="1034364"/>
                </a:lnTo>
                <a:lnTo>
                  <a:pt x="2985793" y="1016500"/>
                </a:lnTo>
                <a:lnTo>
                  <a:pt x="3036395" y="1010917"/>
                </a:lnTo>
                <a:lnTo>
                  <a:pt x="3073603" y="1007566"/>
                </a:lnTo>
                <a:lnTo>
                  <a:pt x="3097415" y="1006449"/>
                </a:lnTo>
                <a:lnTo>
                  <a:pt x="3334157" y="1006449"/>
                </a:lnTo>
                <a:lnTo>
                  <a:pt x="3354377" y="1000639"/>
                </a:lnTo>
                <a:lnTo>
                  <a:pt x="3412743" y="960869"/>
                </a:lnTo>
                <a:lnTo>
                  <a:pt x="3451120" y="900642"/>
                </a:lnTo>
                <a:lnTo>
                  <a:pt x="3463912" y="825995"/>
                </a:lnTo>
                <a:lnTo>
                  <a:pt x="3459372" y="774950"/>
                </a:lnTo>
                <a:lnTo>
                  <a:pt x="3445753" y="731940"/>
                </a:lnTo>
                <a:lnTo>
                  <a:pt x="3423055" y="696967"/>
                </a:lnTo>
                <a:lnTo>
                  <a:pt x="3391278" y="670029"/>
                </a:lnTo>
                <a:lnTo>
                  <a:pt x="3378562" y="664146"/>
                </a:lnTo>
                <a:lnTo>
                  <a:pt x="2468613" y="664146"/>
                </a:lnTo>
                <a:lnTo>
                  <a:pt x="2077948" y="632523"/>
                </a:lnTo>
                <a:close/>
              </a:path>
              <a:path w="7452995" h="3679825">
                <a:moveTo>
                  <a:pt x="3334157" y="1006449"/>
                </a:moveTo>
                <a:lnTo>
                  <a:pt x="3097415" y="1006449"/>
                </a:lnTo>
                <a:lnTo>
                  <a:pt x="3117823" y="1006682"/>
                </a:lnTo>
                <a:lnTo>
                  <a:pt x="3139973" y="1007381"/>
                </a:lnTo>
                <a:lnTo>
                  <a:pt x="3163866" y="1008544"/>
                </a:lnTo>
                <a:lnTo>
                  <a:pt x="3215139" y="1011802"/>
                </a:lnTo>
                <a:lnTo>
                  <a:pt x="3239033" y="1012964"/>
                </a:lnTo>
                <a:lnTo>
                  <a:pt x="3261183" y="1013660"/>
                </a:lnTo>
                <a:lnTo>
                  <a:pt x="3281591" y="1013891"/>
                </a:lnTo>
                <a:lnTo>
                  <a:pt x="3319785" y="1010579"/>
                </a:lnTo>
                <a:lnTo>
                  <a:pt x="3334157" y="1006449"/>
                </a:lnTo>
                <a:close/>
              </a:path>
              <a:path w="7452995" h="3679825">
                <a:moveTo>
                  <a:pt x="2637904" y="0"/>
                </a:moveTo>
                <a:lnTo>
                  <a:pt x="2565820" y="12792"/>
                </a:lnTo>
                <a:lnTo>
                  <a:pt x="2505824" y="51168"/>
                </a:lnTo>
                <a:lnTo>
                  <a:pt x="2465362" y="109067"/>
                </a:lnTo>
                <a:lnTo>
                  <a:pt x="2451874" y="180454"/>
                </a:lnTo>
                <a:lnTo>
                  <a:pt x="2452209" y="212266"/>
                </a:lnTo>
                <a:lnTo>
                  <a:pt x="2453215" y="251147"/>
                </a:lnTo>
                <a:lnTo>
                  <a:pt x="2454889" y="297097"/>
                </a:lnTo>
                <a:lnTo>
                  <a:pt x="2457232" y="350118"/>
                </a:lnTo>
                <a:lnTo>
                  <a:pt x="2460243" y="410210"/>
                </a:lnTo>
                <a:lnTo>
                  <a:pt x="2463260" y="471269"/>
                </a:lnTo>
                <a:lnTo>
                  <a:pt x="2465604" y="527192"/>
                </a:lnTo>
                <a:lnTo>
                  <a:pt x="2467276" y="577979"/>
                </a:lnTo>
                <a:lnTo>
                  <a:pt x="2468279" y="623630"/>
                </a:lnTo>
                <a:lnTo>
                  <a:pt x="2468613" y="664146"/>
                </a:lnTo>
                <a:lnTo>
                  <a:pt x="3378562" y="664146"/>
                </a:lnTo>
                <a:lnTo>
                  <a:pt x="3374554" y="662292"/>
                </a:lnTo>
                <a:lnTo>
                  <a:pt x="2833242" y="662292"/>
                </a:lnTo>
                <a:lnTo>
                  <a:pt x="2835109" y="546950"/>
                </a:lnTo>
                <a:lnTo>
                  <a:pt x="2838830" y="439051"/>
                </a:lnTo>
                <a:lnTo>
                  <a:pt x="2838481" y="392421"/>
                </a:lnTo>
                <a:lnTo>
                  <a:pt x="2837432" y="349283"/>
                </a:lnTo>
                <a:lnTo>
                  <a:pt x="2835685" y="309633"/>
                </a:lnTo>
                <a:lnTo>
                  <a:pt x="2824086" y="209375"/>
                </a:lnTo>
                <a:lnTo>
                  <a:pt x="2810570" y="153828"/>
                </a:lnTo>
                <a:lnTo>
                  <a:pt x="2792694" y="106825"/>
                </a:lnTo>
                <a:lnTo>
                  <a:pt x="2770458" y="68368"/>
                </a:lnTo>
                <a:lnTo>
                  <a:pt x="2743862" y="38457"/>
                </a:lnTo>
                <a:lnTo>
                  <a:pt x="2677585" y="4273"/>
                </a:lnTo>
                <a:lnTo>
                  <a:pt x="2637904" y="0"/>
                </a:lnTo>
                <a:close/>
              </a:path>
              <a:path w="7452995" h="3679825">
                <a:moveTo>
                  <a:pt x="3097415" y="632523"/>
                </a:moveTo>
                <a:lnTo>
                  <a:pt x="3076132" y="633713"/>
                </a:lnTo>
                <a:lnTo>
                  <a:pt x="3039075" y="637285"/>
                </a:lnTo>
                <a:lnTo>
                  <a:pt x="2986242" y="643238"/>
                </a:lnTo>
                <a:lnTo>
                  <a:pt x="2833242" y="662292"/>
                </a:lnTo>
                <a:lnTo>
                  <a:pt x="3374554" y="662292"/>
                </a:lnTo>
                <a:lnTo>
                  <a:pt x="3321254" y="644429"/>
                </a:lnTo>
                <a:lnTo>
                  <a:pt x="3281367" y="639219"/>
                </a:lnTo>
                <a:lnTo>
                  <a:pt x="3230764" y="635499"/>
                </a:lnTo>
                <a:lnTo>
                  <a:pt x="3169447" y="633267"/>
                </a:lnTo>
                <a:lnTo>
                  <a:pt x="3097415" y="632523"/>
                </a:lnTo>
                <a:close/>
              </a:path>
              <a:path w="7452995" h="3679825">
                <a:moveTo>
                  <a:pt x="4665726" y="669734"/>
                </a:moveTo>
                <a:lnTo>
                  <a:pt x="4611717" y="671041"/>
                </a:lnTo>
                <a:lnTo>
                  <a:pt x="4559126" y="674961"/>
                </a:lnTo>
                <a:lnTo>
                  <a:pt x="4507950" y="681495"/>
                </a:lnTo>
                <a:lnTo>
                  <a:pt x="4458190" y="690642"/>
                </a:lnTo>
                <a:lnTo>
                  <a:pt x="4409847" y="702402"/>
                </a:lnTo>
                <a:lnTo>
                  <a:pt x="4362920" y="716777"/>
                </a:lnTo>
                <a:lnTo>
                  <a:pt x="4317409" y="733764"/>
                </a:lnTo>
                <a:lnTo>
                  <a:pt x="4273314" y="753365"/>
                </a:lnTo>
                <a:lnTo>
                  <a:pt x="4230635" y="775580"/>
                </a:lnTo>
                <a:lnTo>
                  <a:pt x="4189373" y="800408"/>
                </a:lnTo>
                <a:lnTo>
                  <a:pt x="4149526" y="827849"/>
                </a:lnTo>
                <a:lnTo>
                  <a:pt x="4111096" y="857904"/>
                </a:lnTo>
                <a:lnTo>
                  <a:pt x="4074082" y="890573"/>
                </a:lnTo>
                <a:lnTo>
                  <a:pt x="4038484" y="925855"/>
                </a:lnTo>
                <a:lnTo>
                  <a:pt x="4004302" y="963750"/>
                </a:lnTo>
                <a:lnTo>
                  <a:pt x="3971537" y="1004259"/>
                </a:lnTo>
                <a:lnTo>
                  <a:pt x="3940187" y="1047381"/>
                </a:lnTo>
                <a:lnTo>
                  <a:pt x="3913197" y="1087771"/>
                </a:lnTo>
                <a:lnTo>
                  <a:pt x="3888038" y="1128946"/>
                </a:lnTo>
                <a:lnTo>
                  <a:pt x="3864711" y="1170906"/>
                </a:lnTo>
                <a:lnTo>
                  <a:pt x="3843215" y="1213650"/>
                </a:lnTo>
                <a:lnTo>
                  <a:pt x="3823551" y="1257179"/>
                </a:lnTo>
                <a:lnTo>
                  <a:pt x="3805718" y="1301493"/>
                </a:lnTo>
                <a:lnTo>
                  <a:pt x="3789716" y="1346592"/>
                </a:lnTo>
                <a:lnTo>
                  <a:pt x="3775546" y="1392475"/>
                </a:lnTo>
                <a:lnTo>
                  <a:pt x="3763168" y="1439322"/>
                </a:lnTo>
                <a:lnTo>
                  <a:pt x="3752699" y="1486597"/>
                </a:lnTo>
                <a:lnTo>
                  <a:pt x="3744023" y="1534835"/>
                </a:lnTo>
                <a:lnTo>
                  <a:pt x="3737178" y="1583859"/>
                </a:lnTo>
                <a:lnTo>
                  <a:pt x="3732164" y="1633668"/>
                </a:lnTo>
                <a:lnTo>
                  <a:pt x="3728981" y="1684261"/>
                </a:lnTo>
                <a:lnTo>
                  <a:pt x="3727630" y="1735640"/>
                </a:lnTo>
                <a:lnTo>
                  <a:pt x="3728110" y="1787804"/>
                </a:lnTo>
                <a:lnTo>
                  <a:pt x="3730903" y="1844814"/>
                </a:lnTo>
                <a:lnTo>
                  <a:pt x="3735814" y="1900252"/>
                </a:lnTo>
                <a:lnTo>
                  <a:pt x="3742891" y="1954407"/>
                </a:lnTo>
                <a:lnTo>
                  <a:pt x="3751985" y="2006416"/>
                </a:lnTo>
                <a:lnTo>
                  <a:pt x="3763246" y="2057141"/>
                </a:lnTo>
                <a:lnTo>
                  <a:pt x="3776624" y="2106296"/>
                </a:lnTo>
                <a:lnTo>
                  <a:pt x="3792119" y="2153879"/>
                </a:lnTo>
                <a:lnTo>
                  <a:pt x="3809731" y="2199891"/>
                </a:lnTo>
                <a:lnTo>
                  <a:pt x="3829459" y="2244332"/>
                </a:lnTo>
                <a:lnTo>
                  <a:pt x="3851305" y="2287202"/>
                </a:lnTo>
                <a:lnTo>
                  <a:pt x="3875267" y="2328501"/>
                </a:lnTo>
                <a:lnTo>
                  <a:pt x="3901346" y="2368228"/>
                </a:lnTo>
                <a:lnTo>
                  <a:pt x="3929541" y="2406385"/>
                </a:lnTo>
                <a:lnTo>
                  <a:pt x="3959854" y="2442971"/>
                </a:lnTo>
                <a:lnTo>
                  <a:pt x="3992283" y="2477985"/>
                </a:lnTo>
                <a:lnTo>
                  <a:pt x="4030406" y="2514833"/>
                </a:lnTo>
                <a:lnTo>
                  <a:pt x="4069743" y="2548476"/>
                </a:lnTo>
                <a:lnTo>
                  <a:pt x="4110295" y="2578915"/>
                </a:lnTo>
                <a:lnTo>
                  <a:pt x="4152062" y="2606150"/>
                </a:lnTo>
                <a:lnTo>
                  <a:pt x="4195043" y="2630180"/>
                </a:lnTo>
                <a:lnTo>
                  <a:pt x="4239239" y="2651007"/>
                </a:lnTo>
                <a:lnTo>
                  <a:pt x="4284649" y="2668630"/>
                </a:lnTo>
                <a:lnTo>
                  <a:pt x="4331275" y="2683048"/>
                </a:lnTo>
                <a:lnTo>
                  <a:pt x="4379115" y="2694262"/>
                </a:lnTo>
                <a:lnTo>
                  <a:pt x="4428170" y="2702273"/>
                </a:lnTo>
                <a:lnTo>
                  <a:pt x="4478440" y="2707079"/>
                </a:lnTo>
                <a:lnTo>
                  <a:pt x="4529924" y="2708681"/>
                </a:lnTo>
                <a:lnTo>
                  <a:pt x="4581575" y="2707209"/>
                </a:lnTo>
                <a:lnTo>
                  <a:pt x="4631853" y="2702794"/>
                </a:lnTo>
                <a:lnTo>
                  <a:pt x="4680759" y="2695434"/>
                </a:lnTo>
                <a:lnTo>
                  <a:pt x="4728293" y="2685132"/>
                </a:lnTo>
                <a:lnTo>
                  <a:pt x="4774454" y="2671885"/>
                </a:lnTo>
                <a:lnTo>
                  <a:pt x="4819243" y="2655695"/>
                </a:lnTo>
                <a:lnTo>
                  <a:pt x="4862659" y="2636562"/>
                </a:lnTo>
                <a:lnTo>
                  <a:pt x="4904703" y="2614485"/>
                </a:lnTo>
                <a:lnTo>
                  <a:pt x="4945375" y="2589464"/>
                </a:lnTo>
                <a:lnTo>
                  <a:pt x="4984674" y="2561500"/>
                </a:lnTo>
                <a:lnTo>
                  <a:pt x="5022600" y="2530593"/>
                </a:lnTo>
                <a:lnTo>
                  <a:pt x="5059154" y="2496742"/>
                </a:lnTo>
                <a:lnTo>
                  <a:pt x="5094336" y="2459947"/>
                </a:lnTo>
                <a:lnTo>
                  <a:pt x="5128145" y="2420210"/>
                </a:lnTo>
                <a:lnTo>
                  <a:pt x="5160581" y="2377528"/>
                </a:lnTo>
                <a:lnTo>
                  <a:pt x="5187700" y="2338048"/>
                </a:lnTo>
                <a:lnTo>
                  <a:pt x="5190919" y="2332888"/>
                </a:lnTo>
                <a:lnTo>
                  <a:pt x="4529924" y="2332888"/>
                </a:lnTo>
                <a:lnTo>
                  <a:pt x="4483489" y="2330344"/>
                </a:lnTo>
                <a:lnTo>
                  <a:pt x="4438801" y="2322712"/>
                </a:lnTo>
                <a:lnTo>
                  <a:pt x="4395861" y="2309992"/>
                </a:lnTo>
                <a:lnTo>
                  <a:pt x="4354668" y="2292184"/>
                </a:lnTo>
                <a:lnTo>
                  <a:pt x="4315222" y="2269289"/>
                </a:lnTo>
                <a:lnTo>
                  <a:pt x="4277523" y="2241307"/>
                </a:lnTo>
                <a:lnTo>
                  <a:pt x="4241571" y="2208237"/>
                </a:lnTo>
                <a:lnTo>
                  <a:pt x="4210725" y="2173282"/>
                </a:lnTo>
                <a:lnTo>
                  <a:pt x="4183508" y="2135386"/>
                </a:lnTo>
                <a:lnTo>
                  <a:pt x="4159919" y="2094551"/>
                </a:lnTo>
                <a:lnTo>
                  <a:pt x="4139959" y="2050776"/>
                </a:lnTo>
                <a:lnTo>
                  <a:pt x="4123628" y="2004061"/>
                </a:lnTo>
                <a:lnTo>
                  <a:pt x="4110926" y="1954407"/>
                </a:lnTo>
                <a:lnTo>
                  <a:pt x="4101852" y="1901812"/>
                </a:lnTo>
                <a:lnTo>
                  <a:pt x="4096408" y="1846278"/>
                </a:lnTo>
                <a:lnTo>
                  <a:pt x="4094594" y="1787804"/>
                </a:lnTo>
                <a:lnTo>
                  <a:pt x="4095803" y="1734449"/>
                </a:lnTo>
                <a:lnTo>
                  <a:pt x="4099431" y="1682285"/>
                </a:lnTo>
                <a:lnTo>
                  <a:pt x="4105477" y="1631312"/>
                </a:lnTo>
                <a:lnTo>
                  <a:pt x="4113943" y="1581528"/>
                </a:lnTo>
                <a:lnTo>
                  <a:pt x="4124826" y="1532936"/>
                </a:lnTo>
                <a:lnTo>
                  <a:pt x="4138128" y="1485533"/>
                </a:lnTo>
                <a:lnTo>
                  <a:pt x="4153921" y="1439144"/>
                </a:lnTo>
                <a:lnTo>
                  <a:pt x="4171989" y="1394301"/>
                </a:lnTo>
                <a:lnTo>
                  <a:pt x="4192547" y="1350472"/>
                </a:lnTo>
                <a:lnTo>
                  <a:pt x="4215523" y="1307833"/>
                </a:lnTo>
                <a:lnTo>
                  <a:pt x="4244259" y="1262322"/>
                </a:lnTo>
                <a:lnTo>
                  <a:pt x="4275086" y="1221073"/>
                </a:lnTo>
                <a:lnTo>
                  <a:pt x="4307726" y="1184400"/>
                </a:lnTo>
                <a:lnTo>
                  <a:pt x="4342457" y="1151989"/>
                </a:lnTo>
                <a:lnTo>
                  <a:pt x="4379187" y="1123945"/>
                </a:lnTo>
                <a:lnTo>
                  <a:pt x="4417916" y="1100268"/>
                </a:lnTo>
                <a:lnTo>
                  <a:pt x="4458643" y="1080957"/>
                </a:lnTo>
                <a:lnTo>
                  <a:pt x="4501370" y="1066013"/>
                </a:lnTo>
                <a:lnTo>
                  <a:pt x="4546096" y="1055436"/>
                </a:lnTo>
                <a:lnTo>
                  <a:pt x="4592820" y="1049225"/>
                </a:lnTo>
                <a:lnTo>
                  <a:pt x="4641545" y="1047381"/>
                </a:lnTo>
                <a:lnTo>
                  <a:pt x="5248986" y="1047381"/>
                </a:lnTo>
                <a:lnTo>
                  <a:pt x="5229415" y="1010170"/>
                </a:lnTo>
                <a:lnTo>
                  <a:pt x="5201120" y="963273"/>
                </a:lnTo>
                <a:lnTo>
                  <a:pt x="5170983" y="919849"/>
                </a:lnTo>
                <a:lnTo>
                  <a:pt x="5139005" y="879900"/>
                </a:lnTo>
                <a:lnTo>
                  <a:pt x="5105186" y="843424"/>
                </a:lnTo>
                <a:lnTo>
                  <a:pt x="5069525" y="810423"/>
                </a:lnTo>
                <a:lnTo>
                  <a:pt x="5032024" y="780895"/>
                </a:lnTo>
                <a:lnTo>
                  <a:pt x="4992681" y="754841"/>
                </a:lnTo>
                <a:lnTo>
                  <a:pt x="4951496" y="732262"/>
                </a:lnTo>
                <a:lnTo>
                  <a:pt x="4908471" y="713156"/>
                </a:lnTo>
                <a:lnTo>
                  <a:pt x="4863604" y="697524"/>
                </a:lnTo>
                <a:lnTo>
                  <a:pt x="4816897" y="685366"/>
                </a:lnTo>
                <a:lnTo>
                  <a:pt x="4768347" y="676681"/>
                </a:lnTo>
                <a:lnTo>
                  <a:pt x="4717957" y="671471"/>
                </a:lnTo>
                <a:lnTo>
                  <a:pt x="4665726" y="669734"/>
                </a:lnTo>
                <a:close/>
              </a:path>
              <a:path w="7452995" h="3679825">
                <a:moveTo>
                  <a:pt x="5248986" y="1047381"/>
                </a:moveTo>
                <a:lnTo>
                  <a:pt x="4641545" y="1047381"/>
                </a:lnTo>
                <a:lnTo>
                  <a:pt x="4681928" y="1049363"/>
                </a:lnTo>
                <a:lnTo>
                  <a:pt x="4720106" y="1054935"/>
                </a:lnTo>
                <a:lnTo>
                  <a:pt x="4789850" y="1076851"/>
                </a:lnTo>
                <a:lnTo>
                  <a:pt x="4850775" y="1113128"/>
                </a:lnTo>
                <a:lnTo>
                  <a:pt x="4902883" y="1163767"/>
                </a:lnTo>
                <a:lnTo>
                  <a:pt x="4925630" y="1194472"/>
                </a:lnTo>
                <a:lnTo>
                  <a:pt x="4946173" y="1228767"/>
                </a:lnTo>
                <a:lnTo>
                  <a:pt x="4964518" y="1266671"/>
                </a:lnTo>
                <a:lnTo>
                  <a:pt x="4980645" y="1308130"/>
                </a:lnTo>
                <a:lnTo>
                  <a:pt x="4994575" y="1353197"/>
                </a:lnTo>
                <a:lnTo>
                  <a:pt x="5006300" y="1401854"/>
                </a:lnTo>
                <a:lnTo>
                  <a:pt x="5015820" y="1454102"/>
                </a:lnTo>
                <a:lnTo>
                  <a:pt x="5023136" y="1509940"/>
                </a:lnTo>
                <a:lnTo>
                  <a:pt x="5028248" y="1569369"/>
                </a:lnTo>
                <a:lnTo>
                  <a:pt x="5031105" y="1631312"/>
                </a:lnTo>
                <a:lnTo>
                  <a:pt x="5031857" y="1698998"/>
                </a:lnTo>
                <a:lnTo>
                  <a:pt x="5030355" y="1769198"/>
                </a:lnTo>
                <a:lnTo>
                  <a:pt x="5026452" y="1826962"/>
                </a:lnTo>
                <a:lnTo>
                  <a:pt x="5018873" y="1882015"/>
                </a:lnTo>
                <a:lnTo>
                  <a:pt x="5007618" y="1934358"/>
                </a:lnTo>
                <a:lnTo>
                  <a:pt x="4992689" y="1983990"/>
                </a:lnTo>
                <a:lnTo>
                  <a:pt x="4974085" y="2030912"/>
                </a:lnTo>
                <a:lnTo>
                  <a:pt x="4951805" y="2075124"/>
                </a:lnTo>
                <a:lnTo>
                  <a:pt x="4925851" y="2116626"/>
                </a:lnTo>
                <a:lnTo>
                  <a:pt x="4896222" y="2155418"/>
                </a:lnTo>
                <a:lnTo>
                  <a:pt x="4862918" y="2191499"/>
                </a:lnTo>
                <a:lnTo>
                  <a:pt x="4827195" y="2224637"/>
                </a:lnTo>
                <a:lnTo>
                  <a:pt x="4789785" y="2253357"/>
                </a:lnTo>
                <a:lnTo>
                  <a:pt x="4750690" y="2277658"/>
                </a:lnTo>
                <a:lnTo>
                  <a:pt x="4709909" y="2297541"/>
                </a:lnTo>
                <a:lnTo>
                  <a:pt x="4667442" y="2313005"/>
                </a:lnTo>
                <a:lnTo>
                  <a:pt x="4623288" y="2324051"/>
                </a:lnTo>
                <a:lnTo>
                  <a:pt x="4577449" y="2330679"/>
                </a:lnTo>
                <a:lnTo>
                  <a:pt x="4529924" y="2332888"/>
                </a:lnTo>
                <a:lnTo>
                  <a:pt x="5190919" y="2332888"/>
                </a:lnTo>
                <a:lnTo>
                  <a:pt x="5213001" y="2297492"/>
                </a:lnTo>
                <a:lnTo>
                  <a:pt x="5236482" y="2255861"/>
                </a:lnTo>
                <a:lnTo>
                  <a:pt x="5258145" y="2213156"/>
                </a:lnTo>
                <a:lnTo>
                  <a:pt x="5277988" y="2169376"/>
                </a:lnTo>
                <a:lnTo>
                  <a:pt x="5296013" y="2124521"/>
                </a:lnTo>
                <a:lnTo>
                  <a:pt x="5312218" y="2078591"/>
                </a:lnTo>
                <a:lnTo>
                  <a:pt x="5326605" y="2031586"/>
                </a:lnTo>
                <a:lnTo>
                  <a:pt x="5339172" y="1983507"/>
                </a:lnTo>
                <a:lnTo>
                  <a:pt x="5349921" y="1934353"/>
                </a:lnTo>
                <a:lnTo>
                  <a:pt x="5358851" y="1884124"/>
                </a:lnTo>
                <a:lnTo>
                  <a:pt x="5365961" y="1832821"/>
                </a:lnTo>
                <a:lnTo>
                  <a:pt x="5371253" y="1780443"/>
                </a:lnTo>
                <a:lnTo>
                  <a:pt x="5374726" y="1726990"/>
                </a:lnTo>
                <a:lnTo>
                  <a:pt x="5376379" y="1672463"/>
                </a:lnTo>
                <a:lnTo>
                  <a:pt x="5376370" y="1617752"/>
                </a:lnTo>
                <a:lnTo>
                  <a:pt x="5374747" y="1564180"/>
                </a:lnTo>
                <a:lnTo>
                  <a:pt x="5371511" y="1511747"/>
                </a:lnTo>
                <a:lnTo>
                  <a:pt x="5366661" y="1460454"/>
                </a:lnTo>
                <a:lnTo>
                  <a:pt x="5360198" y="1410300"/>
                </a:lnTo>
                <a:lnTo>
                  <a:pt x="5352121" y="1361284"/>
                </a:lnTo>
                <a:lnTo>
                  <a:pt x="5342431" y="1313408"/>
                </a:lnTo>
                <a:lnTo>
                  <a:pt x="5331122" y="1266653"/>
                </a:lnTo>
                <a:lnTo>
                  <a:pt x="5318209" y="1221073"/>
                </a:lnTo>
                <a:lnTo>
                  <a:pt x="5303678" y="1176614"/>
                </a:lnTo>
                <a:lnTo>
                  <a:pt x="5287533" y="1133295"/>
                </a:lnTo>
                <a:lnTo>
                  <a:pt x="5269774" y="1091114"/>
                </a:lnTo>
                <a:lnTo>
                  <a:pt x="5250401" y="1050073"/>
                </a:lnTo>
                <a:lnTo>
                  <a:pt x="5248986" y="1047381"/>
                </a:lnTo>
                <a:close/>
              </a:path>
              <a:path w="7452995" h="3679825">
                <a:moveTo>
                  <a:pt x="6009360" y="554393"/>
                </a:moveTo>
                <a:lnTo>
                  <a:pt x="5959482" y="561251"/>
                </a:lnTo>
                <a:lnTo>
                  <a:pt x="5915882" y="581828"/>
                </a:lnTo>
                <a:lnTo>
                  <a:pt x="5878558" y="616125"/>
                </a:lnTo>
                <a:lnTo>
                  <a:pt x="5847511" y="664146"/>
                </a:lnTo>
                <a:lnTo>
                  <a:pt x="5830098" y="702246"/>
                </a:lnTo>
                <a:lnTo>
                  <a:pt x="5816554" y="743621"/>
                </a:lnTo>
                <a:lnTo>
                  <a:pt x="5806878" y="788270"/>
                </a:lnTo>
                <a:lnTo>
                  <a:pt x="5801072" y="836193"/>
                </a:lnTo>
                <a:lnTo>
                  <a:pt x="5799137" y="887387"/>
                </a:lnTo>
                <a:lnTo>
                  <a:pt x="5827052" y="1265047"/>
                </a:lnTo>
                <a:lnTo>
                  <a:pt x="5829954" y="1310017"/>
                </a:lnTo>
                <a:lnTo>
                  <a:pt x="5832707" y="1355632"/>
                </a:lnTo>
                <a:lnTo>
                  <a:pt x="5835312" y="1401893"/>
                </a:lnTo>
                <a:lnTo>
                  <a:pt x="5837767" y="1448798"/>
                </a:lnTo>
                <a:lnTo>
                  <a:pt x="5840074" y="1496348"/>
                </a:lnTo>
                <a:lnTo>
                  <a:pt x="5842267" y="1545396"/>
                </a:lnTo>
                <a:lnTo>
                  <a:pt x="5844240" y="1593383"/>
                </a:lnTo>
                <a:lnTo>
                  <a:pt x="5846100" y="1642868"/>
                </a:lnTo>
                <a:lnTo>
                  <a:pt x="5847811" y="1692998"/>
                </a:lnTo>
                <a:lnTo>
                  <a:pt x="5849373" y="1743773"/>
                </a:lnTo>
                <a:lnTo>
                  <a:pt x="5850787" y="1795193"/>
                </a:lnTo>
                <a:lnTo>
                  <a:pt x="5852052" y="1847258"/>
                </a:lnTo>
                <a:lnTo>
                  <a:pt x="5853168" y="1899968"/>
                </a:lnTo>
                <a:lnTo>
                  <a:pt x="5854135" y="1953323"/>
                </a:lnTo>
                <a:lnTo>
                  <a:pt x="5854954" y="2007323"/>
                </a:lnTo>
                <a:lnTo>
                  <a:pt x="5854954" y="2749600"/>
                </a:lnTo>
                <a:lnTo>
                  <a:pt x="5849366" y="3493744"/>
                </a:lnTo>
                <a:lnTo>
                  <a:pt x="5852564" y="3532811"/>
                </a:lnTo>
                <a:lnTo>
                  <a:pt x="5878148" y="3599782"/>
                </a:lnTo>
                <a:lnTo>
                  <a:pt x="5927913" y="3650477"/>
                </a:lnTo>
                <a:lnTo>
                  <a:pt x="5993492" y="3676519"/>
                </a:lnTo>
                <a:lnTo>
                  <a:pt x="6031687" y="3679774"/>
                </a:lnTo>
                <a:lnTo>
                  <a:pt x="6069882" y="3676519"/>
                </a:lnTo>
                <a:lnTo>
                  <a:pt x="6135460" y="3650477"/>
                </a:lnTo>
                <a:lnTo>
                  <a:pt x="6185224" y="3599782"/>
                </a:lnTo>
                <a:lnTo>
                  <a:pt x="6210799" y="3532811"/>
                </a:lnTo>
                <a:lnTo>
                  <a:pt x="6213995" y="3493744"/>
                </a:lnTo>
                <a:lnTo>
                  <a:pt x="6217716" y="2604490"/>
                </a:lnTo>
                <a:lnTo>
                  <a:pt x="6947644" y="2604490"/>
                </a:lnTo>
                <a:lnTo>
                  <a:pt x="7013038" y="2574120"/>
                </a:lnTo>
                <a:lnTo>
                  <a:pt x="7054289" y="2550239"/>
                </a:lnTo>
                <a:lnTo>
                  <a:pt x="7093984" y="2523548"/>
                </a:lnTo>
                <a:lnTo>
                  <a:pt x="7132122" y="2494048"/>
                </a:lnTo>
                <a:lnTo>
                  <a:pt x="7168703" y="2461739"/>
                </a:lnTo>
                <a:lnTo>
                  <a:pt x="7203728" y="2426620"/>
                </a:lnTo>
                <a:lnTo>
                  <a:pt x="7237196" y="2388692"/>
                </a:lnTo>
                <a:lnTo>
                  <a:pt x="7266923" y="2350763"/>
                </a:lnTo>
                <a:lnTo>
                  <a:pt x="7294449" y="2311392"/>
                </a:lnTo>
                <a:lnTo>
                  <a:pt x="7307659" y="2290102"/>
                </a:lnTo>
                <a:lnTo>
                  <a:pt x="6626999" y="2290102"/>
                </a:lnTo>
                <a:lnTo>
                  <a:pt x="6576303" y="2288881"/>
                </a:lnTo>
                <a:lnTo>
                  <a:pt x="6525608" y="2285218"/>
                </a:lnTo>
                <a:lnTo>
                  <a:pt x="6474913" y="2279113"/>
                </a:lnTo>
                <a:lnTo>
                  <a:pt x="6424218" y="2270566"/>
                </a:lnTo>
                <a:lnTo>
                  <a:pt x="6373524" y="2259577"/>
                </a:lnTo>
                <a:lnTo>
                  <a:pt x="6322829" y="2246146"/>
                </a:lnTo>
                <a:lnTo>
                  <a:pt x="6272134" y="2230273"/>
                </a:lnTo>
                <a:lnTo>
                  <a:pt x="6221437" y="2211959"/>
                </a:lnTo>
                <a:lnTo>
                  <a:pt x="6221354" y="2157390"/>
                </a:lnTo>
                <a:lnTo>
                  <a:pt x="6221103" y="2103119"/>
                </a:lnTo>
                <a:lnTo>
                  <a:pt x="6220638" y="2044873"/>
                </a:lnTo>
                <a:lnTo>
                  <a:pt x="6220044" y="1991508"/>
                </a:lnTo>
                <a:lnTo>
                  <a:pt x="6219347" y="1942079"/>
                </a:lnTo>
                <a:lnTo>
                  <a:pt x="6218427" y="1888992"/>
                </a:lnTo>
                <a:lnTo>
                  <a:pt x="6217340" y="1836200"/>
                </a:lnTo>
                <a:lnTo>
                  <a:pt x="6216069" y="1783096"/>
                </a:lnTo>
                <a:lnTo>
                  <a:pt x="6214663" y="1731506"/>
                </a:lnTo>
                <a:lnTo>
                  <a:pt x="6213074" y="1679603"/>
                </a:lnTo>
                <a:lnTo>
                  <a:pt x="6211317" y="1627996"/>
                </a:lnTo>
                <a:lnTo>
                  <a:pt x="6209393" y="1576685"/>
                </a:lnTo>
                <a:lnTo>
                  <a:pt x="6207301" y="1525670"/>
                </a:lnTo>
                <a:lnTo>
                  <a:pt x="6205041" y="1474951"/>
                </a:lnTo>
                <a:lnTo>
                  <a:pt x="6202614" y="1424528"/>
                </a:lnTo>
                <a:lnTo>
                  <a:pt x="6200019" y="1374402"/>
                </a:lnTo>
                <a:lnTo>
                  <a:pt x="6197257" y="1324571"/>
                </a:lnTo>
                <a:lnTo>
                  <a:pt x="6246038" y="1279305"/>
                </a:lnTo>
                <a:lnTo>
                  <a:pt x="6291927" y="1238999"/>
                </a:lnTo>
                <a:lnTo>
                  <a:pt x="6334921" y="1203653"/>
                </a:lnTo>
                <a:lnTo>
                  <a:pt x="6375023" y="1173267"/>
                </a:lnTo>
                <a:lnTo>
                  <a:pt x="6412231" y="1147842"/>
                </a:lnTo>
                <a:lnTo>
                  <a:pt x="6446545" y="1127379"/>
                </a:lnTo>
                <a:lnTo>
                  <a:pt x="6493361" y="1104072"/>
                </a:lnTo>
                <a:lnTo>
                  <a:pt x="6542039" y="1085003"/>
                </a:lnTo>
                <a:lnTo>
                  <a:pt x="6592579" y="1070171"/>
                </a:lnTo>
                <a:lnTo>
                  <a:pt x="6644979" y="1059577"/>
                </a:lnTo>
                <a:lnTo>
                  <a:pt x="6699239" y="1053221"/>
                </a:lnTo>
                <a:lnTo>
                  <a:pt x="6755358" y="1051102"/>
                </a:lnTo>
                <a:lnTo>
                  <a:pt x="7329912" y="1051102"/>
                </a:lnTo>
                <a:lnTo>
                  <a:pt x="7313472" y="1017612"/>
                </a:lnTo>
                <a:lnTo>
                  <a:pt x="7287179" y="970972"/>
                </a:lnTo>
                <a:lnTo>
                  <a:pt x="7258798" y="927786"/>
                </a:lnTo>
                <a:lnTo>
                  <a:pt x="7236378" y="898550"/>
                </a:lnTo>
                <a:lnTo>
                  <a:pt x="6161913" y="898550"/>
                </a:lnTo>
                <a:lnTo>
                  <a:pt x="6164120" y="873785"/>
                </a:lnTo>
                <a:lnTo>
                  <a:pt x="6167026" y="847858"/>
                </a:lnTo>
                <a:lnTo>
                  <a:pt x="6170630" y="820769"/>
                </a:lnTo>
                <a:lnTo>
                  <a:pt x="6174930" y="792518"/>
                </a:lnTo>
                <a:lnTo>
                  <a:pt x="6177373" y="771936"/>
                </a:lnTo>
                <a:lnTo>
                  <a:pt x="6179119" y="754845"/>
                </a:lnTo>
                <a:lnTo>
                  <a:pt x="6180169" y="741220"/>
                </a:lnTo>
                <a:lnTo>
                  <a:pt x="6180518" y="731126"/>
                </a:lnTo>
                <a:lnTo>
                  <a:pt x="6177437" y="695368"/>
                </a:lnTo>
                <a:lnTo>
                  <a:pt x="6152786" y="632583"/>
                </a:lnTo>
                <a:lnTo>
                  <a:pt x="6105113" y="583164"/>
                </a:lnTo>
                <a:lnTo>
                  <a:pt x="6044186" y="557589"/>
                </a:lnTo>
                <a:lnTo>
                  <a:pt x="6009360" y="554393"/>
                </a:lnTo>
                <a:close/>
              </a:path>
              <a:path w="7452995" h="3679825">
                <a:moveTo>
                  <a:pt x="6947644" y="2604490"/>
                </a:moveTo>
                <a:lnTo>
                  <a:pt x="6217716" y="2604490"/>
                </a:lnTo>
                <a:lnTo>
                  <a:pt x="6272946" y="2618443"/>
                </a:lnTo>
                <a:lnTo>
                  <a:pt x="6327013" y="2630536"/>
                </a:lnTo>
                <a:lnTo>
                  <a:pt x="6379918" y="2640769"/>
                </a:lnTo>
                <a:lnTo>
                  <a:pt x="6431659" y="2649142"/>
                </a:lnTo>
                <a:lnTo>
                  <a:pt x="6482238" y="2655654"/>
                </a:lnTo>
                <a:lnTo>
                  <a:pt x="6531654" y="2660306"/>
                </a:lnTo>
                <a:lnTo>
                  <a:pt x="6579908" y="2663097"/>
                </a:lnTo>
                <a:lnTo>
                  <a:pt x="6626999" y="2664028"/>
                </a:lnTo>
                <a:lnTo>
                  <a:pt x="6680701" y="2662623"/>
                </a:lnTo>
                <a:lnTo>
                  <a:pt x="6732847" y="2658408"/>
                </a:lnTo>
                <a:lnTo>
                  <a:pt x="6783437" y="2651384"/>
                </a:lnTo>
                <a:lnTo>
                  <a:pt x="6832470" y="2641551"/>
                </a:lnTo>
                <a:lnTo>
                  <a:pt x="6879947" y="2628907"/>
                </a:lnTo>
                <a:lnTo>
                  <a:pt x="6925867" y="2613454"/>
                </a:lnTo>
                <a:lnTo>
                  <a:pt x="6947644" y="2604490"/>
                </a:lnTo>
                <a:close/>
              </a:path>
              <a:path w="7452995" h="3679825">
                <a:moveTo>
                  <a:pt x="7329912" y="1051102"/>
                </a:moveTo>
                <a:lnTo>
                  <a:pt x="6755358" y="1051102"/>
                </a:lnTo>
                <a:lnTo>
                  <a:pt x="6801468" y="1054538"/>
                </a:lnTo>
                <a:lnTo>
                  <a:pt x="6844124" y="1064846"/>
                </a:lnTo>
                <a:lnTo>
                  <a:pt x="6883325" y="1082026"/>
                </a:lnTo>
                <a:lnTo>
                  <a:pt x="6919071" y="1106078"/>
                </a:lnTo>
                <a:lnTo>
                  <a:pt x="6951362" y="1137002"/>
                </a:lnTo>
                <a:lnTo>
                  <a:pt x="6980196" y="1174798"/>
                </a:lnTo>
                <a:lnTo>
                  <a:pt x="7005573" y="1219466"/>
                </a:lnTo>
                <a:lnTo>
                  <a:pt x="7021304" y="1254841"/>
                </a:lnTo>
                <a:lnTo>
                  <a:pt x="7035378" y="1293620"/>
                </a:lnTo>
                <a:lnTo>
                  <a:pt x="7047797" y="1335803"/>
                </a:lnTo>
                <a:lnTo>
                  <a:pt x="7058560" y="1381390"/>
                </a:lnTo>
                <a:lnTo>
                  <a:pt x="7067667" y="1430381"/>
                </a:lnTo>
                <a:lnTo>
                  <a:pt x="7075118" y="1482778"/>
                </a:lnTo>
                <a:lnTo>
                  <a:pt x="7080914" y="1538579"/>
                </a:lnTo>
                <a:lnTo>
                  <a:pt x="7085053" y="1597785"/>
                </a:lnTo>
                <a:lnTo>
                  <a:pt x="7087537" y="1660396"/>
                </a:lnTo>
                <a:lnTo>
                  <a:pt x="7088365" y="1726412"/>
                </a:lnTo>
                <a:lnTo>
                  <a:pt x="7086708" y="1785010"/>
                </a:lnTo>
                <a:lnTo>
                  <a:pt x="7081738" y="1840819"/>
                </a:lnTo>
                <a:lnTo>
                  <a:pt x="7073453" y="1893838"/>
                </a:lnTo>
                <a:lnTo>
                  <a:pt x="7061855" y="1944068"/>
                </a:lnTo>
                <a:lnTo>
                  <a:pt x="7046943" y="1991508"/>
                </a:lnTo>
                <a:lnTo>
                  <a:pt x="7028716" y="2036158"/>
                </a:lnTo>
                <a:lnTo>
                  <a:pt x="7007175" y="2078019"/>
                </a:lnTo>
                <a:lnTo>
                  <a:pt x="6982320" y="2117090"/>
                </a:lnTo>
                <a:lnTo>
                  <a:pt x="6949910" y="2157639"/>
                </a:lnTo>
                <a:lnTo>
                  <a:pt x="6914071" y="2192782"/>
                </a:lnTo>
                <a:lnTo>
                  <a:pt x="6874801" y="2222519"/>
                </a:lnTo>
                <a:lnTo>
                  <a:pt x="6832101" y="2246849"/>
                </a:lnTo>
                <a:lnTo>
                  <a:pt x="6785971" y="2265772"/>
                </a:lnTo>
                <a:lnTo>
                  <a:pt x="6736410" y="2279288"/>
                </a:lnTo>
                <a:lnTo>
                  <a:pt x="6683420" y="2287398"/>
                </a:lnTo>
                <a:lnTo>
                  <a:pt x="6626999" y="2290102"/>
                </a:lnTo>
                <a:lnTo>
                  <a:pt x="7307659" y="2290102"/>
                </a:lnTo>
                <a:lnTo>
                  <a:pt x="7342893" y="2228323"/>
                </a:lnTo>
                <a:lnTo>
                  <a:pt x="7363813" y="2184624"/>
                </a:lnTo>
                <a:lnTo>
                  <a:pt x="7382530" y="2139483"/>
                </a:lnTo>
                <a:lnTo>
                  <a:pt x="7399045" y="2092899"/>
                </a:lnTo>
                <a:lnTo>
                  <a:pt x="7413358" y="2044873"/>
                </a:lnTo>
                <a:lnTo>
                  <a:pt x="7425469" y="1995403"/>
                </a:lnTo>
                <a:lnTo>
                  <a:pt x="7435378" y="1944491"/>
                </a:lnTo>
                <a:lnTo>
                  <a:pt x="7443085" y="1892136"/>
                </a:lnTo>
                <a:lnTo>
                  <a:pt x="7448590" y="1838338"/>
                </a:lnTo>
                <a:lnTo>
                  <a:pt x="7451893" y="1783096"/>
                </a:lnTo>
                <a:lnTo>
                  <a:pt x="7452994" y="1726412"/>
                </a:lnTo>
                <a:lnTo>
                  <a:pt x="7452283" y="1664308"/>
                </a:lnTo>
                <a:lnTo>
                  <a:pt x="7450147" y="1603969"/>
                </a:lnTo>
                <a:lnTo>
                  <a:pt x="7446588" y="1545396"/>
                </a:lnTo>
                <a:lnTo>
                  <a:pt x="7441605" y="1488588"/>
                </a:lnTo>
                <a:lnTo>
                  <a:pt x="7435198" y="1433546"/>
                </a:lnTo>
                <a:lnTo>
                  <a:pt x="7427368" y="1380270"/>
                </a:lnTo>
                <a:lnTo>
                  <a:pt x="7418114" y="1328759"/>
                </a:lnTo>
                <a:lnTo>
                  <a:pt x="7407436" y="1279014"/>
                </a:lnTo>
                <a:lnTo>
                  <a:pt x="7395335" y="1231034"/>
                </a:lnTo>
                <a:lnTo>
                  <a:pt x="7381810" y="1184819"/>
                </a:lnTo>
                <a:lnTo>
                  <a:pt x="7366861" y="1140370"/>
                </a:lnTo>
                <a:lnTo>
                  <a:pt x="7350488" y="1097685"/>
                </a:lnTo>
                <a:lnTo>
                  <a:pt x="7332692" y="1056766"/>
                </a:lnTo>
                <a:lnTo>
                  <a:pt x="7329912" y="1051102"/>
                </a:lnTo>
                <a:close/>
              </a:path>
              <a:path w="7452995" h="3679825">
                <a:moveTo>
                  <a:pt x="6755358" y="679030"/>
                </a:moveTo>
                <a:lnTo>
                  <a:pt x="6709728" y="680555"/>
                </a:lnTo>
                <a:lnTo>
                  <a:pt x="6663375" y="685130"/>
                </a:lnTo>
                <a:lnTo>
                  <a:pt x="6616299" y="692753"/>
                </a:lnTo>
                <a:lnTo>
                  <a:pt x="6568500" y="703424"/>
                </a:lnTo>
                <a:lnTo>
                  <a:pt x="6519975" y="717142"/>
                </a:lnTo>
                <a:lnTo>
                  <a:pt x="6470726" y="733907"/>
                </a:lnTo>
                <a:lnTo>
                  <a:pt x="6427978" y="750708"/>
                </a:lnTo>
                <a:lnTo>
                  <a:pt x="6384773" y="769750"/>
                </a:lnTo>
                <a:lnTo>
                  <a:pt x="6341111" y="791032"/>
                </a:lnTo>
                <a:lnTo>
                  <a:pt x="6296994" y="814553"/>
                </a:lnTo>
                <a:lnTo>
                  <a:pt x="6252422" y="840313"/>
                </a:lnTo>
                <a:lnTo>
                  <a:pt x="6207394" y="868313"/>
                </a:lnTo>
                <a:lnTo>
                  <a:pt x="6161913" y="898550"/>
                </a:lnTo>
                <a:lnTo>
                  <a:pt x="7236378" y="898550"/>
                </a:lnTo>
                <a:lnTo>
                  <a:pt x="7195772" y="851778"/>
                </a:lnTo>
                <a:lnTo>
                  <a:pt x="7161128" y="818956"/>
                </a:lnTo>
                <a:lnTo>
                  <a:pt x="7124395" y="789590"/>
                </a:lnTo>
                <a:lnTo>
                  <a:pt x="7085574" y="763677"/>
                </a:lnTo>
                <a:lnTo>
                  <a:pt x="7044665" y="741220"/>
                </a:lnTo>
                <a:lnTo>
                  <a:pt x="7001668" y="722218"/>
                </a:lnTo>
                <a:lnTo>
                  <a:pt x="6956583" y="706670"/>
                </a:lnTo>
                <a:lnTo>
                  <a:pt x="6909409" y="694578"/>
                </a:lnTo>
                <a:lnTo>
                  <a:pt x="6860147" y="685940"/>
                </a:lnTo>
                <a:lnTo>
                  <a:pt x="6808797" y="680758"/>
                </a:lnTo>
                <a:lnTo>
                  <a:pt x="6755358" y="6790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68790" y="4161526"/>
            <a:ext cx="7696200" cy="3107055"/>
          </a:xfrm>
          <a:custGeom>
            <a:avLst/>
            <a:gdLst/>
            <a:ahLst/>
            <a:cxnLst/>
            <a:rect l="l" t="t" r="r" b="b"/>
            <a:pathLst>
              <a:path w="7696200" h="3107054">
                <a:moveTo>
                  <a:pt x="178600" y="1017612"/>
                </a:moveTo>
                <a:lnTo>
                  <a:pt x="107437" y="1031100"/>
                </a:lnTo>
                <a:lnTo>
                  <a:pt x="50228" y="1071562"/>
                </a:lnTo>
                <a:lnTo>
                  <a:pt x="12555" y="1132485"/>
                </a:lnTo>
                <a:lnTo>
                  <a:pt x="0" y="1207363"/>
                </a:lnTo>
                <a:lnTo>
                  <a:pt x="4599" y="1257437"/>
                </a:lnTo>
                <a:lnTo>
                  <a:pt x="18397" y="1299760"/>
                </a:lnTo>
                <a:lnTo>
                  <a:pt x="41394" y="1334331"/>
                </a:lnTo>
                <a:lnTo>
                  <a:pt x="73588" y="1361152"/>
                </a:lnTo>
                <a:lnTo>
                  <a:pt x="114980" y="1380221"/>
                </a:lnTo>
                <a:lnTo>
                  <a:pt x="165569" y="1391538"/>
                </a:lnTo>
                <a:lnTo>
                  <a:pt x="232659" y="1397729"/>
                </a:lnTo>
                <a:lnTo>
                  <a:pt x="456835" y="1416098"/>
                </a:lnTo>
                <a:lnTo>
                  <a:pt x="542412" y="1421446"/>
                </a:lnTo>
                <a:lnTo>
                  <a:pt x="578573" y="1423161"/>
                </a:lnTo>
                <a:lnTo>
                  <a:pt x="615772" y="2509608"/>
                </a:lnTo>
                <a:lnTo>
                  <a:pt x="615424" y="2549375"/>
                </a:lnTo>
                <a:lnTo>
                  <a:pt x="614379" y="2597978"/>
                </a:lnTo>
                <a:lnTo>
                  <a:pt x="612637" y="2655416"/>
                </a:lnTo>
                <a:lnTo>
                  <a:pt x="607755" y="2787963"/>
                </a:lnTo>
                <a:lnTo>
                  <a:pt x="606013" y="2845404"/>
                </a:lnTo>
                <a:lnTo>
                  <a:pt x="604969" y="2894009"/>
                </a:lnTo>
                <a:lnTo>
                  <a:pt x="604621" y="2933776"/>
                </a:lnTo>
                <a:lnTo>
                  <a:pt x="608050" y="2968537"/>
                </a:lnTo>
                <a:lnTo>
                  <a:pt x="635487" y="3028997"/>
                </a:lnTo>
                <a:lnTo>
                  <a:pt x="688159" y="3075854"/>
                </a:lnTo>
                <a:lnTo>
                  <a:pt x="752801" y="3100043"/>
                </a:lnTo>
                <a:lnTo>
                  <a:pt x="788784" y="3103067"/>
                </a:lnTo>
                <a:lnTo>
                  <a:pt x="823917" y="3099699"/>
                </a:lnTo>
                <a:lnTo>
                  <a:pt x="883758" y="3072762"/>
                </a:lnTo>
                <a:lnTo>
                  <a:pt x="929699" y="3018887"/>
                </a:lnTo>
                <a:lnTo>
                  <a:pt x="947457" y="2981849"/>
                </a:lnTo>
                <a:lnTo>
                  <a:pt x="961740" y="2938076"/>
                </a:lnTo>
                <a:lnTo>
                  <a:pt x="972548" y="2887570"/>
                </a:lnTo>
                <a:lnTo>
                  <a:pt x="979881" y="2830331"/>
                </a:lnTo>
                <a:lnTo>
                  <a:pt x="983739" y="2766357"/>
                </a:lnTo>
                <a:lnTo>
                  <a:pt x="984122" y="2695651"/>
                </a:lnTo>
                <a:lnTo>
                  <a:pt x="982205" y="2597978"/>
                </a:lnTo>
                <a:lnTo>
                  <a:pt x="980401" y="2518917"/>
                </a:lnTo>
                <a:lnTo>
                  <a:pt x="945057" y="1419440"/>
                </a:lnTo>
                <a:lnTo>
                  <a:pt x="1086444" y="1401581"/>
                </a:lnTo>
                <a:lnTo>
                  <a:pt x="1137047" y="1396002"/>
                </a:lnTo>
                <a:lnTo>
                  <a:pt x="1174254" y="1392654"/>
                </a:lnTo>
                <a:lnTo>
                  <a:pt x="1198067" y="1391538"/>
                </a:lnTo>
                <a:lnTo>
                  <a:pt x="1434798" y="1391538"/>
                </a:lnTo>
                <a:lnTo>
                  <a:pt x="1455029" y="1385723"/>
                </a:lnTo>
                <a:lnTo>
                  <a:pt x="1513395" y="1345958"/>
                </a:lnTo>
                <a:lnTo>
                  <a:pt x="1551765" y="1285732"/>
                </a:lnTo>
                <a:lnTo>
                  <a:pt x="1564551" y="1211084"/>
                </a:lnTo>
                <a:lnTo>
                  <a:pt x="1560012" y="1160039"/>
                </a:lnTo>
                <a:lnTo>
                  <a:pt x="1546396" y="1117030"/>
                </a:lnTo>
                <a:lnTo>
                  <a:pt x="1523702" y="1082056"/>
                </a:lnTo>
                <a:lnTo>
                  <a:pt x="1491929" y="1055118"/>
                </a:lnTo>
                <a:lnTo>
                  <a:pt x="1479213" y="1049235"/>
                </a:lnTo>
                <a:lnTo>
                  <a:pt x="569264" y="1049235"/>
                </a:lnTo>
                <a:lnTo>
                  <a:pt x="178600" y="1017612"/>
                </a:lnTo>
                <a:close/>
              </a:path>
              <a:path w="7696200" h="3107054">
                <a:moveTo>
                  <a:pt x="1434798" y="1391538"/>
                </a:moveTo>
                <a:lnTo>
                  <a:pt x="1198067" y="1391538"/>
                </a:lnTo>
                <a:lnTo>
                  <a:pt x="1218474" y="1391772"/>
                </a:lnTo>
                <a:lnTo>
                  <a:pt x="1240624" y="1392470"/>
                </a:lnTo>
                <a:lnTo>
                  <a:pt x="1264518" y="1393633"/>
                </a:lnTo>
                <a:lnTo>
                  <a:pt x="1315791" y="1396886"/>
                </a:lnTo>
                <a:lnTo>
                  <a:pt x="1339684" y="1398049"/>
                </a:lnTo>
                <a:lnTo>
                  <a:pt x="1361835" y="1398748"/>
                </a:lnTo>
                <a:lnTo>
                  <a:pt x="1382242" y="1398981"/>
                </a:lnTo>
                <a:lnTo>
                  <a:pt x="1420437" y="1395666"/>
                </a:lnTo>
                <a:lnTo>
                  <a:pt x="1434798" y="1391538"/>
                </a:lnTo>
                <a:close/>
              </a:path>
              <a:path w="7696200" h="3107054">
                <a:moveTo>
                  <a:pt x="738555" y="385089"/>
                </a:moveTo>
                <a:lnTo>
                  <a:pt x="666472" y="397879"/>
                </a:lnTo>
                <a:lnTo>
                  <a:pt x="606475" y="436244"/>
                </a:lnTo>
                <a:lnTo>
                  <a:pt x="566013" y="494150"/>
                </a:lnTo>
                <a:lnTo>
                  <a:pt x="552526" y="565543"/>
                </a:lnTo>
                <a:lnTo>
                  <a:pt x="552861" y="597355"/>
                </a:lnTo>
                <a:lnTo>
                  <a:pt x="553866" y="636236"/>
                </a:lnTo>
                <a:lnTo>
                  <a:pt x="555540" y="682187"/>
                </a:lnTo>
                <a:lnTo>
                  <a:pt x="557884" y="735207"/>
                </a:lnTo>
                <a:lnTo>
                  <a:pt x="560895" y="795299"/>
                </a:lnTo>
                <a:lnTo>
                  <a:pt x="563911" y="856352"/>
                </a:lnTo>
                <a:lnTo>
                  <a:pt x="566255" y="912272"/>
                </a:lnTo>
                <a:lnTo>
                  <a:pt x="567928" y="963059"/>
                </a:lnTo>
                <a:lnTo>
                  <a:pt x="568930" y="1008714"/>
                </a:lnTo>
                <a:lnTo>
                  <a:pt x="569264" y="1049235"/>
                </a:lnTo>
                <a:lnTo>
                  <a:pt x="1479213" y="1049235"/>
                </a:lnTo>
                <a:lnTo>
                  <a:pt x="1475177" y="1047368"/>
                </a:lnTo>
                <a:lnTo>
                  <a:pt x="933894" y="1047368"/>
                </a:lnTo>
                <a:lnTo>
                  <a:pt x="935761" y="932027"/>
                </a:lnTo>
                <a:lnTo>
                  <a:pt x="939482" y="824128"/>
                </a:lnTo>
                <a:lnTo>
                  <a:pt x="939132" y="777503"/>
                </a:lnTo>
                <a:lnTo>
                  <a:pt x="938083" y="734366"/>
                </a:lnTo>
                <a:lnTo>
                  <a:pt x="936337" y="694717"/>
                </a:lnTo>
                <a:lnTo>
                  <a:pt x="924737" y="594465"/>
                </a:lnTo>
                <a:lnTo>
                  <a:pt x="911220" y="538917"/>
                </a:lnTo>
                <a:lnTo>
                  <a:pt x="893343" y="491915"/>
                </a:lnTo>
                <a:lnTo>
                  <a:pt x="871105" y="453458"/>
                </a:lnTo>
                <a:lnTo>
                  <a:pt x="844508" y="423547"/>
                </a:lnTo>
                <a:lnTo>
                  <a:pt x="778233" y="389362"/>
                </a:lnTo>
                <a:lnTo>
                  <a:pt x="738555" y="385089"/>
                </a:lnTo>
                <a:close/>
              </a:path>
              <a:path w="7696200" h="3107054">
                <a:moveTo>
                  <a:pt x="1198067" y="1017612"/>
                </a:moveTo>
                <a:lnTo>
                  <a:pt x="1176784" y="1018803"/>
                </a:lnTo>
                <a:lnTo>
                  <a:pt x="1139726" y="1022373"/>
                </a:lnTo>
                <a:lnTo>
                  <a:pt x="1086893" y="1028325"/>
                </a:lnTo>
                <a:lnTo>
                  <a:pt x="933894" y="1047368"/>
                </a:lnTo>
                <a:lnTo>
                  <a:pt x="1475177" y="1047368"/>
                </a:lnTo>
                <a:lnTo>
                  <a:pt x="1421905" y="1029518"/>
                </a:lnTo>
                <a:lnTo>
                  <a:pt x="1382018" y="1024309"/>
                </a:lnTo>
                <a:lnTo>
                  <a:pt x="1331416" y="1020588"/>
                </a:lnTo>
                <a:lnTo>
                  <a:pt x="1270098" y="1018356"/>
                </a:lnTo>
                <a:lnTo>
                  <a:pt x="1198067" y="1017612"/>
                </a:lnTo>
                <a:close/>
              </a:path>
              <a:path w="7696200" h="3107054">
                <a:moveTo>
                  <a:pt x="3540986" y="2889122"/>
                </a:moveTo>
                <a:lnTo>
                  <a:pt x="3132861" y="2889122"/>
                </a:lnTo>
                <a:lnTo>
                  <a:pt x="3156002" y="2919934"/>
                </a:lnTo>
                <a:lnTo>
                  <a:pt x="3184490" y="2952837"/>
                </a:lnTo>
                <a:lnTo>
                  <a:pt x="3218325" y="2987833"/>
                </a:lnTo>
                <a:lnTo>
                  <a:pt x="3257511" y="3024924"/>
                </a:lnTo>
                <a:lnTo>
                  <a:pt x="3300417" y="3060737"/>
                </a:lnTo>
                <a:lnTo>
                  <a:pt x="3336112" y="3086320"/>
                </a:lnTo>
                <a:lnTo>
                  <a:pt x="3385870" y="3106788"/>
                </a:lnTo>
                <a:lnTo>
                  <a:pt x="3419244" y="3103764"/>
                </a:lnTo>
                <a:lnTo>
                  <a:pt x="3479705" y="3079575"/>
                </a:lnTo>
                <a:lnTo>
                  <a:pt x="3529586" y="3032601"/>
                </a:lnTo>
                <a:lnTo>
                  <a:pt x="3555627" y="2971208"/>
                </a:lnTo>
                <a:lnTo>
                  <a:pt x="3558882" y="2935630"/>
                </a:lnTo>
                <a:lnTo>
                  <a:pt x="3547719" y="2904007"/>
                </a:lnTo>
                <a:lnTo>
                  <a:pt x="3540986" y="2889122"/>
                </a:lnTo>
                <a:close/>
              </a:path>
              <a:path w="7696200" h="3107054">
                <a:moveTo>
                  <a:pt x="2818472" y="1041793"/>
                </a:moveTo>
                <a:lnTo>
                  <a:pt x="2768329" y="1042900"/>
                </a:lnTo>
                <a:lnTo>
                  <a:pt x="2719016" y="1046222"/>
                </a:lnTo>
                <a:lnTo>
                  <a:pt x="2670534" y="1051758"/>
                </a:lnTo>
                <a:lnTo>
                  <a:pt x="2622882" y="1059508"/>
                </a:lnTo>
                <a:lnTo>
                  <a:pt x="2576060" y="1069472"/>
                </a:lnTo>
                <a:lnTo>
                  <a:pt x="2530070" y="1081651"/>
                </a:lnTo>
                <a:lnTo>
                  <a:pt x="2484909" y="1096044"/>
                </a:lnTo>
                <a:lnTo>
                  <a:pt x="2440579" y="1112652"/>
                </a:lnTo>
                <a:lnTo>
                  <a:pt x="2397080" y="1131474"/>
                </a:lnTo>
                <a:lnTo>
                  <a:pt x="2354410" y="1152510"/>
                </a:lnTo>
                <a:lnTo>
                  <a:pt x="2312572" y="1175761"/>
                </a:lnTo>
                <a:lnTo>
                  <a:pt x="2271563" y="1201226"/>
                </a:lnTo>
                <a:lnTo>
                  <a:pt x="2231385" y="1228906"/>
                </a:lnTo>
                <a:lnTo>
                  <a:pt x="2192038" y="1258800"/>
                </a:lnTo>
                <a:lnTo>
                  <a:pt x="2153520" y="1290909"/>
                </a:lnTo>
                <a:lnTo>
                  <a:pt x="2115833" y="1325232"/>
                </a:lnTo>
                <a:lnTo>
                  <a:pt x="2078977" y="1361770"/>
                </a:lnTo>
                <a:lnTo>
                  <a:pt x="2043607" y="1399865"/>
                </a:lnTo>
                <a:lnTo>
                  <a:pt x="2010381" y="1438862"/>
                </a:lnTo>
                <a:lnTo>
                  <a:pt x="1979298" y="1478760"/>
                </a:lnTo>
                <a:lnTo>
                  <a:pt x="1950360" y="1519560"/>
                </a:lnTo>
                <a:lnTo>
                  <a:pt x="1923564" y="1561260"/>
                </a:lnTo>
                <a:lnTo>
                  <a:pt x="1898913" y="1603862"/>
                </a:lnTo>
                <a:lnTo>
                  <a:pt x="1876405" y="1647365"/>
                </a:lnTo>
                <a:lnTo>
                  <a:pt x="1856040" y="1691769"/>
                </a:lnTo>
                <a:lnTo>
                  <a:pt x="1837820" y="1737074"/>
                </a:lnTo>
                <a:lnTo>
                  <a:pt x="1821742" y="1783281"/>
                </a:lnTo>
                <a:lnTo>
                  <a:pt x="1807809" y="1830389"/>
                </a:lnTo>
                <a:lnTo>
                  <a:pt x="1796019" y="1878398"/>
                </a:lnTo>
                <a:lnTo>
                  <a:pt x="1786373" y="1927308"/>
                </a:lnTo>
                <a:lnTo>
                  <a:pt x="1778870" y="1977120"/>
                </a:lnTo>
                <a:lnTo>
                  <a:pt x="1773511" y="2027832"/>
                </a:lnTo>
                <a:lnTo>
                  <a:pt x="1770296" y="2079446"/>
                </a:lnTo>
                <a:lnTo>
                  <a:pt x="1769224" y="2131961"/>
                </a:lnTo>
                <a:lnTo>
                  <a:pt x="1770059" y="2194370"/>
                </a:lnTo>
                <a:lnTo>
                  <a:pt x="1772564" y="2254596"/>
                </a:lnTo>
                <a:lnTo>
                  <a:pt x="1776740" y="2312639"/>
                </a:lnTo>
                <a:lnTo>
                  <a:pt x="1782586" y="2368499"/>
                </a:lnTo>
                <a:lnTo>
                  <a:pt x="1790102" y="2422177"/>
                </a:lnTo>
                <a:lnTo>
                  <a:pt x="1799288" y="2473672"/>
                </a:lnTo>
                <a:lnTo>
                  <a:pt x="1810145" y="2522984"/>
                </a:lnTo>
                <a:lnTo>
                  <a:pt x="1822672" y="2570113"/>
                </a:lnTo>
                <a:lnTo>
                  <a:pt x="1836868" y="2615059"/>
                </a:lnTo>
                <a:lnTo>
                  <a:pt x="1852735" y="2657822"/>
                </a:lnTo>
                <a:lnTo>
                  <a:pt x="1870272" y="2698402"/>
                </a:lnTo>
                <a:lnTo>
                  <a:pt x="1889479" y="2736800"/>
                </a:lnTo>
                <a:lnTo>
                  <a:pt x="1910356" y="2773014"/>
                </a:lnTo>
                <a:lnTo>
                  <a:pt x="1932903" y="2807046"/>
                </a:lnTo>
                <a:lnTo>
                  <a:pt x="1957120" y="2838894"/>
                </a:lnTo>
                <a:lnTo>
                  <a:pt x="1986762" y="2872723"/>
                </a:lnTo>
                <a:lnTo>
                  <a:pt x="2018815" y="2904046"/>
                </a:lnTo>
                <a:lnTo>
                  <a:pt x="2053279" y="2932863"/>
                </a:lnTo>
                <a:lnTo>
                  <a:pt x="2090154" y="2959174"/>
                </a:lnTo>
                <a:lnTo>
                  <a:pt x="2129440" y="2982979"/>
                </a:lnTo>
                <a:lnTo>
                  <a:pt x="2171137" y="3004278"/>
                </a:lnTo>
                <a:lnTo>
                  <a:pt x="2215245" y="3023071"/>
                </a:lnTo>
                <a:lnTo>
                  <a:pt x="2261763" y="3039358"/>
                </a:lnTo>
                <a:lnTo>
                  <a:pt x="2310692" y="3053140"/>
                </a:lnTo>
                <a:lnTo>
                  <a:pt x="2362032" y="3064416"/>
                </a:lnTo>
                <a:lnTo>
                  <a:pt x="2415783" y="3073186"/>
                </a:lnTo>
                <a:lnTo>
                  <a:pt x="2471944" y="3079450"/>
                </a:lnTo>
                <a:lnTo>
                  <a:pt x="2530516" y="3083208"/>
                </a:lnTo>
                <a:lnTo>
                  <a:pt x="2591498" y="3084461"/>
                </a:lnTo>
                <a:lnTo>
                  <a:pt x="2629752" y="3082489"/>
                </a:lnTo>
                <a:lnTo>
                  <a:pt x="2671576" y="3076573"/>
                </a:lnTo>
                <a:lnTo>
                  <a:pt x="2716970" y="3066713"/>
                </a:lnTo>
                <a:lnTo>
                  <a:pt x="2765935" y="3052908"/>
                </a:lnTo>
                <a:lnTo>
                  <a:pt x="2818472" y="3035160"/>
                </a:lnTo>
                <a:lnTo>
                  <a:pt x="2858143" y="3020106"/>
                </a:lnTo>
                <a:lnTo>
                  <a:pt x="2899561" y="3003115"/>
                </a:lnTo>
                <a:lnTo>
                  <a:pt x="2942727" y="2984189"/>
                </a:lnTo>
                <a:lnTo>
                  <a:pt x="2987640" y="2963327"/>
                </a:lnTo>
                <a:lnTo>
                  <a:pt x="3034300" y="2940528"/>
                </a:lnTo>
                <a:lnTo>
                  <a:pt x="3082707" y="2915793"/>
                </a:lnTo>
                <a:lnTo>
                  <a:pt x="3132861" y="2889122"/>
                </a:lnTo>
                <a:lnTo>
                  <a:pt x="3540986" y="2889122"/>
                </a:lnTo>
                <a:lnTo>
                  <a:pt x="3522144" y="2846800"/>
                </a:lnTo>
                <a:lnTo>
                  <a:pt x="3504933" y="2805404"/>
                </a:lnTo>
                <a:lnTo>
                  <a:pt x="3486463" y="2758897"/>
                </a:lnTo>
                <a:lnTo>
                  <a:pt x="2567317" y="2758897"/>
                </a:lnTo>
                <a:lnTo>
                  <a:pt x="2515054" y="2756513"/>
                </a:lnTo>
                <a:lnTo>
                  <a:pt x="2466162" y="2749362"/>
                </a:lnTo>
                <a:lnTo>
                  <a:pt x="2420642" y="2737444"/>
                </a:lnTo>
                <a:lnTo>
                  <a:pt x="2378494" y="2720759"/>
                </a:lnTo>
                <a:lnTo>
                  <a:pt x="2339717" y="2699306"/>
                </a:lnTo>
                <a:lnTo>
                  <a:pt x="2304313" y="2673086"/>
                </a:lnTo>
                <a:lnTo>
                  <a:pt x="2272280" y="2642099"/>
                </a:lnTo>
                <a:lnTo>
                  <a:pt x="2243620" y="2606344"/>
                </a:lnTo>
                <a:lnTo>
                  <a:pt x="2204776" y="2539227"/>
                </a:lnTo>
                <a:lnTo>
                  <a:pt x="2188591" y="2501091"/>
                </a:lnTo>
                <a:lnTo>
                  <a:pt x="2174564" y="2459904"/>
                </a:lnTo>
                <a:lnTo>
                  <a:pt x="2162695" y="2415665"/>
                </a:lnTo>
                <a:lnTo>
                  <a:pt x="2152984" y="2368374"/>
                </a:lnTo>
                <a:lnTo>
                  <a:pt x="2145431" y="2318033"/>
                </a:lnTo>
                <a:lnTo>
                  <a:pt x="2140036" y="2264640"/>
                </a:lnTo>
                <a:lnTo>
                  <a:pt x="2136799" y="2208195"/>
                </a:lnTo>
                <a:lnTo>
                  <a:pt x="2135720" y="2148700"/>
                </a:lnTo>
                <a:lnTo>
                  <a:pt x="2137174" y="2098038"/>
                </a:lnTo>
                <a:lnTo>
                  <a:pt x="2141534" y="2048372"/>
                </a:lnTo>
                <a:lnTo>
                  <a:pt x="2148801" y="1999700"/>
                </a:lnTo>
                <a:lnTo>
                  <a:pt x="2158974" y="1952023"/>
                </a:lnTo>
                <a:lnTo>
                  <a:pt x="2172054" y="1905340"/>
                </a:lnTo>
                <a:lnTo>
                  <a:pt x="2188041" y="1859653"/>
                </a:lnTo>
                <a:lnTo>
                  <a:pt x="2206935" y="1814959"/>
                </a:lnTo>
                <a:lnTo>
                  <a:pt x="2228735" y="1771261"/>
                </a:lnTo>
                <a:lnTo>
                  <a:pt x="2253442" y="1728556"/>
                </a:lnTo>
                <a:lnTo>
                  <a:pt x="2281056" y="1686846"/>
                </a:lnTo>
                <a:lnTo>
                  <a:pt x="2311577" y="1646131"/>
                </a:lnTo>
                <a:lnTo>
                  <a:pt x="2345004" y="1606410"/>
                </a:lnTo>
                <a:lnTo>
                  <a:pt x="2380436" y="1568820"/>
                </a:lnTo>
                <a:lnTo>
                  <a:pt x="2416966" y="1534500"/>
                </a:lnTo>
                <a:lnTo>
                  <a:pt x="2454594" y="1503449"/>
                </a:lnTo>
                <a:lnTo>
                  <a:pt x="2493319" y="1475667"/>
                </a:lnTo>
                <a:lnTo>
                  <a:pt x="2533143" y="1451153"/>
                </a:lnTo>
                <a:lnTo>
                  <a:pt x="2574064" y="1429908"/>
                </a:lnTo>
                <a:lnTo>
                  <a:pt x="2616083" y="1411932"/>
                </a:lnTo>
                <a:lnTo>
                  <a:pt x="2659201" y="1397225"/>
                </a:lnTo>
                <a:lnTo>
                  <a:pt x="2703416" y="1385786"/>
                </a:lnTo>
                <a:lnTo>
                  <a:pt x="2748730" y="1377615"/>
                </a:lnTo>
                <a:lnTo>
                  <a:pt x="2795142" y="1372713"/>
                </a:lnTo>
                <a:lnTo>
                  <a:pt x="2842653" y="1371079"/>
                </a:lnTo>
                <a:lnTo>
                  <a:pt x="3433634" y="1371079"/>
                </a:lnTo>
                <a:lnTo>
                  <a:pt x="3430291" y="1340580"/>
                </a:lnTo>
                <a:lnTo>
                  <a:pt x="3398664" y="1272447"/>
                </a:lnTo>
                <a:lnTo>
                  <a:pt x="3370991" y="1240386"/>
                </a:lnTo>
                <a:lnTo>
                  <a:pt x="3335411" y="1209663"/>
                </a:lnTo>
                <a:lnTo>
                  <a:pt x="3291925" y="1180276"/>
                </a:lnTo>
                <a:lnTo>
                  <a:pt x="3240533" y="1152226"/>
                </a:lnTo>
                <a:lnTo>
                  <a:pt x="3181235" y="1125512"/>
                </a:lnTo>
                <a:lnTo>
                  <a:pt x="3124627" y="1103299"/>
                </a:lnTo>
                <a:lnTo>
                  <a:pt x="3069614" y="1084505"/>
                </a:lnTo>
                <a:lnTo>
                  <a:pt x="3016197" y="1069128"/>
                </a:lnTo>
                <a:lnTo>
                  <a:pt x="2964374" y="1057169"/>
                </a:lnTo>
                <a:lnTo>
                  <a:pt x="2914146" y="1048627"/>
                </a:lnTo>
                <a:lnTo>
                  <a:pt x="2865512" y="1043502"/>
                </a:lnTo>
                <a:lnTo>
                  <a:pt x="2818472" y="1041793"/>
                </a:lnTo>
                <a:close/>
              </a:path>
              <a:path w="7696200" h="3107054">
                <a:moveTo>
                  <a:pt x="3433634" y="1371079"/>
                </a:moveTo>
                <a:lnTo>
                  <a:pt x="2842653" y="1371079"/>
                </a:lnTo>
                <a:lnTo>
                  <a:pt x="2858753" y="1372124"/>
                </a:lnTo>
                <a:lnTo>
                  <a:pt x="2877296" y="1375262"/>
                </a:lnTo>
                <a:lnTo>
                  <a:pt x="2921711" y="1387817"/>
                </a:lnTo>
                <a:lnTo>
                  <a:pt x="2975897" y="1409212"/>
                </a:lnTo>
                <a:lnTo>
                  <a:pt x="3039846" y="1439913"/>
                </a:lnTo>
                <a:lnTo>
                  <a:pt x="3030255" y="1492174"/>
                </a:lnTo>
                <a:lnTo>
                  <a:pt x="3021941" y="1542926"/>
                </a:lnTo>
                <a:lnTo>
                  <a:pt x="3014905" y="1592168"/>
                </a:lnTo>
                <a:lnTo>
                  <a:pt x="3009150" y="1639900"/>
                </a:lnTo>
                <a:lnTo>
                  <a:pt x="3004674" y="1685998"/>
                </a:lnTo>
                <a:lnTo>
                  <a:pt x="3001475" y="1730355"/>
                </a:lnTo>
                <a:lnTo>
                  <a:pt x="2999554" y="1772970"/>
                </a:lnTo>
                <a:lnTo>
                  <a:pt x="2998914" y="1813839"/>
                </a:lnTo>
                <a:lnTo>
                  <a:pt x="2999179" y="1847682"/>
                </a:lnTo>
                <a:lnTo>
                  <a:pt x="3001296" y="1921964"/>
                </a:lnTo>
                <a:lnTo>
                  <a:pt x="3003148" y="1962404"/>
                </a:lnTo>
                <a:lnTo>
                  <a:pt x="3005530" y="2005043"/>
                </a:lnTo>
                <a:lnTo>
                  <a:pt x="3008441" y="2049881"/>
                </a:lnTo>
                <a:lnTo>
                  <a:pt x="3011972" y="2098038"/>
                </a:lnTo>
                <a:lnTo>
                  <a:pt x="3015851" y="2146155"/>
                </a:lnTo>
                <a:lnTo>
                  <a:pt x="3020349" y="2197591"/>
                </a:lnTo>
                <a:lnTo>
                  <a:pt x="3025377" y="2251226"/>
                </a:lnTo>
                <a:lnTo>
                  <a:pt x="3030934" y="2307061"/>
                </a:lnTo>
                <a:lnTo>
                  <a:pt x="3037020" y="2365095"/>
                </a:lnTo>
                <a:lnTo>
                  <a:pt x="3043635" y="2425329"/>
                </a:lnTo>
                <a:lnTo>
                  <a:pt x="3050779" y="2487762"/>
                </a:lnTo>
                <a:lnTo>
                  <a:pt x="3058452" y="2552395"/>
                </a:lnTo>
                <a:lnTo>
                  <a:pt x="3012239" y="2591987"/>
                </a:lnTo>
                <a:lnTo>
                  <a:pt x="2970344" y="2625922"/>
                </a:lnTo>
                <a:lnTo>
                  <a:pt x="2932766" y="2654199"/>
                </a:lnTo>
                <a:lnTo>
                  <a:pt x="2899504" y="2676820"/>
                </a:lnTo>
                <a:lnTo>
                  <a:pt x="2827508" y="2713679"/>
                </a:lnTo>
                <a:lnTo>
                  <a:pt x="2781465" y="2729958"/>
                </a:lnTo>
                <a:lnTo>
                  <a:pt x="2732424" y="2742618"/>
                </a:lnTo>
                <a:lnTo>
                  <a:pt x="2680385" y="2751662"/>
                </a:lnTo>
                <a:lnTo>
                  <a:pt x="2625350" y="2757088"/>
                </a:lnTo>
                <a:lnTo>
                  <a:pt x="2567317" y="2758897"/>
                </a:lnTo>
                <a:lnTo>
                  <a:pt x="3486463" y="2758897"/>
                </a:lnTo>
                <a:lnTo>
                  <a:pt x="3455125" y="2678449"/>
                </a:lnTo>
                <a:lnTo>
                  <a:pt x="3435117" y="2624993"/>
                </a:lnTo>
                <a:lnTo>
                  <a:pt x="3418374" y="2578219"/>
                </a:lnTo>
                <a:lnTo>
                  <a:pt x="3404895" y="2538126"/>
                </a:lnTo>
                <a:lnTo>
                  <a:pt x="3387737" y="2477985"/>
                </a:lnTo>
                <a:lnTo>
                  <a:pt x="3378890" y="2437742"/>
                </a:lnTo>
                <a:lnTo>
                  <a:pt x="3371486" y="2393549"/>
                </a:lnTo>
                <a:lnTo>
                  <a:pt x="3365525" y="2345406"/>
                </a:lnTo>
                <a:lnTo>
                  <a:pt x="3361006" y="2293316"/>
                </a:lnTo>
                <a:lnTo>
                  <a:pt x="3357929" y="2237277"/>
                </a:lnTo>
                <a:lnTo>
                  <a:pt x="3356294" y="2177290"/>
                </a:lnTo>
                <a:lnTo>
                  <a:pt x="3356102" y="2113356"/>
                </a:lnTo>
                <a:lnTo>
                  <a:pt x="3356699" y="2051529"/>
                </a:lnTo>
                <a:lnTo>
                  <a:pt x="3357559" y="1992550"/>
                </a:lnTo>
                <a:lnTo>
                  <a:pt x="3358680" y="1936420"/>
                </a:lnTo>
                <a:lnTo>
                  <a:pt x="3360062" y="1883138"/>
                </a:lnTo>
                <a:lnTo>
                  <a:pt x="3361706" y="1832705"/>
                </a:lnTo>
                <a:lnTo>
                  <a:pt x="3363611" y="1785120"/>
                </a:lnTo>
                <a:lnTo>
                  <a:pt x="3365778" y="1740384"/>
                </a:lnTo>
                <a:lnTo>
                  <a:pt x="3368205" y="1698497"/>
                </a:lnTo>
                <a:lnTo>
                  <a:pt x="3372632" y="1637403"/>
                </a:lnTo>
                <a:lnTo>
                  <a:pt x="3377729" y="1583601"/>
                </a:lnTo>
                <a:lnTo>
                  <a:pt x="3383495" y="1537090"/>
                </a:lnTo>
                <a:lnTo>
                  <a:pt x="3389930" y="1497872"/>
                </a:lnTo>
                <a:lnTo>
                  <a:pt x="3413312" y="1445722"/>
                </a:lnTo>
                <a:lnTo>
                  <a:pt x="3424940" y="1424097"/>
                </a:lnTo>
                <a:lnTo>
                  <a:pt x="3431918" y="1401074"/>
                </a:lnTo>
                <a:lnTo>
                  <a:pt x="3434245" y="1376654"/>
                </a:lnTo>
                <a:lnTo>
                  <a:pt x="3433634" y="1371079"/>
                </a:lnTo>
                <a:close/>
              </a:path>
              <a:path w="7696200" h="3107054">
                <a:moveTo>
                  <a:pt x="5111250" y="2059406"/>
                </a:moveTo>
                <a:lnTo>
                  <a:pt x="4652327" y="2059406"/>
                </a:lnTo>
                <a:lnTo>
                  <a:pt x="4981600" y="2507754"/>
                </a:lnTo>
                <a:lnTo>
                  <a:pt x="5019714" y="2558454"/>
                </a:lnTo>
                <a:lnTo>
                  <a:pt x="5055791" y="2607689"/>
                </a:lnTo>
                <a:lnTo>
                  <a:pt x="5089929" y="2655592"/>
                </a:lnTo>
                <a:lnTo>
                  <a:pt x="5122094" y="2702118"/>
                </a:lnTo>
                <a:lnTo>
                  <a:pt x="5152288" y="2747268"/>
                </a:lnTo>
                <a:lnTo>
                  <a:pt x="5180509" y="2791042"/>
                </a:lnTo>
                <a:lnTo>
                  <a:pt x="5206759" y="2833439"/>
                </a:lnTo>
                <a:lnTo>
                  <a:pt x="5231036" y="2874459"/>
                </a:lnTo>
                <a:lnTo>
                  <a:pt x="5253341" y="2914102"/>
                </a:lnTo>
                <a:lnTo>
                  <a:pt x="5273674" y="2952368"/>
                </a:lnTo>
                <a:lnTo>
                  <a:pt x="5304488" y="2999582"/>
                </a:lnTo>
                <a:lnTo>
                  <a:pt x="5341113" y="3033304"/>
                </a:lnTo>
                <a:lnTo>
                  <a:pt x="5383551" y="3053537"/>
                </a:lnTo>
                <a:lnTo>
                  <a:pt x="5431802" y="3060280"/>
                </a:lnTo>
                <a:lnTo>
                  <a:pt x="5468836" y="3056909"/>
                </a:lnTo>
                <a:lnTo>
                  <a:pt x="5536278" y="3029934"/>
                </a:lnTo>
                <a:lnTo>
                  <a:pt x="5566689" y="3006331"/>
                </a:lnTo>
                <a:lnTo>
                  <a:pt x="5592325" y="2978070"/>
                </a:lnTo>
                <a:lnTo>
                  <a:pt x="5621624" y="2913885"/>
                </a:lnTo>
                <a:lnTo>
                  <a:pt x="5625287" y="2877959"/>
                </a:lnTo>
                <a:lnTo>
                  <a:pt x="5623310" y="2856540"/>
                </a:lnTo>
                <a:lnTo>
                  <a:pt x="5607497" y="2802383"/>
                </a:lnTo>
                <a:lnTo>
                  <a:pt x="5575870" y="2733136"/>
                </a:lnTo>
                <a:lnTo>
                  <a:pt x="5554127" y="2692854"/>
                </a:lnTo>
                <a:lnTo>
                  <a:pt x="5528431" y="2648799"/>
                </a:lnTo>
                <a:lnTo>
                  <a:pt x="5498782" y="2600971"/>
                </a:lnTo>
                <a:lnTo>
                  <a:pt x="5465179" y="2549372"/>
                </a:lnTo>
                <a:lnTo>
                  <a:pt x="5427624" y="2494000"/>
                </a:lnTo>
                <a:lnTo>
                  <a:pt x="5386116" y="2434856"/>
                </a:lnTo>
                <a:lnTo>
                  <a:pt x="5340654" y="2371940"/>
                </a:lnTo>
                <a:lnTo>
                  <a:pt x="5111250" y="2059406"/>
                </a:lnTo>
                <a:close/>
              </a:path>
              <a:path w="7696200" h="3107054">
                <a:moveTo>
                  <a:pt x="4151883" y="0"/>
                </a:moveTo>
                <a:lnTo>
                  <a:pt x="4113690" y="3255"/>
                </a:lnTo>
                <a:lnTo>
                  <a:pt x="4048115" y="29296"/>
                </a:lnTo>
                <a:lnTo>
                  <a:pt x="3998352" y="80108"/>
                </a:lnTo>
                <a:lnTo>
                  <a:pt x="3972773" y="148012"/>
                </a:lnTo>
                <a:lnTo>
                  <a:pt x="3969575" y="187896"/>
                </a:lnTo>
                <a:lnTo>
                  <a:pt x="3970097" y="231611"/>
                </a:lnTo>
                <a:lnTo>
                  <a:pt x="3971664" y="279049"/>
                </a:lnTo>
                <a:lnTo>
                  <a:pt x="3974279" y="330208"/>
                </a:lnTo>
                <a:lnTo>
                  <a:pt x="3981604" y="439969"/>
                </a:lnTo>
                <a:lnTo>
                  <a:pt x="3984220" y="491129"/>
                </a:lnTo>
                <a:lnTo>
                  <a:pt x="3985790" y="538567"/>
                </a:lnTo>
                <a:lnTo>
                  <a:pt x="3986314" y="582282"/>
                </a:lnTo>
                <a:lnTo>
                  <a:pt x="3986264" y="625715"/>
                </a:lnTo>
                <a:lnTo>
                  <a:pt x="3986115" y="670150"/>
                </a:lnTo>
                <a:lnTo>
                  <a:pt x="3985867" y="715587"/>
                </a:lnTo>
                <a:lnTo>
                  <a:pt x="3985520" y="762025"/>
                </a:lnTo>
                <a:lnTo>
                  <a:pt x="3985074" y="809464"/>
                </a:lnTo>
                <a:lnTo>
                  <a:pt x="3984529" y="857906"/>
                </a:lnTo>
                <a:lnTo>
                  <a:pt x="3983885" y="907348"/>
                </a:lnTo>
                <a:lnTo>
                  <a:pt x="3983042" y="963893"/>
                </a:lnTo>
                <a:lnTo>
                  <a:pt x="3982180" y="1015978"/>
                </a:lnTo>
                <a:lnTo>
                  <a:pt x="3981360" y="1061687"/>
                </a:lnTo>
                <a:lnTo>
                  <a:pt x="3980220" y="1119924"/>
                </a:lnTo>
                <a:lnTo>
                  <a:pt x="3979182" y="1169588"/>
                </a:lnTo>
                <a:lnTo>
                  <a:pt x="3976705" y="1280517"/>
                </a:lnTo>
                <a:lnTo>
                  <a:pt x="3975344" y="1346404"/>
                </a:lnTo>
                <a:lnTo>
                  <a:pt x="3974502" y="1389823"/>
                </a:lnTo>
                <a:lnTo>
                  <a:pt x="3973423" y="1450981"/>
                </a:lnTo>
                <a:lnTo>
                  <a:pt x="3972741" y="1492837"/>
                </a:lnTo>
                <a:lnTo>
                  <a:pt x="3971998" y="1543523"/>
                </a:lnTo>
                <a:lnTo>
                  <a:pt x="3971339" y="1594692"/>
                </a:lnTo>
                <a:lnTo>
                  <a:pt x="3970846" y="1638821"/>
                </a:lnTo>
                <a:lnTo>
                  <a:pt x="3970366" y="1689834"/>
                </a:lnTo>
                <a:lnTo>
                  <a:pt x="3970020" y="1736689"/>
                </a:lnTo>
                <a:lnTo>
                  <a:pt x="3969799" y="1777609"/>
                </a:lnTo>
                <a:lnTo>
                  <a:pt x="3969575" y="1871510"/>
                </a:lnTo>
                <a:lnTo>
                  <a:pt x="3969311" y="1907719"/>
                </a:lnTo>
                <a:lnTo>
                  <a:pt x="3968518" y="1947717"/>
                </a:lnTo>
                <a:lnTo>
                  <a:pt x="3967196" y="1991504"/>
                </a:lnTo>
                <a:lnTo>
                  <a:pt x="3965347" y="2039080"/>
                </a:lnTo>
                <a:lnTo>
                  <a:pt x="3962968" y="2090445"/>
                </a:lnTo>
                <a:lnTo>
                  <a:pt x="3960062" y="2145600"/>
                </a:lnTo>
                <a:lnTo>
                  <a:pt x="3956628" y="2204544"/>
                </a:lnTo>
                <a:lnTo>
                  <a:pt x="3952666" y="2267278"/>
                </a:lnTo>
                <a:lnTo>
                  <a:pt x="3943686" y="2400330"/>
                </a:lnTo>
                <a:lnTo>
                  <a:pt x="3939725" y="2463067"/>
                </a:lnTo>
                <a:lnTo>
                  <a:pt x="3936292" y="2522013"/>
                </a:lnTo>
                <a:lnTo>
                  <a:pt x="3933388" y="2577170"/>
                </a:lnTo>
                <a:lnTo>
                  <a:pt x="3931012" y="2628536"/>
                </a:lnTo>
                <a:lnTo>
                  <a:pt x="3929164" y="2676112"/>
                </a:lnTo>
                <a:lnTo>
                  <a:pt x="3927844" y="2719900"/>
                </a:lnTo>
                <a:lnTo>
                  <a:pt x="3927053" y="2759898"/>
                </a:lnTo>
                <a:lnTo>
                  <a:pt x="3926789" y="2796108"/>
                </a:lnTo>
                <a:lnTo>
                  <a:pt x="3929724" y="2855406"/>
                </a:lnTo>
                <a:lnTo>
                  <a:pt x="3938531" y="2906798"/>
                </a:lnTo>
                <a:lnTo>
                  <a:pt x="3953209" y="2950283"/>
                </a:lnTo>
                <a:lnTo>
                  <a:pt x="3973760" y="2985863"/>
                </a:lnTo>
                <a:lnTo>
                  <a:pt x="4000182" y="3013537"/>
                </a:lnTo>
                <a:lnTo>
                  <a:pt x="4070645" y="3045164"/>
                </a:lnTo>
                <a:lnTo>
                  <a:pt x="4114685" y="3049117"/>
                </a:lnTo>
                <a:lnTo>
                  <a:pt x="4152878" y="3045860"/>
                </a:lnTo>
                <a:lnTo>
                  <a:pt x="4218454" y="3019810"/>
                </a:lnTo>
                <a:lnTo>
                  <a:pt x="4268217" y="2969002"/>
                </a:lnTo>
                <a:lnTo>
                  <a:pt x="4293796" y="2901099"/>
                </a:lnTo>
                <a:lnTo>
                  <a:pt x="4296994" y="2861221"/>
                </a:lnTo>
                <a:lnTo>
                  <a:pt x="4297163" y="2811374"/>
                </a:lnTo>
                <a:lnTo>
                  <a:pt x="4297693" y="2759898"/>
                </a:lnTo>
                <a:lnTo>
                  <a:pt x="4298515" y="2710943"/>
                </a:lnTo>
                <a:lnTo>
                  <a:pt x="4299699" y="2660359"/>
                </a:lnTo>
                <a:lnTo>
                  <a:pt x="4301288" y="2607689"/>
                </a:lnTo>
                <a:lnTo>
                  <a:pt x="4303083" y="2558410"/>
                </a:lnTo>
                <a:lnTo>
                  <a:pt x="4305279" y="2507132"/>
                </a:lnTo>
                <a:lnTo>
                  <a:pt x="4307815" y="2455565"/>
                </a:lnTo>
                <a:lnTo>
                  <a:pt x="4310690" y="2403751"/>
                </a:lnTo>
                <a:lnTo>
                  <a:pt x="4313903" y="2351691"/>
                </a:lnTo>
                <a:lnTo>
                  <a:pt x="4317453" y="2299385"/>
                </a:lnTo>
                <a:lnTo>
                  <a:pt x="4423493" y="2226486"/>
                </a:lnTo>
                <a:lnTo>
                  <a:pt x="4470932" y="2193262"/>
                </a:lnTo>
                <a:lnTo>
                  <a:pt x="4514651" y="2162189"/>
                </a:lnTo>
                <a:lnTo>
                  <a:pt x="4554650" y="2133266"/>
                </a:lnTo>
                <a:lnTo>
                  <a:pt x="4590929" y="2106495"/>
                </a:lnTo>
                <a:lnTo>
                  <a:pt x="4623488" y="2081875"/>
                </a:lnTo>
                <a:lnTo>
                  <a:pt x="4652327" y="2059406"/>
                </a:lnTo>
                <a:lnTo>
                  <a:pt x="5111250" y="2059406"/>
                </a:lnTo>
                <a:lnTo>
                  <a:pt x="4948749" y="1838020"/>
                </a:lnTo>
                <a:lnTo>
                  <a:pt x="4334205" y="1838020"/>
                </a:lnTo>
                <a:lnTo>
                  <a:pt x="4333708" y="1788220"/>
                </a:lnTo>
                <a:lnTo>
                  <a:pt x="4333359" y="1736689"/>
                </a:lnTo>
                <a:lnTo>
                  <a:pt x="4333241" y="1705680"/>
                </a:lnTo>
                <a:lnTo>
                  <a:pt x="4333282" y="1585807"/>
                </a:lnTo>
                <a:lnTo>
                  <a:pt x="4333539" y="1539222"/>
                </a:lnTo>
                <a:lnTo>
                  <a:pt x="4333939" y="1492837"/>
                </a:lnTo>
                <a:lnTo>
                  <a:pt x="4334552" y="1439623"/>
                </a:lnTo>
                <a:lnTo>
                  <a:pt x="4335312" y="1388593"/>
                </a:lnTo>
                <a:lnTo>
                  <a:pt x="4336182" y="1340023"/>
                </a:lnTo>
                <a:lnTo>
                  <a:pt x="4337227" y="1290224"/>
                </a:lnTo>
                <a:lnTo>
                  <a:pt x="4338427" y="1240424"/>
                </a:lnTo>
                <a:lnTo>
                  <a:pt x="4339780" y="1190624"/>
                </a:lnTo>
                <a:lnTo>
                  <a:pt x="4352810" y="591591"/>
                </a:lnTo>
                <a:lnTo>
                  <a:pt x="4352227" y="546885"/>
                </a:lnTo>
                <a:lnTo>
                  <a:pt x="4350480" y="498341"/>
                </a:lnTo>
                <a:lnTo>
                  <a:pt x="4347570" y="445958"/>
                </a:lnTo>
                <a:lnTo>
                  <a:pt x="4339434" y="333523"/>
                </a:lnTo>
                <a:lnTo>
                  <a:pt x="4336529" y="281144"/>
                </a:lnTo>
                <a:lnTo>
                  <a:pt x="4334786" y="232601"/>
                </a:lnTo>
                <a:lnTo>
                  <a:pt x="4334205" y="187896"/>
                </a:lnTo>
                <a:lnTo>
                  <a:pt x="4331007" y="148012"/>
                </a:lnTo>
                <a:lnTo>
                  <a:pt x="4305423" y="80108"/>
                </a:lnTo>
                <a:lnTo>
                  <a:pt x="4255657" y="29296"/>
                </a:lnTo>
                <a:lnTo>
                  <a:pt x="4190078" y="3255"/>
                </a:lnTo>
                <a:lnTo>
                  <a:pt x="4151883" y="0"/>
                </a:lnTo>
                <a:close/>
              </a:path>
              <a:path w="7696200" h="3107054">
                <a:moveTo>
                  <a:pt x="5362981" y="928306"/>
                </a:moveTo>
                <a:lnTo>
                  <a:pt x="5294610" y="944124"/>
                </a:lnTo>
                <a:lnTo>
                  <a:pt x="5230888" y="991565"/>
                </a:lnTo>
                <a:lnTo>
                  <a:pt x="4821618" y="1413865"/>
                </a:lnTo>
                <a:lnTo>
                  <a:pt x="4785445" y="1449134"/>
                </a:lnTo>
                <a:lnTo>
                  <a:pt x="4749052" y="1483962"/>
                </a:lnTo>
                <a:lnTo>
                  <a:pt x="4712439" y="1518351"/>
                </a:lnTo>
                <a:lnTo>
                  <a:pt x="4675605" y="1552299"/>
                </a:lnTo>
                <a:lnTo>
                  <a:pt x="4638552" y="1585807"/>
                </a:lnTo>
                <a:lnTo>
                  <a:pt x="4601279" y="1618875"/>
                </a:lnTo>
                <a:lnTo>
                  <a:pt x="4563785" y="1651502"/>
                </a:lnTo>
                <a:lnTo>
                  <a:pt x="4526072" y="1683689"/>
                </a:lnTo>
                <a:lnTo>
                  <a:pt x="4488139" y="1715436"/>
                </a:lnTo>
                <a:lnTo>
                  <a:pt x="4449985" y="1746743"/>
                </a:lnTo>
                <a:lnTo>
                  <a:pt x="4411612" y="1777609"/>
                </a:lnTo>
                <a:lnTo>
                  <a:pt x="4373018" y="1808035"/>
                </a:lnTo>
                <a:lnTo>
                  <a:pt x="4334205" y="1838020"/>
                </a:lnTo>
                <a:lnTo>
                  <a:pt x="4948749" y="1838020"/>
                </a:lnTo>
                <a:lnTo>
                  <a:pt x="4935093" y="1819414"/>
                </a:lnTo>
                <a:lnTo>
                  <a:pt x="4976536" y="1781198"/>
                </a:lnTo>
                <a:lnTo>
                  <a:pt x="5017151" y="1743286"/>
                </a:lnTo>
                <a:lnTo>
                  <a:pt x="5056938" y="1705680"/>
                </a:lnTo>
                <a:lnTo>
                  <a:pt x="5095896" y="1668379"/>
                </a:lnTo>
                <a:lnTo>
                  <a:pt x="5134026" y="1631383"/>
                </a:lnTo>
                <a:lnTo>
                  <a:pt x="5171327" y="1594692"/>
                </a:lnTo>
                <a:lnTo>
                  <a:pt x="5207801" y="1558307"/>
                </a:lnTo>
                <a:lnTo>
                  <a:pt x="5243445" y="1522226"/>
                </a:lnTo>
                <a:lnTo>
                  <a:pt x="5278262" y="1486451"/>
                </a:lnTo>
                <a:lnTo>
                  <a:pt x="5312250" y="1450981"/>
                </a:lnTo>
                <a:lnTo>
                  <a:pt x="5345409" y="1415817"/>
                </a:lnTo>
                <a:lnTo>
                  <a:pt x="5377741" y="1380958"/>
                </a:lnTo>
                <a:lnTo>
                  <a:pt x="5409244" y="1346404"/>
                </a:lnTo>
                <a:lnTo>
                  <a:pt x="5439918" y="1312155"/>
                </a:lnTo>
                <a:lnTo>
                  <a:pt x="5469764" y="1278212"/>
                </a:lnTo>
                <a:lnTo>
                  <a:pt x="5498782" y="1244574"/>
                </a:lnTo>
                <a:lnTo>
                  <a:pt x="5522385" y="1213760"/>
                </a:lnTo>
                <a:lnTo>
                  <a:pt x="5549360" y="1151437"/>
                </a:lnTo>
                <a:lnTo>
                  <a:pt x="5552732" y="1119924"/>
                </a:lnTo>
                <a:lnTo>
                  <a:pt x="5549069" y="1082950"/>
                </a:lnTo>
                <a:lnTo>
                  <a:pt x="5519770" y="1015978"/>
                </a:lnTo>
                <a:lnTo>
                  <a:pt x="5494134" y="985977"/>
                </a:lnTo>
                <a:lnTo>
                  <a:pt x="5463961" y="960748"/>
                </a:lnTo>
                <a:lnTo>
                  <a:pt x="5398383" y="931911"/>
                </a:lnTo>
                <a:lnTo>
                  <a:pt x="5362981" y="928306"/>
                </a:lnTo>
                <a:close/>
              </a:path>
              <a:path w="7696200" h="3107054">
                <a:moveTo>
                  <a:pt x="6758089" y="1039939"/>
                </a:moveTo>
                <a:lnTo>
                  <a:pt x="6705505" y="1041334"/>
                </a:lnTo>
                <a:lnTo>
                  <a:pt x="6654259" y="1045520"/>
                </a:lnTo>
                <a:lnTo>
                  <a:pt x="6604350" y="1052496"/>
                </a:lnTo>
                <a:lnTo>
                  <a:pt x="6555778" y="1062263"/>
                </a:lnTo>
                <a:lnTo>
                  <a:pt x="6508543" y="1074821"/>
                </a:lnTo>
                <a:lnTo>
                  <a:pt x="6462645" y="1090168"/>
                </a:lnTo>
                <a:lnTo>
                  <a:pt x="6418084" y="1108307"/>
                </a:lnTo>
                <a:lnTo>
                  <a:pt x="6374860" y="1129236"/>
                </a:lnTo>
                <a:lnTo>
                  <a:pt x="6332973" y="1152955"/>
                </a:lnTo>
                <a:lnTo>
                  <a:pt x="6292423" y="1179465"/>
                </a:lnTo>
                <a:lnTo>
                  <a:pt x="6253211" y="1208766"/>
                </a:lnTo>
                <a:lnTo>
                  <a:pt x="6215335" y="1240857"/>
                </a:lnTo>
                <a:lnTo>
                  <a:pt x="6178797" y="1275739"/>
                </a:lnTo>
                <a:lnTo>
                  <a:pt x="6143595" y="1313411"/>
                </a:lnTo>
                <a:lnTo>
                  <a:pt x="6109731" y="1353873"/>
                </a:lnTo>
                <a:lnTo>
                  <a:pt x="6077204" y="1397126"/>
                </a:lnTo>
                <a:lnTo>
                  <a:pt x="6050437" y="1436186"/>
                </a:lnTo>
                <a:lnTo>
                  <a:pt x="6025293" y="1476328"/>
                </a:lnTo>
                <a:lnTo>
                  <a:pt x="6001771" y="1517551"/>
                </a:lnTo>
                <a:lnTo>
                  <a:pt x="5979871" y="1559855"/>
                </a:lnTo>
                <a:lnTo>
                  <a:pt x="5959594" y="1603242"/>
                </a:lnTo>
                <a:lnTo>
                  <a:pt x="5940939" y="1647709"/>
                </a:lnTo>
                <a:lnTo>
                  <a:pt x="5923906" y="1693259"/>
                </a:lnTo>
                <a:lnTo>
                  <a:pt x="5908496" y="1739889"/>
                </a:lnTo>
                <a:lnTo>
                  <a:pt x="5894708" y="1787602"/>
                </a:lnTo>
                <a:lnTo>
                  <a:pt x="5882542" y="1836396"/>
                </a:lnTo>
                <a:lnTo>
                  <a:pt x="5871998" y="1886271"/>
                </a:lnTo>
                <a:lnTo>
                  <a:pt x="5863076" y="1937228"/>
                </a:lnTo>
                <a:lnTo>
                  <a:pt x="5855776" y="1989267"/>
                </a:lnTo>
                <a:lnTo>
                  <a:pt x="5850099" y="2042387"/>
                </a:lnTo>
                <a:lnTo>
                  <a:pt x="5846044" y="2096589"/>
                </a:lnTo>
                <a:lnTo>
                  <a:pt x="5843611" y="2151872"/>
                </a:lnTo>
                <a:lnTo>
                  <a:pt x="5842800" y="2208237"/>
                </a:lnTo>
                <a:lnTo>
                  <a:pt x="5844065" y="2263220"/>
                </a:lnTo>
                <a:lnTo>
                  <a:pt x="5847859" y="2316548"/>
                </a:lnTo>
                <a:lnTo>
                  <a:pt x="5854184" y="2368224"/>
                </a:lnTo>
                <a:lnTo>
                  <a:pt x="5863039" y="2418246"/>
                </a:lnTo>
                <a:lnTo>
                  <a:pt x="5874424" y="2466614"/>
                </a:lnTo>
                <a:lnTo>
                  <a:pt x="5888338" y="2513329"/>
                </a:lnTo>
                <a:lnTo>
                  <a:pt x="5904783" y="2558391"/>
                </a:lnTo>
                <a:lnTo>
                  <a:pt x="5923794" y="2601867"/>
                </a:lnTo>
                <a:lnTo>
                  <a:pt x="5945264" y="2643553"/>
                </a:lnTo>
                <a:lnTo>
                  <a:pt x="5969299" y="2683654"/>
                </a:lnTo>
                <a:lnTo>
                  <a:pt x="5995865" y="2722101"/>
                </a:lnTo>
                <a:lnTo>
                  <a:pt x="6024961" y="2758895"/>
                </a:lnTo>
                <a:lnTo>
                  <a:pt x="6056588" y="2794035"/>
                </a:lnTo>
                <a:lnTo>
                  <a:pt x="6090745" y="2827521"/>
                </a:lnTo>
                <a:lnTo>
                  <a:pt x="6127432" y="2859354"/>
                </a:lnTo>
                <a:lnTo>
                  <a:pt x="6162870" y="2886448"/>
                </a:lnTo>
                <a:lnTo>
                  <a:pt x="6199730" y="2911675"/>
                </a:lnTo>
                <a:lnTo>
                  <a:pt x="6238012" y="2935032"/>
                </a:lnTo>
                <a:lnTo>
                  <a:pt x="6277716" y="2956522"/>
                </a:lnTo>
                <a:lnTo>
                  <a:pt x="6318842" y="2976142"/>
                </a:lnTo>
                <a:lnTo>
                  <a:pt x="6361390" y="2993895"/>
                </a:lnTo>
                <a:lnTo>
                  <a:pt x="6405361" y="3009778"/>
                </a:lnTo>
                <a:lnTo>
                  <a:pt x="6450753" y="3023793"/>
                </a:lnTo>
                <a:lnTo>
                  <a:pt x="6497567" y="3035940"/>
                </a:lnTo>
                <a:lnTo>
                  <a:pt x="6545804" y="3046218"/>
                </a:lnTo>
                <a:lnTo>
                  <a:pt x="6595462" y="3054627"/>
                </a:lnTo>
                <a:lnTo>
                  <a:pt x="6646543" y="3061167"/>
                </a:lnTo>
                <a:lnTo>
                  <a:pt x="6699046" y="3065839"/>
                </a:lnTo>
                <a:lnTo>
                  <a:pt x="6752970" y="3068642"/>
                </a:lnTo>
                <a:lnTo>
                  <a:pt x="6808317" y="3069577"/>
                </a:lnTo>
                <a:lnTo>
                  <a:pt x="6857485" y="3068531"/>
                </a:lnTo>
                <a:lnTo>
                  <a:pt x="6906900" y="3065395"/>
                </a:lnTo>
                <a:lnTo>
                  <a:pt x="6956560" y="3060168"/>
                </a:lnTo>
                <a:lnTo>
                  <a:pt x="7006467" y="3052850"/>
                </a:lnTo>
                <a:lnTo>
                  <a:pt x="7056619" y="3043441"/>
                </a:lnTo>
                <a:lnTo>
                  <a:pt x="7107018" y="3031941"/>
                </a:lnTo>
                <a:lnTo>
                  <a:pt x="7157662" y="3018349"/>
                </a:lnTo>
                <a:lnTo>
                  <a:pt x="7208552" y="3002667"/>
                </a:lnTo>
                <a:lnTo>
                  <a:pt x="7259688" y="2984893"/>
                </a:lnTo>
                <a:lnTo>
                  <a:pt x="7311070" y="2965028"/>
                </a:lnTo>
                <a:lnTo>
                  <a:pt x="7362698" y="2943072"/>
                </a:lnTo>
                <a:lnTo>
                  <a:pt x="7420493" y="2915537"/>
                </a:lnTo>
                <a:lnTo>
                  <a:pt x="7472784" y="2887048"/>
                </a:lnTo>
                <a:lnTo>
                  <a:pt x="7519570" y="2857606"/>
                </a:lnTo>
                <a:lnTo>
                  <a:pt x="7560852" y="2827210"/>
                </a:lnTo>
                <a:lnTo>
                  <a:pt x="7596630" y="2795860"/>
                </a:lnTo>
                <a:lnTo>
                  <a:pt x="7626903" y="2763557"/>
                </a:lnTo>
                <a:lnTo>
                  <a:pt x="7649774" y="2732849"/>
                </a:lnTo>
                <a:lnTo>
                  <a:pt x="6808317" y="2732849"/>
                </a:lnTo>
                <a:lnTo>
                  <a:pt x="6750361" y="2731255"/>
                </a:lnTo>
                <a:lnTo>
                  <a:pt x="6694493" y="2726472"/>
                </a:lnTo>
                <a:lnTo>
                  <a:pt x="6640714" y="2718501"/>
                </a:lnTo>
                <a:lnTo>
                  <a:pt x="6589023" y="2707341"/>
                </a:lnTo>
                <a:lnTo>
                  <a:pt x="6539421" y="2692990"/>
                </a:lnTo>
                <a:lnTo>
                  <a:pt x="6491907" y="2675450"/>
                </a:lnTo>
                <a:lnTo>
                  <a:pt x="6446481" y="2654719"/>
                </a:lnTo>
                <a:lnTo>
                  <a:pt x="6403144" y="2630836"/>
                </a:lnTo>
                <a:lnTo>
                  <a:pt x="6361893" y="2603841"/>
                </a:lnTo>
                <a:lnTo>
                  <a:pt x="6322730" y="2573734"/>
                </a:lnTo>
                <a:lnTo>
                  <a:pt x="6285655" y="2540513"/>
                </a:lnTo>
                <a:lnTo>
                  <a:pt x="6250668" y="2504179"/>
                </a:lnTo>
                <a:lnTo>
                  <a:pt x="6217768" y="2464731"/>
                </a:lnTo>
                <a:lnTo>
                  <a:pt x="6186957" y="2422169"/>
                </a:lnTo>
                <a:lnTo>
                  <a:pt x="6909431" y="2079866"/>
                </a:lnTo>
                <a:lnTo>
                  <a:pt x="6155334" y="2079866"/>
                </a:lnTo>
                <a:lnTo>
                  <a:pt x="6168265" y="2022190"/>
                </a:lnTo>
                <a:lnTo>
                  <a:pt x="6182257" y="1966982"/>
                </a:lnTo>
                <a:lnTo>
                  <a:pt x="6197308" y="1914241"/>
                </a:lnTo>
                <a:lnTo>
                  <a:pt x="6213419" y="1863966"/>
                </a:lnTo>
                <a:lnTo>
                  <a:pt x="6230589" y="1816159"/>
                </a:lnTo>
                <a:lnTo>
                  <a:pt x="6248819" y="1770819"/>
                </a:lnTo>
                <a:lnTo>
                  <a:pt x="6268108" y="1727947"/>
                </a:lnTo>
                <a:lnTo>
                  <a:pt x="6288456" y="1687541"/>
                </a:lnTo>
                <a:lnTo>
                  <a:pt x="6309864" y="1649603"/>
                </a:lnTo>
                <a:lnTo>
                  <a:pt x="6332331" y="1614132"/>
                </a:lnTo>
                <a:lnTo>
                  <a:pt x="6355857" y="1581129"/>
                </a:lnTo>
                <a:lnTo>
                  <a:pt x="6380441" y="1550593"/>
                </a:lnTo>
                <a:lnTo>
                  <a:pt x="6414869" y="1513698"/>
                </a:lnTo>
                <a:lnTo>
                  <a:pt x="6451179" y="1481144"/>
                </a:lnTo>
                <a:lnTo>
                  <a:pt x="6489374" y="1452930"/>
                </a:lnTo>
                <a:lnTo>
                  <a:pt x="6529451" y="1429057"/>
                </a:lnTo>
                <a:lnTo>
                  <a:pt x="6571412" y="1409525"/>
                </a:lnTo>
                <a:lnTo>
                  <a:pt x="6615256" y="1394332"/>
                </a:lnTo>
                <a:lnTo>
                  <a:pt x="6660983" y="1383481"/>
                </a:lnTo>
                <a:lnTo>
                  <a:pt x="6708594" y="1376970"/>
                </a:lnTo>
                <a:lnTo>
                  <a:pt x="6758089" y="1374800"/>
                </a:lnTo>
                <a:lnTo>
                  <a:pt x="7474281" y="1374800"/>
                </a:lnTo>
                <a:lnTo>
                  <a:pt x="7463834" y="1347706"/>
                </a:lnTo>
                <a:lnTo>
                  <a:pt x="7442234" y="1306891"/>
                </a:lnTo>
                <a:lnTo>
                  <a:pt x="7415835" y="1268830"/>
                </a:lnTo>
                <a:lnTo>
                  <a:pt x="7384636" y="1233522"/>
                </a:lnTo>
                <a:lnTo>
                  <a:pt x="7348638" y="1200967"/>
                </a:lnTo>
                <a:lnTo>
                  <a:pt x="7307839" y="1171165"/>
                </a:lnTo>
                <a:lnTo>
                  <a:pt x="7262240" y="1144117"/>
                </a:lnTo>
                <a:lnTo>
                  <a:pt x="7222038" y="1124322"/>
                </a:lnTo>
                <a:lnTo>
                  <a:pt x="7179566" y="1106611"/>
                </a:lnTo>
                <a:lnTo>
                  <a:pt x="7134825" y="1090984"/>
                </a:lnTo>
                <a:lnTo>
                  <a:pt x="7087815" y="1077441"/>
                </a:lnTo>
                <a:lnTo>
                  <a:pt x="7038535" y="1065982"/>
                </a:lnTo>
                <a:lnTo>
                  <a:pt x="6986985" y="1056606"/>
                </a:lnTo>
                <a:lnTo>
                  <a:pt x="6933166" y="1049314"/>
                </a:lnTo>
                <a:lnTo>
                  <a:pt x="6877077" y="1044106"/>
                </a:lnTo>
                <a:lnTo>
                  <a:pt x="6818718" y="1040981"/>
                </a:lnTo>
                <a:lnTo>
                  <a:pt x="6758089" y="1039939"/>
                </a:lnTo>
                <a:close/>
              </a:path>
              <a:path w="7696200" h="3107054">
                <a:moveTo>
                  <a:pt x="7528280" y="2424036"/>
                </a:moveTo>
                <a:lnTo>
                  <a:pt x="7492582" y="2430256"/>
                </a:lnTo>
                <a:lnTo>
                  <a:pt x="7458049" y="2448917"/>
                </a:lnTo>
                <a:lnTo>
                  <a:pt x="7424678" y="2480020"/>
                </a:lnTo>
                <a:lnTo>
                  <a:pt x="7392466" y="2523566"/>
                </a:lnTo>
                <a:lnTo>
                  <a:pt x="7371207" y="2551222"/>
                </a:lnTo>
                <a:lnTo>
                  <a:pt x="7309551" y="2601867"/>
                </a:lnTo>
                <a:lnTo>
                  <a:pt x="7269155" y="2624856"/>
                </a:lnTo>
                <a:lnTo>
                  <a:pt x="7222382" y="2646290"/>
                </a:lnTo>
                <a:lnTo>
                  <a:pt x="7169230" y="2666167"/>
                </a:lnTo>
                <a:lnTo>
                  <a:pt x="7109701" y="2684487"/>
                </a:lnTo>
                <a:lnTo>
                  <a:pt x="7053270" y="2699266"/>
                </a:lnTo>
                <a:lnTo>
                  <a:pt x="6999318" y="2711357"/>
                </a:lnTo>
                <a:lnTo>
                  <a:pt x="6947846" y="2720760"/>
                </a:lnTo>
                <a:lnTo>
                  <a:pt x="6898854" y="2727476"/>
                </a:lnTo>
                <a:lnTo>
                  <a:pt x="6852345" y="2731506"/>
                </a:lnTo>
                <a:lnTo>
                  <a:pt x="6808317" y="2732849"/>
                </a:lnTo>
                <a:lnTo>
                  <a:pt x="7649774" y="2732849"/>
                </a:lnTo>
                <a:lnTo>
                  <a:pt x="7670936" y="2696093"/>
                </a:lnTo>
                <a:lnTo>
                  <a:pt x="7692952" y="2624818"/>
                </a:lnTo>
                <a:lnTo>
                  <a:pt x="7695704" y="2587751"/>
                </a:lnTo>
                <a:lnTo>
                  <a:pt x="7692506" y="2556183"/>
                </a:lnTo>
                <a:lnTo>
                  <a:pt x="7666927" y="2498976"/>
                </a:lnTo>
                <a:lnTo>
                  <a:pt x="7618095" y="2451768"/>
                </a:lnTo>
                <a:lnTo>
                  <a:pt x="7559963" y="2427117"/>
                </a:lnTo>
                <a:lnTo>
                  <a:pt x="7528280" y="2424036"/>
                </a:lnTo>
                <a:close/>
              </a:path>
              <a:path w="7696200" h="3107054">
                <a:moveTo>
                  <a:pt x="7474281" y="1374800"/>
                </a:moveTo>
                <a:lnTo>
                  <a:pt x="6758089" y="1374800"/>
                </a:lnTo>
                <a:lnTo>
                  <a:pt x="6814477" y="1376288"/>
                </a:lnTo>
                <a:lnTo>
                  <a:pt x="6868297" y="1380753"/>
                </a:lnTo>
                <a:lnTo>
                  <a:pt x="6919549" y="1388194"/>
                </a:lnTo>
                <a:lnTo>
                  <a:pt x="6968235" y="1398611"/>
                </a:lnTo>
                <a:lnTo>
                  <a:pt x="7014352" y="1412005"/>
                </a:lnTo>
                <a:lnTo>
                  <a:pt x="7057903" y="1428375"/>
                </a:lnTo>
                <a:lnTo>
                  <a:pt x="7098887" y="1447721"/>
                </a:lnTo>
                <a:lnTo>
                  <a:pt x="7137303" y="1470044"/>
                </a:lnTo>
                <a:lnTo>
                  <a:pt x="7173153" y="1495343"/>
                </a:lnTo>
                <a:lnTo>
                  <a:pt x="7206437" y="1523618"/>
                </a:lnTo>
                <a:lnTo>
                  <a:pt x="7178792" y="1545959"/>
                </a:lnTo>
                <a:lnTo>
                  <a:pt x="7147949" y="1569007"/>
                </a:lnTo>
                <a:lnTo>
                  <a:pt x="7113909" y="1592762"/>
                </a:lnTo>
                <a:lnTo>
                  <a:pt x="7076671" y="1617225"/>
                </a:lnTo>
                <a:lnTo>
                  <a:pt x="7036236" y="1642394"/>
                </a:lnTo>
                <a:lnTo>
                  <a:pt x="6992603" y="1668271"/>
                </a:lnTo>
                <a:lnTo>
                  <a:pt x="6945772" y="1694855"/>
                </a:lnTo>
                <a:lnTo>
                  <a:pt x="6895743" y="1722147"/>
                </a:lnTo>
                <a:lnTo>
                  <a:pt x="6842515" y="1750145"/>
                </a:lnTo>
                <a:lnTo>
                  <a:pt x="6786090" y="1778851"/>
                </a:lnTo>
                <a:lnTo>
                  <a:pt x="6726466" y="1808264"/>
                </a:lnTo>
                <a:lnTo>
                  <a:pt x="6155334" y="2079866"/>
                </a:lnTo>
                <a:lnTo>
                  <a:pt x="6909431" y="2079866"/>
                </a:lnTo>
                <a:lnTo>
                  <a:pt x="7021271" y="2026289"/>
                </a:lnTo>
                <a:lnTo>
                  <a:pt x="7075382" y="1999462"/>
                </a:lnTo>
                <a:lnTo>
                  <a:pt x="7124348" y="1974473"/>
                </a:lnTo>
                <a:lnTo>
                  <a:pt x="7168170" y="1951321"/>
                </a:lnTo>
                <a:lnTo>
                  <a:pt x="7206846" y="1930006"/>
                </a:lnTo>
                <a:lnTo>
                  <a:pt x="7240378" y="1910528"/>
                </a:lnTo>
                <a:lnTo>
                  <a:pt x="7292009" y="1877085"/>
                </a:lnTo>
                <a:lnTo>
                  <a:pt x="7341279" y="1838428"/>
                </a:lnTo>
                <a:lnTo>
                  <a:pt x="7383980" y="1798723"/>
                </a:lnTo>
                <a:lnTo>
                  <a:pt x="7420112" y="1757971"/>
                </a:lnTo>
                <a:lnTo>
                  <a:pt x="7449675" y="1716171"/>
                </a:lnTo>
                <a:lnTo>
                  <a:pt x="7472669" y="1673324"/>
                </a:lnTo>
                <a:lnTo>
                  <a:pt x="7489093" y="1629431"/>
                </a:lnTo>
                <a:lnTo>
                  <a:pt x="7498947" y="1584490"/>
                </a:lnTo>
                <a:lnTo>
                  <a:pt x="7502232" y="1538503"/>
                </a:lnTo>
                <a:lnTo>
                  <a:pt x="7499832" y="1486673"/>
                </a:lnTo>
                <a:lnTo>
                  <a:pt x="7492633" y="1437597"/>
                </a:lnTo>
                <a:lnTo>
                  <a:pt x="7480633" y="1391275"/>
                </a:lnTo>
                <a:lnTo>
                  <a:pt x="7474281" y="137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4150" y="4161526"/>
            <a:ext cx="9820859" cy="31160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691194" y="4165248"/>
            <a:ext cx="8770620" cy="3211195"/>
          </a:xfrm>
          <a:custGeom>
            <a:avLst/>
            <a:gdLst/>
            <a:ahLst/>
            <a:cxnLst/>
            <a:rect l="l" t="t" r="r" b="b"/>
            <a:pathLst>
              <a:path w="8770619" h="3211195">
                <a:moveTo>
                  <a:pt x="178600" y="1013891"/>
                </a:moveTo>
                <a:lnTo>
                  <a:pt x="107437" y="1027379"/>
                </a:lnTo>
                <a:lnTo>
                  <a:pt x="50228" y="1067841"/>
                </a:lnTo>
                <a:lnTo>
                  <a:pt x="12555" y="1128764"/>
                </a:lnTo>
                <a:lnTo>
                  <a:pt x="0" y="1203642"/>
                </a:lnTo>
                <a:lnTo>
                  <a:pt x="4599" y="1253716"/>
                </a:lnTo>
                <a:lnTo>
                  <a:pt x="18397" y="1296039"/>
                </a:lnTo>
                <a:lnTo>
                  <a:pt x="41394" y="1330610"/>
                </a:lnTo>
                <a:lnTo>
                  <a:pt x="73588" y="1357431"/>
                </a:lnTo>
                <a:lnTo>
                  <a:pt x="114980" y="1376500"/>
                </a:lnTo>
                <a:lnTo>
                  <a:pt x="165569" y="1387817"/>
                </a:lnTo>
                <a:lnTo>
                  <a:pt x="232659" y="1394008"/>
                </a:lnTo>
                <a:lnTo>
                  <a:pt x="456835" y="1412377"/>
                </a:lnTo>
                <a:lnTo>
                  <a:pt x="542412" y="1417725"/>
                </a:lnTo>
                <a:lnTo>
                  <a:pt x="578573" y="1419440"/>
                </a:lnTo>
                <a:lnTo>
                  <a:pt x="615772" y="2505887"/>
                </a:lnTo>
                <a:lnTo>
                  <a:pt x="615424" y="2545654"/>
                </a:lnTo>
                <a:lnTo>
                  <a:pt x="614379" y="2594257"/>
                </a:lnTo>
                <a:lnTo>
                  <a:pt x="612637" y="2651695"/>
                </a:lnTo>
                <a:lnTo>
                  <a:pt x="607755" y="2784242"/>
                </a:lnTo>
                <a:lnTo>
                  <a:pt x="606013" y="2841683"/>
                </a:lnTo>
                <a:lnTo>
                  <a:pt x="604969" y="2890288"/>
                </a:lnTo>
                <a:lnTo>
                  <a:pt x="604621" y="2930055"/>
                </a:lnTo>
                <a:lnTo>
                  <a:pt x="608050" y="2964816"/>
                </a:lnTo>
                <a:lnTo>
                  <a:pt x="635487" y="3025275"/>
                </a:lnTo>
                <a:lnTo>
                  <a:pt x="688159" y="3072133"/>
                </a:lnTo>
                <a:lnTo>
                  <a:pt x="752801" y="3096322"/>
                </a:lnTo>
                <a:lnTo>
                  <a:pt x="788784" y="3099346"/>
                </a:lnTo>
                <a:lnTo>
                  <a:pt x="823917" y="3095978"/>
                </a:lnTo>
                <a:lnTo>
                  <a:pt x="883758" y="3069041"/>
                </a:lnTo>
                <a:lnTo>
                  <a:pt x="929699" y="3015166"/>
                </a:lnTo>
                <a:lnTo>
                  <a:pt x="947457" y="2978127"/>
                </a:lnTo>
                <a:lnTo>
                  <a:pt x="961740" y="2934355"/>
                </a:lnTo>
                <a:lnTo>
                  <a:pt x="972548" y="2883849"/>
                </a:lnTo>
                <a:lnTo>
                  <a:pt x="979881" y="2826609"/>
                </a:lnTo>
                <a:lnTo>
                  <a:pt x="983739" y="2762636"/>
                </a:lnTo>
                <a:lnTo>
                  <a:pt x="984123" y="2691930"/>
                </a:lnTo>
                <a:lnTo>
                  <a:pt x="982205" y="2594257"/>
                </a:lnTo>
                <a:lnTo>
                  <a:pt x="980401" y="2515196"/>
                </a:lnTo>
                <a:lnTo>
                  <a:pt x="945057" y="1415719"/>
                </a:lnTo>
                <a:lnTo>
                  <a:pt x="1086444" y="1397860"/>
                </a:lnTo>
                <a:lnTo>
                  <a:pt x="1137047" y="1392280"/>
                </a:lnTo>
                <a:lnTo>
                  <a:pt x="1174254" y="1388933"/>
                </a:lnTo>
                <a:lnTo>
                  <a:pt x="1198067" y="1387817"/>
                </a:lnTo>
                <a:lnTo>
                  <a:pt x="1434798" y="1387817"/>
                </a:lnTo>
                <a:lnTo>
                  <a:pt x="1455029" y="1382002"/>
                </a:lnTo>
                <a:lnTo>
                  <a:pt x="1513395" y="1342237"/>
                </a:lnTo>
                <a:lnTo>
                  <a:pt x="1551765" y="1282011"/>
                </a:lnTo>
                <a:lnTo>
                  <a:pt x="1564551" y="1207363"/>
                </a:lnTo>
                <a:lnTo>
                  <a:pt x="1560012" y="1156318"/>
                </a:lnTo>
                <a:lnTo>
                  <a:pt x="1546396" y="1113309"/>
                </a:lnTo>
                <a:lnTo>
                  <a:pt x="1523702" y="1078335"/>
                </a:lnTo>
                <a:lnTo>
                  <a:pt x="1491929" y="1051397"/>
                </a:lnTo>
                <a:lnTo>
                  <a:pt x="1479213" y="1045514"/>
                </a:lnTo>
                <a:lnTo>
                  <a:pt x="569264" y="1045514"/>
                </a:lnTo>
                <a:lnTo>
                  <a:pt x="178600" y="1013891"/>
                </a:lnTo>
                <a:close/>
              </a:path>
              <a:path w="8770619" h="3211195">
                <a:moveTo>
                  <a:pt x="1434798" y="1387817"/>
                </a:moveTo>
                <a:lnTo>
                  <a:pt x="1198067" y="1387817"/>
                </a:lnTo>
                <a:lnTo>
                  <a:pt x="1218474" y="1388051"/>
                </a:lnTo>
                <a:lnTo>
                  <a:pt x="1240624" y="1388749"/>
                </a:lnTo>
                <a:lnTo>
                  <a:pt x="1264518" y="1389912"/>
                </a:lnTo>
                <a:lnTo>
                  <a:pt x="1315791" y="1393165"/>
                </a:lnTo>
                <a:lnTo>
                  <a:pt x="1339684" y="1394328"/>
                </a:lnTo>
                <a:lnTo>
                  <a:pt x="1361835" y="1395026"/>
                </a:lnTo>
                <a:lnTo>
                  <a:pt x="1382242" y="1395260"/>
                </a:lnTo>
                <a:lnTo>
                  <a:pt x="1420437" y="1391945"/>
                </a:lnTo>
                <a:lnTo>
                  <a:pt x="1434798" y="1387817"/>
                </a:lnTo>
                <a:close/>
              </a:path>
              <a:path w="8770619" h="3211195">
                <a:moveTo>
                  <a:pt x="738555" y="381368"/>
                </a:moveTo>
                <a:lnTo>
                  <a:pt x="666472" y="394158"/>
                </a:lnTo>
                <a:lnTo>
                  <a:pt x="606475" y="432523"/>
                </a:lnTo>
                <a:lnTo>
                  <a:pt x="566013" y="490429"/>
                </a:lnTo>
                <a:lnTo>
                  <a:pt x="552526" y="561822"/>
                </a:lnTo>
                <a:lnTo>
                  <a:pt x="552861" y="593634"/>
                </a:lnTo>
                <a:lnTo>
                  <a:pt x="553866" y="632515"/>
                </a:lnTo>
                <a:lnTo>
                  <a:pt x="555540" y="678466"/>
                </a:lnTo>
                <a:lnTo>
                  <a:pt x="557884" y="731486"/>
                </a:lnTo>
                <a:lnTo>
                  <a:pt x="560895" y="791578"/>
                </a:lnTo>
                <a:lnTo>
                  <a:pt x="563911" y="852631"/>
                </a:lnTo>
                <a:lnTo>
                  <a:pt x="566255" y="908551"/>
                </a:lnTo>
                <a:lnTo>
                  <a:pt x="567928" y="959338"/>
                </a:lnTo>
                <a:lnTo>
                  <a:pt x="568930" y="1004993"/>
                </a:lnTo>
                <a:lnTo>
                  <a:pt x="569264" y="1045514"/>
                </a:lnTo>
                <a:lnTo>
                  <a:pt x="1479213" y="1045514"/>
                </a:lnTo>
                <a:lnTo>
                  <a:pt x="1475177" y="1043647"/>
                </a:lnTo>
                <a:lnTo>
                  <a:pt x="933894" y="1043647"/>
                </a:lnTo>
                <a:lnTo>
                  <a:pt x="935761" y="928306"/>
                </a:lnTo>
                <a:lnTo>
                  <a:pt x="939482" y="820407"/>
                </a:lnTo>
                <a:lnTo>
                  <a:pt x="939132" y="773782"/>
                </a:lnTo>
                <a:lnTo>
                  <a:pt x="938083" y="730645"/>
                </a:lnTo>
                <a:lnTo>
                  <a:pt x="936337" y="690996"/>
                </a:lnTo>
                <a:lnTo>
                  <a:pt x="924737" y="590744"/>
                </a:lnTo>
                <a:lnTo>
                  <a:pt x="911220" y="535196"/>
                </a:lnTo>
                <a:lnTo>
                  <a:pt x="893343" y="488194"/>
                </a:lnTo>
                <a:lnTo>
                  <a:pt x="871105" y="449737"/>
                </a:lnTo>
                <a:lnTo>
                  <a:pt x="844508" y="419826"/>
                </a:lnTo>
                <a:lnTo>
                  <a:pt x="778233" y="385641"/>
                </a:lnTo>
                <a:lnTo>
                  <a:pt x="738555" y="381368"/>
                </a:lnTo>
                <a:close/>
              </a:path>
              <a:path w="8770619" h="3211195">
                <a:moveTo>
                  <a:pt x="1198067" y="1013891"/>
                </a:moveTo>
                <a:lnTo>
                  <a:pt x="1176784" y="1015082"/>
                </a:lnTo>
                <a:lnTo>
                  <a:pt x="1139726" y="1018652"/>
                </a:lnTo>
                <a:lnTo>
                  <a:pt x="1086893" y="1024603"/>
                </a:lnTo>
                <a:lnTo>
                  <a:pt x="933894" y="1043647"/>
                </a:lnTo>
                <a:lnTo>
                  <a:pt x="1475177" y="1043647"/>
                </a:lnTo>
                <a:lnTo>
                  <a:pt x="1421905" y="1025797"/>
                </a:lnTo>
                <a:lnTo>
                  <a:pt x="1382018" y="1020587"/>
                </a:lnTo>
                <a:lnTo>
                  <a:pt x="1331416" y="1016867"/>
                </a:lnTo>
                <a:lnTo>
                  <a:pt x="1270098" y="1014635"/>
                </a:lnTo>
                <a:lnTo>
                  <a:pt x="1198067" y="1013891"/>
                </a:lnTo>
                <a:close/>
              </a:path>
              <a:path w="8770619" h="3211195">
                <a:moveTo>
                  <a:pt x="3524522" y="1434325"/>
                </a:moveTo>
                <a:lnTo>
                  <a:pt x="3039846" y="1434325"/>
                </a:lnTo>
                <a:lnTo>
                  <a:pt x="3076549" y="1438643"/>
                </a:lnTo>
                <a:lnTo>
                  <a:pt x="3108934" y="1451597"/>
                </a:lnTo>
                <a:lnTo>
                  <a:pt x="3160750" y="1503412"/>
                </a:lnTo>
                <a:lnTo>
                  <a:pt x="3180181" y="1542273"/>
                </a:lnTo>
                <a:lnTo>
                  <a:pt x="3195294" y="1589769"/>
                </a:lnTo>
                <a:lnTo>
                  <a:pt x="3206089" y="1645901"/>
                </a:lnTo>
                <a:lnTo>
                  <a:pt x="3212566" y="1710668"/>
                </a:lnTo>
                <a:lnTo>
                  <a:pt x="3214725" y="1784070"/>
                </a:lnTo>
                <a:lnTo>
                  <a:pt x="3214434" y="1811395"/>
                </a:lnTo>
                <a:lnTo>
                  <a:pt x="3213561" y="1845000"/>
                </a:lnTo>
                <a:lnTo>
                  <a:pt x="3212105" y="1884884"/>
                </a:lnTo>
                <a:lnTo>
                  <a:pt x="3208031" y="1977203"/>
                </a:lnTo>
                <a:lnTo>
                  <a:pt x="3206578" y="2017083"/>
                </a:lnTo>
                <a:lnTo>
                  <a:pt x="3205707" y="2050687"/>
                </a:lnTo>
                <a:lnTo>
                  <a:pt x="3205416" y="2078012"/>
                </a:lnTo>
                <a:lnTo>
                  <a:pt x="3205829" y="2117653"/>
                </a:lnTo>
                <a:lnTo>
                  <a:pt x="3207070" y="2159683"/>
                </a:lnTo>
                <a:lnTo>
                  <a:pt x="3209137" y="2204101"/>
                </a:lnTo>
                <a:lnTo>
                  <a:pt x="3212031" y="2250908"/>
                </a:lnTo>
                <a:lnTo>
                  <a:pt x="3215752" y="2300104"/>
                </a:lnTo>
                <a:lnTo>
                  <a:pt x="3220300" y="2351688"/>
                </a:lnTo>
                <a:lnTo>
                  <a:pt x="3225675" y="2405661"/>
                </a:lnTo>
                <a:lnTo>
                  <a:pt x="3231877" y="2462022"/>
                </a:lnTo>
                <a:lnTo>
                  <a:pt x="3238906" y="2520772"/>
                </a:lnTo>
                <a:lnTo>
                  <a:pt x="3246851" y="2581612"/>
                </a:lnTo>
                <a:lnTo>
                  <a:pt x="3254980" y="2639282"/>
                </a:lnTo>
                <a:lnTo>
                  <a:pt x="3263294" y="2693784"/>
                </a:lnTo>
                <a:lnTo>
                  <a:pt x="3271791" y="2745116"/>
                </a:lnTo>
                <a:lnTo>
                  <a:pt x="3280473" y="2793278"/>
                </a:lnTo>
                <a:lnTo>
                  <a:pt x="3289338" y="2838272"/>
                </a:lnTo>
                <a:lnTo>
                  <a:pt x="3298387" y="2880096"/>
                </a:lnTo>
                <a:lnTo>
                  <a:pt x="3307620" y="2918750"/>
                </a:lnTo>
                <a:lnTo>
                  <a:pt x="3337057" y="3005135"/>
                </a:lnTo>
                <a:lnTo>
                  <a:pt x="3364369" y="3044724"/>
                </a:lnTo>
                <a:lnTo>
                  <a:pt x="3398971" y="3073002"/>
                </a:lnTo>
                <a:lnTo>
                  <a:pt x="3440864" y="3089969"/>
                </a:lnTo>
                <a:lnTo>
                  <a:pt x="3490048" y="3095625"/>
                </a:lnTo>
                <a:lnTo>
                  <a:pt x="3527724" y="3092426"/>
                </a:lnTo>
                <a:lnTo>
                  <a:pt x="3594699" y="3066842"/>
                </a:lnTo>
                <a:lnTo>
                  <a:pt x="3648415" y="3017310"/>
                </a:lnTo>
                <a:lnTo>
                  <a:pt x="3676323" y="2953593"/>
                </a:lnTo>
                <a:lnTo>
                  <a:pt x="3679812" y="2917024"/>
                </a:lnTo>
                <a:lnTo>
                  <a:pt x="3679345" y="2905280"/>
                </a:lnTo>
                <a:lnTo>
                  <a:pt x="3677948" y="2892374"/>
                </a:lnTo>
                <a:lnTo>
                  <a:pt x="3675622" y="2878305"/>
                </a:lnTo>
                <a:lnTo>
                  <a:pt x="3672370" y="2863075"/>
                </a:lnTo>
                <a:lnTo>
                  <a:pt x="3663243" y="2820870"/>
                </a:lnTo>
                <a:lnTo>
                  <a:pt x="3654465" y="2777036"/>
                </a:lnTo>
                <a:lnTo>
                  <a:pt x="3646035" y="2731573"/>
                </a:lnTo>
                <a:lnTo>
                  <a:pt x="3637954" y="2684483"/>
                </a:lnTo>
                <a:lnTo>
                  <a:pt x="3630221" y="2635764"/>
                </a:lnTo>
                <a:lnTo>
                  <a:pt x="3622837" y="2585417"/>
                </a:lnTo>
                <a:lnTo>
                  <a:pt x="3615800" y="2533442"/>
                </a:lnTo>
                <a:lnTo>
                  <a:pt x="3609111" y="2479840"/>
                </a:lnTo>
                <a:lnTo>
                  <a:pt x="3571913" y="2092896"/>
                </a:lnTo>
                <a:lnTo>
                  <a:pt x="3557028" y="1737563"/>
                </a:lnTo>
                <a:lnTo>
                  <a:pt x="3554066" y="1672213"/>
                </a:lnTo>
                <a:lnTo>
                  <a:pt x="3549735" y="1611357"/>
                </a:lnTo>
                <a:lnTo>
                  <a:pt x="3543967" y="1554059"/>
                </a:lnTo>
                <a:lnTo>
                  <a:pt x="3536785" y="1500629"/>
                </a:lnTo>
                <a:lnTo>
                  <a:pt x="3528190" y="1451070"/>
                </a:lnTo>
                <a:lnTo>
                  <a:pt x="3524522" y="1434325"/>
                </a:lnTo>
                <a:close/>
              </a:path>
              <a:path w="8770619" h="3211195">
                <a:moveTo>
                  <a:pt x="2156180" y="0"/>
                </a:moveTo>
                <a:lnTo>
                  <a:pt x="2084096" y="12785"/>
                </a:lnTo>
                <a:lnTo>
                  <a:pt x="2024100" y="51155"/>
                </a:lnTo>
                <a:lnTo>
                  <a:pt x="1983638" y="109061"/>
                </a:lnTo>
                <a:lnTo>
                  <a:pt x="1970151" y="180454"/>
                </a:lnTo>
                <a:lnTo>
                  <a:pt x="1971255" y="225624"/>
                </a:lnTo>
                <a:lnTo>
                  <a:pt x="1974569" y="269979"/>
                </a:lnTo>
                <a:lnTo>
                  <a:pt x="1980089" y="313520"/>
                </a:lnTo>
                <a:lnTo>
                  <a:pt x="1987816" y="356247"/>
                </a:lnTo>
                <a:lnTo>
                  <a:pt x="1995551" y="399214"/>
                </a:lnTo>
                <a:lnTo>
                  <a:pt x="2001075" y="443458"/>
                </a:lnTo>
                <a:lnTo>
                  <a:pt x="2004390" y="488978"/>
                </a:lnTo>
                <a:lnTo>
                  <a:pt x="2005495" y="535774"/>
                </a:lnTo>
                <a:lnTo>
                  <a:pt x="2005133" y="566625"/>
                </a:lnTo>
                <a:lnTo>
                  <a:pt x="2004047" y="605848"/>
                </a:lnTo>
                <a:lnTo>
                  <a:pt x="2002237" y="653443"/>
                </a:lnTo>
                <a:lnTo>
                  <a:pt x="1999703" y="709410"/>
                </a:lnTo>
                <a:lnTo>
                  <a:pt x="1996446" y="773747"/>
                </a:lnTo>
                <a:lnTo>
                  <a:pt x="1992464" y="846455"/>
                </a:lnTo>
                <a:lnTo>
                  <a:pt x="1986889" y="2213813"/>
                </a:lnTo>
                <a:lnTo>
                  <a:pt x="1981314" y="2489149"/>
                </a:lnTo>
                <a:lnTo>
                  <a:pt x="1978708" y="2572044"/>
                </a:lnTo>
                <a:lnTo>
                  <a:pt x="1975357" y="2640653"/>
                </a:lnTo>
                <a:lnTo>
                  <a:pt x="1971261" y="2694976"/>
                </a:lnTo>
                <a:lnTo>
                  <a:pt x="1966422" y="2735013"/>
                </a:lnTo>
                <a:lnTo>
                  <a:pt x="1953516" y="2786805"/>
                </a:lnTo>
                <a:lnTo>
                  <a:pt x="1948286" y="2809128"/>
                </a:lnTo>
                <a:lnTo>
                  <a:pt x="1945148" y="2827733"/>
                </a:lnTo>
                <a:lnTo>
                  <a:pt x="1944103" y="2842615"/>
                </a:lnTo>
                <a:lnTo>
                  <a:pt x="1947708" y="2878425"/>
                </a:lnTo>
                <a:lnTo>
                  <a:pt x="1976544" y="2941676"/>
                </a:lnTo>
                <a:lnTo>
                  <a:pt x="2031770" y="2991906"/>
                </a:lnTo>
                <a:lnTo>
                  <a:pt x="2098745" y="3017947"/>
                </a:lnTo>
                <a:lnTo>
                  <a:pt x="2135720" y="3021203"/>
                </a:lnTo>
                <a:lnTo>
                  <a:pt x="2186993" y="3013994"/>
                </a:lnTo>
                <a:lnTo>
                  <a:pt x="2231061" y="2992369"/>
                </a:lnTo>
                <a:lnTo>
                  <a:pt x="2267921" y="2956325"/>
                </a:lnTo>
                <a:lnTo>
                  <a:pt x="2297569" y="2905861"/>
                </a:lnTo>
                <a:lnTo>
                  <a:pt x="2310752" y="2867212"/>
                </a:lnTo>
                <a:lnTo>
                  <a:pt x="2322287" y="2812548"/>
                </a:lnTo>
                <a:lnTo>
                  <a:pt x="2332174" y="2741868"/>
                </a:lnTo>
                <a:lnTo>
                  <a:pt x="2336499" y="2700522"/>
                </a:lnTo>
                <a:lnTo>
                  <a:pt x="2340412" y="2655173"/>
                </a:lnTo>
                <a:lnTo>
                  <a:pt x="2343914" y="2605819"/>
                </a:lnTo>
                <a:lnTo>
                  <a:pt x="2347003" y="2552462"/>
                </a:lnTo>
                <a:lnTo>
                  <a:pt x="2349680" y="2495101"/>
                </a:lnTo>
                <a:lnTo>
                  <a:pt x="2351946" y="2433735"/>
                </a:lnTo>
                <a:lnTo>
                  <a:pt x="2353799" y="2368366"/>
                </a:lnTo>
                <a:lnTo>
                  <a:pt x="2355241" y="2298992"/>
                </a:lnTo>
                <a:lnTo>
                  <a:pt x="2356270" y="2225615"/>
                </a:lnTo>
                <a:lnTo>
                  <a:pt x="2356888" y="2148234"/>
                </a:lnTo>
                <a:lnTo>
                  <a:pt x="2357094" y="2066848"/>
                </a:lnTo>
                <a:lnTo>
                  <a:pt x="2389503" y="2007075"/>
                </a:lnTo>
                <a:lnTo>
                  <a:pt x="2420499" y="1951283"/>
                </a:lnTo>
                <a:lnTo>
                  <a:pt x="2450079" y="1899473"/>
                </a:lnTo>
                <a:lnTo>
                  <a:pt x="2478246" y="1851643"/>
                </a:lnTo>
                <a:lnTo>
                  <a:pt x="2504998" y="1807795"/>
                </a:lnTo>
                <a:lnTo>
                  <a:pt x="2530336" y="1767928"/>
                </a:lnTo>
                <a:lnTo>
                  <a:pt x="2554260" y="1732042"/>
                </a:lnTo>
                <a:lnTo>
                  <a:pt x="2576770" y="1700137"/>
                </a:lnTo>
                <a:lnTo>
                  <a:pt x="2617546" y="1648269"/>
                </a:lnTo>
                <a:lnTo>
                  <a:pt x="2655256" y="1607619"/>
                </a:lnTo>
                <a:lnTo>
                  <a:pt x="2693971" y="1571247"/>
                </a:lnTo>
                <a:lnTo>
                  <a:pt x="2733691" y="1539156"/>
                </a:lnTo>
                <a:lnTo>
                  <a:pt x="2774414" y="1511343"/>
                </a:lnTo>
                <a:lnTo>
                  <a:pt x="2816142" y="1487809"/>
                </a:lnTo>
                <a:lnTo>
                  <a:pt x="2858874" y="1468555"/>
                </a:lnTo>
                <a:lnTo>
                  <a:pt x="2861035" y="1467815"/>
                </a:lnTo>
                <a:lnTo>
                  <a:pt x="2344077" y="1467815"/>
                </a:lnTo>
                <a:lnTo>
                  <a:pt x="2342247" y="1306307"/>
                </a:lnTo>
                <a:lnTo>
                  <a:pt x="2342059" y="1272303"/>
                </a:lnTo>
                <a:lnTo>
                  <a:pt x="2342103" y="1201898"/>
                </a:lnTo>
                <a:lnTo>
                  <a:pt x="2342655" y="1150885"/>
                </a:lnTo>
                <a:lnTo>
                  <a:pt x="2343613" y="1099929"/>
                </a:lnTo>
                <a:lnTo>
                  <a:pt x="2344979" y="1049031"/>
                </a:lnTo>
                <a:lnTo>
                  <a:pt x="2346752" y="998191"/>
                </a:lnTo>
                <a:lnTo>
                  <a:pt x="2348932" y="947408"/>
                </a:lnTo>
                <a:lnTo>
                  <a:pt x="2351519" y="896683"/>
                </a:lnTo>
                <a:lnTo>
                  <a:pt x="2354572" y="843924"/>
                </a:lnTo>
                <a:lnTo>
                  <a:pt x="2357218" y="791689"/>
                </a:lnTo>
                <a:lnTo>
                  <a:pt x="2359455" y="739977"/>
                </a:lnTo>
                <a:lnTo>
                  <a:pt x="2361285" y="688789"/>
                </a:lnTo>
                <a:lnTo>
                  <a:pt x="2362708" y="638124"/>
                </a:lnTo>
                <a:lnTo>
                  <a:pt x="2363724" y="587982"/>
                </a:lnTo>
                <a:lnTo>
                  <a:pt x="2364333" y="538363"/>
                </a:lnTo>
                <a:lnTo>
                  <a:pt x="2364531" y="488978"/>
                </a:lnTo>
                <a:lnTo>
                  <a:pt x="2363710" y="439917"/>
                </a:lnTo>
                <a:lnTo>
                  <a:pt x="2361230" y="388603"/>
                </a:lnTo>
                <a:lnTo>
                  <a:pt x="2357097" y="335324"/>
                </a:lnTo>
                <a:lnTo>
                  <a:pt x="2351311" y="280081"/>
                </a:lnTo>
                <a:lnTo>
                  <a:pt x="2343872" y="222874"/>
                </a:lnTo>
                <a:lnTo>
                  <a:pt x="2334780" y="163703"/>
                </a:lnTo>
                <a:lnTo>
                  <a:pt x="2322581" y="113684"/>
                </a:lnTo>
                <a:lnTo>
                  <a:pt x="2303355" y="72758"/>
                </a:lnTo>
                <a:lnTo>
                  <a:pt x="2277103" y="40927"/>
                </a:lnTo>
                <a:lnTo>
                  <a:pt x="2243824" y="18190"/>
                </a:lnTo>
                <a:lnTo>
                  <a:pt x="2203516" y="4547"/>
                </a:lnTo>
                <a:lnTo>
                  <a:pt x="2156180" y="0"/>
                </a:lnTo>
                <a:close/>
              </a:path>
              <a:path w="8770619" h="3211195">
                <a:moveTo>
                  <a:pt x="3039846" y="1060399"/>
                </a:moveTo>
                <a:lnTo>
                  <a:pt x="2991346" y="1061983"/>
                </a:lnTo>
                <a:lnTo>
                  <a:pt x="2943515" y="1066735"/>
                </a:lnTo>
                <a:lnTo>
                  <a:pt x="2896352" y="1074656"/>
                </a:lnTo>
                <a:lnTo>
                  <a:pt x="2849859" y="1085745"/>
                </a:lnTo>
                <a:lnTo>
                  <a:pt x="2804034" y="1100002"/>
                </a:lnTo>
                <a:lnTo>
                  <a:pt x="2758877" y="1117427"/>
                </a:lnTo>
                <a:lnTo>
                  <a:pt x="2714389" y="1138021"/>
                </a:lnTo>
                <a:lnTo>
                  <a:pt x="2670568" y="1161783"/>
                </a:lnTo>
                <a:lnTo>
                  <a:pt x="2632178" y="1185588"/>
                </a:lnTo>
                <a:lnTo>
                  <a:pt x="2594316" y="1211943"/>
                </a:lnTo>
                <a:lnTo>
                  <a:pt x="2556983" y="1240848"/>
                </a:lnTo>
                <a:lnTo>
                  <a:pt x="2520178" y="1272303"/>
                </a:lnTo>
                <a:lnTo>
                  <a:pt x="2483902" y="1306307"/>
                </a:lnTo>
                <a:lnTo>
                  <a:pt x="2448154" y="1342860"/>
                </a:lnTo>
                <a:lnTo>
                  <a:pt x="2412933" y="1381963"/>
                </a:lnTo>
                <a:lnTo>
                  <a:pt x="2378241" y="1423615"/>
                </a:lnTo>
                <a:lnTo>
                  <a:pt x="2344077" y="1467815"/>
                </a:lnTo>
                <a:lnTo>
                  <a:pt x="2861035" y="1467815"/>
                </a:lnTo>
                <a:lnTo>
                  <a:pt x="2902611" y="1453579"/>
                </a:lnTo>
                <a:lnTo>
                  <a:pt x="2947351" y="1442882"/>
                </a:lnTo>
                <a:lnTo>
                  <a:pt x="2993097" y="1436464"/>
                </a:lnTo>
                <a:lnTo>
                  <a:pt x="3039846" y="1434325"/>
                </a:lnTo>
                <a:lnTo>
                  <a:pt x="3524522" y="1434325"/>
                </a:lnTo>
                <a:lnTo>
                  <a:pt x="3518181" y="1405379"/>
                </a:lnTo>
                <a:lnTo>
                  <a:pt x="3506759" y="1363559"/>
                </a:lnTo>
                <a:lnTo>
                  <a:pt x="3493923" y="1325607"/>
                </a:lnTo>
                <a:lnTo>
                  <a:pt x="3464013" y="1261313"/>
                </a:lnTo>
                <a:lnTo>
                  <a:pt x="3439009" y="1223138"/>
                </a:lnTo>
                <a:lnTo>
                  <a:pt x="3410135" y="1188982"/>
                </a:lnTo>
                <a:lnTo>
                  <a:pt x="3377392" y="1158845"/>
                </a:lnTo>
                <a:lnTo>
                  <a:pt x="3340780" y="1132726"/>
                </a:lnTo>
                <a:lnTo>
                  <a:pt x="3300298" y="1110626"/>
                </a:lnTo>
                <a:lnTo>
                  <a:pt x="3255946" y="1092544"/>
                </a:lnTo>
                <a:lnTo>
                  <a:pt x="3207725" y="1078480"/>
                </a:lnTo>
                <a:lnTo>
                  <a:pt x="3155635" y="1068435"/>
                </a:lnTo>
                <a:lnTo>
                  <a:pt x="3099675" y="1062408"/>
                </a:lnTo>
                <a:lnTo>
                  <a:pt x="3039846" y="1060399"/>
                </a:lnTo>
                <a:close/>
              </a:path>
              <a:path w="8770619" h="3211195">
                <a:moveTo>
                  <a:pt x="4952149" y="1036218"/>
                </a:moveTo>
                <a:lnTo>
                  <a:pt x="4899565" y="1037613"/>
                </a:lnTo>
                <a:lnTo>
                  <a:pt x="4848319" y="1041799"/>
                </a:lnTo>
                <a:lnTo>
                  <a:pt x="4798410" y="1048775"/>
                </a:lnTo>
                <a:lnTo>
                  <a:pt x="4749838" y="1058542"/>
                </a:lnTo>
                <a:lnTo>
                  <a:pt x="4702603" y="1071099"/>
                </a:lnTo>
                <a:lnTo>
                  <a:pt x="4656705" y="1086447"/>
                </a:lnTo>
                <a:lnTo>
                  <a:pt x="4612144" y="1104586"/>
                </a:lnTo>
                <a:lnTo>
                  <a:pt x="4568920" y="1125515"/>
                </a:lnTo>
                <a:lnTo>
                  <a:pt x="4527033" y="1149234"/>
                </a:lnTo>
                <a:lnTo>
                  <a:pt x="4486483" y="1175744"/>
                </a:lnTo>
                <a:lnTo>
                  <a:pt x="4447271" y="1205045"/>
                </a:lnTo>
                <a:lnTo>
                  <a:pt x="4409395" y="1237136"/>
                </a:lnTo>
                <a:lnTo>
                  <a:pt x="4372857" y="1272017"/>
                </a:lnTo>
                <a:lnTo>
                  <a:pt x="4337655" y="1309690"/>
                </a:lnTo>
                <a:lnTo>
                  <a:pt x="4303791" y="1350152"/>
                </a:lnTo>
                <a:lnTo>
                  <a:pt x="4271264" y="1393405"/>
                </a:lnTo>
                <a:lnTo>
                  <a:pt x="4244497" y="1432465"/>
                </a:lnTo>
                <a:lnTo>
                  <a:pt x="4219353" y="1472607"/>
                </a:lnTo>
                <a:lnTo>
                  <a:pt x="4195831" y="1513830"/>
                </a:lnTo>
                <a:lnTo>
                  <a:pt x="4173931" y="1556134"/>
                </a:lnTo>
                <a:lnTo>
                  <a:pt x="4153654" y="1599520"/>
                </a:lnTo>
                <a:lnTo>
                  <a:pt x="4134999" y="1643988"/>
                </a:lnTo>
                <a:lnTo>
                  <a:pt x="4117966" y="1689537"/>
                </a:lnTo>
                <a:lnTo>
                  <a:pt x="4102556" y="1736168"/>
                </a:lnTo>
                <a:lnTo>
                  <a:pt x="4088768" y="1783881"/>
                </a:lnTo>
                <a:lnTo>
                  <a:pt x="4076602" y="1832675"/>
                </a:lnTo>
                <a:lnTo>
                  <a:pt x="4066058" y="1882550"/>
                </a:lnTo>
                <a:lnTo>
                  <a:pt x="4057136" y="1933507"/>
                </a:lnTo>
                <a:lnTo>
                  <a:pt x="4049836" y="1985546"/>
                </a:lnTo>
                <a:lnTo>
                  <a:pt x="4044159" y="2038666"/>
                </a:lnTo>
                <a:lnTo>
                  <a:pt x="4040104" y="2092868"/>
                </a:lnTo>
                <a:lnTo>
                  <a:pt x="4037671" y="2148151"/>
                </a:lnTo>
                <a:lnTo>
                  <a:pt x="4036860" y="2204516"/>
                </a:lnTo>
                <a:lnTo>
                  <a:pt x="4038125" y="2259498"/>
                </a:lnTo>
                <a:lnTo>
                  <a:pt x="4041919" y="2312827"/>
                </a:lnTo>
                <a:lnTo>
                  <a:pt x="4048244" y="2364503"/>
                </a:lnTo>
                <a:lnTo>
                  <a:pt x="4057099" y="2414525"/>
                </a:lnTo>
                <a:lnTo>
                  <a:pt x="4068484" y="2462893"/>
                </a:lnTo>
                <a:lnTo>
                  <a:pt x="4082398" y="2509608"/>
                </a:lnTo>
                <a:lnTo>
                  <a:pt x="4098843" y="2554670"/>
                </a:lnTo>
                <a:lnTo>
                  <a:pt x="4117854" y="2598146"/>
                </a:lnTo>
                <a:lnTo>
                  <a:pt x="4139324" y="2639832"/>
                </a:lnTo>
                <a:lnTo>
                  <a:pt x="4163359" y="2679933"/>
                </a:lnTo>
                <a:lnTo>
                  <a:pt x="4189925" y="2718380"/>
                </a:lnTo>
                <a:lnTo>
                  <a:pt x="4219021" y="2755174"/>
                </a:lnTo>
                <a:lnTo>
                  <a:pt x="4250648" y="2790314"/>
                </a:lnTo>
                <a:lnTo>
                  <a:pt x="4284805" y="2823800"/>
                </a:lnTo>
                <a:lnTo>
                  <a:pt x="4321492" y="2855633"/>
                </a:lnTo>
                <a:lnTo>
                  <a:pt x="4356930" y="2882727"/>
                </a:lnTo>
                <a:lnTo>
                  <a:pt x="4393790" y="2907954"/>
                </a:lnTo>
                <a:lnTo>
                  <a:pt x="4432072" y="2931311"/>
                </a:lnTo>
                <a:lnTo>
                  <a:pt x="4471776" y="2952801"/>
                </a:lnTo>
                <a:lnTo>
                  <a:pt x="4512902" y="2972421"/>
                </a:lnTo>
                <a:lnTo>
                  <a:pt x="4555450" y="2990174"/>
                </a:lnTo>
                <a:lnTo>
                  <a:pt x="4599421" y="3006057"/>
                </a:lnTo>
                <a:lnTo>
                  <a:pt x="4644813" y="3020072"/>
                </a:lnTo>
                <a:lnTo>
                  <a:pt x="4691627" y="3032219"/>
                </a:lnTo>
                <a:lnTo>
                  <a:pt x="4739864" y="3042497"/>
                </a:lnTo>
                <a:lnTo>
                  <a:pt x="4789522" y="3050906"/>
                </a:lnTo>
                <a:lnTo>
                  <a:pt x="4840603" y="3057446"/>
                </a:lnTo>
                <a:lnTo>
                  <a:pt x="4893106" y="3062118"/>
                </a:lnTo>
                <a:lnTo>
                  <a:pt x="4947030" y="3064921"/>
                </a:lnTo>
                <a:lnTo>
                  <a:pt x="5002377" y="3065856"/>
                </a:lnTo>
                <a:lnTo>
                  <a:pt x="5051545" y="3064810"/>
                </a:lnTo>
                <a:lnTo>
                  <a:pt x="5100960" y="3061674"/>
                </a:lnTo>
                <a:lnTo>
                  <a:pt x="5150620" y="3056447"/>
                </a:lnTo>
                <a:lnTo>
                  <a:pt x="5200527" y="3049129"/>
                </a:lnTo>
                <a:lnTo>
                  <a:pt x="5250679" y="3039720"/>
                </a:lnTo>
                <a:lnTo>
                  <a:pt x="5301078" y="3028220"/>
                </a:lnTo>
                <a:lnTo>
                  <a:pt x="5351722" y="3014628"/>
                </a:lnTo>
                <a:lnTo>
                  <a:pt x="5402612" y="2998946"/>
                </a:lnTo>
                <a:lnTo>
                  <a:pt x="5453748" y="2981172"/>
                </a:lnTo>
                <a:lnTo>
                  <a:pt x="5505130" y="2961307"/>
                </a:lnTo>
                <a:lnTo>
                  <a:pt x="5556758" y="2939351"/>
                </a:lnTo>
                <a:lnTo>
                  <a:pt x="5614553" y="2911816"/>
                </a:lnTo>
                <a:lnTo>
                  <a:pt x="5666844" y="2883327"/>
                </a:lnTo>
                <a:lnTo>
                  <a:pt x="5713630" y="2853885"/>
                </a:lnTo>
                <a:lnTo>
                  <a:pt x="5754912" y="2823489"/>
                </a:lnTo>
                <a:lnTo>
                  <a:pt x="5790690" y="2792139"/>
                </a:lnTo>
                <a:lnTo>
                  <a:pt x="5820963" y="2759836"/>
                </a:lnTo>
                <a:lnTo>
                  <a:pt x="5843834" y="2729128"/>
                </a:lnTo>
                <a:lnTo>
                  <a:pt x="5002377" y="2729128"/>
                </a:lnTo>
                <a:lnTo>
                  <a:pt x="4944421" y="2727534"/>
                </a:lnTo>
                <a:lnTo>
                  <a:pt x="4888553" y="2722751"/>
                </a:lnTo>
                <a:lnTo>
                  <a:pt x="4834774" y="2714780"/>
                </a:lnTo>
                <a:lnTo>
                  <a:pt x="4783083" y="2703619"/>
                </a:lnTo>
                <a:lnTo>
                  <a:pt x="4733481" y="2689269"/>
                </a:lnTo>
                <a:lnTo>
                  <a:pt x="4685967" y="2671729"/>
                </a:lnTo>
                <a:lnTo>
                  <a:pt x="4640541" y="2650998"/>
                </a:lnTo>
                <a:lnTo>
                  <a:pt x="4597204" y="2627115"/>
                </a:lnTo>
                <a:lnTo>
                  <a:pt x="4555953" y="2600120"/>
                </a:lnTo>
                <a:lnTo>
                  <a:pt x="4516790" y="2570013"/>
                </a:lnTo>
                <a:lnTo>
                  <a:pt x="4479715" y="2536792"/>
                </a:lnTo>
                <a:lnTo>
                  <a:pt x="4444728" y="2500458"/>
                </a:lnTo>
                <a:lnTo>
                  <a:pt x="4411828" y="2461010"/>
                </a:lnTo>
                <a:lnTo>
                  <a:pt x="4381017" y="2418448"/>
                </a:lnTo>
                <a:lnTo>
                  <a:pt x="5103491" y="2076145"/>
                </a:lnTo>
                <a:lnTo>
                  <a:pt x="4349394" y="2076145"/>
                </a:lnTo>
                <a:lnTo>
                  <a:pt x="4362325" y="2018469"/>
                </a:lnTo>
                <a:lnTo>
                  <a:pt x="4376317" y="1963261"/>
                </a:lnTo>
                <a:lnTo>
                  <a:pt x="4391368" y="1910519"/>
                </a:lnTo>
                <a:lnTo>
                  <a:pt x="4407479" y="1860245"/>
                </a:lnTo>
                <a:lnTo>
                  <a:pt x="4424649" y="1812438"/>
                </a:lnTo>
                <a:lnTo>
                  <a:pt x="4442879" y="1767098"/>
                </a:lnTo>
                <a:lnTo>
                  <a:pt x="4462168" y="1724225"/>
                </a:lnTo>
                <a:lnTo>
                  <a:pt x="4482516" y="1683820"/>
                </a:lnTo>
                <a:lnTo>
                  <a:pt x="4503924" y="1645882"/>
                </a:lnTo>
                <a:lnTo>
                  <a:pt x="4526391" y="1610411"/>
                </a:lnTo>
                <a:lnTo>
                  <a:pt x="4549917" y="1577408"/>
                </a:lnTo>
                <a:lnTo>
                  <a:pt x="4574501" y="1546872"/>
                </a:lnTo>
                <a:lnTo>
                  <a:pt x="4608929" y="1509977"/>
                </a:lnTo>
                <a:lnTo>
                  <a:pt x="4645239" y="1477423"/>
                </a:lnTo>
                <a:lnTo>
                  <a:pt x="4683434" y="1449209"/>
                </a:lnTo>
                <a:lnTo>
                  <a:pt x="4723511" y="1425336"/>
                </a:lnTo>
                <a:lnTo>
                  <a:pt x="4765472" y="1405803"/>
                </a:lnTo>
                <a:lnTo>
                  <a:pt x="4809316" y="1390611"/>
                </a:lnTo>
                <a:lnTo>
                  <a:pt x="4855043" y="1379760"/>
                </a:lnTo>
                <a:lnTo>
                  <a:pt x="4902654" y="1373249"/>
                </a:lnTo>
                <a:lnTo>
                  <a:pt x="4952149" y="1371079"/>
                </a:lnTo>
                <a:lnTo>
                  <a:pt x="5668341" y="1371079"/>
                </a:lnTo>
                <a:lnTo>
                  <a:pt x="5657894" y="1343985"/>
                </a:lnTo>
                <a:lnTo>
                  <a:pt x="5636294" y="1303170"/>
                </a:lnTo>
                <a:lnTo>
                  <a:pt x="5609895" y="1265109"/>
                </a:lnTo>
                <a:lnTo>
                  <a:pt x="5578696" y="1229801"/>
                </a:lnTo>
                <a:lnTo>
                  <a:pt x="5542698" y="1197246"/>
                </a:lnTo>
                <a:lnTo>
                  <a:pt x="5501899" y="1167444"/>
                </a:lnTo>
                <a:lnTo>
                  <a:pt x="5456301" y="1140396"/>
                </a:lnTo>
                <a:lnTo>
                  <a:pt x="5416098" y="1120601"/>
                </a:lnTo>
                <a:lnTo>
                  <a:pt x="5373626" y="1102890"/>
                </a:lnTo>
                <a:lnTo>
                  <a:pt x="5328885" y="1087263"/>
                </a:lnTo>
                <a:lnTo>
                  <a:pt x="5281875" y="1073720"/>
                </a:lnTo>
                <a:lnTo>
                  <a:pt x="5232595" y="1062261"/>
                </a:lnTo>
                <a:lnTo>
                  <a:pt x="5181045" y="1052885"/>
                </a:lnTo>
                <a:lnTo>
                  <a:pt x="5127226" y="1045593"/>
                </a:lnTo>
                <a:lnTo>
                  <a:pt x="5071137" y="1040385"/>
                </a:lnTo>
                <a:lnTo>
                  <a:pt x="5012778" y="1037260"/>
                </a:lnTo>
                <a:lnTo>
                  <a:pt x="4952149" y="1036218"/>
                </a:lnTo>
                <a:close/>
              </a:path>
              <a:path w="8770619" h="3211195">
                <a:moveTo>
                  <a:pt x="5722340" y="2420315"/>
                </a:moveTo>
                <a:lnTo>
                  <a:pt x="5686642" y="2426535"/>
                </a:lnTo>
                <a:lnTo>
                  <a:pt x="5652109" y="2445196"/>
                </a:lnTo>
                <a:lnTo>
                  <a:pt x="5618738" y="2476298"/>
                </a:lnTo>
                <a:lnTo>
                  <a:pt x="5586526" y="2519845"/>
                </a:lnTo>
                <a:lnTo>
                  <a:pt x="5565267" y="2547500"/>
                </a:lnTo>
                <a:lnTo>
                  <a:pt x="5503611" y="2598146"/>
                </a:lnTo>
                <a:lnTo>
                  <a:pt x="5463215" y="2621135"/>
                </a:lnTo>
                <a:lnTo>
                  <a:pt x="5416442" y="2642569"/>
                </a:lnTo>
                <a:lnTo>
                  <a:pt x="5363290" y="2662446"/>
                </a:lnTo>
                <a:lnTo>
                  <a:pt x="5303761" y="2680766"/>
                </a:lnTo>
                <a:lnTo>
                  <a:pt x="5247330" y="2695545"/>
                </a:lnTo>
                <a:lnTo>
                  <a:pt x="5193378" y="2707636"/>
                </a:lnTo>
                <a:lnTo>
                  <a:pt x="5141906" y="2717039"/>
                </a:lnTo>
                <a:lnTo>
                  <a:pt x="5092914" y="2723755"/>
                </a:lnTo>
                <a:lnTo>
                  <a:pt x="5046405" y="2727785"/>
                </a:lnTo>
                <a:lnTo>
                  <a:pt x="5002377" y="2729128"/>
                </a:lnTo>
                <a:lnTo>
                  <a:pt x="5843834" y="2729128"/>
                </a:lnTo>
                <a:lnTo>
                  <a:pt x="5864996" y="2692372"/>
                </a:lnTo>
                <a:lnTo>
                  <a:pt x="5887012" y="2621097"/>
                </a:lnTo>
                <a:lnTo>
                  <a:pt x="5889764" y="2584030"/>
                </a:lnTo>
                <a:lnTo>
                  <a:pt x="5886566" y="2552462"/>
                </a:lnTo>
                <a:lnTo>
                  <a:pt x="5860987" y="2495255"/>
                </a:lnTo>
                <a:lnTo>
                  <a:pt x="5812155" y="2448047"/>
                </a:lnTo>
                <a:lnTo>
                  <a:pt x="5754023" y="2423396"/>
                </a:lnTo>
                <a:lnTo>
                  <a:pt x="5722340" y="2420315"/>
                </a:lnTo>
                <a:close/>
              </a:path>
              <a:path w="8770619" h="3211195">
                <a:moveTo>
                  <a:pt x="5668341" y="1371079"/>
                </a:moveTo>
                <a:lnTo>
                  <a:pt x="4952149" y="1371079"/>
                </a:lnTo>
                <a:lnTo>
                  <a:pt x="5008537" y="1372567"/>
                </a:lnTo>
                <a:lnTo>
                  <a:pt x="5062357" y="1377032"/>
                </a:lnTo>
                <a:lnTo>
                  <a:pt x="5113609" y="1384472"/>
                </a:lnTo>
                <a:lnTo>
                  <a:pt x="5162295" y="1394890"/>
                </a:lnTo>
                <a:lnTo>
                  <a:pt x="5208412" y="1408283"/>
                </a:lnTo>
                <a:lnTo>
                  <a:pt x="5251963" y="1424653"/>
                </a:lnTo>
                <a:lnTo>
                  <a:pt x="5292947" y="1444000"/>
                </a:lnTo>
                <a:lnTo>
                  <a:pt x="5331363" y="1466323"/>
                </a:lnTo>
                <a:lnTo>
                  <a:pt x="5367213" y="1491622"/>
                </a:lnTo>
                <a:lnTo>
                  <a:pt x="5400497" y="1519897"/>
                </a:lnTo>
                <a:lnTo>
                  <a:pt x="5372852" y="1542238"/>
                </a:lnTo>
                <a:lnTo>
                  <a:pt x="5342009" y="1565286"/>
                </a:lnTo>
                <a:lnTo>
                  <a:pt x="5307969" y="1589041"/>
                </a:lnTo>
                <a:lnTo>
                  <a:pt x="5270731" y="1613504"/>
                </a:lnTo>
                <a:lnTo>
                  <a:pt x="5230296" y="1638673"/>
                </a:lnTo>
                <a:lnTo>
                  <a:pt x="5186663" y="1664550"/>
                </a:lnTo>
                <a:lnTo>
                  <a:pt x="5139832" y="1691134"/>
                </a:lnTo>
                <a:lnTo>
                  <a:pt x="5089803" y="1718425"/>
                </a:lnTo>
                <a:lnTo>
                  <a:pt x="5036575" y="1746424"/>
                </a:lnTo>
                <a:lnTo>
                  <a:pt x="4980150" y="1775130"/>
                </a:lnTo>
                <a:lnTo>
                  <a:pt x="4920526" y="1804543"/>
                </a:lnTo>
                <a:lnTo>
                  <a:pt x="4349394" y="2076145"/>
                </a:lnTo>
                <a:lnTo>
                  <a:pt x="5103491" y="2076145"/>
                </a:lnTo>
                <a:lnTo>
                  <a:pt x="5215331" y="2022568"/>
                </a:lnTo>
                <a:lnTo>
                  <a:pt x="5269442" y="1995741"/>
                </a:lnTo>
                <a:lnTo>
                  <a:pt x="5318408" y="1970752"/>
                </a:lnTo>
                <a:lnTo>
                  <a:pt x="5362230" y="1947600"/>
                </a:lnTo>
                <a:lnTo>
                  <a:pt x="5400906" y="1926285"/>
                </a:lnTo>
                <a:lnTo>
                  <a:pt x="5434438" y="1906807"/>
                </a:lnTo>
                <a:lnTo>
                  <a:pt x="5486069" y="1873364"/>
                </a:lnTo>
                <a:lnTo>
                  <a:pt x="5535339" y="1834707"/>
                </a:lnTo>
                <a:lnTo>
                  <a:pt x="5578040" y="1795002"/>
                </a:lnTo>
                <a:lnTo>
                  <a:pt x="5614172" y="1754250"/>
                </a:lnTo>
                <a:lnTo>
                  <a:pt x="5643735" y="1712450"/>
                </a:lnTo>
                <a:lnTo>
                  <a:pt x="5666729" y="1669603"/>
                </a:lnTo>
                <a:lnTo>
                  <a:pt x="5683153" y="1625710"/>
                </a:lnTo>
                <a:lnTo>
                  <a:pt x="5693007" y="1580769"/>
                </a:lnTo>
                <a:lnTo>
                  <a:pt x="5696292" y="1534782"/>
                </a:lnTo>
                <a:lnTo>
                  <a:pt x="5693892" y="1482952"/>
                </a:lnTo>
                <a:lnTo>
                  <a:pt x="5686693" y="1433876"/>
                </a:lnTo>
                <a:lnTo>
                  <a:pt x="5674693" y="1387554"/>
                </a:lnTo>
                <a:lnTo>
                  <a:pt x="5668341" y="1371079"/>
                </a:lnTo>
                <a:close/>
              </a:path>
              <a:path w="8770619" h="3211195">
                <a:moveTo>
                  <a:pt x="8564721" y="1394866"/>
                </a:moveTo>
                <a:lnTo>
                  <a:pt x="7172109" y="1394866"/>
                </a:lnTo>
                <a:lnTo>
                  <a:pt x="7189164" y="1432966"/>
                </a:lnTo>
                <a:lnTo>
                  <a:pt x="7203118" y="1471066"/>
                </a:lnTo>
                <a:lnTo>
                  <a:pt x="7213971" y="1521866"/>
                </a:lnTo>
                <a:lnTo>
                  <a:pt x="7221723" y="1572666"/>
                </a:lnTo>
                <a:lnTo>
                  <a:pt x="7226375" y="1636166"/>
                </a:lnTo>
                <a:lnTo>
                  <a:pt x="7227925" y="1699666"/>
                </a:lnTo>
                <a:lnTo>
                  <a:pt x="7228195" y="1737766"/>
                </a:lnTo>
                <a:lnTo>
                  <a:pt x="7229004" y="1775866"/>
                </a:lnTo>
                <a:lnTo>
                  <a:pt x="7230352" y="1813966"/>
                </a:lnTo>
                <a:lnTo>
                  <a:pt x="7232240" y="1852066"/>
                </a:lnTo>
                <a:lnTo>
                  <a:pt x="7234667" y="1902866"/>
                </a:lnTo>
                <a:lnTo>
                  <a:pt x="7237633" y="1953666"/>
                </a:lnTo>
                <a:lnTo>
                  <a:pt x="7241139" y="2004466"/>
                </a:lnTo>
                <a:lnTo>
                  <a:pt x="7245184" y="2055266"/>
                </a:lnTo>
                <a:lnTo>
                  <a:pt x="7249769" y="2118766"/>
                </a:lnTo>
                <a:lnTo>
                  <a:pt x="7254894" y="2169566"/>
                </a:lnTo>
                <a:lnTo>
                  <a:pt x="7260558" y="2233066"/>
                </a:lnTo>
                <a:lnTo>
                  <a:pt x="7266762" y="2296566"/>
                </a:lnTo>
                <a:lnTo>
                  <a:pt x="7280249" y="2436266"/>
                </a:lnTo>
                <a:lnTo>
                  <a:pt x="7286453" y="2499766"/>
                </a:lnTo>
                <a:lnTo>
                  <a:pt x="7292117" y="2550566"/>
                </a:lnTo>
                <a:lnTo>
                  <a:pt x="7297241" y="2614066"/>
                </a:lnTo>
                <a:lnTo>
                  <a:pt x="7301826" y="2664866"/>
                </a:lnTo>
                <a:lnTo>
                  <a:pt x="7305872" y="2728366"/>
                </a:lnTo>
                <a:lnTo>
                  <a:pt x="7309378" y="2779166"/>
                </a:lnTo>
                <a:lnTo>
                  <a:pt x="7312344" y="2829966"/>
                </a:lnTo>
                <a:lnTo>
                  <a:pt x="7314771" y="2868066"/>
                </a:lnTo>
                <a:lnTo>
                  <a:pt x="7316659" y="2918866"/>
                </a:lnTo>
                <a:lnTo>
                  <a:pt x="7318007" y="2956966"/>
                </a:lnTo>
                <a:lnTo>
                  <a:pt x="7318816" y="2995066"/>
                </a:lnTo>
                <a:lnTo>
                  <a:pt x="7319086" y="3033166"/>
                </a:lnTo>
                <a:lnTo>
                  <a:pt x="7322282" y="3071266"/>
                </a:lnTo>
                <a:lnTo>
                  <a:pt x="7331871" y="3109366"/>
                </a:lnTo>
                <a:lnTo>
                  <a:pt x="7370241" y="3160166"/>
                </a:lnTo>
                <a:lnTo>
                  <a:pt x="7428612" y="3198266"/>
                </a:lnTo>
                <a:lnTo>
                  <a:pt x="7463201" y="3210966"/>
                </a:lnTo>
                <a:lnTo>
                  <a:pt x="7539589" y="3210966"/>
                </a:lnTo>
                <a:lnTo>
                  <a:pt x="7605168" y="3185566"/>
                </a:lnTo>
                <a:lnTo>
                  <a:pt x="7654933" y="3134766"/>
                </a:lnTo>
                <a:lnTo>
                  <a:pt x="7680517" y="3071266"/>
                </a:lnTo>
                <a:lnTo>
                  <a:pt x="7683715" y="3033166"/>
                </a:lnTo>
                <a:lnTo>
                  <a:pt x="7683362" y="2995066"/>
                </a:lnTo>
                <a:lnTo>
                  <a:pt x="7682301" y="2944266"/>
                </a:lnTo>
                <a:lnTo>
                  <a:pt x="7680533" y="2906166"/>
                </a:lnTo>
                <a:lnTo>
                  <a:pt x="7678058" y="2855366"/>
                </a:lnTo>
                <a:lnTo>
                  <a:pt x="7674876" y="2817266"/>
                </a:lnTo>
                <a:lnTo>
                  <a:pt x="7670987" y="2766466"/>
                </a:lnTo>
                <a:lnTo>
                  <a:pt x="7666391" y="2715666"/>
                </a:lnTo>
                <a:lnTo>
                  <a:pt x="7661087" y="2652166"/>
                </a:lnTo>
                <a:lnTo>
                  <a:pt x="7655076" y="2601366"/>
                </a:lnTo>
                <a:lnTo>
                  <a:pt x="7648359" y="2537866"/>
                </a:lnTo>
                <a:lnTo>
                  <a:pt x="7592555" y="2042566"/>
                </a:lnTo>
                <a:lnTo>
                  <a:pt x="7589631" y="1991766"/>
                </a:lnTo>
                <a:lnTo>
                  <a:pt x="7587239" y="1940966"/>
                </a:lnTo>
                <a:lnTo>
                  <a:pt x="7585379" y="1902866"/>
                </a:lnTo>
                <a:lnTo>
                  <a:pt x="7584049" y="1852066"/>
                </a:lnTo>
                <a:lnTo>
                  <a:pt x="7583251" y="1801266"/>
                </a:lnTo>
                <a:lnTo>
                  <a:pt x="7583050" y="1763166"/>
                </a:lnTo>
                <a:lnTo>
                  <a:pt x="7583114" y="1725066"/>
                </a:lnTo>
                <a:lnTo>
                  <a:pt x="7583246" y="1699666"/>
                </a:lnTo>
                <a:lnTo>
                  <a:pt x="7605261" y="1674266"/>
                </a:lnTo>
                <a:lnTo>
                  <a:pt x="7634097" y="1648866"/>
                </a:lnTo>
                <a:lnTo>
                  <a:pt x="7669753" y="1623466"/>
                </a:lnTo>
                <a:lnTo>
                  <a:pt x="7712231" y="1585366"/>
                </a:lnTo>
                <a:lnTo>
                  <a:pt x="7761529" y="1559966"/>
                </a:lnTo>
                <a:lnTo>
                  <a:pt x="7817650" y="1521866"/>
                </a:lnTo>
                <a:lnTo>
                  <a:pt x="7876978" y="1483766"/>
                </a:lnTo>
                <a:lnTo>
                  <a:pt x="7929689" y="1458366"/>
                </a:lnTo>
                <a:lnTo>
                  <a:pt x="7975785" y="1432966"/>
                </a:lnTo>
                <a:lnTo>
                  <a:pt x="8015265" y="1420266"/>
                </a:lnTo>
                <a:lnTo>
                  <a:pt x="8048130" y="1407566"/>
                </a:lnTo>
                <a:lnTo>
                  <a:pt x="8567428" y="1407566"/>
                </a:lnTo>
                <a:lnTo>
                  <a:pt x="8564721" y="1394866"/>
                </a:lnTo>
                <a:close/>
              </a:path>
              <a:path w="8770619" h="3211195">
                <a:moveTo>
                  <a:pt x="8567428" y="1407566"/>
                </a:moveTo>
                <a:lnTo>
                  <a:pt x="8103703" y="1407566"/>
                </a:lnTo>
                <a:lnTo>
                  <a:pt x="8132131" y="1432966"/>
                </a:lnTo>
                <a:lnTo>
                  <a:pt x="8159664" y="1471066"/>
                </a:lnTo>
                <a:lnTo>
                  <a:pt x="8186303" y="1509166"/>
                </a:lnTo>
                <a:lnTo>
                  <a:pt x="8212048" y="1572666"/>
                </a:lnTo>
                <a:lnTo>
                  <a:pt x="8228867" y="1623466"/>
                </a:lnTo>
                <a:lnTo>
                  <a:pt x="8243602" y="1674266"/>
                </a:lnTo>
                <a:lnTo>
                  <a:pt x="8256253" y="1725066"/>
                </a:lnTo>
                <a:lnTo>
                  <a:pt x="8266821" y="1775866"/>
                </a:lnTo>
                <a:lnTo>
                  <a:pt x="8275307" y="1826666"/>
                </a:lnTo>
                <a:lnTo>
                  <a:pt x="8338553" y="2398166"/>
                </a:lnTo>
                <a:lnTo>
                  <a:pt x="8344642" y="2474366"/>
                </a:lnTo>
                <a:lnTo>
                  <a:pt x="8350731" y="2537866"/>
                </a:lnTo>
                <a:lnTo>
                  <a:pt x="8356820" y="2588666"/>
                </a:lnTo>
                <a:lnTo>
                  <a:pt x="8362909" y="2652166"/>
                </a:lnTo>
                <a:lnTo>
                  <a:pt x="8387265" y="2855366"/>
                </a:lnTo>
                <a:lnTo>
                  <a:pt x="8393354" y="2893466"/>
                </a:lnTo>
                <a:lnTo>
                  <a:pt x="8399444" y="2944266"/>
                </a:lnTo>
                <a:lnTo>
                  <a:pt x="8405533" y="2982366"/>
                </a:lnTo>
                <a:lnTo>
                  <a:pt x="8417727" y="3033166"/>
                </a:lnTo>
                <a:lnTo>
                  <a:pt x="8436949" y="3071266"/>
                </a:lnTo>
                <a:lnTo>
                  <a:pt x="8496477" y="3122066"/>
                </a:lnTo>
                <a:lnTo>
                  <a:pt x="8536784" y="3134766"/>
                </a:lnTo>
                <a:lnTo>
                  <a:pt x="8622605" y="3134766"/>
                </a:lnTo>
                <a:lnTo>
                  <a:pt x="8690508" y="3109366"/>
                </a:lnTo>
                <a:lnTo>
                  <a:pt x="8719921" y="3083966"/>
                </a:lnTo>
                <a:lnTo>
                  <a:pt x="8760385" y="3033166"/>
                </a:lnTo>
                <a:lnTo>
                  <a:pt x="8769104" y="2995066"/>
                </a:lnTo>
                <a:lnTo>
                  <a:pt x="8770150" y="2956966"/>
                </a:lnTo>
                <a:lnTo>
                  <a:pt x="8762423" y="2893466"/>
                </a:lnTo>
                <a:lnTo>
                  <a:pt x="8754831" y="2829966"/>
                </a:lnTo>
                <a:lnTo>
                  <a:pt x="8747374" y="2753766"/>
                </a:lnTo>
                <a:lnTo>
                  <a:pt x="8740051" y="2690266"/>
                </a:lnTo>
                <a:lnTo>
                  <a:pt x="8732864" y="2626766"/>
                </a:lnTo>
                <a:lnTo>
                  <a:pt x="8725811" y="2575966"/>
                </a:lnTo>
                <a:lnTo>
                  <a:pt x="8718893" y="2512466"/>
                </a:lnTo>
                <a:lnTo>
                  <a:pt x="8712110" y="2461666"/>
                </a:lnTo>
                <a:lnTo>
                  <a:pt x="8705462" y="2398166"/>
                </a:lnTo>
                <a:lnTo>
                  <a:pt x="8698949" y="2347366"/>
                </a:lnTo>
                <a:lnTo>
                  <a:pt x="8692571" y="2296566"/>
                </a:lnTo>
                <a:lnTo>
                  <a:pt x="8686328" y="2245766"/>
                </a:lnTo>
                <a:lnTo>
                  <a:pt x="8680220" y="2207666"/>
                </a:lnTo>
                <a:lnTo>
                  <a:pt x="8674247" y="2156866"/>
                </a:lnTo>
                <a:lnTo>
                  <a:pt x="8668409" y="2118766"/>
                </a:lnTo>
                <a:lnTo>
                  <a:pt x="8662705" y="2067966"/>
                </a:lnTo>
                <a:lnTo>
                  <a:pt x="8657137" y="2029866"/>
                </a:lnTo>
                <a:lnTo>
                  <a:pt x="8651704" y="1991766"/>
                </a:lnTo>
                <a:lnTo>
                  <a:pt x="8646406" y="1966366"/>
                </a:lnTo>
                <a:lnTo>
                  <a:pt x="8641243" y="1928266"/>
                </a:lnTo>
                <a:lnTo>
                  <a:pt x="8636215" y="1890166"/>
                </a:lnTo>
                <a:lnTo>
                  <a:pt x="8625742" y="1813966"/>
                </a:lnTo>
                <a:lnTo>
                  <a:pt x="8615900" y="1725066"/>
                </a:lnTo>
                <a:lnTo>
                  <a:pt x="8606692" y="1661566"/>
                </a:lnTo>
                <a:lnTo>
                  <a:pt x="8598115" y="1598066"/>
                </a:lnTo>
                <a:lnTo>
                  <a:pt x="8590172" y="1534566"/>
                </a:lnTo>
                <a:lnTo>
                  <a:pt x="8582860" y="1483766"/>
                </a:lnTo>
                <a:lnTo>
                  <a:pt x="8576181" y="1445666"/>
                </a:lnTo>
                <a:lnTo>
                  <a:pt x="8570135" y="1420266"/>
                </a:lnTo>
                <a:lnTo>
                  <a:pt x="8567428" y="1407566"/>
                </a:lnTo>
                <a:close/>
              </a:path>
              <a:path w="8770619" h="3211195">
                <a:moveTo>
                  <a:pt x="6418848" y="924966"/>
                </a:moveTo>
                <a:lnTo>
                  <a:pt x="6350391" y="924966"/>
                </a:lnTo>
                <a:lnTo>
                  <a:pt x="6320595" y="937666"/>
                </a:lnTo>
                <a:lnTo>
                  <a:pt x="6270413" y="975766"/>
                </a:lnTo>
                <a:lnTo>
                  <a:pt x="6250027" y="1013866"/>
                </a:lnTo>
                <a:lnTo>
                  <a:pt x="6232777" y="1051966"/>
                </a:lnTo>
                <a:lnTo>
                  <a:pt x="6218664" y="1090066"/>
                </a:lnTo>
                <a:lnTo>
                  <a:pt x="6207687" y="1140866"/>
                </a:lnTo>
                <a:lnTo>
                  <a:pt x="6199846" y="1204366"/>
                </a:lnTo>
                <a:lnTo>
                  <a:pt x="6195142" y="1267866"/>
                </a:lnTo>
                <a:lnTo>
                  <a:pt x="6193574" y="1344066"/>
                </a:lnTo>
                <a:lnTo>
                  <a:pt x="6194065" y="1382166"/>
                </a:lnTo>
                <a:lnTo>
                  <a:pt x="6195537" y="1420266"/>
                </a:lnTo>
                <a:lnTo>
                  <a:pt x="6197992" y="1471066"/>
                </a:lnTo>
                <a:lnTo>
                  <a:pt x="6201427" y="1521866"/>
                </a:lnTo>
                <a:lnTo>
                  <a:pt x="6205843" y="1572666"/>
                </a:lnTo>
                <a:lnTo>
                  <a:pt x="6216641" y="1699666"/>
                </a:lnTo>
                <a:lnTo>
                  <a:pt x="6221061" y="1763166"/>
                </a:lnTo>
                <a:lnTo>
                  <a:pt x="6224498" y="1813966"/>
                </a:lnTo>
                <a:lnTo>
                  <a:pt x="6226953" y="1864766"/>
                </a:lnTo>
                <a:lnTo>
                  <a:pt x="6228427" y="1902866"/>
                </a:lnTo>
                <a:lnTo>
                  <a:pt x="6228918" y="1940966"/>
                </a:lnTo>
                <a:lnTo>
                  <a:pt x="6228500" y="1966366"/>
                </a:lnTo>
                <a:lnTo>
                  <a:pt x="6227248" y="2004466"/>
                </a:lnTo>
                <a:lnTo>
                  <a:pt x="6225160" y="2055266"/>
                </a:lnTo>
                <a:lnTo>
                  <a:pt x="6222237" y="2106066"/>
                </a:lnTo>
                <a:lnTo>
                  <a:pt x="6218479" y="2156866"/>
                </a:lnTo>
                <a:lnTo>
                  <a:pt x="6213886" y="2207666"/>
                </a:lnTo>
                <a:lnTo>
                  <a:pt x="6203025" y="2334666"/>
                </a:lnTo>
                <a:lnTo>
                  <a:pt x="6198429" y="2385466"/>
                </a:lnTo>
                <a:lnTo>
                  <a:pt x="6194669" y="2436266"/>
                </a:lnTo>
                <a:lnTo>
                  <a:pt x="6191745" y="2487066"/>
                </a:lnTo>
                <a:lnTo>
                  <a:pt x="6189656" y="2525166"/>
                </a:lnTo>
                <a:lnTo>
                  <a:pt x="6188403" y="2563266"/>
                </a:lnTo>
                <a:lnTo>
                  <a:pt x="6187986" y="2601366"/>
                </a:lnTo>
                <a:lnTo>
                  <a:pt x="6189446" y="2677566"/>
                </a:lnTo>
                <a:lnTo>
                  <a:pt x="6193825" y="2753766"/>
                </a:lnTo>
                <a:lnTo>
                  <a:pt x="6201125" y="2817266"/>
                </a:lnTo>
                <a:lnTo>
                  <a:pt x="6211345" y="2868066"/>
                </a:lnTo>
                <a:lnTo>
                  <a:pt x="6224484" y="2918866"/>
                </a:lnTo>
                <a:lnTo>
                  <a:pt x="6240543" y="2956966"/>
                </a:lnTo>
                <a:lnTo>
                  <a:pt x="6259522" y="2995066"/>
                </a:lnTo>
                <a:lnTo>
                  <a:pt x="6281420" y="3033166"/>
                </a:lnTo>
                <a:lnTo>
                  <a:pt x="6306238" y="3045866"/>
                </a:lnTo>
                <a:lnTo>
                  <a:pt x="6333975" y="3071266"/>
                </a:lnTo>
                <a:lnTo>
                  <a:pt x="6364632" y="3083966"/>
                </a:lnTo>
                <a:lnTo>
                  <a:pt x="6435125" y="3083966"/>
                </a:lnTo>
                <a:lnTo>
                  <a:pt x="6469600" y="3071266"/>
                </a:lnTo>
                <a:lnTo>
                  <a:pt x="6501634" y="3045866"/>
                </a:lnTo>
                <a:lnTo>
                  <a:pt x="6531229" y="3033166"/>
                </a:lnTo>
                <a:lnTo>
                  <a:pt x="6556048" y="3007766"/>
                </a:lnTo>
                <a:lnTo>
                  <a:pt x="6573777" y="2969666"/>
                </a:lnTo>
                <a:lnTo>
                  <a:pt x="6584414" y="2931566"/>
                </a:lnTo>
                <a:lnTo>
                  <a:pt x="6587959" y="2906166"/>
                </a:lnTo>
                <a:lnTo>
                  <a:pt x="6586856" y="2880766"/>
                </a:lnTo>
                <a:lnTo>
                  <a:pt x="6583546" y="2842666"/>
                </a:lnTo>
                <a:lnTo>
                  <a:pt x="6578026" y="2804566"/>
                </a:lnTo>
                <a:lnTo>
                  <a:pt x="6562559" y="2702966"/>
                </a:lnTo>
                <a:lnTo>
                  <a:pt x="6557035" y="2664866"/>
                </a:lnTo>
                <a:lnTo>
                  <a:pt x="6553720" y="2626766"/>
                </a:lnTo>
                <a:lnTo>
                  <a:pt x="6552615" y="2601366"/>
                </a:lnTo>
                <a:lnTo>
                  <a:pt x="6553184" y="2563266"/>
                </a:lnTo>
                <a:lnTo>
                  <a:pt x="6554889" y="2512466"/>
                </a:lnTo>
                <a:lnTo>
                  <a:pt x="6557730" y="2461666"/>
                </a:lnTo>
                <a:lnTo>
                  <a:pt x="6561709" y="2410866"/>
                </a:lnTo>
                <a:lnTo>
                  <a:pt x="6566823" y="2347366"/>
                </a:lnTo>
                <a:lnTo>
                  <a:pt x="6579332" y="2207666"/>
                </a:lnTo>
                <a:lnTo>
                  <a:pt x="6584450" y="2144166"/>
                </a:lnTo>
                <a:lnTo>
                  <a:pt x="6588431" y="2080666"/>
                </a:lnTo>
                <a:lnTo>
                  <a:pt x="6591274" y="2029866"/>
                </a:lnTo>
                <a:lnTo>
                  <a:pt x="6592979" y="1991766"/>
                </a:lnTo>
                <a:lnTo>
                  <a:pt x="6593547" y="1953666"/>
                </a:lnTo>
                <a:lnTo>
                  <a:pt x="6623894" y="1915566"/>
                </a:lnTo>
                <a:lnTo>
                  <a:pt x="6649821" y="1877466"/>
                </a:lnTo>
                <a:lnTo>
                  <a:pt x="6671329" y="1852066"/>
                </a:lnTo>
                <a:lnTo>
                  <a:pt x="6688416" y="1826666"/>
                </a:lnTo>
                <a:lnTo>
                  <a:pt x="6907949" y="1585366"/>
                </a:lnTo>
                <a:lnTo>
                  <a:pt x="6946142" y="1547266"/>
                </a:lnTo>
                <a:lnTo>
                  <a:pt x="6561924" y="1547266"/>
                </a:lnTo>
                <a:lnTo>
                  <a:pt x="6558203" y="1344066"/>
                </a:lnTo>
                <a:lnTo>
                  <a:pt x="6558784" y="1318666"/>
                </a:lnTo>
                <a:lnTo>
                  <a:pt x="6560527" y="1293266"/>
                </a:lnTo>
                <a:lnTo>
                  <a:pt x="6563433" y="1267866"/>
                </a:lnTo>
                <a:lnTo>
                  <a:pt x="6571567" y="1191666"/>
                </a:lnTo>
                <a:lnTo>
                  <a:pt x="6574472" y="1166266"/>
                </a:lnTo>
                <a:lnTo>
                  <a:pt x="6576215" y="1140866"/>
                </a:lnTo>
                <a:lnTo>
                  <a:pt x="6576796" y="1128166"/>
                </a:lnTo>
                <a:lnTo>
                  <a:pt x="6573019" y="1090066"/>
                </a:lnTo>
                <a:lnTo>
                  <a:pt x="6561686" y="1051966"/>
                </a:lnTo>
                <a:lnTo>
                  <a:pt x="6542795" y="1013866"/>
                </a:lnTo>
                <a:lnTo>
                  <a:pt x="6485357" y="963066"/>
                </a:lnTo>
                <a:lnTo>
                  <a:pt x="6452858" y="937666"/>
                </a:lnTo>
                <a:lnTo>
                  <a:pt x="6418848" y="924966"/>
                </a:lnTo>
                <a:close/>
              </a:path>
              <a:path w="8770619" h="3211195">
                <a:moveTo>
                  <a:pt x="7266716" y="1026566"/>
                </a:moveTo>
                <a:lnTo>
                  <a:pt x="7127654" y="1026566"/>
                </a:lnTo>
                <a:lnTo>
                  <a:pt x="7086498" y="1039266"/>
                </a:lnTo>
                <a:lnTo>
                  <a:pt x="7043065" y="1051966"/>
                </a:lnTo>
                <a:lnTo>
                  <a:pt x="6997354" y="1077366"/>
                </a:lnTo>
                <a:lnTo>
                  <a:pt x="6949366" y="1102766"/>
                </a:lnTo>
                <a:lnTo>
                  <a:pt x="6899101" y="1140866"/>
                </a:lnTo>
                <a:lnTo>
                  <a:pt x="6846557" y="1178966"/>
                </a:lnTo>
                <a:lnTo>
                  <a:pt x="6805925" y="1217066"/>
                </a:lnTo>
                <a:lnTo>
                  <a:pt x="6767546" y="1255166"/>
                </a:lnTo>
                <a:lnTo>
                  <a:pt x="6731418" y="1293266"/>
                </a:lnTo>
                <a:lnTo>
                  <a:pt x="6697541" y="1331366"/>
                </a:lnTo>
                <a:lnTo>
                  <a:pt x="6665916" y="1369466"/>
                </a:lnTo>
                <a:lnTo>
                  <a:pt x="6636542" y="1407566"/>
                </a:lnTo>
                <a:lnTo>
                  <a:pt x="6609419" y="1458366"/>
                </a:lnTo>
                <a:lnTo>
                  <a:pt x="6584546" y="1496466"/>
                </a:lnTo>
                <a:lnTo>
                  <a:pt x="6561924" y="1547266"/>
                </a:lnTo>
                <a:lnTo>
                  <a:pt x="6946142" y="1547266"/>
                </a:lnTo>
                <a:lnTo>
                  <a:pt x="6984184" y="1509166"/>
                </a:lnTo>
                <a:lnTo>
                  <a:pt x="7134830" y="1407566"/>
                </a:lnTo>
                <a:lnTo>
                  <a:pt x="7172109" y="1394866"/>
                </a:lnTo>
                <a:lnTo>
                  <a:pt x="8564721" y="1394866"/>
                </a:lnTo>
                <a:lnTo>
                  <a:pt x="8559939" y="1369466"/>
                </a:lnTo>
                <a:lnTo>
                  <a:pt x="8539656" y="1318666"/>
                </a:lnTo>
                <a:lnTo>
                  <a:pt x="8533901" y="1305966"/>
                </a:lnTo>
                <a:lnTo>
                  <a:pt x="7568374" y="1305966"/>
                </a:lnTo>
                <a:lnTo>
                  <a:pt x="7546910" y="1255166"/>
                </a:lnTo>
                <a:lnTo>
                  <a:pt x="7522432" y="1217066"/>
                </a:lnTo>
                <a:lnTo>
                  <a:pt x="7494941" y="1178966"/>
                </a:lnTo>
                <a:lnTo>
                  <a:pt x="7464437" y="1140866"/>
                </a:lnTo>
                <a:lnTo>
                  <a:pt x="7430920" y="1102766"/>
                </a:lnTo>
                <a:lnTo>
                  <a:pt x="7394389" y="1077366"/>
                </a:lnTo>
                <a:lnTo>
                  <a:pt x="7354844" y="1064666"/>
                </a:lnTo>
                <a:lnTo>
                  <a:pt x="7312287" y="1039266"/>
                </a:lnTo>
                <a:lnTo>
                  <a:pt x="7266716" y="1026566"/>
                </a:lnTo>
                <a:close/>
              </a:path>
              <a:path w="8770619" h="3211195">
                <a:moveTo>
                  <a:pt x="8186183" y="1039266"/>
                </a:moveTo>
                <a:lnTo>
                  <a:pt x="8034936" y="1039266"/>
                </a:lnTo>
                <a:lnTo>
                  <a:pt x="7940781" y="1064666"/>
                </a:lnTo>
                <a:lnTo>
                  <a:pt x="7896208" y="1077366"/>
                </a:lnTo>
                <a:lnTo>
                  <a:pt x="7853306" y="1090066"/>
                </a:lnTo>
                <a:lnTo>
                  <a:pt x="7812074" y="1102766"/>
                </a:lnTo>
                <a:lnTo>
                  <a:pt x="7766030" y="1128166"/>
                </a:lnTo>
                <a:lnTo>
                  <a:pt x="7722158" y="1153566"/>
                </a:lnTo>
                <a:lnTo>
                  <a:pt x="7680456" y="1191666"/>
                </a:lnTo>
                <a:lnTo>
                  <a:pt x="7640925" y="1229766"/>
                </a:lnTo>
                <a:lnTo>
                  <a:pt x="7603565" y="1267866"/>
                </a:lnTo>
                <a:lnTo>
                  <a:pt x="7568374" y="1305966"/>
                </a:lnTo>
                <a:lnTo>
                  <a:pt x="8533901" y="1305966"/>
                </a:lnTo>
                <a:lnTo>
                  <a:pt x="8516634" y="1267866"/>
                </a:lnTo>
                <a:lnTo>
                  <a:pt x="8490873" y="1229766"/>
                </a:lnTo>
                <a:lnTo>
                  <a:pt x="8462374" y="1191666"/>
                </a:lnTo>
                <a:lnTo>
                  <a:pt x="8431135" y="1153566"/>
                </a:lnTo>
                <a:lnTo>
                  <a:pt x="8397157" y="1128166"/>
                </a:lnTo>
                <a:lnTo>
                  <a:pt x="8360440" y="1102766"/>
                </a:lnTo>
                <a:lnTo>
                  <a:pt x="8320984" y="1077366"/>
                </a:lnTo>
                <a:lnTo>
                  <a:pt x="8278790" y="1064666"/>
                </a:lnTo>
                <a:lnTo>
                  <a:pt x="8233856" y="1051966"/>
                </a:lnTo>
                <a:lnTo>
                  <a:pt x="8186183" y="10392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174302" y="4165248"/>
            <a:ext cx="7834630" cy="3112770"/>
          </a:xfrm>
          <a:custGeom>
            <a:avLst/>
            <a:gdLst/>
            <a:ahLst/>
            <a:cxnLst/>
            <a:rect l="l" t="t" r="r" b="b"/>
            <a:pathLst>
              <a:path w="7834630" h="3112770">
                <a:moveTo>
                  <a:pt x="178600" y="1013891"/>
                </a:moveTo>
                <a:lnTo>
                  <a:pt x="107437" y="1027379"/>
                </a:lnTo>
                <a:lnTo>
                  <a:pt x="50228" y="1067841"/>
                </a:lnTo>
                <a:lnTo>
                  <a:pt x="12555" y="1128764"/>
                </a:lnTo>
                <a:lnTo>
                  <a:pt x="0" y="1203642"/>
                </a:lnTo>
                <a:lnTo>
                  <a:pt x="4599" y="1253716"/>
                </a:lnTo>
                <a:lnTo>
                  <a:pt x="18397" y="1296039"/>
                </a:lnTo>
                <a:lnTo>
                  <a:pt x="41394" y="1330610"/>
                </a:lnTo>
                <a:lnTo>
                  <a:pt x="73588" y="1357431"/>
                </a:lnTo>
                <a:lnTo>
                  <a:pt x="114980" y="1376500"/>
                </a:lnTo>
                <a:lnTo>
                  <a:pt x="165569" y="1387817"/>
                </a:lnTo>
                <a:lnTo>
                  <a:pt x="232659" y="1394008"/>
                </a:lnTo>
                <a:lnTo>
                  <a:pt x="456835" y="1412377"/>
                </a:lnTo>
                <a:lnTo>
                  <a:pt x="542412" y="1417725"/>
                </a:lnTo>
                <a:lnTo>
                  <a:pt x="578573" y="1419440"/>
                </a:lnTo>
                <a:lnTo>
                  <a:pt x="615772" y="2505887"/>
                </a:lnTo>
                <a:lnTo>
                  <a:pt x="615424" y="2545654"/>
                </a:lnTo>
                <a:lnTo>
                  <a:pt x="614379" y="2594257"/>
                </a:lnTo>
                <a:lnTo>
                  <a:pt x="612637" y="2651695"/>
                </a:lnTo>
                <a:lnTo>
                  <a:pt x="607755" y="2784242"/>
                </a:lnTo>
                <a:lnTo>
                  <a:pt x="606013" y="2841683"/>
                </a:lnTo>
                <a:lnTo>
                  <a:pt x="604969" y="2890288"/>
                </a:lnTo>
                <a:lnTo>
                  <a:pt x="604621" y="2930055"/>
                </a:lnTo>
                <a:lnTo>
                  <a:pt x="608050" y="2964816"/>
                </a:lnTo>
                <a:lnTo>
                  <a:pt x="635487" y="3025275"/>
                </a:lnTo>
                <a:lnTo>
                  <a:pt x="688159" y="3072133"/>
                </a:lnTo>
                <a:lnTo>
                  <a:pt x="752801" y="3096322"/>
                </a:lnTo>
                <a:lnTo>
                  <a:pt x="788784" y="3099346"/>
                </a:lnTo>
                <a:lnTo>
                  <a:pt x="823917" y="3095978"/>
                </a:lnTo>
                <a:lnTo>
                  <a:pt x="883758" y="3069041"/>
                </a:lnTo>
                <a:lnTo>
                  <a:pt x="929699" y="3015166"/>
                </a:lnTo>
                <a:lnTo>
                  <a:pt x="947457" y="2978127"/>
                </a:lnTo>
                <a:lnTo>
                  <a:pt x="961740" y="2934355"/>
                </a:lnTo>
                <a:lnTo>
                  <a:pt x="972548" y="2883849"/>
                </a:lnTo>
                <a:lnTo>
                  <a:pt x="979881" y="2826609"/>
                </a:lnTo>
                <a:lnTo>
                  <a:pt x="983739" y="2762636"/>
                </a:lnTo>
                <a:lnTo>
                  <a:pt x="984122" y="2691930"/>
                </a:lnTo>
                <a:lnTo>
                  <a:pt x="982205" y="2594257"/>
                </a:lnTo>
                <a:lnTo>
                  <a:pt x="980401" y="2515196"/>
                </a:lnTo>
                <a:lnTo>
                  <a:pt x="945057" y="1415719"/>
                </a:lnTo>
                <a:lnTo>
                  <a:pt x="1086444" y="1397860"/>
                </a:lnTo>
                <a:lnTo>
                  <a:pt x="1137047" y="1392280"/>
                </a:lnTo>
                <a:lnTo>
                  <a:pt x="1174254" y="1388933"/>
                </a:lnTo>
                <a:lnTo>
                  <a:pt x="1198067" y="1387817"/>
                </a:lnTo>
                <a:lnTo>
                  <a:pt x="1434798" y="1387817"/>
                </a:lnTo>
                <a:lnTo>
                  <a:pt x="1455029" y="1382002"/>
                </a:lnTo>
                <a:lnTo>
                  <a:pt x="1513395" y="1342237"/>
                </a:lnTo>
                <a:lnTo>
                  <a:pt x="1551765" y="1282011"/>
                </a:lnTo>
                <a:lnTo>
                  <a:pt x="1564551" y="1207363"/>
                </a:lnTo>
                <a:lnTo>
                  <a:pt x="1560012" y="1156318"/>
                </a:lnTo>
                <a:lnTo>
                  <a:pt x="1546396" y="1113309"/>
                </a:lnTo>
                <a:lnTo>
                  <a:pt x="1523702" y="1078335"/>
                </a:lnTo>
                <a:lnTo>
                  <a:pt x="1491929" y="1051397"/>
                </a:lnTo>
                <a:lnTo>
                  <a:pt x="1479213" y="1045514"/>
                </a:lnTo>
                <a:lnTo>
                  <a:pt x="569264" y="1045514"/>
                </a:lnTo>
                <a:lnTo>
                  <a:pt x="178600" y="1013891"/>
                </a:lnTo>
                <a:close/>
              </a:path>
              <a:path w="7834630" h="3112770">
                <a:moveTo>
                  <a:pt x="1434798" y="1387817"/>
                </a:moveTo>
                <a:lnTo>
                  <a:pt x="1198067" y="1387817"/>
                </a:lnTo>
                <a:lnTo>
                  <a:pt x="1218474" y="1388051"/>
                </a:lnTo>
                <a:lnTo>
                  <a:pt x="1240624" y="1388749"/>
                </a:lnTo>
                <a:lnTo>
                  <a:pt x="1264518" y="1389912"/>
                </a:lnTo>
                <a:lnTo>
                  <a:pt x="1315791" y="1393165"/>
                </a:lnTo>
                <a:lnTo>
                  <a:pt x="1339684" y="1394328"/>
                </a:lnTo>
                <a:lnTo>
                  <a:pt x="1361835" y="1395026"/>
                </a:lnTo>
                <a:lnTo>
                  <a:pt x="1382242" y="1395260"/>
                </a:lnTo>
                <a:lnTo>
                  <a:pt x="1420437" y="1391945"/>
                </a:lnTo>
                <a:lnTo>
                  <a:pt x="1434798" y="1387817"/>
                </a:lnTo>
                <a:close/>
              </a:path>
              <a:path w="7834630" h="3112770">
                <a:moveTo>
                  <a:pt x="738555" y="381368"/>
                </a:moveTo>
                <a:lnTo>
                  <a:pt x="666472" y="394158"/>
                </a:lnTo>
                <a:lnTo>
                  <a:pt x="606475" y="432523"/>
                </a:lnTo>
                <a:lnTo>
                  <a:pt x="566013" y="490429"/>
                </a:lnTo>
                <a:lnTo>
                  <a:pt x="552526" y="561822"/>
                </a:lnTo>
                <a:lnTo>
                  <a:pt x="552861" y="593634"/>
                </a:lnTo>
                <a:lnTo>
                  <a:pt x="553866" y="632515"/>
                </a:lnTo>
                <a:lnTo>
                  <a:pt x="555540" y="678466"/>
                </a:lnTo>
                <a:lnTo>
                  <a:pt x="557884" y="731486"/>
                </a:lnTo>
                <a:lnTo>
                  <a:pt x="560895" y="791578"/>
                </a:lnTo>
                <a:lnTo>
                  <a:pt x="563911" y="852631"/>
                </a:lnTo>
                <a:lnTo>
                  <a:pt x="566255" y="908551"/>
                </a:lnTo>
                <a:lnTo>
                  <a:pt x="567928" y="959338"/>
                </a:lnTo>
                <a:lnTo>
                  <a:pt x="568930" y="1004993"/>
                </a:lnTo>
                <a:lnTo>
                  <a:pt x="569264" y="1045514"/>
                </a:lnTo>
                <a:lnTo>
                  <a:pt x="1479213" y="1045514"/>
                </a:lnTo>
                <a:lnTo>
                  <a:pt x="1475177" y="1043647"/>
                </a:lnTo>
                <a:lnTo>
                  <a:pt x="933894" y="1043647"/>
                </a:lnTo>
                <a:lnTo>
                  <a:pt x="935761" y="928306"/>
                </a:lnTo>
                <a:lnTo>
                  <a:pt x="939482" y="820407"/>
                </a:lnTo>
                <a:lnTo>
                  <a:pt x="939132" y="773782"/>
                </a:lnTo>
                <a:lnTo>
                  <a:pt x="938083" y="730645"/>
                </a:lnTo>
                <a:lnTo>
                  <a:pt x="936337" y="690996"/>
                </a:lnTo>
                <a:lnTo>
                  <a:pt x="924737" y="590744"/>
                </a:lnTo>
                <a:lnTo>
                  <a:pt x="911220" y="535196"/>
                </a:lnTo>
                <a:lnTo>
                  <a:pt x="893343" y="488194"/>
                </a:lnTo>
                <a:lnTo>
                  <a:pt x="871105" y="449737"/>
                </a:lnTo>
                <a:lnTo>
                  <a:pt x="844508" y="419826"/>
                </a:lnTo>
                <a:lnTo>
                  <a:pt x="778233" y="385641"/>
                </a:lnTo>
                <a:lnTo>
                  <a:pt x="738555" y="381368"/>
                </a:lnTo>
                <a:close/>
              </a:path>
              <a:path w="7834630" h="3112770">
                <a:moveTo>
                  <a:pt x="1198067" y="1013891"/>
                </a:moveTo>
                <a:lnTo>
                  <a:pt x="1176784" y="1015082"/>
                </a:lnTo>
                <a:lnTo>
                  <a:pt x="1139726" y="1018652"/>
                </a:lnTo>
                <a:lnTo>
                  <a:pt x="1086893" y="1024603"/>
                </a:lnTo>
                <a:lnTo>
                  <a:pt x="933894" y="1043647"/>
                </a:lnTo>
                <a:lnTo>
                  <a:pt x="1475177" y="1043647"/>
                </a:lnTo>
                <a:lnTo>
                  <a:pt x="1421905" y="1025797"/>
                </a:lnTo>
                <a:lnTo>
                  <a:pt x="1382018" y="1020587"/>
                </a:lnTo>
                <a:lnTo>
                  <a:pt x="1331416" y="1016867"/>
                </a:lnTo>
                <a:lnTo>
                  <a:pt x="1270098" y="1014635"/>
                </a:lnTo>
                <a:lnTo>
                  <a:pt x="1198067" y="1013891"/>
                </a:lnTo>
                <a:close/>
              </a:path>
              <a:path w="7834630" h="3112770">
                <a:moveTo>
                  <a:pt x="3524527" y="1434325"/>
                </a:moveTo>
                <a:lnTo>
                  <a:pt x="3039846" y="1434325"/>
                </a:lnTo>
                <a:lnTo>
                  <a:pt x="3076549" y="1438643"/>
                </a:lnTo>
                <a:lnTo>
                  <a:pt x="3108934" y="1451597"/>
                </a:lnTo>
                <a:lnTo>
                  <a:pt x="3160750" y="1503412"/>
                </a:lnTo>
                <a:lnTo>
                  <a:pt x="3180181" y="1542273"/>
                </a:lnTo>
                <a:lnTo>
                  <a:pt x="3195294" y="1589769"/>
                </a:lnTo>
                <a:lnTo>
                  <a:pt x="3206089" y="1645901"/>
                </a:lnTo>
                <a:lnTo>
                  <a:pt x="3212566" y="1710668"/>
                </a:lnTo>
                <a:lnTo>
                  <a:pt x="3214725" y="1784070"/>
                </a:lnTo>
                <a:lnTo>
                  <a:pt x="3214434" y="1811395"/>
                </a:lnTo>
                <a:lnTo>
                  <a:pt x="3213561" y="1845000"/>
                </a:lnTo>
                <a:lnTo>
                  <a:pt x="3212105" y="1884884"/>
                </a:lnTo>
                <a:lnTo>
                  <a:pt x="3208031" y="1977203"/>
                </a:lnTo>
                <a:lnTo>
                  <a:pt x="3206578" y="2017083"/>
                </a:lnTo>
                <a:lnTo>
                  <a:pt x="3205707" y="2050687"/>
                </a:lnTo>
                <a:lnTo>
                  <a:pt x="3205416" y="2078012"/>
                </a:lnTo>
                <a:lnTo>
                  <a:pt x="3205829" y="2117653"/>
                </a:lnTo>
                <a:lnTo>
                  <a:pt x="3207070" y="2159683"/>
                </a:lnTo>
                <a:lnTo>
                  <a:pt x="3209137" y="2204101"/>
                </a:lnTo>
                <a:lnTo>
                  <a:pt x="3212031" y="2250908"/>
                </a:lnTo>
                <a:lnTo>
                  <a:pt x="3215752" y="2300104"/>
                </a:lnTo>
                <a:lnTo>
                  <a:pt x="3220300" y="2351688"/>
                </a:lnTo>
                <a:lnTo>
                  <a:pt x="3225675" y="2405661"/>
                </a:lnTo>
                <a:lnTo>
                  <a:pt x="3231877" y="2462022"/>
                </a:lnTo>
                <a:lnTo>
                  <a:pt x="3238906" y="2520772"/>
                </a:lnTo>
                <a:lnTo>
                  <a:pt x="3246851" y="2581612"/>
                </a:lnTo>
                <a:lnTo>
                  <a:pt x="3254980" y="2639282"/>
                </a:lnTo>
                <a:lnTo>
                  <a:pt x="3263294" y="2693784"/>
                </a:lnTo>
                <a:lnTo>
                  <a:pt x="3271791" y="2745116"/>
                </a:lnTo>
                <a:lnTo>
                  <a:pt x="3280473" y="2793278"/>
                </a:lnTo>
                <a:lnTo>
                  <a:pt x="3289338" y="2838272"/>
                </a:lnTo>
                <a:lnTo>
                  <a:pt x="3298387" y="2880096"/>
                </a:lnTo>
                <a:lnTo>
                  <a:pt x="3307620" y="2918750"/>
                </a:lnTo>
                <a:lnTo>
                  <a:pt x="3337057" y="3005135"/>
                </a:lnTo>
                <a:lnTo>
                  <a:pt x="3364369" y="3044724"/>
                </a:lnTo>
                <a:lnTo>
                  <a:pt x="3398971" y="3073002"/>
                </a:lnTo>
                <a:lnTo>
                  <a:pt x="3440864" y="3089969"/>
                </a:lnTo>
                <a:lnTo>
                  <a:pt x="3490048" y="3095625"/>
                </a:lnTo>
                <a:lnTo>
                  <a:pt x="3527724" y="3092426"/>
                </a:lnTo>
                <a:lnTo>
                  <a:pt x="3594699" y="3066842"/>
                </a:lnTo>
                <a:lnTo>
                  <a:pt x="3648415" y="3017310"/>
                </a:lnTo>
                <a:lnTo>
                  <a:pt x="3676323" y="2953593"/>
                </a:lnTo>
                <a:lnTo>
                  <a:pt x="3679812" y="2917024"/>
                </a:lnTo>
                <a:lnTo>
                  <a:pt x="3679345" y="2905280"/>
                </a:lnTo>
                <a:lnTo>
                  <a:pt x="3677948" y="2892374"/>
                </a:lnTo>
                <a:lnTo>
                  <a:pt x="3675622" y="2878305"/>
                </a:lnTo>
                <a:lnTo>
                  <a:pt x="3672370" y="2863075"/>
                </a:lnTo>
                <a:lnTo>
                  <a:pt x="3663243" y="2820870"/>
                </a:lnTo>
                <a:lnTo>
                  <a:pt x="3654465" y="2777036"/>
                </a:lnTo>
                <a:lnTo>
                  <a:pt x="3646035" y="2731573"/>
                </a:lnTo>
                <a:lnTo>
                  <a:pt x="3637954" y="2684483"/>
                </a:lnTo>
                <a:lnTo>
                  <a:pt x="3630221" y="2635764"/>
                </a:lnTo>
                <a:lnTo>
                  <a:pt x="3622837" y="2585417"/>
                </a:lnTo>
                <a:lnTo>
                  <a:pt x="3615800" y="2533442"/>
                </a:lnTo>
                <a:lnTo>
                  <a:pt x="3609111" y="2479840"/>
                </a:lnTo>
                <a:lnTo>
                  <a:pt x="3571913" y="2092896"/>
                </a:lnTo>
                <a:lnTo>
                  <a:pt x="3557028" y="1737563"/>
                </a:lnTo>
                <a:lnTo>
                  <a:pt x="3554067" y="1672213"/>
                </a:lnTo>
                <a:lnTo>
                  <a:pt x="3549736" y="1611357"/>
                </a:lnTo>
                <a:lnTo>
                  <a:pt x="3543969" y="1554059"/>
                </a:lnTo>
                <a:lnTo>
                  <a:pt x="3536789" y="1500629"/>
                </a:lnTo>
                <a:lnTo>
                  <a:pt x="3528194" y="1451070"/>
                </a:lnTo>
                <a:lnTo>
                  <a:pt x="3524527" y="1434325"/>
                </a:lnTo>
                <a:close/>
              </a:path>
              <a:path w="7834630" h="3112770">
                <a:moveTo>
                  <a:pt x="2156180" y="0"/>
                </a:moveTo>
                <a:lnTo>
                  <a:pt x="2084096" y="12785"/>
                </a:lnTo>
                <a:lnTo>
                  <a:pt x="2024100" y="51155"/>
                </a:lnTo>
                <a:lnTo>
                  <a:pt x="1983638" y="109061"/>
                </a:lnTo>
                <a:lnTo>
                  <a:pt x="1970150" y="180454"/>
                </a:lnTo>
                <a:lnTo>
                  <a:pt x="1971253" y="225624"/>
                </a:lnTo>
                <a:lnTo>
                  <a:pt x="1974564" y="269979"/>
                </a:lnTo>
                <a:lnTo>
                  <a:pt x="1980084" y="313520"/>
                </a:lnTo>
                <a:lnTo>
                  <a:pt x="1987816" y="356247"/>
                </a:lnTo>
                <a:lnTo>
                  <a:pt x="1995550" y="399214"/>
                </a:lnTo>
                <a:lnTo>
                  <a:pt x="2001075" y="443458"/>
                </a:lnTo>
                <a:lnTo>
                  <a:pt x="2004390" y="488978"/>
                </a:lnTo>
                <a:lnTo>
                  <a:pt x="2005495" y="535774"/>
                </a:lnTo>
                <a:lnTo>
                  <a:pt x="2005133" y="566625"/>
                </a:lnTo>
                <a:lnTo>
                  <a:pt x="2004047" y="605848"/>
                </a:lnTo>
                <a:lnTo>
                  <a:pt x="2002237" y="653443"/>
                </a:lnTo>
                <a:lnTo>
                  <a:pt x="1999703" y="709410"/>
                </a:lnTo>
                <a:lnTo>
                  <a:pt x="1996446" y="773747"/>
                </a:lnTo>
                <a:lnTo>
                  <a:pt x="1992464" y="846455"/>
                </a:lnTo>
                <a:lnTo>
                  <a:pt x="1986889" y="2213813"/>
                </a:lnTo>
                <a:lnTo>
                  <a:pt x="1981314" y="2489149"/>
                </a:lnTo>
                <a:lnTo>
                  <a:pt x="1978708" y="2572044"/>
                </a:lnTo>
                <a:lnTo>
                  <a:pt x="1975357" y="2640653"/>
                </a:lnTo>
                <a:lnTo>
                  <a:pt x="1971261" y="2694976"/>
                </a:lnTo>
                <a:lnTo>
                  <a:pt x="1966422" y="2735013"/>
                </a:lnTo>
                <a:lnTo>
                  <a:pt x="1953516" y="2786805"/>
                </a:lnTo>
                <a:lnTo>
                  <a:pt x="1948286" y="2809128"/>
                </a:lnTo>
                <a:lnTo>
                  <a:pt x="1945148" y="2827733"/>
                </a:lnTo>
                <a:lnTo>
                  <a:pt x="1944103" y="2842615"/>
                </a:lnTo>
                <a:lnTo>
                  <a:pt x="1947708" y="2878425"/>
                </a:lnTo>
                <a:lnTo>
                  <a:pt x="1976544" y="2941676"/>
                </a:lnTo>
                <a:lnTo>
                  <a:pt x="2031770" y="2991906"/>
                </a:lnTo>
                <a:lnTo>
                  <a:pt x="2098745" y="3017947"/>
                </a:lnTo>
                <a:lnTo>
                  <a:pt x="2135720" y="3021203"/>
                </a:lnTo>
                <a:lnTo>
                  <a:pt x="2186993" y="3013994"/>
                </a:lnTo>
                <a:lnTo>
                  <a:pt x="2231061" y="2992369"/>
                </a:lnTo>
                <a:lnTo>
                  <a:pt x="2267921" y="2956325"/>
                </a:lnTo>
                <a:lnTo>
                  <a:pt x="2297569" y="2905861"/>
                </a:lnTo>
                <a:lnTo>
                  <a:pt x="2310752" y="2867212"/>
                </a:lnTo>
                <a:lnTo>
                  <a:pt x="2322287" y="2812548"/>
                </a:lnTo>
                <a:lnTo>
                  <a:pt x="2332174" y="2741868"/>
                </a:lnTo>
                <a:lnTo>
                  <a:pt x="2336499" y="2700522"/>
                </a:lnTo>
                <a:lnTo>
                  <a:pt x="2340412" y="2655173"/>
                </a:lnTo>
                <a:lnTo>
                  <a:pt x="2343914" y="2605819"/>
                </a:lnTo>
                <a:lnTo>
                  <a:pt x="2347003" y="2552462"/>
                </a:lnTo>
                <a:lnTo>
                  <a:pt x="2349680" y="2495101"/>
                </a:lnTo>
                <a:lnTo>
                  <a:pt x="2351946" y="2433735"/>
                </a:lnTo>
                <a:lnTo>
                  <a:pt x="2353799" y="2368366"/>
                </a:lnTo>
                <a:lnTo>
                  <a:pt x="2355241" y="2298992"/>
                </a:lnTo>
                <a:lnTo>
                  <a:pt x="2356270" y="2225615"/>
                </a:lnTo>
                <a:lnTo>
                  <a:pt x="2356888" y="2148234"/>
                </a:lnTo>
                <a:lnTo>
                  <a:pt x="2357094" y="2066848"/>
                </a:lnTo>
                <a:lnTo>
                  <a:pt x="2389503" y="2007075"/>
                </a:lnTo>
                <a:lnTo>
                  <a:pt x="2420499" y="1951283"/>
                </a:lnTo>
                <a:lnTo>
                  <a:pt x="2450079" y="1899473"/>
                </a:lnTo>
                <a:lnTo>
                  <a:pt x="2478246" y="1851643"/>
                </a:lnTo>
                <a:lnTo>
                  <a:pt x="2504998" y="1807795"/>
                </a:lnTo>
                <a:lnTo>
                  <a:pt x="2530336" y="1767928"/>
                </a:lnTo>
                <a:lnTo>
                  <a:pt x="2554260" y="1732042"/>
                </a:lnTo>
                <a:lnTo>
                  <a:pt x="2576770" y="1700137"/>
                </a:lnTo>
                <a:lnTo>
                  <a:pt x="2617546" y="1648269"/>
                </a:lnTo>
                <a:lnTo>
                  <a:pt x="2655256" y="1607619"/>
                </a:lnTo>
                <a:lnTo>
                  <a:pt x="2693971" y="1571247"/>
                </a:lnTo>
                <a:lnTo>
                  <a:pt x="2733691" y="1539156"/>
                </a:lnTo>
                <a:lnTo>
                  <a:pt x="2774414" y="1511343"/>
                </a:lnTo>
                <a:lnTo>
                  <a:pt x="2816142" y="1487809"/>
                </a:lnTo>
                <a:lnTo>
                  <a:pt x="2858874" y="1468555"/>
                </a:lnTo>
                <a:lnTo>
                  <a:pt x="2861035" y="1467815"/>
                </a:lnTo>
                <a:lnTo>
                  <a:pt x="2344077" y="1467815"/>
                </a:lnTo>
                <a:lnTo>
                  <a:pt x="2342247" y="1306307"/>
                </a:lnTo>
                <a:lnTo>
                  <a:pt x="2342059" y="1272303"/>
                </a:lnTo>
                <a:lnTo>
                  <a:pt x="2342103" y="1201898"/>
                </a:lnTo>
                <a:lnTo>
                  <a:pt x="2342655" y="1150885"/>
                </a:lnTo>
                <a:lnTo>
                  <a:pt x="2343613" y="1099929"/>
                </a:lnTo>
                <a:lnTo>
                  <a:pt x="2344979" y="1049031"/>
                </a:lnTo>
                <a:lnTo>
                  <a:pt x="2346752" y="998191"/>
                </a:lnTo>
                <a:lnTo>
                  <a:pt x="2348932" y="947408"/>
                </a:lnTo>
                <a:lnTo>
                  <a:pt x="2351519" y="896683"/>
                </a:lnTo>
                <a:lnTo>
                  <a:pt x="2354572" y="843924"/>
                </a:lnTo>
                <a:lnTo>
                  <a:pt x="2357218" y="791689"/>
                </a:lnTo>
                <a:lnTo>
                  <a:pt x="2359455" y="739977"/>
                </a:lnTo>
                <a:lnTo>
                  <a:pt x="2361285" y="688789"/>
                </a:lnTo>
                <a:lnTo>
                  <a:pt x="2362708" y="638124"/>
                </a:lnTo>
                <a:lnTo>
                  <a:pt x="2363724" y="587982"/>
                </a:lnTo>
                <a:lnTo>
                  <a:pt x="2364333" y="538363"/>
                </a:lnTo>
                <a:lnTo>
                  <a:pt x="2364531" y="488978"/>
                </a:lnTo>
                <a:lnTo>
                  <a:pt x="2363710" y="439917"/>
                </a:lnTo>
                <a:lnTo>
                  <a:pt x="2361230" y="388603"/>
                </a:lnTo>
                <a:lnTo>
                  <a:pt x="2357097" y="335324"/>
                </a:lnTo>
                <a:lnTo>
                  <a:pt x="2351311" y="280081"/>
                </a:lnTo>
                <a:lnTo>
                  <a:pt x="2343872" y="222874"/>
                </a:lnTo>
                <a:lnTo>
                  <a:pt x="2334780" y="163703"/>
                </a:lnTo>
                <a:lnTo>
                  <a:pt x="2322581" y="113684"/>
                </a:lnTo>
                <a:lnTo>
                  <a:pt x="2303355" y="72758"/>
                </a:lnTo>
                <a:lnTo>
                  <a:pt x="2277103" y="40927"/>
                </a:lnTo>
                <a:lnTo>
                  <a:pt x="2243824" y="18190"/>
                </a:lnTo>
                <a:lnTo>
                  <a:pt x="2203516" y="4547"/>
                </a:lnTo>
                <a:lnTo>
                  <a:pt x="2156180" y="0"/>
                </a:lnTo>
                <a:close/>
              </a:path>
              <a:path w="7834630" h="3112770">
                <a:moveTo>
                  <a:pt x="3039846" y="1060399"/>
                </a:moveTo>
                <a:lnTo>
                  <a:pt x="2991346" y="1061983"/>
                </a:lnTo>
                <a:lnTo>
                  <a:pt x="2943515" y="1066735"/>
                </a:lnTo>
                <a:lnTo>
                  <a:pt x="2896352" y="1074656"/>
                </a:lnTo>
                <a:lnTo>
                  <a:pt x="2849859" y="1085745"/>
                </a:lnTo>
                <a:lnTo>
                  <a:pt x="2804034" y="1100002"/>
                </a:lnTo>
                <a:lnTo>
                  <a:pt x="2758877" y="1117427"/>
                </a:lnTo>
                <a:lnTo>
                  <a:pt x="2714389" y="1138021"/>
                </a:lnTo>
                <a:lnTo>
                  <a:pt x="2670568" y="1161783"/>
                </a:lnTo>
                <a:lnTo>
                  <a:pt x="2632178" y="1185588"/>
                </a:lnTo>
                <a:lnTo>
                  <a:pt x="2594316" y="1211943"/>
                </a:lnTo>
                <a:lnTo>
                  <a:pt x="2556983" y="1240848"/>
                </a:lnTo>
                <a:lnTo>
                  <a:pt x="2520178" y="1272303"/>
                </a:lnTo>
                <a:lnTo>
                  <a:pt x="2483902" y="1306307"/>
                </a:lnTo>
                <a:lnTo>
                  <a:pt x="2448154" y="1342860"/>
                </a:lnTo>
                <a:lnTo>
                  <a:pt x="2412933" y="1381963"/>
                </a:lnTo>
                <a:lnTo>
                  <a:pt x="2378241" y="1423615"/>
                </a:lnTo>
                <a:lnTo>
                  <a:pt x="2344077" y="1467815"/>
                </a:lnTo>
                <a:lnTo>
                  <a:pt x="2861035" y="1467815"/>
                </a:lnTo>
                <a:lnTo>
                  <a:pt x="2902611" y="1453579"/>
                </a:lnTo>
                <a:lnTo>
                  <a:pt x="2947351" y="1442882"/>
                </a:lnTo>
                <a:lnTo>
                  <a:pt x="2993097" y="1436464"/>
                </a:lnTo>
                <a:lnTo>
                  <a:pt x="3039846" y="1434325"/>
                </a:lnTo>
                <a:lnTo>
                  <a:pt x="3524527" y="1434325"/>
                </a:lnTo>
                <a:lnTo>
                  <a:pt x="3518186" y="1405379"/>
                </a:lnTo>
                <a:lnTo>
                  <a:pt x="3506764" y="1363559"/>
                </a:lnTo>
                <a:lnTo>
                  <a:pt x="3493928" y="1325607"/>
                </a:lnTo>
                <a:lnTo>
                  <a:pt x="3464013" y="1261313"/>
                </a:lnTo>
                <a:lnTo>
                  <a:pt x="3439009" y="1223138"/>
                </a:lnTo>
                <a:lnTo>
                  <a:pt x="3410135" y="1188982"/>
                </a:lnTo>
                <a:lnTo>
                  <a:pt x="3377392" y="1158845"/>
                </a:lnTo>
                <a:lnTo>
                  <a:pt x="3340780" y="1132726"/>
                </a:lnTo>
                <a:lnTo>
                  <a:pt x="3300298" y="1110626"/>
                </a:lnTo>
                <a:lnTo>
                  <a:pt x="3255946" y="1092544"/>
                </a:lnTo>
                <a:lnTo>
                  <a:pt x="3207725" y="1078480"/>
                </a:lnTo>
                <a:lnTo>
                  <a:pt x="3155635" y="1068435"/>
                </a:lnTo>
                <a:lnTo>
                  <a:pt x="3099675" y="1062408"/>
                </a:lnTo>
                <a:lnTo>
                  <a:pt x="3039846" y="1060399"/>
                </a:lnTo>
                <a:close/>
              </a:path>
              <a:path w="7834630" h="3112770">
                <a:moveTo>
                  <a:pt x="4952149" y="1036218"/>
                </a:moveTo>
                <a:lnTo>
                  <a:pt x="4899565" y="1037613"/>
                </a:lnTo>
                <a:lnTo>
                  <a:pt x="4848319" y="1041799"/>
                </a:lnTo>
                <a:lnTo>
                  <a:pt x="4798410" y="1048775"/>
                </a:lnTo>
                <a:lnTo>
                  <a:pt x="4749838" y="1058542"/>
                </a:lnTo>
                <a:lnTo>
                  <a:pt x="4702603" y="1071099"/>
                </a:lnTo>
                <a:lnTo>
                  <a:pt x="4656705" y="1086447"/>
                </a:lnTo>
                <a:lnTo>
                  <a:pt x="4612144" y="1104586"/>
                </a:lnTo>
                <a:lnTo>
                  <a:pt x="4568920" y="1125515"/>
                </a:lnTo>
                <a:lnTo>
                  <a:pt x="4527033" y="1149234"/>
                </a:lnTo>
                <a:lnTo>
                  <a:pt x="4486483" y="1175744"/>
                </a:lnTo>
                <a:lnTo>
                  <a:pt x="4447271" y="1205045"/>
                </a:lnTo>
                <a:lnTo>
                  <a:pt x="4409395" y="1237136"/>
                </a:lnTo>
                <a:lnTo>
                  <a:pt x="4372857" y="1272017"/>
                </a:lnTo>
                <a:lnTo>
                  <a:pt x="4337655" y="1309690"/>
                </a:lnTo>
                <a:lnTo>
                  <a:pt x="4303791" y="1350152"/>
                </a:lnTo>
                <a:lnTo>
                  <a:pt x="4271263" y="1393405"/>
                </a:lnTo>
                <a:lnTo>
                  <a:pt x="4244497" y="1432465"/>
                </a:lnTo>
                <a:lnTo>
                  <a:pt x="4219353" y="1472607"/>
                </a:lnTo>
                <a:lnTo>
                  <a:pt x="4195831" y="1513830"/>
                </a:lnTo>
                <a:lnTo>
                  <a:pt x="4173931" y="1556134"/>
                </a:lnTo>
                <a:lnTo>
                  <a:pt x="4153654" y="1599520"/>
                </a:lnTo>
                <a:lnTo>
                  <a:pt x="4134999" y="1643988"/>
                </a:lnTo>
                <a:lnTo>
                  <a:pt x="4117966" y="1689537"/>
                </a:lnTo>
                <a:lnTo>
                  <a:pt x="4102556" y="1736168"/>
                </a:lnTo>
                <a:lnTo>
                  <a:pt x="4088768" y="1783881"/>
                </a:lnTo>
                <a:lnTo>
                  <a:pt x="4076602" y="1832675"/>
                </a:lnTo>
                <a:lnTo>
                  <a:pt x="4066058" y="1882550"/>
                </a:lnTo>
                <a:lnTo>
                  <a:pt x="4057136" y="1933507"/>
                </a:lnTo>
                <a:lnTo>
                  <a:pt x="4049836" y="1985546"/>
                </a:lnTo>
                <a:lnTo>
                  <a:pt x="4044159" y="2038666"/>
                </a:lnTo>
                <a:lnTo>
                  <a:pt x="4040104" y="2092868"/>
                </a:lnTo>
                <a:lnTo>
                  <a:pt x="4037671" y="2148151"/>
                </a:lnTo>
                <a:lnTo>
                  <a:pt x="4036860" y="2204516"/>
                </a:lnTo>
                <a:lnTo>
                  <a:pt x="4038125" y="2259498"/>
                </a:lnTo>
                <a:lnTo>
                  <a:pt x="4041919" y="2312827"/>
                </a:lnTo>
                <a:lnTo>
                  <a:pt x="4048244" y="2364503"/>
                </a:lnTo>
                <a:lnTo>
                  <a:pt x="4057099" y="2414525"/>
                </a:lnTo>
                <a:lnTo>
                  <a:pt x="4068484" y="2462893"/>
                </a:lnTo>
                <a:lnTo>
                  <a:pt x="4082398" y="2509608"/>
                </a:lnTo>
                <a:lnTo>
                  <a:pt x="4098843" y="2554670"/>
                </a:lnTo>
                <a:lnTo>
                  <a:pt x="4117854" y="2598146"/>
                </a:lnTo>
                <a:lnTo>
                  <a:pt x="4139324" y="2639832"/>
                </a:lnTo>
                <a:lnTo>
                  <a:pt x="4163359" y="2679933"/>
                </a:lnTo>
                <a:lnTo>
                  <a:pt x="4189925" y="2718380"/>
                </a:lnTo>
                <a:lnTo>
                  <a:pt x="4219021" y="2755174"/>
                </a:lnTo>
                <a:lnTo>
                  <a:pt x="4250648" y="2790314"/>
                </a:lnTo>
                <a:lnTo>
                  <a:pt x="4284805" y="2823800"/>
                </a:lnTo>
                <a:lnTo>
                  <a:pt x="4321492" y="2855633"/>
                </a:lnTo>
                <a:lnTo>
                  <a:pt x="4356930" y="2882727"/>
                </a:lnTo>
                <a:lnTo>
                  <a:pt x="4393790" y="2907954"/>
                </a:lnTo>
                <a:lnTo>
                  <a:pt x="4432072" y="2931311"/>
                </a:lnTo>
                <a:lnTo>
                  <a:pt x="4471776" y="2952801"/>
                </a:lnTo>
                <a:lnTo>
                  <a:pt x="4512902" y="2972421"/>
                </a:lnTo>
                <a:lnTo>
                  <a:pt x="4555450" y="2990174"/>
                </a:lnTo>
                <a:lnTo>
                  <a:pt x="4599421" y="3006057"/>
                </a:lnTo>
                <a:lnTo>
                  <a:pt x="4644813" y="3020072"/>
                </a:lnTo>
                <a:lnTo>
                  <a:pt x="4691627" y="3032219"/>
                </a:lnTo>
                <a:lnTo>
                  <a:pt x="4739864" y="3042497"/>
                </a:lnTo>
                <a:lnTo>
                  <a:pt x="4789522" y="3050906"/>
                </a:lnTo>
                <a:lnTo>
                  <a:pt x="4840603" y="3057446"/>
                </a:lnTo>
                <a:lnTo>
                  <a:pt x="4893106" y="3062118"/>
                </a:lnTo>
                <a:lnTo>
                  <a:pt x="4947030" y="3064921"/>
                </a:lnTo>
                <a:lnTo>
                  <a:pt x="5002377" y="3065856"/>
                </a:lnTo>
                <a:lnTo>
                  <a:pt x="5051545" y="3064810"/>
                </a:lnTo>
                <a:lnTo>
                  <a:pt x="5100960" y="3061674"/>
                </a:lnTo>
                <a:lnTo>
                  <a:pt x="5150620" y="3056447"/>
                </a:lnTo>
                <a:lnTo>
                  <a:pt x="5200527" y="3049129"/>
                </a:lnTo>
                <a:lnTo>
                  <a:pt x="5250679" y="3039720"/>
                </a:lnTo>
                <a:lnTo>
                  <a:pt x="5301078" y="3028220"/>
                </a:lnTo>
                <a:lnTo>
                  <a:pt x="5351722" y="3014628"/>
                </a:lnTo>
                <a:lnTo>
                  <a:pt x="5402612" y="2998946"/>
                </a:lnTo>
                <a:lnTo>
                  <a:pt x="5453748" y="2981172"/>
                </a:lnTo>
                <a:lnTo>
                  <a:pt x="5505130" y="2961307"/>
                </a:lnTo>
                <a:lnTo>
                  <a:pt x="5556758" y="2939351"/>
                </a:lnTo>
                <a:lnTo>
                  <a:pt x="5614553" y="2911816"/>
                </a:lnTo>
                <a:lnTo>
                  <a:pt x="5666844" y="2883327"/>
                </a:lnTo>
                <a:lnTo>
                  <a:pt x="5713630" y="2853885"/>
                </a:lnTo>
                <a:lnTo>
                  <a:pt x="5754912" y="2823489"/>
                </a:lnTo>
                <a:lnTo>
                  <a:pt x="5790690" y="2792139"/>
                </a:lnTo>
                <a:lnTo>
                  <a:pt x="5820963" y="2759836"/>
                </a:lnTo>
                <a:lnTo>
                  <a:pt x="5843834" y="2729128"/>
                </a:lnTo>
                <a:lnTo>
                  <a:pt x="5002377" y="2729128"/>
                </a:lnTo>
                <a:lnTo>
                  <a:pt x="4944421" y="2727534"/>
                </a:lnTo>
                <a:lnTo>
                  <a:pt x="4888553" y="2722751"/>
                </a:lnTo>
                <a:lnTo>
                  <a:pt x="4834774" y="2714780"/>
                </a:lnTo>
                <a:lnTo>
                  <a:pt x="4783083" y="2703619"/>
                </a:lnTo>
                <a:lnTo>
                  <a:pt x="4733481" y="2689269"/>
                </a:lnTo>
                <a:lnTo>
                  <a:pt x="4685967" y="2671729"/>
                </a:lnTo>
                <a:lnTo>
                  <a:pt x="4640541" y="2650998"/>
                </a:lnTo>
                <a:lnTo>
                  <a:pt x="4597204" y="2627115"/>
                </a:lnTo>
                <a:lnTo>
                  <a:pt x="4555953" y="2600120"/>
                </a:lnTo>
                <a:lnTo>
                  <a:pt x="4516790" y="2570013"/>
                </a:lnTo>
                <a:lnTo>
                  <a:pt x="4479715" y="2536792"/>
                </a:lnTo>
                <a:lnTo>
                  <a:pt x="4444728" y="2500458"/>
                </a:lnTo>
                <a:lnTo>
                  <a:pt x="4411828" y="2461010"/>
                </a:lnTo>
                <a:lnTo>
                  <a:pt x="4381017" y="2418448"/>
                </a:lnTo>
                <a:lnTo>
                  <a:pt x="5103491" y="2076145"/>
                </a:lnTo>
                <a:lnTo>
                  <a:pt x="4349394" y="2076145"/>
                </a:lnTo>
                <a:lnTo>
                  <a:pt x="4362325" y="2018469"/>
                </a:lnTo>
                <a:lnTo>
                  <a:pt x="4376317" y="1963261"/>
                </a:lnTo>
                <a:lnTo>
                  <a:pt x="4391368" y="1910519"/>
                </a:lnTo>
                <a:lnTo>
                  <a:pt x="4407479" y="1860245"/>
                </a:lnTo>
                <a:lnTo>
                  <a:pt x="4424649" y="1812438"/>
                </a:lnTo>
                <a:lnTo>
                  <a:pt x="4442879" y="1767098"/>
                </a:lnTo>
                <a:lnTo>
                  <a:pt x="4462168" y="1724225"/>
                </a:lnTo>
                <a:lnTo>
                  <a:pt x="4482516" y="1683820"/>
                </a:lnTo>
                <a:lnTo>
                  <a:pt x="4503924" y="1645882"/>
                </a:lnTo>
                <a:lnTo>
                  <a:pt x="4526391" y="1610411"/>
                </a:lnTo>
                <a:lnTo>
                  <a:pt x="4549917" y="1577408"/>
                </a:lnTo>
                <a:lnTo>
                  <a:pt x="4574501" y="1546872"/>
                </a:lnTo>
                <a:lnTo>
                  <a:pt x="4608929" y="1509977"/>
                </a:lnTo>
                <a:lnTo>
                  <a:pt x="4645239" y="1477423"/>
                </a:lnTo>
                <a:lnTo>
                  <a:pt x="4683434" y="1449209"/>
                </a:lnTo>
                <a:lnTo>
                  <a:pt x="4723511" y="1425336"/>
                </a:lnTo>
                <a:lnTo>
                  <a:pt x="4765472" y="1405803"/>
                </a:lnTo>
                <a:lnTo>
                  <a:pt x="4809316" y="1390611"/>
                </a:lnTo>
                <a:lnTo>
                  <a:pt x="4855043" y="1379760"/>
                </a:lnTo>
                <a:lnTo>
                  <a:pt x="4902654" y="1373249"/>
                </a:lnTo>
                <a:lnTo>
                  <a:pt x="4952149" y="1371079"/>
                </a:lnTo>
                <a:lnTo>
                  <a:pt x="5668341" y="1371079"/>
                </a:lnTo>
                <a:lnTo>
                  <a:pt x="5657894" y="1343985"/>
                </a:lnTo>
                <a:lnTo>
                  <a:pt x="5636294" y="1303170"/>
                </a:lnTo>
                <a:lnTo>
                  <a:pt x="5609895" y="1265109"/>
                </a:lnTo>
                <a:lnTo>
                  <a:pt x="5578696" y="1229801"/>
                </a:lnTo>
                <a:lnTo>
                  <a:pt x="5542698" y="1197246"/>
                </a:lnTo>
                <a:lnTo>
                  <a:pt x="5501899" y="1167444"/>
                </a:lnTo>
                <a:lnTo>
                  <a:pt x="5456300" y="1140396"/>
                </a:lnTo>
                <a:lnTo>
                  <a:pt x="5416098" y="1120601"/>
                </a:lnTo>
                <a:lnTo>
                  <a:pt x="5373626" y="1102890"/>
                </a:lnTo>
                <a:lnTo>
                  <a:pt x="5328885" y="1087263"/>
                </a:lnTo>
                <a:lnTo>
                  <a:pt x="5281875" y="1073720"/>
                </a:lnTo>
                <a:lnTo>
                  <a:pt x="5232595" y="1062261"/>
                </a:lnTo>
                <a:lnTo>
                  <a:pt x="5181045" y="1052885"/>
                </a:lnTo>
                <a:lnTo>
                  <a:pt x="5127226" y="1045593"/>
                </a:lnTo>
                <a:lnTo>
                  <a:pt x="5071137" y="1040385"/>
                </a:lnTo>
                <a:lnTo>
                  <a:pt x="5012778" y="1037260"/>
                </a:lnTo>
                <a:lnTo>
                  <a:pt x="4952149" y="1036218"/>
                </a:lnTo>
                <a:close/>
              </a:path>
              <a:path w="7834630" h="3112770">
                <a:moveTo>
                  <a:pt x="5722340" y="2420315"/>
                </a:moveTo>
                <a:lnTo>
                  <a:pt x="5686642" y="2426535"/>
                </a:lnTo>
                <a:lnTo>
                  <a:pt x="5652109" y="2445196"/>
                </a:lnTo>
                <a:lnTo>
                  <a:pt x="5618738" y="2476298"/>
                </a:lnTo>
                <a:lnTo>
                  <a:pt x="5586526" y="2519845"/>
                </a:lnTo>
                <a:lnTo>
                  <a:pt x="5565267" y="2547500"/>
                </a:lnTo>
                <a:lnTo>
                  <a:pt x="5503611" y="2598146"/>
                </a:lnTo>
                <a:lnTo>
                  <a:pt x="5463215" y="2621135"/>
                </a:lnTo>
                <a:lnTo>
                  <a:pt x="5416442" y="2642569"/>
                </a:lnTo>
                <a:lnTo>
                  <a:pt x="5363290" y="2662446"/>
                </a:lnTo>
                <a:lnTo>
                  <a:pt x="5303761" y="2680766"/>
                </a:lnTo>
                <a:lnTo>
                  <a:pt x="5247330" y="2695545"/>
                </a:lnTo>
                <a:lnTo>
                  <a:pt x="5193378" y="2707636"/>
                </a:lnTo>
                <a:lnTo>
                  <a:pt x="5141906" y="2717039"/>
                </a:lnTo>
                <a:lnTo>
                  <a:pt x="5092914" y="2723755"/>
                </a:lnTo>
                <a:lnTo>
                  <a:pt x="5046405" y="2727785"/>
                </a:lnTo>
                <a:lnTo>
                  <a:pt x="5002377" y="2729128"/>
                </a:lnTo>
                <a:lnTo>
                  <a:pt x="5843834" y="2729128"/>
                </a:lnTo>
                <a:lnTo>
                  <a:pt x="5864996" y="2692372"/>
                </a:lnTo>
                <a:lnTo>
                  <a:pt x="5887012" y="2621097"/>
                </a:lnTo>
                <a:lnTo>
                  <a:pt x="5889764" y="2584030"/>
                </a:lnTo>
                <a:lnTo>
                  <a:pt x="5886566" y="2552462"/>
                </a:lnTo>
                <a:lnTo>
                  <a:pt x="5860987" y="2495255"/>
                </a:lnTo>
                <a:lnTo>
                  <a:pt x="5812155" y="2448047"/>
                </a:lnTo>
                <a:lnTo>
                  <a:pt x="5754023" y="2423396"/>
                </a:lnTo>
                <a:lnTo>
                  <a:pt x="5722340" y="2420315"/>
                </a:lnTo>
                <a:close/>
              </a:path>
              <a:path w="7834630" h="3112770">
                <a:moveTo>
                  <a:pt x="5668341" y="1371079"/>
                </a:moveTo>
                <a:lnTo>
                  <a:pt x="4952149" y="1371079"/>
                </a:lnTo>
                <a:lnTo>
                  <a:pt x="5008537" y="1372567"/>
                </a:lnTo>
                <a:lnTo>
                  <a:pt x="5062357" y="1377032"/>
                </a:lnTo>
                <a:lnTo>
                  <a:pt x="5113609" y="1384472"/>
                </a:lnTo>
                <a:lnTo>
                  <a:pt x="5162295" y="1394890"/>
                </a:lnTo>
                <a:lnTo>
                  <a:pt x="5208412" y="1408283"/>
                </a:lnTo>
                <a:lnTo>
                  <a:pt x="5251963" y="1424653"/>
                </a:lnTo>
                <a:lnTo>
                  <a:pt x="5292947" y="1444000"/>
                </a:lnTo>
                <a:lnTo>
                  <a:pt x="5331363" y="1466323"/>
                </a:lnTo>
                <a:lnTo>
                  <a:pt x="5367213" y="1491622"/>
                </a:lnTo>
                <a:lnTo>
                  <a:pt x="5400497" y="1519897"/>
                </a:lnTo>
                <a:lnTo>
                  <a:pt x="5372852" y="1542238"/>
                </a:lnTo>
                <a:lnTo>
                  <a:pt x="5342009" y="1565286"/>
                </a:lnTo>
                <a:lnTo>
                  <a:pt x="5307969" y="1589041"/>
                </a:lnTo>
                <a:lnTo>
                  <a:pt x="5270731" y="1613504"/>
                </a:lnTo>
                <a:lnTo>
                  <a:pt x="5230296" y="1638673"/>
                </a:lnTo>
                <a:lnTo>
                  <a:pt x="5186663" y="1664550"/>
                </a:lnTo>
                <a:lnTo>
                  <a:pt x="5139832" y="1691134"/>
                </a:lnTo>
                <a:lnTo>
                  <a:pt x="5089803" y="1718425"/>
                </a:lnTo>
                <a:lnTo>
                  <a:pt x="5036575" y="1746424"/>
                </a:lnTo>
                <a:lnTo>
                  <a:pt x="4980150" y="1775130"/>
                </a:lnTo>
                <a:lnTo>
                  <a:pt x="4920526" y="1804543"/>
                </a:lnTo>
                <a:lnTo>
                  <a:pt x="4349394" y="2076145"/>
                </a:lnTo>
                <a:lnTo>
                  <a:pt x="5103491" y="2076145"/>
                </a:lnTo>
                <a:lnTo>
                  <a:pt x="5215331" y="2022568"/>
                </a:lnTo>
                <a:lnTo>
                  <a:pt x="5269442" y="1995741"/>
                </a:lnTo>
                <a:lnTo>
                  <a:pt x="5318408" y="1970752"/>
                </a:lnTo>
                <a:lnTo>
                  <a:pt x="5362230" y="1947600"/>
                </a:lnTo>
                <a:lnTo>
                  <a:pt x="5400906" y="1926285"/>
                </a:lnTo>
                <a:lnTo>
                  <a:pt x="5434438" y="1906807"/>
                </a:lnTo>
                <a:lnTo>
                  <a:pt x="5486069" y="1873364"/>
                </a:lnTo>
                <a:lnTo>
                  <a:pt x="5535339" y="1834707"/>
                </a:lnTo>
                <a:lnTo>
                  <a:pt x="5578040" y="1795002"/>
                </a:lnTo>
                <a:lnTo>
                  <a:pt x="5614172" y="1754250"/>
                </a:lnTo>
                <a:lnTo>
                  <a:pt x="5643735" y="1712450"/>
                </a:lnTo>
                <a:lnTo>
                  <a:pt x="5666729" y="1669603"/>
                </a:lnTo>
                <a:lnTo>
                  <a:pt x="5683153" y="1625710"/>
                </a:lnTo>
                <a:lnTo>
                  <a:pt x="5693007" y="1580769"/>
                </a:lnTo>
                <a:lnTo>
                  <a:pt x="5696292" y="1534782"/>
                </a:lnTo>
                <a:lnTo>
                  <a:pt x="5693892" y="1482952"/>
                </a:lnTo>
                <a:lnTo>
                  <a:pt x="5686693" y="1433876"/>
                </a:lnTo>
                <a:lnTo>
                  <a:pt x="5674693" y="1387554"/>
                </a:lnTo>
                <a:lnTo>
                  <a:pt x="5668341" y="1371079"/>
                </a:lnTo>
                <a:close/>
              </a:path>
              <a:path w="7834630" h="3112770">
                <a:moveTo>
                  <a:pt x="7708440" y="1367358"/>
                </a:moveTo>
                <a:lnTo>
                  <a:pt x="7253973" y="1367358"/>
                </a:lnTo>
                <a:lnTo>
                  <a:pt x="7282249" y="1371376"/>
                </a:lnTo>
                <a:lnTo>
                  <a:pt x="7307549" y="1383431"/>
                </a:lnTo>
                <a:lnTo>
                  <a:pt x="7349221" y="1431651"/>
                </a:lnTo>
                <a:lnTo>
                  <a:pt x="7365593" y="1467816"/>
                </a:lnTo>
                <a:lnTo>
                  <a:pt x="7378989" y="1512018"/>
                </a:lnTo>
                <a:lnTo>
                  <a:pt x="7389408" y="1564255"/>
                </a:lnTo>
                <a:lnTo>
                  <a:pt x="7396850" y="1624529"/>
                </a:lnTo>
                <a:lnTo>
                  <a:pt x="7401316" y="1692839"/>
                </a:lnTo>
                <a:lnTo>
                  <a:pt x="7402714" y="1764580"/>
                </a:lnTo>
                <a:lnTo>
                  <a:pt x="7402779" y="1771053"/>
                </a:lnTo>
                <a:lnTo>
                  <a:pt x="7402397" y="1799768"/>
                </a:lnTo>
                <a:lnTo>
                  <a:pt x="7401175" y="1839417"/>
                </a:lnTo>
                <a:lnTo>
                  <a:pt x="7399139" y="1888133"/>
                </a:lnTo>
                <a:lnTo>
                  <a:pt x="7393439" y="2003707"/>
                </a:lnTo>
                <a:lnTo>
                  <a:pt x="7391403" y="2052426"/>
                </a:lnTo>
                <a:lnTo>
                  <a:pt x="7390181" y="2092075"/>
                </a:lnTo>
                <a:lnTo>
                  <a:pt x="7389774" y="2122652"/>
                </a:lnTo>
                <a:lnTo>
                  <a:pt x="7390181" y="2170528"/>
                </a:lnTo>
                <a:lnTo>
                  <a:pt x="7391402" y="2219276"/>
                </a:lnTo>
                <a:lnTo>
                  <a:pt x="7393438" y="2268896"/>
                </a:lnTo>
                <a:lnTo>
                  <a:pt x="7396287" y="2319388"/>
                </a:lnTo>
                <a:lnTo>
                  <a:pt x="7399951" y="2370751"/>
                </a:lnTo>
                <a:lnTo>
                  <a:pt x="7404428" y="2422986"/>
                </a:lnTo>
                <a:lnTo>
                  <a:pt x="7409718" y="2476092"/>
                </a:lnTo>
                <a:lnTo>
                  <a:pt x="7415822" y="2530068"/>
                </a:lnTo>
                <a:lnTo>
                  <a:pt x="7467904" y="2937497"/>
                </a:lnTo>
                <a:lnTo>
                  <a:pt x="7478605" y="2990927"/>
                </a:lnTo>
                <a:lnTo>
                  <a:pt x="7497056" y="3034643"/>
                </a:lnTo>
                <a:lnTo>
                  <a:pt x="7523256" y="3068645"/>
                </a:lnTo>
                <a:lnTo>
                  <a:pt x="7557206" y="3092933"/>
                </a:lnTo>
                <a:lnTo>
                  <a:pt x="7598907" y="3107505"/>
                </a:lnTo>
                <a:lnTo>
                  <a:pt x="7648359" y="3112363"/>
                </a:lnTo>
                <a:lnTo>
                  <a:pt x="7686675" y="3109165"/>
                </a:lnTo>
                <a:lnTo>
                  <a:pt x="7753184" y="3083586"/>
                </a:lnTo>
                <a:lnTo>
                  <a:pt x="7804574" y="3033706"/>
                </a:lnTo>
                <a:lnTo>
                  <a:pt x="7831086" y="2967198"/>
                </a:lnTo>
                <a:lnTo>
                  <a:pt x="7834401" y="2928188"/>
                </a:lnTo>
                <a:lnTo>
                  <a:pt x="7833776" y="2888611"/>
                </a:lnTo>
                <a:lnTo>
                  <a:pt x="7831901" y="2846158"/>
                </a:lnTo>
                <a:lnTo>
                  <a:pt x="7828775" y="2800828"/>
                </a:lnTo>
                <a:lnTo>
                  <a:pt x="7824400" y="2752620"/>
                </a:lnTo>
                <a:lnTo>
                  <a:pt x="7818774" y="2701534"/>
                </a:lnTo>
                <a:lnTo>
                  <a:pt x="7811898" y="2647570"/>
                </a:lnTo>
                <a:lnTo>
                  <a:pt x="7803772" y="2590729"/>
                </a:lnTo>
                <a:lnTo>
                  <a:pt x="7785024" y="2471258"/>
                </a:lnTo>
                <a:lnTo>
                  <a:pt x="7776901" y="2414327"/>
                </a:lnTo>
                <a:lnTo>
                  <a:pt x="7770027" y="2360216"/>
                </a:lnTo>
                <a:lnTo>
                  <a:pt x="7764403" y="2308925"/>
                </a:lnTo>
                <a:lnTo>
                  <a:pt x="7760029" y="2260453"/>
                </a:lnTo>
                <a:lnTo>
                  <a:pt x="7756904" y="2214802"/>
                </a:lnTo>
                <a:lnTo>
                  <a:pt x="7755029" y="2171972"/>
                </a:lnTo>
                <a:lnTo>
                  <a:pt x="7754404" y="2131961"/>
                </a:lnTo>
                <a:lnTo>
                  <a:pt x="7756271" y="1958949"/>
                </a:lnTo>
                <a:lnTo>
                  <a:pt x="7756161" y="1767739"/>
                </a:lnTo>
                <a:lnTo>
                  <a:pt x="7754055" y="1704265"/>
                </a:lnTo>
                <a:lnTo>
                  <a:pt x="7750389" y="1640827"/>
                </a:lnTo>
                <a:lnTo>
                  <a:pt x="7745273" y="1580737"/>
                </a:lnTo>
                <a:lnTo>
                  <a:pt x="7738705" y="1523996"/>
                </a:lnTo>
                <a:lnTo>
                  <a:pt x="7730686" y="1470604"/>
                </a:lnTo>
                <a:lnTo>
                  <a:pt x="7721217" y="1420560"/>
                </a:lnTo>
                <a:lnTo>
                  <a:pt x="7710297" y="1373865"/>
                </a:lnTo>
                <a:lnTo>
                  <a:pt x="7708440" y="1367358"/>
                </a:lnTo>
                <a:close/>
              </a:path>
              <a:path w="7834630" h="3112770">
                <a:moveTo>
                  <a:pt x="6418668" y="948778"/>
                </a:moveTo>
                <a:lnTo>
                  <a:pt x="6346815" y="961569"/>
                </a:lnTo>
                <a:lnTo>
                  <a:pt x="6287516" y="999934"/>
                </a:lnTo>
                <a:lnTo>
                  <a:pt x="6247750" y="1058305"/>
                </a:lnTo>
                <a:lnTo>
                  <a:pt x="6234493" y="1131087"/>
                </a:lnTo>
                <a:lnTo>
                  <a:pt x="6234900" y="1164458"/>
                </a:lnTo>
                <a:lnTo>
                  <a:pt x="6236122" y="1205037"/>
                </a:lnTo>
                <a:lnTo>
                  <a:pt x="6238212" y="1253871"/>
                </a:lnTo>
                <a:lnTo>
                  <a:pt x="6243858" y="1362820"/>
                </a:lnTo>
                <a:lnTo>
                  <a:pt x="6245894" y="1410608"/>
                </a:lnTo>
                <a:lnTo>
                  <a:pt x="6247116" y="1451184"/>
                </a:lnTo>
                <a:lnTo>
                  <a:pt x="6247523" y="1484553"/>
                </a:lnTo>
                <a:lnTo>
                  <a:pt x="6247228" y="1525707"/>
                </a:lnTo>
                <a:lnTo>
                  <a:pt x="6246425" y="1567769"/>
                </a:lnTo>
                <a:lnTo>
                  <a:pt x="6245095" y="1612836"/>
                </a:lnTo>
                <a:lnTo>
                  <a:pt x="6243207" y="1661513"/>
                </a:lnTo>
                <a:lnTo>
                  <a:pt x="6240780" y="1713147"/>
                </a:lnTo>
                <a:lnTo>
                  <a:pt x="6237610" y="1771053"/>
                </a:lnTo>
                <a:lnTo>
                  <a:pt x="6234306" y="1825290"/>
                </a:lnTo>
                <a:lnTo>
                  <a:pt x="6230259" y="1885799"/>
                </a:lnTo>
                <a:lnTo>
                  <a:pt x="6225674" y="1949266"/>
                </a:lnTo>
                <a:lnTo>
                  <a:pt x="6215423" y="2082115"/>
                </a:lnTo>
                <a:lnTo>
                  <a:pt x="6210837" y="2145580"/>
                </a:lnTo>
                <a:lnTo>
                  <a:pt x="6206791" y="2206087"/>
                </a:lnTo>
                <a:lnTo>
                  <a:pt x="6203285" y="2263636"/>
                </a:lnTo>
                <a:lnTo>
                  <a:pt x="6200263" y="2319388"/>
                </a:lnTo>
                <a:lnTo>
                  <a:pt x="6197855" y="2370751"/>
                </a:lnTo>
                <a:lnTo>
                  <a:pt x="6196001" y="2418537"/>
                </a:lnTo>
                <a:lnTo>
                  <a:pt x="6194653" y="2464255"/>
                </a:lnTo>
                <a:lnTo>
                  <a:pt x="6193843" y="2507016"/>
                </a:lnTo>
                <a:lnTo>
                  <a:pt x="6193574" y="2546819"/>
                </a:lnTo>
                <a:lnTo>
                  <a:pt x="6194329" y="2578214"/>
                </a:lnTo>
                <a:lnTo>
                  <a:pt x="6196595" y="2616582"/>
                </a:lnTo>
                <a:lnTo>
                  <a:pt x="6200373" y="2661925"/>
                </a:lnTo>
                <a:lnTo>
                  <a:pt x="6210955" y="2766569"/>
                </a:lnTo>
                <a:lnTo>
                  <a:pt x="6214733" y="2811916"/>
                </a:lnTo>
                <a:lnTo>
                  <a:pt x="6216999" y="2850286"/>
                </a:lnTo>
                <a:lnTo>
                  <a:pt x="6217754" y="2881680"/>
                </a:lnTo>
                <a:lnTo>
                  <a:pt x="6220893" y="2921564"/>
                </a:lnTo>
                <a:lnTo>
                  <a:pt x="6246006" y="2989463"/>
                </a:lnTo>
                <a:lnTo>
                  <a:pt x="6295077" y="3040275"/>
                </a:lnTo>
                <a:lnTo>
                  <a:pt x="6361118" y="3066321"/>
                </a:lnTo>
                <a:lnTo>
                  <a:pt x="6400063" y="3069577"/>
                </a:lnTo>
                <a:lnTo>
                  <a:pt x="6438263" y="3066321"/>
                </a:lnTo>
                <a:lnTo>
                  <a:pt x="6503844" y="3040275"/>
                </a:lnTo>
                <a:lnTo>
                  <a:pt x="6553607" y="2989463"/>
                </a:lnTo>
                <a:lnTo>
                  <a:pt x="6579186" y="2921564"/>
                </a:lnTo>
                <a:lnTo>
                  <a:pt x="6582384" y="2881680"/>
                </a:lnTo>
                <a:lnTo>
                  <a:pt x="6581686" y="2850286"/>
                </a:lnTo>
                <a:lnTo>
                  <a:pt x="6579593" y="2811916"/>
                </a:lnTo>
                <a:lnTo>
                  <a:pt x="6576105" y="2766569"/>
                </a:lnTo>
                <a:lnTo>
                  <a:pt x="6566337" y="2661925"/>
                </a:lnTo>
                <a:lnTo>
                  <a:pt x="6562848" y="2616582"/>
                </a:lnTo>
                <a:lnTo>
                  <a:pt x="6560755" y="2578214"/>
                </a:lnTo>
                <a:lnTo>
                  <a:pt x="6560058" y="2546819"/>
                </a:lnTo>
                <a:lnTo>
                  <a:pt x="6560755" y="2502752"/>
                </a:lnTo>
                <a:lnTo>
                  <a:pt x="6562848" y="2457988"/>
                </a:lnTo>
                <a:lnTo>
                  <a:pt x="6566337" y="2412526"/>
                </a:lnTo>
                <a:lnTo>
                  <a:pt x="6571221" y="2366365"/>
                </a:lnTo>
                <a:lnTo>
                  <a:pt x="6577153" y="2313808"/>
                </a:lnTo>
                <a:lnTo>
                  <a:pt x="6581919" y="2265903"/>
                </a:lnTo>
                <a:lnTo>
                  <a:pt x="6585521" y="2222649"/>
                </a:lnTo>
                <a:lnTo>
                  <a:pt x="6587959" y="2184044"/>
                </a:lnTo>
                <a:lnTo>
                  <a:pt x="6603282" y="2131801"/>
                </a:lnTo>
                <a:lnTo>
                  <a:pt x="6619486" y="2080967"/>
                </a:lnTo>
                <a:lnTo>
                  <a:pt x="6636571" y="2031543"/>
                </a:lnTo>
                <a:lnTo>
                  <a:pt x="6654537" y="1983527"/>
                </a:lnTo>
                <a:lnTo>
                  <a:pt x="6673383" y="1936920"/>
                </a:lnTo>
                <a:lnTo>
                  <a:pt x="6693110" y="1891721"/>
                </a:lnTo>
                <a:lnTo>
                  <a:pt x="6713718" y="1847932"/>
                </a:lnTo>
                <a:lnTo>
                  <a:pt x="6735206" y="1805551"/>
                </a:lnTo>
                <a:lnTo>
                  <a:pt x="6757575" y="1764580"/>
                </a:lnTo>
                <a:lnTo>
                  <a:pt x="6780824" y="1725017"/>
                </a:lnTo>
                <a:lnTo>
                  <a:pt x="6804953" y="1686862"/>
                </a:lnTo>
                <a:lnTo>
                  <a:pt x="6829963" y="1650116"/>
                </a:lnTo>
                <a:lnTo>
                  <a:pt x="6855853" y="1614779"/>
                </a:lnTo>
                <a:lnTo>
                  <a:pt x="6893991" y="1567769"/>
                </a:lnTo>
                <a:lnTo>
                  <a:pt x="6932500" y="1525707"/>
                </a:lnTo>
                <a:lnTo>
                  <a:pt x="6971381" y="1488594"/>
                </a:lnTo>
                <a:lnTo>
                  <a:pt x="7010635" y="1456429"/>
                </a:lnTo>
                <a:lnTo>
                  <a:pt x="7050260" y="1429213"/>
                </a:lnTo>
                <a:lnTo>
                  <a:pt x="7087865" y="1408277"/>
                </a:lnTo>
                <a:lnTo>
                  <a:pt x="6612153" y="1408277"/>
                </a:lnTo>
                <a:lnTo>
                  <a:pt x="6606565" y="1190625"/>
                </a:lnTo>
                <a:lnTo>
                  <a:pt x="6598630" y="1126459"/>
                </a:lnTo>
                <a:lnTo>
                  <a:pt x="6584393" y="1072166"/>
                </a:lnTo>
                <a:lnTo>
                  <a:pt x="6563854" y="1027745"/>
                </a:lnTo>
                <a:lnTo>
                  <a:pt x="6537008" y="993192"/>
                </a:lnTo>
                <a:lnTo>
                  <a:pt x="6503868" y="968519"/>
                </a:lnTo>
                <a:lnTo>
                  <a:pt x="6464420" y="953714"/>
                </a:lnTo>
                <a:lnTo>
                  <a:pt x="6418668" y="948778"/>
                </a:lnTo>
                <a:close/>
              </a:path>
              <a:path w="7834630" h="3112770">
                <a:moveTo>
                  <a:pt x="7253973" y="991565"/>
                </a:moveTo>
                <a:lnTo>
                  <a:pt x="7212845" y="993196"/>
                </a:lnTo>
                <a:lnTo>
                  <a:pt x="7171914" y="998076"/>
                </a:lnTo>
                <a:lnTo>
                  <a:pt x="7131081" y="1006214"/>
                </a:lnTo>
                <a:lnTo>
                  <a:pt x="7090379" y="1017609"/>
                </a:lnTo>
                <a:lnTo>
                  <a:pt x="7049807" y="1032258"/>
                </a:lnTo>
                <a:lnTo>
                  <a:pt x="7009366" y="1050164"/>
                </a:lnTo>
                <a:lnTo>
                  <a:pt x="6969056" y="1071325"/>
                </a:lnTo>
                <a:lnTo>
                  <a:pt x="6928877" y="1095741"/>
                </a:lnTo>
                <a:lnTo>
                  <a:pt x="6888828" y="1123413"/>
                </a:lnTo>
                <a:lnTo>
                  <a:pt x="6848910" y="1154341"/>
                </a:lnTo>
                <a:lnTo>
                  <a:pt x="6809124" y="1188525"/>
                </a:lnTo>
                <a:lnTo>
                  <a:pt x="6769468" y="1225964"/>
                </a:lnTo>
                <a:lnTo>
                  <a:pt x="6729943" y="1266658"/>
                </a:lnTo>
                <a:lnTo>
                  <a:pt x="6690548" y="1310609"/>
                </a:lnTo>
                <a:lnTo>
                  <a:pt x="6651285" y="1357815"/>
                </a:lnTo>
                <a:lnTo>
                  <a:pt x="6612153" y="1408277"/>
                </a:lnTo>
                <a:lnTo>
                  <a:pt x="7087865" y="1408277"/>
                </a:lnTo>
                <a:lnTo>
                  <a:pt x="7090258" y="1406945"/>
                </a:lnTo>
                <a:lnTo>
                  <a:pt x="7130628" y="1389626"/>
                </a:lnTo>
                <a:lnTo>
                  <a:pt x="7171370" y="1377255"/>
                </a:lnTo>
                <a:lnTo>
                  <a:pt x="7212485" y="1369832"/>
                </a:lnTo>
                <a:lnTo>
                  <a:pt x="7253973" y="1367358"/>
                </a:lnTo>
                <a:lnTo>
                  <a:pt x="7708440" y="1367358"/>
                </a:lnTo>
                <a:lnTo>
                  <a:pt x="7697926" y="1330519"/>
                </a:lnTo>
                <a:lnTo>
                  <a:pt x="7684104" y="1290520"/>
                </a:lnTo>
                <a:lnTo>
                  <a:pt x="7668831" y="1253871"/>
                </a:lnTo>
                <a:lnTo>
                  <a:pt x="7646028" y="1208347"/>
                </a:lnTo>
                <a:lnTo>
                  <a:pt x="7620244" y="1167159"/>
                </a:lnTo>
                <a:lnTo>
                  <a:pt x="7591477" y="1130307"/>
                </a:lnTo>
                <a:lnTo>
                  <a:pt x="7559728" y="1097790"/>
                </a:lnTo>
                <a:lnTo>
                  <a:pt x="7524996" y="1069608"/>
                </a:lnTo>
                <a:lnTo>
                  <a:pt x="7487283" y="1045762"/>
                </a:lnTo>
                <a:lnTo>
                  <a:pt x="7446586" y="1026251"/>
                </a:lnTo>
                <a:lnTo>
                  <a:pt x="7402907" y="1011076"/>
                </a:lnTo>
                <a:lnTo>
                  <a:pt x="7356245" y="1000236"/>
                </a:lnTo>
                <a:lnTo>
                  <a:pt x="7306601" y="993733"/>
                </a:lnTo>
                <a:lnTo>
                  <a:pt x="7253973" y="9915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214801" y="5114021"/>
            <a:ext cx="3726179" cy="2164080"/>
          </a:xfrm>
          <a:custGeom>
            <a:avLst/>
            <a:gdLst/>
            <a:ahLst/>
            <a:cxnLst/>
            <a:rect l="l" t="t" r="r" b="b"/>
            <a:pathLst>
              <a:path w="3726179" h="2164079">
                <a:moveTo>
                  <a:pt x="1771762" y="1936622"/>
                </a:moveTo>
                <a:lnTo>
                  <a:pt x="1363637" y="1936622"/>
                </a:lnTo>
                <a:lnTo>
                  <a:pt x="1386778" y="1967436"/>
                </a:lnTo>
                <a:lnTo>
                  <a:pt x="1415265" y="2000343"/>
                </a:lnTo>
                <a:lnTo>
                  <a:pt x="1449101" y="2035344"/>
                </a:lnTo>
                <a:lnTo>
                  <a:pt x="1488287" y="2072436"/>
                </a:lnTo>
                <a:lnTo>
                  <a:pt x="1531187" y="2108248"/>
                </a:lnTo>
                <a:lnTo>
                  <a:pt x="1566883" y="2133827"/>
                </a:lnTo>
                <a:lnTo>
                  <a:pt x="1616646" y="2154288"/>
                </a:lnTo>
                <a:lnTo>
                  <a:pt x="1650014" y="2151264"/>
                </a:lnTo>
                <a:lnTo>
                  <a:pt x="1710474" y="2127075"/>
                </a:lnTo>
                <a:lnTo>
                  <a:pt x="1760356" y="2080103"/>
                </a:lnTo>
                <a:lnTo>
                  <a:pt x="1786403" y="2018713"/>
                </a:lnTo>
                <a:lnTo>
                  <a:pt x="1789658" y="1983130"/>
                </a:lnTo>
                <a:lnTo>
                  <a:pt x="1778495" y="1951507"/>
                </a:lnTo>
                <a:lnTo>
                  <a:pt x="1771762" y="1936622"/>
                </a:lnTo>
                <a:close/>
              </a:path>
              <a:path w="3726179" h="2164079">
                <a:moveTo>
                  <a:pt x="1049235" y="89293"/>
                </a:moveTo>
                <a:lnTo>
                  <a:pt x="999094" y="90400"/>
                </a:lnTo>
                <a:lnTo>
                  <a:pt x="949783" y="93722"/>
                </a:lnTo>
                <a:lnTo>
                  <a:pt x="901301" y="99259"/>
                </a:lnTo>
                <a:lnTo>
                  <a:pt x="853650" y="107009"/>
                </a:lnTo>
                <a:lnTo>
                  <a:pt x="806829" y="116975"/>
                </a:lnTo>
                <a:lnTo>
                  <a:pt x="760839" y="129154"/>
                </a:lnTo>
                <a:lnTo>
                  <a:pt x="715678" y="143549"/>
                </a:lnTo>
                <a:lnTo>
                  <a:pt x="671349" y="160157"/>
                </a:lnTo>
                <a:lnTo>
                  <a:pt x="627849" y="178980"/>
                </a:lnTo>
                <a:lnTo>
                  <a:pt x="585180" y="200018"/>
                </a:lnTo>
                <a:lnTo>
                  <a:pt x="543341" y="223270"/>
                </a:lnTo>
                <a:lnTo>
                  <a:pt x="502333" y="248736"/>
                </a:lnTo>
                <a:lnTo>
                  <a:pt x="462156" y="276417"/>
                </a:lnTo>
                <a:lnTo>
                  <a:pt x="422809" y="306312"/>
                </a:lnTo>
                <a:lnTo>
                  <a:pt x="384293" y="338421"/>
                </a:lnTo>
                <a:lnTo>
                  <a:pt x="346607" y="372745"/>
                </a:lnTo>
                <a:lnTo>
                  <a:pt x="309752" y="409282"/>
                </a:lnTo>
                <a:lnTo>
                  <a:pt x="274383" y="447378"/>
                </a:lnTo>
                <a:lnTo>
                  <a:pt x="241157" y="486374"/>
                </a:lnTo>
                <a:lnTo>
                  <a:pt x="210074" y="526272"/>
                </a:lnTo>
                <a:lnTo>
                  <a:pt x="181135" y="567071"/>
                </a:lnTo>
                <a:lnTo>
                  <a:pt x="154340" y="608770"/>
                </a:lnTo>
                <a:lnTo>
                  <a:pt x="129688" y="651371"/>
                </a:lnTo>
                <a:lnTo>
                  <a:pt x="107180" y="694873"/>
                </a:lnTo>
                <a:lnTo>
                  <a:pt x="86816" y="739276"/>
                </a:lnTo>
                <a:lnTo>
                  <a:pt x="68595" y="784580"/>
                </a:lnTo>
                <a:lnTo>
                  <a:pt x="52518" y="830786"/>
                </a:lnTo>
                <a:lnTo>
                  <a:pt x="38585" y="877892"/>
                </a:lnTo>
                <a:lnTo>
                  <a:pt x="26795" y="925900"/>
                </a:lnTo>
                <a:lnTo>
                  <a:pt x="17148" y="974810"/>
                </a:lnTo>
                <a:lnTo>
                  <a:pt x="9646" y="1024621"/>
                </a:lnTo>
                <a:lnTo>
                  <a:pt x="4287" y="1075333"/>
                </a:lnTo>
                <a:lnTo>
                  <a:pt x="1071" y="1126946"/>
                </a:lnTo>
                <a:lnTo>
                  <a:pt x="0" y="1179461"/>
                </a:lnTo>
                <a:lnTo>
                  <a:pt x="835" y="1241870"/>
                </a:lnTo>
                <a:lnTo>
                  <a:pt x="3340" y="1302096"/>
                </a:lnTo>
                <a:lnTo>
                  <a:pt x="7516" y="1360139"/>
                </a:lnTo>
                <a:lnTo>
                  <a:pt x="13362" y="1415999"/>
                </a:lnTo>
                <a:lnTo>
                  <a:pt x="20878" y="1469677"/>
                </a:lnTo>
                <a:lnTo>
                  <a:pt x="30064" y="1521172"/>
                </a:lnTo>
                <a:lnTo>
                  <a:pt x="40921" y="1570484"/>
                </a:lnTo>
                <a:lnTo>
                  <a:pt x="53447" y="1617613"/>
                </a:lnTo>
                <a:lnTo>
                  <a:pt x="67644" y="1662559"/>
                </a:lnTo>
                <a:lnTo>
                  <a:pt x="83511" y="1705322"/>
                </a:lnTo>
                <a:lnTo>
                  <a:pt x="101048" y="1745902"/>
                </a:lnTo>
                <a:lnTo>
                  <a:pt x="120255" y="1784300"/>
                </a:lnTo>
                <a:lnTo>
                  <a:pt x="141132" y="1820514"/>
                </a:lnTo>
                <a:lnTo>
                  <a:pt x="163679" y="1854546"/>
                </a:lnTo>
                <a:lnTo>
                  <a:pt x="187896" y="1886394"/>
                </a:lnTo>
                <a:lnTo>
                  <a:pt x="217538" y="1920223"/>
                </a:lnTo>
                <a:lnTo>
                  <a:pt x="249591" y="1951546"/>
                </a:lnTo>
                <a:lnTo>
                  <a:pt x="284055" y="1980363"/>
                </a:lnTo>
                <a:lnTo>
                  <a:pt x="320930" y="2006674"/>
                </a:lnTo>
                <a:lnTo>
                  <a:pt x="360216" y="2030479"/>
                </a:lnTo>
                <a:lnTo>
                  <a:pt x="401913" y="2051778"/>
                </a:lnTo>
                <a:lnTo>
                  <a:pt x="446020" y="2070571"/>
                </a:lnTo>
                <a:lnTo>
                  <a:pt x="492539" y="2086858"/>
                </a:lnTo>
                <a:lnTo>
                  <a:pt x="541468" y="2100640"/>
                </a:lnTo>
                <a:lnTo>
                  <a:pt x="592808" y="2111916"/>
                </a:lnTo>
                <a:lnTo>
                  <a:pt x="646559" y="2120686"/>
                </a:lnTo>
                <a:lnTo>
                  <a:pt x="702720" y="2126950"/>
                </a:lnTo>
                <a:lnTo>
                  <a:pt x="761292" y="2130708"/>
                </a:lnTo>
                <a:lnTo>
                  <a:pt x="822274" y="2131961"/>
                </a:lnTo>
                <a:lnTo>
                  <a:pt x="860522" y="2129989"/>
                </a:lnTo>
                <a:lnTo>
                  <a:pt x="902342" y="2124073"/>
                </a:lnTo>
                <a:lnTo>
                  <a:pt x="947734" y="2114213"/>
                </a:lnTo>
                <a:lnTo>
                  <a:pt x="996699" y="2100408"/>
                </a:lnTo>
                <a:lnTo>
                  <a:pt x="1049235" y="2082660"/>
                </a:lnTo>
                <a:lnTo>
                  <a:pt x="1088911" y="2067606"/>
                </a:lnTo>
                <a:lnTo>
                  <a:pt x="1130332" y="2050615"/>
                </a:lnTo>
                <a:lnTo>
                  <a:pt x="1173500" y="2031689"/>
                </a:lnTo>
                <a:lnTo>
                  <a:pt x="1218415" y="2010827"/>
                </a:lnTo>
                <a:lnTo>
                  <a:pt x="1265076" y="1988028"/>
                </a:lnTo>
                <a:lnTo>
                  <a:pt x="1313483" y="1963293"/>
                </a:lnTo>
                <a:lnTo>
                  <a:pt x="1363637" y="1936622"/>
                </a:lnTo>
                <a:lnTo>
                  <a:pt x="1771762" y="1936622"/>
                </a:lnTo>
                <a:lnTo>
                  <a:pt x="1752920" y="1894301"/>
                </a:lnTo>
                <a:lnTo>
                  <a:pt x="1735708" y="1852917"/>
                </a:lnTo>
                <a:lnTo>
                  <a:pt x="1717233" y="1806397"/>
                </a:lnTo>
                <a:lnTo>
                  <a:pt x="798093" y="1806397"/>
                </a:lnTo>
                <a:lnTo>
                  <a:pt x="745829" y="1804014"/>
                </a:lnTo>
                <a:lnTo>
                  <a:pt x="696937" y="1796864"/>
                </a:lnTo>
                <a:lnTo>
                  <a:pt x="651417" y="1784948"/>
                </a:lnTo>
                <a:lnTo>
                  <a:pt x="609269" y="1768265"/>
                </a:lnTo>
                <a:lnTo>
                  <a:pt x="570493" y="1746815"/>
                </a:lnTo>
                <a:lnTo>
                  <a:pt x="535089" y="1720597"/>
                </a:lnTo>
                <a:lnTo>
                  <a:pt x="503056" y="1689611"/>
                </a:lnTo>
                <a:lnTo>
                  <a:pt x="474395" y="1653857"/>
                </a:lnTo>
                <a:lnTo>
                  <a:pt x="435550" y="1586734"/>
                </a:lnTo>
                <a:lnTo>
                  <a:pt x="419364" y="1548596"/>
                </a:lnTo>
                <a:lnTo>
                  <a:pt x="405335" y="1507408"/>
                </a:lnTo>
                <a:lnTo>
                  <a:pt x="393465" y="1463168"/>
                </a:lnTo>
                <a:lnTo>
                  <a:pt x="383752" y="1415878"/>
                </a:lnTo>
                <a:lnTo>
                  <a:pt x="376197" y="1365537"/>
                </a:lnTo>
                <a:lnTo>
                  <a:pt x="370801" y="1312146"/>
                </a:lnTo>
                <a:lnTo>
                  <a:pt x="367563" y="1255704"/>
                </a:lnTo>
                <a:lnTo>
                  <a:pt x="366483" y="1196212"/>
                </a:lnTo>
                <a:lnTo>
                  <a:pt x="367937" y="1145548"/>
                </a:lnTo>
                <a:lnTo>
                  <a:pt x="372298" y="1095879"/>
                </a:lnTo>
                <a:lnTo>
                  <a:pt x="379566" y="1047205"/>
                </a:lnTo>
                <a:lnTo>
                  <a:pt x="389740" y="999527"/>
                </a:lnTo>
                <a:lnTo>
                  <a:pt x="402822" y="952843"/>
                </a:lnTo>
                <a:lnTo>
                  <a:pt x="418811" y="907154"/>
                </a:lnTo>
                <a:lnTo>
                  <a:pt x="437706" y="862460"/>
                </a:lnTo>
                <a:lnTo>
                  <a:pt x="459508" y="818761"/>
                </a:lnTo>
                <a:lnTo>
                  <a:pt x="484216" y="776056"/>
                </a:lnTo>
                <a:lnTo>
                  <a:pt x="511831" y="734346"/>
                </a:lnTo>
                <a:lnTo>
                  <a:pt x="542352" y="693631"/>
                </a:lnTo>
                <a:lnTo>
                  <a:pt x="575779" y="653910"/>
                </a:lnTo>
                <a:lnTo>
                  <a:pt x="611209" y="616323"/>
                </a:lnTo>
                <a:lnTo>
                  <a:pt x="647738" y="582005"/>
                </a:lnTo>
                <a:lnTo>
                  <a:pt x="685364" y="550954"/>
                </a:lnTo>
                <a:lnTo>
                  <a:pt x="724090" y="523172"/>
                </a:lnTo>
                <a:lnTo>
                  <a:pt x="763913" y="498659"/>
                </a:lnTo>
                <a:lnTo>
                  <a:pt x="804835" y="477413"/>
                </a:lnTo>
                <a:lnTo>
                  <a:pt x="846855" y="459436"/>
                </a:lnTo>
                <a:lnTo>
                  <a:pt x="889974" y="444728"/>
                </a:lnTo>
                <a:lnTo>
                  <a:pt x="934190" y="433288"/>
                </a:lnTo>
                <a:lnTo>
                  <a:pt x="979505" y="425116"/>
                </a:lnTo>
                <a:lnTo>
                  <a:pt x="1025918" y="420213"/>
                </a:lnTo>
                <a:lnTo>
                  <a:pt x="1073429" y="418579"/>
                </a:lnTo>
                <a:lnTo>
                  <a:pt x="1664408" y="418579"/>
                </a:lnTo>
                <a:lnTo>
                  <a:pt x="1661067" y="388093"/>
                </a:lnTo>
                <a:lnTo>
                  <a:pt x="1629440" y="319956"/>
                </a:lnTo>
                <a:lnTo>
                  <a:pt x="1601766" y="287893"/>
                </a:lnTo>
                <a:lnTo>
                  <a:pt x="1566187" y="257167"/>
                </a:lnTo>
                <a:lnTo>
                  <a:pt x="1522701" y="227778"/>
                </a:lnTo>
                <a:lnTo>
                  <a:pt x="1471309" y="199726"/>
                </a:lnTo>
                <a:lnTo>
                  <a:pt x="1412011" y="173012"/>
                </a:lnTo>
                <a:lnTo>
                  <a:pt x="1355402" y="150803"/>
                </a:lnTo>
                <a:lnTo>
                  <a:pt x="1300388" y="132010"/>
                </a:lnTo>
                <a:lnTo>
                  <a:pt x="1246967" y="116633"/>
                </a:lnTo>
                <a:lnTo>
                  <a:pt x="1195142" y="104673"/>
                </a:lnTo>
                <a:lnTo>
                  <a:pt x="1144911" y="96129"/>
                </a:lnTo>
                <a:lnTo>
                  <a:pt x="1096276" y="91002"/>
                </a:lnTo>
                <a:lnTo>
                  <a:pt x="1049235" y="89293"/>
                </a:lnTo>
                <a:close/>
              </a:path>
              <a:path w="3726179" h="2164079">
                <a:moveTo>
                  <a:pt x="1664408" y="418579"/>
                </a:moveTo>
                <a:lnTo>
                  <a:pt x="1073429" y="418579"/>
                </a:lnTo>
                <a:lnTo>
                  <a:pt x="1089529" y="419626"/>
                </a:lnTo>
                <a:lnTo>
                  <a:pt x="1108071" y="422767"/>
                </a:lnTo>
                <a:lnTo>
                  <a:pt x="1152486" y="435317"/>
                </a:lnTo>
                <a:lnTo>
                  <a:pt x="1206673" y="456717"/>
                </a:lnTo>
                <a:lnTo>
                  <a:pt x="1270622" y="487413"/>
                </a:lnTo>
                <a:lnTo>
                  <a:pt x="1261030" y="539674"/>
                </a:lnTo>
                <a:lnTo>
                  <a:pt x="1252716" y="590426"/>
                </a:lnTo>
                <a:lnTo>
                  <a:pt x="1245681" y="639668"/>
                </a:lnTo>
                <a:lnTo>
                  <a:pt x="1239926" y="687400"/>
                </a:lnTo>
                <a:lnTo>
                  <a:pt x="1235449" y="733503"/>
                </a:lnTo>
                <a:lnTo>
                  <a:pt x="1232250" y="777860"/>
                </a:lnTo>
                <a:lnTo>
                  <a:pt x="1230330" y="820472"/>
                </a:lnTo>
                <a:lnTo>
                  <a:pt x="1229690" y="861339"/>
                </a:lnTo>
                <a:lnTo>
                  <a:pt x="1229954" y="895182"/>
                </a:lnTo>
                <a:lnTo>
                  <a:pt x="1232072" y="969465"/>
                </a:lnTo>
                <a:lnTo>
                  <a:pt x="1233924" y="1009906"/>
                </a:lnTo>
                <a:lnTo>
                  <a:pt x="1236306" y="1052546"/>
                </a:lnTo>
                <a:lnTo>
                  <a:pt x="1239217" y="1097385"/>
                </a:lnTo>
                <a:lnTo>
                  <a:pt x="1242748" y="1145548"/>
                </a:lnTo>
                <a:lnTo>
                  <a:pt x="1246627" y="1193662"/>
                </a:lnTo>
                <a:lnTo>
                  <a:pt x="1251125" y="1245099"/>
                </a:lnTo>
                <a:lnTo>
                  <a:pt x="1256153" y="1298735"/>
                </a:lnTo>
                <a:lnTo>
                  <a:pt x="1261710" y="1354571"/>
                </a:lnTo>
                <a:lnTo>
                  <a:pt x="1267795" y="1412606"/>
                </a:lnTo>
                <a:lnTo>
                  <a:pt x="1274410" y="1472841"/>
                </a:lnTo>
                <a:lnTo>
                  <a:pt x="1281554" y="1535274"/>
                </a:lnTo>
                <a:lnTo>
                  <a:pt x="1289227" y="1599907"/>
                </a:lnTo>
                <a:lnTo>
                  <a:pt x="1243014" y="1639493"/>
                </a:lnTo>
                <a:lnTo>
                  <a:pt x="1201117" y="1673424"/>
                </a:lnTo>
                <a:lnTo>
                  <a:pt x="1163537" y="1701700"/>
                </a:lnTo>
                <a:lnTo>
                  <a:pt x="1130275" y="1724320"/>
                </a:lnTo>
                <a:lnTo>
                  <a:pt x="1058284" y="1761179"/>
                </a:lnTo>
                <a:lnTo>
                  <a:pt x="1012240" y="1777458"/>
                </a:lnTo>
                <a:lnTo>
                  <a:pt x="963199" y="1790118"/>
                </a:lnTo>
                <a:lnTo>
                  <a:pt x="911161" y="1799162"/>
                </a:lnTo>
                <a:lnTo>
                  <a:pt x="856126" y="1804588"/>
                </a:lnTo>
                <a:lnTo>
                  <a:pt x="798093" y="1806397"/>
                </a:lnTo>
                <a:lnTo>
                  <a:pt x="1717233" y="1806397"/>
                </a:lnTo>
                <a:lnTo>
                  <a:pt x="1685895" y="1725954"/>
                </a:lnTo>
                <a:lnTo>
                  <a:pt x="1665887" y="1672495"/>
                </a:lnTo>
                <a:lnTo>
                  <a:pt x="1649143" y="1625720"/>
                </a:lnTo>
                <a:lnTo>
                  <a:pt x="1635664" y="1585626"/>
                </a:lnTo>
                <a:lnTo>
                  <a:pt x="1618500" y="1525485"/>
                </a:lnTo>
                <a:lnTo>
                  <a:pt x="1609658" y="1485242"/>
                </a:lnTo>
                <a:lnTo>
                  <a:pt x="1602257" y="1441051"/>
                </a:lnTo>
                <a:lnTo>
                  <a:pt x="1596298" y="1392910"/>
                </a:lnTo>
                <a:lnTo>
                  <a:pt x="1591780" y="1340821"/>
                </a:lnTo>
                <a:lnTo>
                  <a:pt x="1588704" y="1284782"/>
                </a:lnTo>
                <a:lnTo>
                  <a:pt x="1587070" y="1224794"/>
                </a:lnTo>
                <a:lnTo>
                  <a:pt x="1586877" y="1160856"/>
                </a:lnTo>
                <a:lnTo>
                  <a:pt x="1587474" y="1099029"/>
                </a:lnTo>
                <a:lnTo>
                  <a:pt x="1588332" y="1040050"/>
                </a:lnTo>
                <a:lnTo>
                  <a:pt x="1589451" y="983920"/>
                </a:lnTo>
                <a:lnTo>
                  <a:pt x="1590832" y="930638"/>
                </a:lnTo>
                <a:lnTo>
                  <a:pt x="1592473" y="880205"/>
                </a:lnTo>
                <a:lnTo>
                  <a:pt x="1594376" y="832620"/>
                </a:lnTo>
                <a:lnTo>
                  <a:pt x="1596541" y="787884"/>
                </a:lnTo>
                <a:lnTo>
                  <a:pt x="1598968" y="745997"/>
                </a:lnTo>
                <a:lnTo>
                  <a:pt x="1603400" y="684905"/>
                </a:lnTo>
                <a:lnTo>
                  <a:pt x="1608498" y="631105"/>
                </a:lnTo>
                <a:lnTo>
                  <a:pt x="1614265" y="584599"/>
                </a:lnTo>
                <a:lnTo>
                  <a:pt x="1620701" y="545384"/>
                </a:lnTo>
                <a:lnTo>
                  <a:pt x="1644087" y="493227"/>
                </a:lnTo>
                <a:lnTo>
                  <a:pt x="1655716" y="471600"/>
                </a:lnTo>
                <a:lnTo>
                  <a:pt x="1662694" y="448579"/>
                </a:lnTo>
                <a:lnTo>
                  <a:pt x="1665020" y="424167"/>
                </a:lnTo>
                <a:lnTo>
                  <a:pt x="1664408" y="418579"/>
                </a:lnTo>
                <a:close/>
              </a:path>
              <a:path w="3726179" h="2164079">
                <a:moveTo>
                  <a:pt x="3599874" y="418579"/>
                </a:moveTo>
                <a:lnTo>
                  <a:pt x="3145408" y="418579"/>
                </a:lnTo>
                <a:lnTo>
                  <a:pt x="3173684" y="422597"/>
                </a:lnTo>
                <a:lnTo>
                  <a:pt x="3198983" y="434652"/>
                </a:lnTo>
                <a:lnTo>
                  <a:pt x="3240652" y="482873"/>
                </a:lnTo>
                <a:lnTo>
                  <a:pt x="3257022" y="519039"/>
                </a:lnTo>
                <a:lnTo>
                  <a:pt x="3270416" y="563241"/>
                </a:lnTo>
                <a:lnTo>
                  <a:pt x="3280833" y="615481"/>
                </a:lnTo>
                <a:lnTo>
                  <a:pt x="3288274" y="675757"/>
                </a:lnTo>
                <a:lnTo>
                  <a:pt x="3292739" y="744070"/>
                </a:lnTo>
                <a:lnTo>
                  <a:pt x="3294137" y="815801"/>
                </a:lnTo>
                <a:lnTo>
                  <a:pt x="3294202" y="822274"/>
                </a:lnTo>
                <a:lnTo>
                  <a:pt x="3293820" y="850997"/>
                </a:lnTo>
                <a:lnTo>
                  <a:pt x="3292600" y="890646"/>
                </a:lnTo>
                <a:lnTo>
                  <a:pt x="3290568" y="939365"/>
                </a:lnTo>
                <a:lnTo>
                  <a:pt x="3284874" y="1054939"/>
                </a:lnTo>
                <a:lnTo>
                  <a:pt x="3282838" y="1103655"/>
                </a:lnTo>
                <a:lnTo>
                  <a:pt x="3281617" y="1143303"/>
                </a:lnTo>
                <a:lnTo>
                  <a:pt x="3281210" y="1173886"/>
                </a:lnTo>
                <a:lnTo>
                  <a:pt x="3281616" y="1221761"/>
                </a:lnTo>
                <a:lnTo>
                  <a:pt x="3282836" y="1270508"/>
                </a:lnTo>
                <a:lnTo>
                  <a:pt x="3284870" y="1320126"/>
                </a:lnTo>
                <a:lnTo>
                  <a:pt x="3287718" y="1370617"/>
                </a:lnTo>
                <a:lnTo>
                  <a:pt x="3291381" y="1421980"/>
                </a:lnTo>
                <a:lnTo>
                  <a:pt x="3295858" y="1474215"/>
                </a:lnTo>
                <a:lnTo>
                  <a:pt x="3301150" y="1527322"/>
                </a:lnTo>
                <a:lnTo>
                  <a:pt x="3307257" y="1581302"/>
                </a:lnTo>
                <a:lnTo>
                  <a:pt x="3359340" y="1988718"/>
                </a:lnTo>
                <a:lnTo>
                  <a:pt x="3370036" y="2042152"/>
                </a:lnTo>
                <a:lnTo>
                  <a:pt x="3388486" y="2085870"/>
                </a:lnTo>
                <a:lnTo>
                  <a:pt x="3414687" y="2119871"/>
                </a:lnTo>
                <a:lnTo>
                  <a:pt x="3448639" y="2144156"/>
                </a:lnTo>
                <a:lnTo>
                  <a:pt x="3490342" y="2158727"/>
                </a:lnTo>
                <a:lnTo>
                  <a:pt x="3539794" y="2163584"/>
                </a:lnTo>
                <a:lnTo>
                  <a:pt x="3578106" y="2160388"/>
                </a:lnTo>
                <a:lnTo>
                  <a:pt x="3644618" y="2134813"/>
                </a:lnTo>
                <a:lnTo>
                  <a:pt x="3696010" y="2084933"/>
                </a:lnTo>
                <a:lnTo>
                  <a:pt x="3722522" y="2018420"/>
                </a:lnTo>
                <a:lnTo>
                  <a:pt x="3725837" y="1979409"/>
                </a:lnTo>
                <a:lnTo>
                  <a:pt x="3725212" y="1939836"/>
                </a:lnTo>
                <a:lnTo>
                  <a:pt x="3723336" y="1897384"/>
                </a:lnTo>
                <a:lnTo>
                  <a:pt x="3720211" y="1852054"/>
                </a:lnTo>
                <a:lnTo>
                  <a:pt x="3715835" y="1803846"/>
                </a:lnTo>
                <a:lnTo>
                  <a:pt x="3710210" y="1752759"/>
                </a:lnTo>
                <a:lnTo>
                  <a:pt x="3703334" y="1698793"/>
                </a:lnTo>
                <a:lnTo>
                  <a:pt x="3695208" y="1641950"/>
                </a:lnTo>
                <a:lnTo>
                  <a:pt x="3676460" y="1522479"/>
                </a:lnTo>
                <a:lnTo>
                  <a:pt x="3668337" y="1465550"/>
                </a:lnTo>
                <a:lnTo>
                  <a:pt x="3661463" y="1411440"/>
                </a:lnTo>
                <a:lnTo>
                  <a:pt x="3655839" y="1360150"/>
                </a:lnTo>
                <a:lnTo>
                  <a:pt x="3651464" y="1311680"/>
                </a:lnTo>
                <a:lnTo>
                  <a:pt x="3648339" y="1266029"/>
                </a:lnTo>
                <a:lnTo>
                  <a:pt x="3646464" y="1223196"/>
                </a:lnTo>
                <a:lnTo>
                  <a:pt x="3645839" y="1183182"/>
                </a:lnTo>
                <a:lnTo>
                  <a:pt x="3647693" y="1010170"/>
                </a:lnTo>
                <a:lnTo>
                  <a:pt x="3647584" y="818967"/>
                </a:lnTo>
                <a:lnTo>
                  <a:pt x="3645482" y="755486"/>
                </a:lnTo>
                <a:lnTo>
                  <a:pt x="3641819" y="692048"/>
                </a:lnTo>
                <a:lnTo>
                  <a:pt x="3636704" y="631958"/>
                </a:lnTo>
                <a:lnTo>
                  <a:pt x="3630138" y="575218"/>
                </a:lnTo>
                <a:lnTo>
                  <a:pt x="3622120" y="521827"/>
                </a:lnTo>
                <a:lnTo>
                  <a:pt x="3612652" y="471784"/>
                </a:lnTo>
                <a:lnTo>
                  <a:pt x="3601732" y="425091"/>
                </a:lnTo>
                <a:lnTo>
                  <a:pt x="3599874" y="418579"/>
                </a:lnTo>
                <a:close/>
              </a:path>
              <a:path w="3726179" h="2164079">
                <a:moveTo>
                  <a:pt x="2310104" y="0"/>
                </a:moveTo>
                <a:lnTo>
                  <a:pt x="2238246" y="12790"/>
                </a:lnTo>
                <a:lnTo>
                  <a:pt x="2178951" y="51155"/>
                </a:lnTo>
                <a:lnTo>
                  <a:pt x="2139186" y="109527"/>
                </a:lnTo>
                <a:lnTo>
                  <a:pt x="2125929" y="182321"/>
                </a:lnTo>
                <a:lnTo>
                  <a:pt x="2126336" y="215690"/>
                </a:lnTo>
                <a:lnTo>
                  <a:pt x="2127557" y="256266"/>
                </a:lnTo>
                <a:lnTo>
                  <a:pt x="2129648" y="305104"/>
                </a:lnTo>
                <a:lnTo>
                  <a:pt x="2135292" y="414049"/>
                </a:lnTo>
                <a:lnTo>
                  <a:pt x="2137324" y="461837"/>
                </a:lnTo>
                <a:lnTo>
                  <a:pt x="2138541" y="502416"/>
                </a:lnTo>
                <a:lnTo>
                  <a:pt x="2138946" y="535787"/>
                </a:lnTo>
                <a:lnTo>
                  <a:pt x="2138651" y="576928"/>
                </a:lnTo>
                <a:lnTo>
                  <a:pt x="2137848" y="618990"/>
                </a:lnTo>
                <a:lnTo>
                  <a:pt x="2136518" y="664064"/>
                </a:lnTo>
                <a:lnTo>
                  <a:pt x="2134630" y="712740"/>
                </a:lnTo>
                <a:lnTo>
                  <a:pt x="2132202" y="764374"/>
                </a:lnTo>
                <a:lnTo>
                  <a:pt x="2129034" y="822274"/>
                </a:lnTo>
                <a:lnTo>
                  <a:pt x="2125729" y="876517"/>
                </a:lnTo>
                <a:lnTo>
                  <a:pt x="2121682" y="937025"/>
                </a:lnTo>
                <a:lnTo>
                  <a:pt x="2117097" y="1000491"/>
                </a:lnTo>
                <a:lnTo>
                  <a:pt x="2106846" y="1133337"/>
                </a:lnTo>
                <a:lnTo>
                  <a:pt x="2102260" y="1196803"/>
                </a:lnTo>
                <a:lnTo>
                  <a:pt x="2098214" y="1257311"/>
                </a:lnTo>
                <a:lnTo>
                  <a:pt x="2094708" y="1314861"/>
                </a:lnTo>
                <a:lnTo>
                  <a:pt x="2091686" y="1370617"/>
                </a:lnTo>
                <a:lnTo>
                  <a:pt x="2089278" y="1421980"/>
                </a:lnTo>
                <a:lnTo>
                  <a:pt x="2087424" y="1469763"/>
                </a:lnTo>
                <a:lnTo>
                  <a:pt x="2086076" y="1515481"/>
                </a:lnTo>
                <a:lnTo>
                  <a:pt x="2085266" y="1558240"/>
                </a:lnTo>
                <a:lnTo>
                  <a:pt x="2084997" y="1598040"/>
                </a:lnTo>
                <a:lnTo>
                  <a:pt x="2085754" y="1629435"/>
                </a:lnTo>
                <a:lnTo>
                  <a:pt x="2088024" y="1667805"/>
                </a:lnTo>
                <a:lnTo>
                  <a:pt x="2091806" y="1713151"/>
                </a:lnTo>
                <a:lnTo>
                  <a:pt x="2102386" y="1817798"/>
                </a:lnTo>
                <a:lnTo>
                  <a:pt x="2106164" y="1863143"/>
                </a:lnTo>
                <a:lnTo>
                  <a:pt x="2108433" y="1901512"/>
                </a:lnTo>
                <a:lnTo>
                  <a:pt x="2109190" y="1932901"/>
                </a:lnTo>
                <a:lnTo>
                  <a:pt x="2112329" y="1972785"/>
                </a:lnTo>
                <a:lnTo>
                  <a:pt x="2137442" y="2040690"/>
                </a:lnTo>
                <a:lnTo>
                  <a:pt x="2186510" y="2091501"/>
                </a:lnTo>
                <a:lnTo>
                  <a:pt x="2252548" y="2117543"/>
                </a:lnTo>
                <a:lnTo>
                  <a:pt x="2291499" y="2120798"/>
                </a:lnTo>
                <a:lnTo>
                  <a:pt x="2329693" y="2117543"/>
                </a:lnTo>
                <a:lnTo>
                  <a:pt x="2395272" y="2091501"/>
                </a:lnTo>
                <a:lnTo>
                  <a:pt x="2445038" y="2040690"/>
                </a:lnTo>
                <a:lnTo>
                  <a:pt x="2470622" y="1972785"/>
                </a:lnTo>
                <a:lnTo>
                  <a:pt x="2473820" y="1932901"/>
                </a:lnTo>
                <a:lnTo>
                  <a:pt x="2473122" y="1901512"/>
                </a:lnTo>
                <a:lnTo>
                  <a:pt x="2471029" y="1863143"/>
                </a:lnTo>
                <a:lnTo>
                  <a:pt x="2467540" y="1817798"/>
                </a:lnTo>
                <a:lnTo>
                  <a:pt x="2457773" y="1713151"/>
                </a:lnTo>
                <a:lnTo>
                  <a:pt x="2454284" y="1667805"/>
                </a:lnTo>
                <a:lnTo>
                  <a:pt x="2452191" y="1629435"/>
                </a:lnTo>
                <a:lnTo>
                  <a:pt x="2451493" y="1598040"/>
                </a:lnTo>
                <a:lnTo>
                  <a:pt x="2452191" y="1553973"/>
                </a:lnTo>
                <a:lnTo>
                  <a:pt x="2454284" y="1509209"/>
                </a:lnTo>
                <a:lnTo>
                  <a:pt x="2457773" y="1463747"/>
                </a:lnTo>
                <a:lnTo>
                  <a:pt x="2462656" y="1417586"/>
                </a:lnTo>
                <a:lnTo>
                  <a:pt x="2468583" y="1365030"/>
                </a:lnTo>
                <a:lnTo>
                  <a:pt x="2473350" y="1317126"/>
                </a:lnTo>
                <a:lnTo>
                  <a:pt x="2476955" y="1273875"/>
                </a:lnTo>
                <a:lnTo>
                  <a:pt x="2479395" y="1235278"/>
                </a:lnTo>
                <a:lnTo>
                  <a:pt x="2494718" y="1183032"/>
                </a:lnTo>
                <a:lnTo>
                  <a:pt x="2510921" y="1132196"/>
                </a:lnTo>
                <a:lnTo>
                  <a:pt x="2528005" y="1082769"/>
                </a:lnTo>
                <a:lnTo>
                  <a:pt x="2545970" y="1034752"/>
                </a:lnTo>
                <a:lnTo>
                  <a:pt x="2564815" y="988144"/>
                </a:lnTo>
                <a:lnTo>
                  <a:pt x="2584542" y="942944"/>
                </a:lnTo>
                <a:lnTo>
                  <a:pt x="2605148" y="899154"/>
                </a:lnTo>
                <a:lnTo>
                  <a:pt x="2626636" y="856773"/>
                </a:lnTo>
                <a:lnTo>
                  <a:pt x="2649005" y="815801"/>
                </a:lnTo>
                <a:lnTo>
                  <a:pt x="2672255" y="776238"/>
                </a:lnTo>
                <a:lnTo>
                  <a:pt x="2696385" y="738083"/>
                </a:lnTo>
                <a:lnTo>
                  <a:pt x="2721396" y="701337"/>
                </a:lnTo>
                <a:lnTo>
                  <a:pt x="2747289" y="666000"/>
                </a:lnTo>
                <a:lnTo>
                  <a:pt x="2785426" y="618990"/>
                </a:lnTo>
                <a:lnTo>
                  <a:pt x="2823936" y="576928"/>
                </a:lnTo>
                <a:lnTo>
                  <a:pt x="2862817" y="539815"/>
                </a:lnTo>
                <a:lnTo>
                  <a:pt x="2902070" y="507651"/>
                </a:lnTo>
                <a:lnTo>
                  <a:pt x="2941696" y="480434"/>
                </a:lnTo>
                <a:lnTo>
                  <a:pt x="2979278" y="459511"/>
                </a:lnTo>
                <a:lnTo>
                  <a:pt x="2503576" y="459511"/>
                </a:lnTo>
                <a:lnTo>
                  <a:pt x="2498001" y="241846"/>
                </a:lnTo>
                <a:lnTo>
                  <a:pt x="2490065" y="177684"/>
                </a:lnTo>
                <a:lnTo>
                  <a:pt x="2475827" y="123392"/>
                </a:lnTo>
                <a:lnTo>
                  <a:pt x="2455286" y="78971"/>
                </a:lnTo>
                <a:lnTo>
                  <a:pt x="2428433" y="44414"/>
                </a:lnTo>
                <a:lnTo>
                  <a:pt x="2395299" y="19743"/>
                </a:lnTo>
                <a:lnTo>
                  <a:pt x="2355852" y="4935"/>
                </a:lnTo>
                <a:lnTo>
                  <a:pt x="2310104" y="0"/>
                </a:lnTo>
                <a:close/>
              </a:path>
              <a:path w="3726179" h="2164079">
                <a:moveTo>
                  <a:pt x="3145408" y="42786"/>
                </a:moveTo>
                <a:lnTo>
                  <a:pt x="3104246" y="44422"/>
                </a:lnTo>
                <a:lnTo>
                  <a:pt x="3063346" y="49297"/>
                </a:lnTo>
                <a:lnTo>
                  <a:pt x="3022512" y="57437"/>
                </a:lnTo>
                <a:lnTo>
                  <a:pt x="2981809" y="68832"/>
                </a:lnTo>
                <a:lnTo>
                  <a:pt x="2941237" y="83482"/>
                </a:lnTo>
                <a:lnTo>
                  <a:pt x="2900796" y="101389"/>
                </a:lnTo>
                <a:lnTo>
                  <a:pt x="2860485" y="122551"/>
                </a:lnTo>
                <a:lnTo>
                  <a:pt x="2820306" y="146969"/>
                </a:lnTo>
                <a:lnTo>
                  <a:pt x="2780257" y="174642"/>
                </a:lnTo>
                <a:lnTo>
                  <a:pt x="2740340" y="205571"/>
                </a:lnTo>
                <a:lnTo>
                  <a:pt x="2700553" y="239755"/>
                </a:lnTo>
                <a:lnTo>
                  <a:pt x="2660896" y="277195"/>
                </a:lnTo>
                <a:lnTo>
                  <a:pt x="2621370" y="317891"/>
                </a:lnTo>
                <a:lnTo>
                  <a:pt x="2581975" y="361842"/>
                </a:lnTo>
                <a:lnTo>
                  <a:pt x="2542710" y="409049"/>
                </a:lnTo>
                <a:lnTo>
                  <a:pt x="2503576" y="459511"/>
                </a:lnTo>
                <a:lnTo>
                  <a:pt x="2979278" y="459511"/>
                </a:lnTo>
                <a:lnTo>
                  <a:pt x="2981694" y="458166"/>
                </a:lnTo>
                <a:lnTo>
                  <a:pt x="3022064" y="440847"/>
                </a:lnTo>
                <a:lnTo>
                  <a:pt x="3062806" y="428476"/>
                </a:lnTo>
                <a:lnTo>
                  <a:pt x="3103921" y="421053"/>
                </a:lnTo>
                <a:lnTo>
                  <a:pt x="3145408" y="418579"/>
                </a:lnTo>
                <a:lnTo>
                  <a:pt x="3599874" y="418579"/>
                </a:lnTo>
                <a:lnTo>
                  <a:pt x="3589361" y="381746"/>
                </a:lnTo>
                <a:lnTo>
                  <a:pt x="3575539" y="341751"/>
                </a:lnTo>
                <a:lnTo>
                  <a:pt x="3560267" y="305104"/>
                </a:lnTo>
                <a:lnTo>
                  <a:pt x="3537464" y="259578"/>
                </a:lnTo>
                <a:lnTo>
                  <a:pt x="3511679" y="218387"/>
                </a:lnTo>
                <a:lnTo>
                  <a:pt x="3482912" y="181533"/>
                </a:lnTo>
                <a:lnTo>
                  <a:pt x="3451163" y="149014"/>
                </a:lnTo>
                <a:lnTo>
                  <a:pt x="3416432" y="120831"/>
                </a:lnTo>
                <a:lnTo>
                  <a:pt x="3378718" y="96984"/>
                </a:lnTo>
                <a:lnTo>
                  <a:pt x="3338022" y="77473"/>
                </a:lnTo>
                <a:lnTo>
                  <a:pt x="3294343" y="62297"/>
                </a:lnTo>
                <a:lnTo>
                  <a:pt x="3247681" y="51457"/>
                </a:lnTo>
                <a:lnTo>
                  <a:pt x="3198036" y="44954"/>
                </a:lnTo>
                <a:lnTo>
                  <a:pt x="3145408" y="427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4618" y="4161526"/>
            <a:ext cx="8939987" cy="31160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405052" y="4152220"/>
            <a:ext cx="7459980" cy="3144520"/>
          </a:xfrm>
          <a:custGeom>
            <a:avLst/>
            <a:gdLst/>
            <a:ahLst/>
            <a:cxnLst/>
            <a:rect l="l" t="t" r="r" b="b"/>
            <a:pathLst>
              <a:path w="7459980" h="3144520">
                <a:moveTo>
                  <a:pt x="1472655" y="1789658"/>
                </a:moveTo>
                <a:lnTo>
                  <a:pt x="1160856" y="1789658"/>
                </a:lnTo>
                <a:lnTo>
                  <a:pt x="1222248" y="2204516"/>
                </a:lnTo>
                <a:lnTo>
                  <a:pt x="1230907" y="2264277"/>
                </a:lnTo>
                <a:lnTo>
                  <a:pt x="1239520" y="2321190"/>
                </a:lnTo>
                <a:lnTo>
                  <a:pt x="1248088" y="2375255"/>
                </a:lnTo>
                <a:lnTo>
                  <a:pt x="1256609" y="2426472"/>
                </a:lnTo>
                <a:lnTo>
                  <a:pt x="1265084" y="2474841"/>
                </a:lnTo>
                <a:lnTo>
                  <a:pt x="1273513" y="2520362"/>
                </a:lnTo>
                <a:lnTo>
                  <a:pt x="1281896" y="2563034"/>
                </a:lnTo>
                <a:lnTo>
                  <a:pt x="1290233" y="2602858"/>
                </a:lnTo>
                <a:lnTo>
                  <a:pt x="1316511" y="2713886"/>
                </a:lnTo>
                <a:lnTo>
                  <a:pt x="1335555" y="2782060"/>
                </a:lnTo>
                <a:lnTo>
                  <a:pt x="1355655" y="2844354"/>
                </a:lnTo>
                <a:lnTo>
                  <a:pt x="1376813" y="2900771"/>
                </a:lnTo>
                <a:lnTo>
                  <a:pt x="1399027" y="2951309"/>
                </a:lnTo>
                <a:lnTo>
                  <a:pt x="1422298" y="2995968"/>
                </a:lnTo>
                <a:lnTo>
                  <a:pt x="1446625" y="3034750"/>
                </a:lnTo>
                <a:lnTo>
                  <a:pt x="1472010" y="3067653"/>
                </a:lnTo>
                <a:lnTo>
                  <a:pt x="1525948" y="3115825"/>
                </a:lnTo>
                <a:lnTo>
                  <a:pt x="1584112" y="3140485"/>
                </a:lnTo>
                <a:lnTo>
                  <a:pt x="1614779" y="3143999"/>
                </a:lnTo>
                <a:lnTo>
                  <a:pt x="1667681" y="3138646"/>
                </a:lnTo>
                <a:lnTo>
                  <a:pt x="1714771" y="3120739"/>
                </a:lnTo>
                <a:lnTo>
                  <a:pt x="1756049" y="3090278"/>
                </a:lnTo>
                <a:lnTo>
                  <a:pt x="1791512" y="3047263"/>
                </a:lnTo>
                <a:lnTo>
                  <a:pt x="1820669" y="3002760"/>
                </a:lnTo>
                <a:lnTo>
                  <a:pt x="1847674" y="2958547"/>
                </a:lnTo>
                <a:lnTo>
                  <a:pt x="1872528" y="2914625"/>
                </a:lnTo>
                <a:lnTo>
                  <a:pt x="1895230" y="2870993"/>
                </a:lnTo>
                <a:lnTo>
                  <a:pt x="1915781" y="2827652"/>
                </a:lnTo>
                <a:lnTo>
                  <a:pt x="1934180" y="2784602"/>
                </a:lnTo>
                <a:lnTo>
                  <a:pt x="1950428" y="2741841"/>
                </a:lnTo>
                <a:lnTo>
                  <a:pt x="1964524" y="2699372"/>
                </a:lnTo>
                <a:lnTo>
                  <a:pt x="1965662" y="2695651"/>
                </a:lnTo>
                <a:lnTo>
                  <a:pt x="1633385" y="2695651"/>
                </a:lnTo>
                <a:lnTo>
                  <a:pt x="1625622" y="2659757"/>
                </a:lnTo>
                <a:lnTo>
                  <a:pt x="1617709" y="2622029"/>
                </a:lnTo>
                <a:lnTo>
                  <a:pt x="1609648" y="2582465"/>
                </a:lnTo>
                <a:lnTo>
                  <a:pt x="1601438" y="2541065"/>
                </a:lnTo>
                <a:lnTo>
                  <a:pt x="1593080" y="2497831"/>
                </a:lnTo>
                <a:lnTo>
                  <a:pt x="1584572" y="2452761"/>
                </a:lnTo>
                <a:lnTo>
                  <a:pt x="1575915" y="2405856"/>
                </a:lnTo>
                <a:lnTo>
                  <a:pt x="1567109" y="2357115"/>
                </a:lnTo>
                <a:lnTo>
                  <a:pt x="1558155" y="2306539"/>
                </a:lnTo>
                <a:lnTo>
                  <a:pt x="1549052" y="2254127"/>
                </a:lnTo>
                <a:lnTo>
                  <a:pt x="1539800" y="2199880"/>
                </a:lnTo>
                <a:lnTo>
                  <a:pt x="1530276" y="2143050"/>
                </a:lnTo>
                <a:lnTo>
                  <a:pt x="1520746" y="2085238"/>
                </a:lnTo>
                <a:lnTo>
                  <a:pt x="1511151" y="2026126"/>
                </a:lnTo>
                <a:lnTo>
                  <a:pt x="1501305" y="1964537"/>
                </a:lnTo>
                <a:lnTo>
                  <a:pt x="1490284" y="1896374"/>
                </a:lnTo>
                <a:lnTo>
                  <a:pt x="1479551" y="1830986"/>
                </a:lnTo>
                <a:lnTo>
                  <a:pt x="1472655" y="1789658"/>
                </a:lnTo>
                <a:close/>
              </a:path>
              <a:path w="7459980" h="3144520">
                <a:moveTo>
                  <a:pt x="187896" y="1056678"/>
                </a:moveTo>
                <a:lnTo>
                  <a:pt x="115571" y="1069470"/>
                </a:lnTo>
                <a:lnTo>
                  <a:pt x="54876" y="1107846"/>
                </a:lnTo>
                <a:lnTo>
                  <a:pt x="13717" y="1165745"/>
                </a:lnTo>
                <a:lnTo>
                  <a:pt x="0" y="1237132"/>
                </a:lnTo>
                <a:lnTo>
                  <a:pt x="671" y="1276457"/>
                </a:lnTo>
                <a:lnTo>
                  <a:pt x="2684" y="1318780"/>
                </a:lnTo>
                <a:lnTo>
                  <a:pt x="6042" y="1364100"/>
                </a:lnTo>
                <a:lnTo>
                  <a:pt x="10743" y="1412417"/>
                </a:lnTo>
                <a:lnTo>
                  <a:pt x="16789" y="1463732"/>
                </a:lnTo>
                <a:lnTo>
                  <a:pt x="24180" y="1518043"/>
                </a:lnTo>
                <a:lnTo>
                  <a:pt x="68833" y="1797100"/>
                </a:lnTo>
                <a:lnTo>
                  <a:pt x="77204" y="1857925"/>
                </a:lnTo>
                <a:lnTo>
                  <a:pt x="85574" y="1917152"/>
                </a:lnTo>
                <a:lnTo>
                  <a:pt x="93945" y="1974779"/>
                </a:lnTo>
                <a:lnTo>
                  <a:pt x="102316" y="2030808"/>
                </a:lnTo>
                <a:lnTo>
                  <a:pt x="110789" y="2085880"/>
                </a:lnTo>
                <a:lnTo>
                  <a:pt x="119058" y="2138070"/>
                </a:lnTo>
                <a:lnTo>
                  <a:pt x="127556" y="2190051"/>
                </a:lnTo>
                <a:lnTo>
                  <a:pt x="135801" y="2238936"/>
                </a:lnTo>
                <a:lnTo>
                  <a:pt x="144172" y="2286972"/>
                </a:lnTo>
                <a:lnTo>
                  <a:pt x="152543" y="2333408"/>
                </a:lnTo>
                <a:lnTo>
                  <a:pt x="160914" y="2378246"/>
                </a:lnTo>
                <a:lnTo>
                  <a:pt x="169285" y="2421485"/>
                </a:lnTo>
                <a:lnTo>
                  <a:pt x="177656" y="2463126"/>
                </a:lnTo>
                <a:lnTo>
                  <a:pt x="186027" y="2503168"/>
                </a:lnTo>
                <a:lnTo>
                  <a:pt x="194397" y="2541611"/>
                </a:lnTo>
                <a:lnTo>
                  <a:pt x="223145" y="2661256"/>
                </a:lnTo>
                <a:lnTo>
                  <a:pt x="243632" y="2737364"/>
                </a:lnTo>
                <a:lnTo>
                  <a:pt x="264229" y="2806780"/>
                </a:lnTo>
                <a:lnTo>
                  <a:pt x="284936" y="2869503"/>
                </a:lnTo>
                <a:lnTo>
                  <a:pt x="305753" y="2925533"/>
                </a:lnTo>
                <a:lnTo>
                  <a:pt x="326680" y="2974871"/>
                </a:lnTo>
                <a:lnTo>
                  <a:pt x="347717" y="3017515"/>
                </a:lnTo>
                <a:lnTo>
                  <a:pt x="368864" y="3053468"/>
                </a:lnTo>
                <a:lnTo>
                  <a:pt x="411488" y="3105293"/>
                </a:lnTo>
                <a:lnTo>
                  <a:pt x="454552" y="3130348"/>
                </a:lnTo>
                <a:lnTo>
                  <a:pt x="476250" y="3132835"/>
                </a:lnTo>
                <a:lnTo>
                  <a:pt x="522683" y="3127182"/>
                </a:lnTo>
                <a:lnTo>
                  <a:pt x="563759" y="3113192"/>
                </a:lnTo>
                <a:lnTo>
                  <a:pt x="599478" y="3090867"/>
                </a:lnTo>
                <a:lnTo>
                  <a:pt x="629837" y="3060208"/>
                </a:lnTo>
                <a:lnTo>
                  <a:pt x="654837" y="3021215"/>
                </a:lnTo>
                <a:lnTo>
                  <a:pt x="676700" y="3000520"/>
                </a:lnTo>
                <a:lnTo>
                  <a:pt x="695769" y="2975638"/>
                </a:lnTo>
                <a:lnTo>
                  <a:pt x="712048" y="2946570"/>
                </a:lnTo>
                <a:lnTo>
                  <a:pt x="725538" y="2913316"/>
                </a:lnTo>
                <a:lnTo>
                  <a:pt x="843985" y="2591473"/>
                </a:lnTo>
                <a:lnTo>
                  <a:pt x="539495" y="2591473"/>
                </a:lnTo>
                <a:lnTo>
                  <a:pt x="429742" y="1756168"/>
                </a:lnTo>
                <a:lnTo>
                  <a:pt x="401827" y="1482699"/>
                </a:lnTo>
                <a:lnTo>
                  <a:pt x="395504" y="1420043"/>
                </a:lnTo>
                <a:lnTo>
                  <a:pt x="388437" y="1361553"/>
                </a:lnTo>
                <a:lnTo>
                  <a:pt x="380624" y="1307230"/>
                </a:lnTo>
                <a:lnTo>
                  <a:pt x="372066" y="1257074"/>
                </a:lnTo>
                <a:lnTo>
                  <a:pt x="362762" y="1211084"/>
                </a:lnTo>
                <a:lnTo>
                  <a:pt x="345050" y="1155499"/>
                </a:lnTo>
                <a:lnTo>
                  <a:pt x="318707" y="1112266"/>
                </a:lnTo>
                <a:lnTo>
                  <a:pt x="283733" y="1081384"/>
                </a:lnTo>
                <a:lnTo>
                  <a:pt x="240129" y="1062854"/>
                </a:lnTo>
                <a:lnTo>
                  <a:pt x="187896" y="1056678"/>
                </a:lnTo>
                <a:close/>
              </a:path>
              <a:path w="7459980" h="3144520">
                <a:moveTo>
                  <a:pt x="2169160" y="1062266"/>
                </a:moveTo>
                <a:lnTo>
                  <a:pt x="2120497" y="1066804"/>
                </a:lnTo>
                <a:lnTo>
                  <a:pt x="2080167" y="1080420"/>
                </a:lnTo>
                <a:lnTo>
                  <a:pt x="2048171" y="1103115"/>
                </a:lnTo>
                <a:lnTo>
                  <a:pt x="2024508" y="1134888"/>
                </a:lnTo>
                <a:lnTo>
                  <a:pt x="2009178" y="1175740"/>
                </a:lnTo>
                <a:lnTo>
                  <a:pt x="1769186" y="2189632"/>
                </a:lnTo>
                <a:lnTo>
                  <a:pt x="1633385" y="2695651"/>
                </a:lnTo>
                <a:lnTo>
                  <a:pt x="1965662" y="2695651"/>
                </a:lnTo>
                <a:lnTo>
                  <a:pt x="1981154" y="2644959"/>
                </a:lnTo>
                <a:lnTo>
                  <a:pt x="1997556" y="2590949"/>
                </a:lnTo>
                <a:lnTo>
                  <a:pt x="2013730" y="2537342"/>
                </a:lnTo>
                <a:lnTo>
                  <a:pt x="2029676" y="2484139"/>
                </a:lnTo>
                <a:lnTo>
                  <a:pt x="2045395" y="2431340"/>
                </a:lnTo>
                <a:lnTo>
                  <a:pt x="2060885" y="2378944"/>
                </a:lnTo>
                <a:lnTo>
                  <a:pt x="2076148" y="2326951"/>
                </a:lnTo>
                <a:lnTo>
                  <a:pt x="2091183" y="2275362"/>
                </a:lnTo>
                <a:lnTo>
                  <a:pt x="2105990" y="2224176"/>
                </a:lnTo>
                <a:lnTo>
                  <a:pt x="2120569" y="2173394"/>
                </a:lnTo>
                <a:lnTo>
                  <a:pt x="2134921" y="2123015"/>
                </a:lnTo>
                <a:lnTo>
                  <a:pt x="2149044" y="2073039"/>
                </a:lnTo>
                <a:lnTo>
                  <a:pt x="2162940" y="2023467"/>
                </a:lnTo>
                <a:lnTo>
                  <a:pt x="2176608" y="1974299"/>
                </a:lnTo>
                <a:lnTo>
                  <a:pt x="2190048" y="1925533"/>
                </a:lnTo>
                <a:lnTo>
                  <a:pt x="2203261" y="1877171"/>
                </a:lnTo>
                <a:lnTo>
                  <a:pt x="2216245" y="1829213"/>
                </a:lnTo>
                <a:lnTo>
                  <a:pt x="2229002" y="1781658"/>
                </a:lnTo>
                <a:lnTo>
                  <a:pt x="2241531" y="1734506"/>
                </a:lnTo>
                <a:lnTo>
                  <a:pt x="2253832" y="1687758"/>
                </a:lnTo>
                <a:lnTo>
                  <a:pt x="2265905" y="1641413"/>
                </a:lnTo>
                <a:lnTo>
                  <a:pt x="2277750" y="1595471"/>
                </a:lnTo>
                <a:lnTo>
                  <a:pt x="2289368" y="1549933"/>
                </a:lnTo>
                <a:lnTo>
                  <a:pt x="2300758" y="1504798"/>
                </a:lnTo>
                <a:lnTo>
                  <a:pt x="2311920" y="1460067"/>
                </a:lnTo>
                <a:lnTo>
                  <a:pt x="2322854" y="1415739"/>
                </a:lnTo>
                <a:lnTo>
                  <a:pt x="2333560" y="1371814"/>
                </a:lnTo>
                <a:lnTo>
                  <a:pt x="2344039" y="1328292"/>
                </a:lnTo>
                <a:lnTo>
                  <a:pt x="2357994" y="1268761"/>
                </a:lnTo>
                <a:lnTo>
                  <a:pt x="2362644" y="1242720"/>
                </a:lnTo>
                <a:lnTo>
                  <a:pt x="2359039" y="1206846"/>
                </a:lnTo>
                <a:lnTo>
                  <a:pt x="2330202" y="1143132"/>
                </a:lnTo>
                <a:lnTo>
                  <a:pt x="2274855" y="1092087"/>
                </a:lnTo>
                <a:lnTo>
                  <a:pt x="2206950" y="1065578"/>
                </a:lnTo>
                <a:lnTo>
                  <a:pt x="2169160" y="1062266"/>
                </a:lnTo>
                <a:close/>
              </a:path>
              <a:path w="7459980" h="3144520">
                <a:moveTo>
                  <a:pt x="1181315" y="1064120"/>
                </a:moveTo>
                <a:lnTo>
                  <a:pt x="1139590" y="1068334"/>
                </a:lnTo>
                <a:lnTo>
                  <a:pt x="1101585" y="1080977"/>
                </a:lnTo>
                <a:lnTo>
                  <a:pt x="1067302" y="1102049"/>
                </a:lnTo>
                <a:lnTo>
                  <a:pt x="1036741" y="1131549"/>
                </a:lnTo>
                <a:lnTo>
                  <a:pt x="1009900" y="1169478"/>
                </a:lnTo>
                <a:lnTo>
                  <a:pt x="986781" y="1215836"/>
                </a:lnTo>
                <a:lnTo>
                  <a:pt x="967384" y="1270622"/>
                </a:lnTo>
                <a:lnTo>
                  <a:pt x="951004" y="1325779"/>
                </a:lnTo>
                <a:lnTo>
                  <a:pt x="934666" y="1380457"/>
                </a:lnTo>
                <a:lnTo>
                  <a:pt x="918368" y="1434655"/>
                </a:lnTo>
                <a:lnTo>
                  <a:pt x="902112" y="1488373"/>
                </a:lnTo>
                <a:lnTo>
                  <a:pt x="885896" y="1541612"/>
                </a:lnTo>
                <a:lnTo>
                  <a:pt x="869722" y="1594370"/>
                </a:lnTo>
                <a:lnTo>
                  <a:pt x="853588" y="1646649"/>
                </a:lnTo>
                <a:lnTo>
                  <a:pt x="837495" y="1698448"/>
                </a:lnTo>
                <a:lnTo>
                  <a:pt x="821443" y="1749767"/>
                </a:lnTo>
                <a:lnTo>
                  <a:pt x="805432" y="1800607"/>
                </a:lnTo>
                <a:lnTo>
                  <a:pt x="789462" y="1850967"/>
                </a:lnTo>
                <a:lnTo>
                  <a:pt x="773533" y="1900847"/>
                </a:lnTo>
                <a:lnTo>
                  <a:pt x="757644" y="1950247"/>
                </a:lnTo>
                <a:lnTo>
                  <a:pt x="741797" y="1999167"/>
                </a:lnTo>
                <a:lnTo>
                  <a:pt x="725990" y="2047608"/>
                </a:lnTo>
                <a:lnTo>
                  <a:pt x="710224" y="2095569"/>
                </a:lnTo>
                <a:lnTo>
                  <a:pt x="694500" y="2143050"/>
                </a:lnTo>
                <a:lnTo>
                  <a:pt x="678815" y="2190051"/>
                </a:lnTo>
                <a:lnTo>
                  <a:pt x="663172" y="2236573"/>
                </a:lnTo>
                <a:lnTo>
                  <a:pt x="647570" y="2282614"/>
                </a:lnTo>
                <a:lnTo>
                  <a:pt x="632008" y="2328176"/>
                </a:lnTo>
                <a:lnTo>
                  <a:pt x="616487" y="2373258"/>
                </a:lnTo>
                <a:lnTo>
                  <a:pt x="601007" y="2417861"/>
                </a:lnTo>
                <a:lnTo>
                  <a:pt x="585568" y="2461983"/>
                </a:lnTo>
                <a:lnTo>
                  <a:pt x="570170" y="2505626"/>
                </a:lnTo>
                <a:lnTo>
                  <a:pt x="554812" y="2548789"/>
                </a:lnTo>
                <a:lnTo>
                  <a:pt x="539495" y="2591473"/>
                </a:lnTo>
                <a:lnTo>
                  <a:pt x="843985" y="2591473"/>
                </a:lnTo>
                <a:lnTo>
                  <a:pt x="1008303" y="2144991"/>
                </a:lnTo>
                <a:lnTo>
                  <a:pt x="1160856" y="1789658"/>
                </a:lnTo>
                <a:lnTo>
                  <a:pt x="1472655" y="1789658"/>
                </a:lnTo>
                <a:lnTo>
                  <a:pt x="1469103" y="1768371"/>
                </a:lnTo>
                <a:lnTo>
                  <a:pt x="1458942" y="1708531"/>
                </a:lnTo>
                <a:lnTo>
                  <a:pt x="1449067" y="1651465"/>
                </a:lnTo>
                <a:lnTo>
                  <a:pt x="1439478" y="1597173"/>
                </a:lnTo>
                <a:lnTo>
                  <a:pt x="1430176" y="1545655"/>
                </a:lnTo>
                <a:lnTo>
                  <a:pt x="1421160" y="1496911"/>
                </a:lnTo>
                <a:lnTo>
                  <a:pt x="1412431" y="1450942"/>
                </a:lnTo>
                <a:lnTo>
                  <a:pt x="1403987" y="1407746"/>
                </a:lnTo>
                <a:lnTo>
                  <a:pt x="1395830" y="1367324"/>
                </a:lnTo>
                <a:lnTo>
                  <a:pt x="1387960" y="1329677"/>
                </a:lnTo>
                <a:lnTo>
                  <a:pt x="1363558" y="1233602"/>
                </a:lnTo>
                <a:lnTo>
                  <a:pt x="1342866" y="1181817"/>
                </a:lnTo>
                <a:lnTo>
                  <a:pt x="1318302" y="1139447"/>
                </a:lnTo>
                <a:lnTo>
                  <a:pt x="1289864" y="1106491"/>
                </a:lnTo>
                <a:lnTo>
                  <a:pt x="1257554" y="1082952"/>
                </a:lnTo>
                <a:lnTo>
                  <a:pt x="1221371" y="1068828"/>
                </a:lnTo>
                <a:lnTo>
                  <a:pt x="1181315" y="1064120"/>
                </a:lnTo>
                <a:close/>
              </a:path>
              <a:path w="7459980" h="3144520">
                <a:moveTo>
                  <a:pt x="4331291" y="2898432"/>
                </a:moveTo>
                <a:lnTo>
                  <a:pt x="3923169" y="2898432"/>
                </a:lnTo>
                <a:lnTo>
                  <a:pt x="3946303" y="2929243"/>
                </a:lnTo>
                <a:lnTo>
                  <a:pt x="3974787" y="2962146"/>
                </a:lnTo>
                <a:lnTo>
                  <a:pt x="4008621" y="2997142"/>
                </a:lnTo>
                <a:lnTo>
                  <a:pt x="4047807" y="3034233"/>
                </a:lnTo>
                <a:lnTo>
                  <a:pt x="4090712" y="3070045"/>
                </a:lnTo>
                <a:lnTo>
                  <a:pt x="4126407" y="3095623"/>
                </a:lnTo>
                <a:lnTo>
                  <a:pt x="4176166" y="3116084"/>
                </a:lnTo>
                <a:lnTo>
                  <a:pt x="4209542" y="3113062"/>
                </a:lnTo>
                <a:lnTo>
                  <a:pt x="4270006" y="3088883"/>
                </a:lnTo>
                <a:lnTo>
                  <a:pt x="4319881" y="3041910"/>
                </a:lnTo>
                <a:lnTo>
                  <a:pt x="4345923" y="2980517"/>
                </a:lnTo>
                <a:lnTo>
                  <a:pt x="4349178" y="2944939"/>
                </a:lnTo>
                <a:lnTo>
                  <a:pt x="4338027" y="2913316"/>
                </a:lnTo>
                <a:lnTo>
                  <a:pt x="4331291" y="2898432"/>
                </a:lnTo>
                <a:close/>
              </a:path>
              <a:path w="7459980" h="3144520">
                <a:moveTo>
                  <a:pt x="3608768" y="1051102"/>
                </a:moveTo>
                <a:lnTo>
                  <a:pt x="3558625" y="1052209"/>
                </a:lnTo>
                <a:lnTo>
                  <a:pt x="3509312" y="1055531"/>
                </a:lnTo>
                <a:lnTo>
                  <a:pt x="3460829" y="1061067"/>
                </a:lnTo>
                <a:lnTo>
                  <a:pt x="3413177" y="1068817"/>
                </a:lnTo>
                <a:lnTo>
                  <a:pt x="3366356" y="1078781"/>
                </a:lnTo>
                <a:lnTo>
                  <a:pt x="3320365" y="1090960"/>
                </a:lnTo>
                <a:lnTo>
                  <a:pt x="3275205" y="1105353"/>
                </a:lnTo>
                <a:lnTo>
                  <a:pt x="3230875" y="1121961"/>
                </a:lnTo>
                <a:lnTo>
                  <a:pt x="3187375" y="1140783"/>
                </a:lnTo>
                <a:lnTo>
                  <a:pt x="3144706" y="1161819"/>
                </a:lnTo>
                <a:lnTo>
                  <a:pt x="3102867" y="1185070"/>
                </a:lnTo>
                <a:lnTo>
                  <a:pt x="3061859" y="1210535"/>
                </a:lnTo>
                <a:lnTo>
                  <a:pt x="3021681" y="1238215"/>
                </a:lnTo>
                <a:lnTo>
                  <a:pt x="2982333" y="1268109"/>
                </a:lnTo>
                <a:lnTo>
                  <a:pt x="2943816" y="1300218"/>
                </a:lnTo>
                <a:lnTo>
                  <a:pt x="2906129" y="1334541"/>
                </a:lnTo>
                <a:lnTo>
                  <a:pt x="2869272" y="1371079"/>
                </a:lnTo>
                <a:lnTo>
                  <a:pt x="2833903" y="1409174"/>
                </a:lnTo>
                <a:lnTo>
                  <a:pt x="2800677" y="1448171"/>
                </a:lnTo>
                <a:lnTo>
                  <a:pt x="2769595" y="1488069"/>
                </a:lnTo>
                <a:lnTo>
                  <a:pt x="2740657" y="1528869"/>
                </a:lnTo>
                <a:lnTo>
                  <a:pt x="2713863" y="1570569"/>
                </a:lnTo>
                <a:lnTo>
                  <a:pt x="2689212" y="1613171"/>
                </a:lnTo>
                <a:lnTo>
                  <a:pt x="2666705" y="1656674"/>
                </a:lnTo>
                <a:lnTo>
                  <a:pt x="2646342" y="1701078"/>
                </a:lnTo>
                <a:lnTo>
                  <a:pt x="2628122" y="1746383"/>
                </a:lnTo>
                <a:lnTo>
                  <a:pt x="2612046" y="1792590"/>
                </a:lnTo>
                <a:lnTo>
                  <a:pt x="2598114" y="1839698"/>
                </a:lnTo>
                <a:lnTo>
                  <a:pt x="2586325" y="1887707"/>
                </a:lnTo>
                <a:lnTo>
                  <a:pt x="2576679" y="1936617"/>
                </a:lnTo>
                <a:lnTo>
                  <a:pt x="2569177" y="1986429"/>
                </a:lnTo>
                <a:lnTo>
                  <a:pt x="2563819" y="2037141"/>
                </a:lnTo>
                <a:lnTo>
                  <a:pt x="2560604" y="2088755"/>
                </a:lnTo>
                <a:lnTo>
                  <a:pt x="2559532" y="2141270"/>
                </a:lnTo>
                <a:lnTo>
                  <a:pt x="2560367" y="2203679"/>
                </a:lnTo>
                <a:lnTo>
                  <a:pt x="2562872" y="2263904"/>
                </a:lnTo>
                <a:lnTo>
                  <a:pt x="2567047" y="2321947"/>
                </a:lnTo>
                <a:lnTo>
                  <a:pt x="2572892" y="2377806"/>
                </a:lnTo>
                <a:lnTo>
                  <a:pt x="2580408" y="2431483"/>
                </a:lnTo>
                <a:lnTo>
                  <a:pt x="2589593" y="2482977"/>
                </a:lnTo>
                <a:lnTo>
                  <a:pt x="2600449" y="2532288"/>
                </a:lnTo>
                <a:lnTo>
                  <a:pt x="2612975" y="2579417"/>
                </a:lnTo>
                <a:lnTo>
                  <a:pt x="2627171" y="2624362"/>
                </a:lnTo>
                <a:lnTo>
                  <a:pt x="2643038" y="2667126"/>
                </a:lnTo>
                <a:lnTo>
                  <a:pt x="2660575" y="2707706"/>
                </a:lnTo>
                <a:lnTo>
                  <a:pt x="2679783" y="2746104"/>
                </a:lnTo>
                <a:lnTo>
                  <a:pt x="2700661" y="2782320"/>
                </a:lnTo>
                <a:lnTo>
                  <a:pt x="2723209" y="2816353"/>
                </a:lnTo>
                <a:lnTo>
                  <a:pt x="2747429" y="2848203"/>
                </a:lnTo>
                <a:lnTo>
                  <a:pt x="2777070" y="2882030"/>
                </a:lnTo>
                <a:lnTo>
                  <a:pt x="2809123" y="2913351"/>
                </a:lnTo>
                <a:lnTo>
                  <a:pt x="2843586" y="2942167"/>
                </a:lnTo>
                <a:lnTo>
                  <a:pt x="2880460" y="2968477"/>
                </a:lnTo>
                <a:lnTo>
                  <a:pt x="2919745" y="2992282"/>
                </a:lnTo>
                <a:lnTo>
                  <a:pt x="2961441" y="3013582"/>
                </a:lnTo>
                <a:lnTo>
                  <a:pt x="3005548" y="3032375"/>
                </a:lnTo>
                <a:lnTo>
                  <a:pt x="3052066" y="3048663"/>
                </a:lnTo>
                <a:lnTo>
                  <a:pt x="3100995" y="3062446"/>
                </a:lnTo>
                <a:lnTo>
                  <a:pt x="3152335" y="3073723"/>
                </a:lnTo>
                <a:lnTo>
                  <a:pt x="3206086" y="3082493"/>
                </a:lnTo>
                <a:lnTo>
                  <a:pt x="3262248" y="3088758"/>
                </a:lnTo>
                <a:lnTo>
                  <a:pt x="3320822" y="3092517"/>
                </a:lnTo>
                <a:lnTo>
                  <a:pt x="3381806" y="3093770"/>
                </a:lnTo>
                <a:lnTo>
                  <a:pt x="3420054" y="3091798"/>
                </a:lnTo>
                <a:lnTo>
                  <a:pt x="3461874" y="3085882"/>
                </a:lnTo>
                <a:lnTo>
                  <a:pt x="3507267" y="3076022"/>
                </a:lnTo>
                <a:lnTo>
                  <a:pt x="3556231" y="3062217"/>
                </a:lnTo>
                <a:lnTo>
                  <a:pt x="3608768" y="3044469"/>
                </a:lnTo>
                <a:lnTo>
                  <a:pt x="3648443" y="3029415"/>
                </a:lnTo>
                <a:lnTo>
                  <a:pt x="3689865" y="3012424"/>
                </a:lnTo>
                <a:lnTo>
                  <a:pt x="3733033" y="2993498"/>
                </a:lnTo>
                <a:lnTo>
                  <a:pt x="3777948" y="2972636"/>
                </a:lnTo>
                <a:lnTo>
                  <a:pt x="3824608" y="2949837"/>
                </a:lnTo>
                <a:lnTo>
                  <a:pt x="3873016" y="2925102"/>
                </a:lnTo>
                <a:lnTo>
                  <a:pt x="3923169" y="2898432"/>
                </a:lnTo>
                <a:lnTo>
                  <a:pt x="4331291" y="2898432"/>
                </a:lnTo>
                <a:lnTo>
                  <a:pt x="4312442" y="2856109"/>
                </a:lnTo>
                <a:lnTo>
                  <a:pt x="4295228" y="2814713"/>
                </a:lnTo>
                <a:lnTo>
                  <a:pt x="4276761" y="2768206"/>
                </a:lnTo>
                <a:lnTo>
                  <a:pt x="3357613" y="2768206"/>
                </a:lnTo>
                <a:lnTo>
                  <a:pt x="3305349" y="2765822"/>
                </a:lnTo>
                <a:lnTo>
                  <a:pt x="3256457" y="2758671"/>
                </a:lnTo>
                <a:lnTo>
                  <a:pt x="3210937" y="2746753"/>
                </a:lnTo>
                <a:lnTo>
                  <a:pt x="3168789" y="2730068"/>
                </a:lnTo>
                <a:lnTo>
                  <a:pt x="3130013" y="2708615"/>
                </a:lnTo>
                <a:lnTo>
                  <a:pt x="3094609" y="2682395"/>
                </a:lnTo>
                <a:lnTo>
                  <a:pt x="3062576" y="2651408"/>
                </a:lnTo>
                <a:lnTo>
                  <a:pt x="3033915" y="2615653"/>
                </a:lnTo>
                <a:lnTo>
                  <a:pt x="2995071" y="2548532"/>
                </a:lnTo>
                <a:lnTo>
                  <a:pt x="2978887" y="2510395"/>
                </a:lnTo>
                <a:lnTo>
                  <a:pt x="2964860" y="2469208"/>
                </a:lnTo>
                <a:lnTo>
                  <a:pt x="2952991" y="2424969"/>
                </a:lnTo>
                <a:lnTo>
                  <a:pt x="2943280" y="2377680"/>
                </a:lnTo>
                <a:lnTo>
                  <a:pt x="2935727" y="2327339"/>
                </a:lnTo>
                <a:lnTo>
                  <a:pt x="2930332" y="2273947"/>
                </a:lnTo>
                <a:lnTo>
                  <a:pt x="2927095" y="2217504"/>
                </a:lnTo>
                <a:lnTo>
                  <a:pt x="2926016" y="2158009"/>
                </a:lnTo>
                <a:lnTo>
                  <a:pt x="2927469" y="2107347"/>
                </a:lnTo>
                <a:lnTo>
                  <a:pt x="2931829" y="2057680"/>
                </a:lnTo>
                <a:lnTo>
                  <a:pt x="2939096" y="2009007"/>
                </a:lnTo>
                <a:lnTo>
                  <a:pt x="2949270" y="1961329"/>
                </a:lnTo>
                <a:lnTo>
                  <a:pt x="2962350" y="1914646"/>
                </a:lnTo>
                <a:lnTo>
                  <a:pt x="2978337" y="1868957"/>
                </a:lnTo>
                <a:lnTo>
                  <a:pt x="2997230" y="1824263"/>
                </a:lnTo>
                <a:lnTo>
                  <a:pt x="3019031" y="1780564"/>
                </a:lnTo>
                <a:lnTo>
                  <a:pt x="3043738" y="1737860"/>
                </a:lnTo>
                <a:lnTo>
                  <a:pt x="3071352" y="1696151"/>
                </a:lnTo>
                <a:lnTo>
                  <a:pt x="3101872" y="1655437"/>
                </a:lnTo>
                <a:lnTo>
                  <a:pt x="3135299" y="1615719"/>
                </a:lnTo>
                <a:lnTo>
                  <a:pt x="3170732" y="1578130"/>
                </a:lnTo>
                <a:lnTo>
                  <a:pt x="3207262" y="1543809"/>
                </a:lnTo>
                <a:lnTo>
                  <a:pt x="3244890" y="1512758"/>
                </a:lnTo>
                <a:lnTo>
                  <a:pt x="3283615" y="1484976"/>
                </a:lnTo>
                <a:lnTo>
                  <a:pt x="3323438" y="1460462"/>
                </a:lnTo>
                <a:lnTo>
                  <a:pt x="3364360" y="1439217"/>
                </a:lnTo>
                <a:lnTo>
                  <a:pt x="3406379" y="1421241"/>
                </a:lnTo>
                <a:lnTo>
                  <a:pt x="3449496" y="1406534"/>
                </a:lnTo>
                <a:lnTo>
                  <a:pt x="3493712" y="1395095"/>
                </a:lnTo>
                <a:lnTo>
                  <a:pt x="3539026" y="1386924"/>
                </a:lnTo>
                <a:lnTo>
                  <a:pt x="3585438" y="1382022"/>
                </a:lnTo>
                <a:lnTo>
                  <a:pt x="3632949" y="1380388"/>
                </a:lnTo>
                <a:lnTo>
                  <a:pt x="4223929" y="1380388"/>
                </a:lnTo>
                <a:lnTo>
                  <a:pt x="4220587" y="1349889"/>
                </a:lnTo>
                <a:lnTo>
                  <a:pt x="4188960" y="1281753"/>
                </a:lnTo>
                <a:lnTo>
                  <a:pt x="4161286" y="1249691"/>
                </a:lnTo>
                <a:lnTo>
                  <a:pt x="4125707" y="1218966"/>
                </a:lnTo>
                <a:lnTo>
                  <a:pt x="4082221" y="1189580"/>
                </a:lnTo>
                <a:lnTo>
                  <a:pt x="4030829" y="1161531"/>
                </a:lnTo>
                <a:lnTo>
                  <a:pt x="3971531" y="1134821"/>
                </a:lnTo>
                <a:lnTo>
                  <a:pt x="3914923" y="1112608"/>
                </a:lnTo>
                <a:lnTo>
                  <a:pt x="3859910" y="1093814"/>
                </a:lnTo>
                <a:lnTo>
                  <a:pt x="3806492" y="1078437"/>
                </a:lnTo>
                <a:lnTo>
                  <a:pt x="3754669" y="1066478"/>
                </a:lnTo>
                <a:lnTo>
                  <a:pt x="3704441" y="1057936"/>
                </a:lnTo>
                <a:lnTo>
                  <a:pt x="3655808" y="1052811"/>
                </a:lnTo>
                <a:lnTo>
                  <a:pt x="3608768" y="1051102"/>
                </a:lnTo>
                <a:close/>
              </a:path>
              <a:path w="7459980" h="3144520">
                <a:moveTo>
                  <a:pt x="4223929" y="1380388"/>
                </a:moveTo>
                <a:lnTo>
                  <a:pt x="3632949" y="1380388"/>
                </a:lnTo>
                <a:lnTo>
                  <a:pt x="3649056" y="1381433"/>
                </a:lnTo>
                <a:lnTo>
                  <a:pt x="3667602" y="1384571"/>
                </a:lnTo>
                <a:lnTo>
                  <a:pt x="3712019" y="1397126"/>
                </a:lnTo>
                <a:lnTo>
                  <a:pt x="3766199" y="1418520"/>
                </a:lnTo>
                <a:lnTo>
                  <a:pt x="3830142" y="1449209"/>
                </a:lnTo>
                <a:lnTo>
                  <a:pt x="3820552" y="1501478"/>
                </a:lnTo>
                <a:lnTo>
                  <a:pt x="3812241" y="1552233"/>
                </a:lnTo>
                <a:lnTo>
                  <a:pt x="3805206" y="1601476"/>
                </a:lnTo>
                <a:lnTo>
                  <a:pt x="3799446" y="1649209"/>
                </a:lnTo>
                <a:lnTo>
                  <a:pt x="3794971" y="1695307"/>
                </a:lnTo>
                <a:lnTo>
                  <a:pt x="3791777" y="1739665"/>
                </a:lnTo>
                <a:lnTo>
                  <a:pt x="3789861" y="1782279"/>
                </a:lnTo>
                <a:lnTo>
                  <a:pt x="3789222" y="1823148"/>
                </a:lnTo>
                <a:lnTo>
                  <a:pt x="3789487" y="1856988"/>
                </a:lnTo>
                <a:lnTo>
                  <a:pt x="3791603" y="1931268"/>
                </a:lnTo>
                <a:lnTo>
                  <a:pt x="3793455" y="1971707"/>
                </a:lnTo>
                <a:lnTo>
                  <a:pt x="3795835" y="2014346"/>
                </a:lnTo>
                <a:lnTo>
                  <a:pt x="3798745" y="2059184"/>
                </a:lnTo>
                <a:lnTo>
                  <a:pt x="3802275" y="2107347"/>
                </a:lnTo>
                <a:lnTo>
                  <a:pt x="3806152" y="2155459"/>
                </a:lnTo>
                <a:lnTo>
                  <a:pt x="3810649" y="2206896"/>
                </a:lnTo>
                <a:lnTo>
                  <a:pt x="3815676" y="2260532"/>
                </a:lnTo>
                <a:lnTo>
                  <a:pt x="3821232" y="2316368"/>
                </a:lnTo>
                <a:lnTo>
                  <a:pt x="3827317" y="2374403"/>
                </a:lnTo>
                <a:lnTo>
                  <a:pt x="3833931" y="2434637"/>
                </a:lnTo>
                <a:lnTo>
                  <a:pt x="3841074" y="2497071"/>
                </a:lnTo>
                <a:lnTo>
                  <a:pt x="3848747" y="2561704"/>
                </a:lnTo>
                <a:lnTo>
                  <a:pt x="3802540" y="2601295"/>
                </a:lnTo>
                <a:lnTo>
                  <a:pt x="3760646" y="2635227"/>
                </a:lnTo>
                <a:lnTo>
                  <a:pt x="3723066" y="2663503"/>
                </a:lnTo>
                <a:lnTo>
                  <a:pt x="3689801" y="2686124"/>
                </a:lnTo>
                <a:lnTo>
                  <a:pt x="3617804" y="2722989"/>
                </a:lnTo>
                <a:lnTo>
                  <a:pt x="3571760" y="2739267"/>
                </a:lnTo>
                <a:lnTo>
                  <a:pt x="3522719" y="2751928"/>
                </a:lnTo>
                <a:lnTo>
                  <a:pt x="3470681" y="2760971"/>
                </a:lnTo>
                <a:lnTo>
                  <a:pt x="3415645" y="2766397"/>
                </a:lnTo>
                <a:lnTo>
                  <a:pt x="3357613" y="2768206"/>
                </a:lnTo>
                <a:lnTo>
                  <a:pt x="4276761" y="2768206"/>
                </a:lnTo>
                <a:lnTo>
                  <a:pt x="4245423" y="2687753"/>
                </a:lnTo>
                <a:lnTo>
                  <a:pt x="4225417" y="2634297"/>
                </a:lnTo>
                <a:lnTo>
                  <a:pt x="4208675" y="2587524"/>
                </a:lnTo>
                <a:lnTo>
                  <a:pt x="4195196" y="2547432"/>
                </a:lnTo>
                <a:lnTo>
                  <a:pt x="4178033" y="2487294"/>
                </a:lnTo>
                <a:lnTo>
                  <a:pt x="4169186" y="2447051"/>
                </a:lnTo>
                <a:lnTo>
                  <a:pt x="4161782" y="2402858"/>
                </a:lnTo>
                <a:lnTo>
                  <a:pt x="4155821" y="2354715"/>
                </a:lnTo>
                <a:lnTo>
                  <a:pt x="4151304" y="2302625"/>
                </a:lnTo>
                <a:lnTo>
                  <a:pt x="4148229" y="2246586"/>
                </a:lnTo>
                <a:lnTo>
                  <a:pt x="4146598" y="2186599"/>
                </a:lnTo>
                <a:lnTo>
                  <a:pt x="4146410" y="2122665"/>
                </a:lnTo>
                <a:lnTo>
                  <a:pt x="4147003" y="2060838"/>
                </a:lnTo>
                <a:lnTo>
                  <a:pt x="4147860" y="2001859"/>
                </a:lnTo>
                <a:lnTo>
                  <a:pt x="4148978" y="1945729"/>
                </a:lnTo>
                <a:lnTo>
                  <a:pt x="4150359" y="1892447"/>
                </a:lnTo>
                <a:lnTo>
                  <a:pt x="4152003" y="1842014"/>
                </a:lnTo>
                <a:lnTo>
                  <a:pt x="4153907" y="1794429"/>
                </a:lnTo>
                <a:lnTo>
                  <a:pt x="4156073" y="1749693"/>
                </a:lnTo>
                <a:lnTo>
                  <a:pt x="4158500" y="1707807"/>
                </a:lnTo>
                <a:lnTo>
                  <a:pt x="4162927" y="1646713"/>
                </a:lnTo>
                <a:lnTo>
                  <a:pt x="4168024" y="1592910"/>
                </a:lnTo>
                <a:lnTo>
                  <a:pt x="4173791" y="1546399"/>
                </a:lnTo>
                <a:lnTo>
                  <a:pt x="4180226" y="1507182"/>
                </a:lnTo>
                <a:lnTo>
                  <a:pt x="4203607" y="1455025"/>
                </a:lnTo>
                <a:lnTo>
                  <a:pt x="4215236" y="1433401"/>
                </a:lnTo>
                <a:lnTo>
                  <a:pt x="4222214" y="1410381"/>
                </a:lnTo>
                <a:lnTo>
                  <a:pt x="4224540" y="1385963"/>
                </a:lnTo>
                <a:lnTo>
                  <a:pt x="4223929" y="1380388"/>
                </a:lnTo>
                <a:close/>
              </a:path>
              <a:path w="7459980" h="3144520">
                <a:moveTo>
                  <a:pt x="4979390" y="0"/>
                </a:moveTo>
                <a:lnTo>
                  <a:pt x="4931023" y="3796"/>
                </a:lnTo>
                <a:lnTo>
                  <a:pt x="4890096" y="15187"/>
                </a:lnTo>
                <a:lnTo>
                  <a:pt x="4856611" y="34171"/>
                </a:lnTo>
                <a:lnTo>
                  <a:pt x="4811964" y="94919"/>
                </a:lnTo>
                <a:lnTo>
                  <a:pt x="4800802" y="136684"/>
                </a:lnTo>
                <a:lnTo>
                  <a:pt x="4797082" y="186042"/>
                </a:lnTo>
                <a:lnTo>
                  <a:pt x="4797027" y="231762"/>
                </a:lnTo>
                <a:lnTo>
                  <a:pt x="4796862" y="278484"/>
                </a:lnTo>
                <a:lnTo>
                  <a:pt x="4796586" y="326208"/>
                </a:lnTo>
                <a:lnTo>
                  <a:pt x="4796201" y="374935"/>
                </a:lnTo>
                <a:lnTo>
                  <a:pt x="4795706" y="424664"/>
                </a:lnTo>
                <a:lnTo>
                  <a:pt x="4795100" y="475394"/>
                </a:lnTo>
                <a:lnTo>
                  <a:pt x="4794384" y="527127"/>
                </a:lnTo>
                <a:lnTo>
                  <a:pt x="4793558" y="579861"/>
                </a:lnTo>
                <a:lnTo>
                  <a:pt x="4792622" y="633597"/>
                </a:lnTo>
                <a:lnTo>
                  <a:pt x="4791575" y="688335"/>
                </a:lnTo>
                <a:lnTo>
                  <a:pt x="4790418" y="744074"/>
                </a:lnTo>
                <a:lnTo>
                  <a:pt x="4789150" y="800815"/>
                </a:lnTo>
                <a:lnTo>
                  <a:pt x="4786397" y="916300"/>
                </a:lnTo>
                <a:lnTo>
                  <a:pt x="4785132" y="973040"/>
                </a:lnTo>
                <a:lnTo>
                  <a:pt x="4783977" y="1028779"/>
                </a:lnTo>
                <a:lnTo>
                  <a:pt x="4782932" y="1083516"/>
                </a:lnTo>
                <a:lnTo>
                  <a:pt x="4781997" y="1137251"/>
                </a:lnTo>
                <a:lnTo>
                  <a:pt x="4781172" y="1189984"/>
                </a:lnTo>
                <a:lnTo>
                  <a:pt x="4780456" y="1241716"/>
                </a:lnTo>
                <a:lnTo>
                  <a:pt x="4779851" y="1292446"/>
                </a:lnTo>
                <a:lnTo>
                  <a:pt x="4779356" y="1342175"/>
                </a:lnTo>
                <a:lnTo>
                  <a:pt x="4778971" y="1390902"/>
                </a:lnTo>
                <a:lnTo>
                  <a:pt x="4778696" y="1438627"/>
                </a:lnTo>
                <a:lnTo>
                  <a:pt x="4778531" y="1485351"/>
                </a:lnTo>
                <a:lnTo>
                  <a:pt x="4778476" y="1531073"/>
                </a:lnTo>
                <a:lnTo>
                  <a:pt x="4778355" y="1567041"/>
                </a:lnTo>
                <a:lnTo>
                  <a:pt x="4777992" y="1605684"/>
                </a:lnTo>
                <a:lnTo>
                  <a:pt x="4777386" y="1647001"/>
                </a:lnTo>
                <a:lnTo>
                  <a:pt x="4776539" y="1690994"/>
                </a:lnTo>
                <a:lnTo>
                  <a:pt x="4775449" y="1737662"/>
                </a:lnTo>
                <a:lnTo>
                  <a:pt x="4774117" y="1787005"/>
                </a:lnTo>
                <a:lnTo>
                  <a:pt x="4772542" y="1839024"/>
                </a:lnTo>
                <a:lnTo>
                  <a:pt x="4770725" y="1893717"/>
                </a:lnTo>
                <a:lnTo>
                  <a:pt x="4768666" y="1951085"/>
                </a:lnTo>
                <a:lnTo>
                  <a:pt x="4766364" y="2011129"/>
                </a:lnTo>
                <a:lnTo>
                  <a:pt x="4763820" y="2073848"/>
                </a:lnTo>
                <a:lnTo>
                  <a:pt x="4761033" y="2139241"/>
                </a:lnTo>
                <a:lnTo>
                  <a:pt x="4754977" y="2275379"/>
                </a:lnTo>
                <a:lnTo>
                  <a:pt x="4752193" y="2340773"/>
                </a:lnTo>
                <a:lnTo>
                  <a:pt x="4749650" y="2403492"/>
                </a:lnTo>
                <a:lnTo>
                  <a:pt x="4747350" y="2463535"/>
                </a:lnTo>
                <a:lnTo>
                  <a:pt x="4745292" y="2520904"/>
                </a:lnTo>
                <a:lnTo>
                  <a:pt x="4743476" y="2575597"/>
                </a:lnTo>
                <a:lnTo>
                  <a:pt x="4741902" y="2627615"/>
                </a:lnTo>
                <a:lnTo>
                  <a:pt x="4740571" y="2676958"/>
                </a:lnTo>
                <a:lnTo>
                  <a:pt x="4739481" y="2723626"/>
                </a:lnTo>
                <a:lnTo>
                  <a:pt x="4738634" y="2767619"/>
                </a:lnTo>
                <a:lnTo>
                  <a:pt x="4738028" y="2808937"/>
                </a:lnTo>
                <a:lnTo>
                  <a:pt x="4737665" y="2847580"/>
                </a:lnTo>
                <a:lnTo>
                  <a:pt x="4737544" y="2883547"/>
                </a:lnTo>
                <a:lnTo>
                  <a:pt x="4741265" y="2933891"/>
                </a:lnTo>
                <a:lnTo>
                  <a:pt x="4752427" y="2976488"/>
                </a:lnTo>
                <a:lnTo>
                  <a:pt x="4771030" y="3011340"/>
                </a:lnTo>
                <a:lnTo>
                  <a:pt x="4830563" y="3057809"/>
                </a:lnTo>
                <a:lnTo>
                  <a:pt x="4871493" y="3069426"/>
                </a:lnTo>
                <a:lnTo>
                  <a:pt x="4919865" y="3073298"/>
                </a:lnTo>
                <a:lnTo>
                  <a:pt x="4970401" y="3068131"/>
                </a:lnTo>
                <a:lnTo>
                  <a:pt x="5012879" y="3052630"/>
                </a:lnTo>
                <a:lnTo>
                  <a:pt x="5047295" y="3026794"/>
                </a:lnTo>
                <a:lnTo>
                  <a:pt x="5073651" y="2990622"/>
                </a:lnTo>
                <a:lnTo>
                  <a:pt x="5091944" y="2944114"/>
                </a:lnTo>
                <a:lnTo>
                  <a:pt x="5102174" y="2887268"/>
                </a:lnTo>
                <a:lnTo>
                  <a:pt x="5105296" y="2825717"/>
                </a:lnTo>
                <a:lnTo>
                  <a:pt x="5108052" y="2767564"/>
                </a:lnTo>
                <a:lnTo>
                  <a:pt x="5110441" y="2712810"/>
                </a:lnTo>
                <a:lnTo>
                  <a:pt x="5112462" y="2661454"/>
                </a:lnTo>
                <a:lnTo>
                  <a:pt x="5114117" y="2613498"/>
                </a:lnTo>
                <a:lnTo>
                  <a:pt x="5115403" y="2568941"/>
                </a:lnTo>
                <a:lnTo>
                  <a:pt x="5116323" y="2527785"/>
                </a:lnTo>
                <a:lnTo>
                  <a:pt x="5117058" y="2455671"/>
                </a:lnTo>
                <a:lnTo>
                  <a:pt x="5144960" y="1531073"/>
                </a:lnTo>
                <a:lnTo>
                  <a:pt x="5145015" y="1485351"/>
                </a:lnTo>
                <a:lnTo>
                  <a:pt x="5145180" y="1438627"/>
                </a:lnTo>
                <a:lnTo>
                  <a:pt x="5145455" y="1390902"/>
                </a:lnTo>
                <a:lnTo>
                  <a:pt x="5145841" y="1342175"/>
                </a:lnTo>
                <a:lnTo>
                  <a:pt x="5146336" y="1292446"/>
                </a:lnTo>
                <a:lnTo>
                  <a:pt x="5146942" y="1241716"/>
                </a:lnTo>
                <a:lnTo>
                  <a:pt x="5147657" y="1189984"/>
                </a:lnTo>
                <a:lnTo>
                  <a:pt x="5148483" y="1137251"/>
                </a:lnTo>
                <a:lnTo>
                  <a:pt x="5149420" y="1083516"/>
                </a:lnTo>
                <a:lnTo>
                  <a:pt x="5150467" y="1028779"/>
                </a:lnTo>
                <a:lnTo>
                  <a:pt x="5151624" y="973040"/>
                </a:lnTo>
                <a:lnTo>
                  <a:pt x="5152891" y="916300"/>
                </a:lnTo>
                <a:lnTo>
                  <a:pt x="5155644" y="800815"/>
                </a:lnTo>
                <a:lnTo>
                  <a:pt x="5156909" y="744074"/>
                </a:lnTo>
                <a:lnTo>
                  <a:pt x="5158065" y="688335"/>
                </a:lnTo>
                <a:lnTo>
                  <a:pt x="5159110" y="633597"/>
                </a:lnTo>
                <a:lnTo>
                  <a:pt x="5160045" y="579861"/>
                </a:lnTo>
                <a:lnTo>
                  <a:pt x="5160870" y="527127"/>
                </a:lnTo>
                <a:lnTo>
                  <a:pt x="5161585" y="475394"/>
                </a:lnTo>
                <a:lnTo>
                  <a:pt x="5162190" y="424664"/>
                </a:lnTo>
                <a:lnTo>
                  <a:pt x="5162685" y="374935"/>
                </a:lnTo>
                <a:lnTo>
                  <a:pt x="5163070" y="326208"/>
                </a:lnTo>
                <a:lnTo>
                  <a:pt x="5163345" y="278484"/>
                </a:lnTo>
                <a:lnTo>
                  <a:pt x="5163510" y="231762"/>
                </a:lnTo>
                <a:lnTo>
                  <a:pt x="5163566" y="186042"/>
                </a:lnTo>
                <a:lnTo>
                  <a:pt x="5159807" y="136684"/>
                </a:lnTo>
                <a:lnTo>
                  <a:pt x="5148531" y="94919"/>
                </a:lnTo>
                <a:lnTo>
                  <a:pt x="5129737" y="60748"/>
                </a:lnTo>
                <a:lnTo>
                  <a:pt x="5069598" y="15187"/>
                </a:lnTo>
                <a:lnTo>
                  <a:pt x="5028253" y="3796"/>
                </a:lnTo>
                <a:lnTo>
                  <a:pt x="4979390" y="0"/>
                </a:lnTo>
                <a:close/>
              </a:path>
              <a:path w="7459980" h="3144520">
                <a:moveTo>
                  <a:pt x="6945485" y="2068715"/>
                </a:moveTo>
                <a:lnTo>
                  <a:pt x="6486563" y="2068715"/>
                </a:lnTo>
                <a:lnTo>
                  <a:pt x="6815836" y="2517063"/>
                </a:lnTo>
                <a:lnTo>
                  <a:pt x="6853950" y="2567763"/>
                </a:lnTo>
                <a:lnTo>
                  <a:pt x="6890027" y="2616998"/>
                </a:lnTo>
                <a:lnTo>
                  <a:pt x="6924165" y="2664901"/>
                </a:lnTo>
                <a:lnTo>
                  <a:pt x="6956331" y="2711427"/>
                </a:lnTo>
                <a:lnTo>
                  <a:pt x="6986525" y="2756577"/>
                </a:lnTo>
                <a:lnTo>
                  <a:pt x="7014748" y="2800351"/>
                </a:lnTo>
                <a:lnTo>
                  <a:pt x="7040999" y="2842748"/>
                </a:lnTo>
                <a:lnTo>
                  <a:pt x="7065278" y="2883768"/>
                </a:lnTo>
                <a:lnTo>
                  <a:pt x="7087586" y="2923411"/>
                </a:lnTo>
                <a:lnTo>
                  <a:pt x="7107923" y="2961678"/>
                </a:lnTo>
                <a:lnTo>
                  <a:pt x="7138731" y="3008883"/>
                </a:lnTo>
                <a:lnTo>
                  <a:pt x="7175357" y="3042602"/>
                </a:lnTo>
                <a:lnTo>
                  <a:pt x="7217797" y="3062833"/>
                </a:lnTo>
                <a:lnTo>
                  <a:pt x="7266051" y="3069577"/>
                </a:lnTo>
                <a:lnTo>
                  <a:pt x="7303084" y="3066205"/>
                </a:lnTo>
                <a:lnTo>
                  <a:pt x="7370521" y="3039230"/>
                </a:lnTo>
                <a:lnTo>
                  <a:pt x="7400925" y="3015627"/>
                </a:lnTo>
                <a:lnTo>
                  <a:pt x="7426561" y="2987374"/>
                </a:lnTo>
                <a:lnTo>
                  <a:pt x="7455860" y="2923194"/>
                </a:lnTo>
                <a:lnTo>
                  <a:pt x="7459522" y="2887268"/>
                </a:lnTo>
                <a:lnTo>
                  <a:pt x="7457546" y="2865849"/>
                </a:lnTo>
                <a:lnTo>
                  <a:pt x="7441732" y="2811693"/>
                </a:lnTo>
                <a:lnTo>
                  <a:pt x="7410106" y="2742445"/>
                </a:lnTo>
                <a:lnTo>
                  <a:pt x="7388363" y="2702163"/>
                </a:lnTo>
                <a:lnTo>
                  <a:pt x="7362666" y="2658108"/>
                </a:lnTo>
                <a:lnTo>
                  <a:pt x="7333017" y="2610280"/>
                </a:lnTo>
                <a:lnTo>
                  <a:pt x="7299415" y="2558681"/>
                </a:lnTo>
                <a:lnTo>
                  <a:pt x="7261859" y="2503309"/>
                </a:lnTo>
                <a:lnTo>
                  <a:pt x="7220351" y="2444165"/>
                </a:lnTo>
                <a:lnTo>
                  <a:pt x="7174890" y="2381249"/>
                </a:lnTo>
                <a:lnTo>
                  <a:pt x="6945485" y="2068715"/>
                </a:lnTo>
                <a:close/>
              </a:path>
              <a:path w="7459980" h="3144520">
                <a:moveTo>
                  <a:pt x="5986119" y="9309"/>
                </a:moveTo>
                <a:lnTo>
                  <a:pt x="5947926" y="12564"/>
                </a:lnTo>
                <a:lnTo>
                  <a:pt x="5882351" y="38605"/>
                </a:lnTo>
                <a:lnTo>
                  <a:pt x="5832587" y="89416"/>
                </a:lnTo>
                <a:lnTo>
                  <a:pt x="5807008" y="157316"/>
                </a:lnTo>
                <a:lnTo>
                  <a:pt x="5803811" y="197192"/>
                </a:lnTo>
                <a:lnTo>
                  <a:pt x="5804334" y="240915"/>
                </a:lnTo>
                <a:lnTo>
                  <a:pt x="5805905" y="288356"/>
                </a:lnTo>
                <a:lnTo>
                  <a:pt x="5808520" y="339517"/>
                </a:lnTo>
                <a:lnTo>
                  <a:pt x="5815845" y="449278"/>
                </a:lnTo>
                <a:lnTo>
                  <a:pt x="5818460" y="500438"/>
                </a:lnTo>
                <a:lnTo>
                  <a:pt x="5820027" y="547876"/>
                </a:lnTo>
                <a:lnTo>
                  <a:pt x="5820549" y="591591"/>
                </a:lnTo>
                <a:lnTo>
                  <a:pt x="5820500" y="635024"/>
                </a:lnTo>
                <a:lnTo>
                  <a:pt x="5820352" y="679459"/>
                </a:lnTo>
                <a:lnTo>
                  <a:pt x="5820105" y="724896"/>
                </a:lnTo>
                <a:lnTo>
                  <a:pt x="5819759" y="771334"/>
                </a:lnTo>
                <a:lnTo>
                  <a:pt x="5819313" y="818774"/>
                </a:lnTo>
                <a:lnTo>
                  <a:pt x="5818769" y="867215"/>
                </a:lnTo>
                <a:lnTo>
                  <a:pt x="5818126" y="916658"/>
                </a:lnTo>
                <a:lnTo>
                  <a:pt x="5817284" y="973196"/>
                </a:lnTo>
                <a:lnTo>
                  <a:pt x="5816421" y="1025288"/>
                </a:lnTo>
                <a:lnTo>
                  <a:pt x="5815600" y="1070996"/>
                </a:lnTo>
                <a:lnTo>
                  <a:pt x="5814460" y="1129233"/>
                </a:lnTo>
                <a:lnTo>
                  <a:pt x="5813420" y="1178897"/>
                </a:lnTo>
                <a:lnTo>
                  <a:pt x="5810943" y="1289823"/>
                </a:lnTo>
                <a:lnTo>
                  <a:pt x="5809583" y="1355713"/>
                </a:lnTo>
                <a:lnTo>
                  <a:pt x="5808742" y="1399132"/>
                </a:lnTo>
                <a:lnTo>
                  <a:pt x="5807664" y="1460290"/>
                </a:lnTo>
                <a:lnTo>
                  <a:pt x="5806982" y="1502141"/>
                </a:lnTo>
                <a:lnTo>
                  <a:pt x="5806239" y="1552827"/>
                </a:lnTo>
                <a:lnTo>
                  <a:pt x="5805579" y="1604001"/>
                </a:lnTo>
                <a:lnTo>
                  <a:pt x="5805086" y="1648130"/>
                </a:lnTo>
                <a:lnTo>
                  <a:pt x="5804604" y="1699140"/>
                </a:lnTo>
                <a:lnTo>
                  <a:pt x="5804257" y="1745996"/>
                </a:lnTo>
                <a:lnTo>
                  <a:pt x="5804036" y="1786918"/>
                </a:lnTo>
                <a:lnTo>
                  <a:pt x="5803811" y="1880819"/>
                </a:lnTo>
                <a:lnTo>
                  <a:pt x="5803546" y="1917025"/>
                </a:lnTo>
                <a:lnTo>
                  <a:pt x="5802753" y="1957021"/>
                </a:lnTo>
                <a:lnTo>
                  <a:pt x="5801432" y="2000808"/>
                </a:lnTo>
                <a:lnTo>
                  <a:pt x="5799582" y="2048384"/>
                </a:lnTo>
                <a:lnTo>
                  <a:pt x="5797204" y="2099750"/>
                </a:lnTo>
                <a:lnTo>
                  <a:pt x="5794298" y="2154906"/>
                </a:lnTo>
                <a:lnTo>
                  <a:pt x="5790864" y="2213852"/>
                </a:lnTo>
                <a:lnTo>
                  <a:pt x="5786901" y="2276587"/>
                </a:lnTo>
                <a:lnTo>
                  <a:pt x="5777921" y="2409636"/>
                </a:lnTo>
                <a:lnTo>
                  <a:pt x="5773960" y="2472371"/>
                </a:lnTo>
                <a:lnTo>
                  <a:pt x="5770528" y="2531317"/>
                </a:lnTo>
                <a:lnTo>
                  <a:pt x="5767623" y="2586474"/>
                </a:lnTo>
                <a:lnTo>
                  <a:pt x="5765247" y="2637841"/>
                </a:lnTo>
                <a:lnTo>
                  <a:pt x="5763400" y="2685419"/>
                </a:lnTo>
                <a:lnTo>
                  <a:pt x="5762080" y="2729207"/>
                </a:lnTo>
                <a:lnTo>
                  <a:pt x="5761288" y="2769207"/>
                </a:lnTo>
                <a:lnTo>
                  <a:pt x="5761024" y="2805417"/>
                </a:lnTo>
                <a:lnTo>
                  <a:pt x="5763960" y="2864714"/>
                </a:lnTo>
                <a:lnTo>
                  <a:pt x="5772767" y="2916105"/>
                </a:lnTo>
                <a:lnTo>
                  <a:pt x="5787445" y="2959589"/>
                </a:lnTo>
                <a:lnTo>
                  <a:pt x="5807995" y="2995166"/>
                </a:lnTo>
                <a:lnTo>
                  <a:pt x="5834418" y="3022837"/>
                </a:lnTo>
                <a:lnTo>
                  <a:pt x="5904880" y="3054461"/>
                </a:lnTo>
                <a:lnTo>
                  <a:pt x="5948921" y="3058413"/>
                </a:lnTo>
                <a:lnTo>
                  <a:pt x="5987114" y="3055158"/>
                </a:lnTo>
                <a:lnTo>
                  <a:pt x="6052689" y="3029117"/>
                </a:lnTo>
                <a:lnTo>
                  <a:pt x="6102452" y="2978311"/>
                </a:lnTo>
                <a:lnTo>
                  <a:pt x="6128031" y="2910408"/>
                </a:lnTo>
                <a:lnTo>
                  <a:pt x="6131229" y="2870530"/>
                </a:lnTo>
                <a:lnTo>
                  <a:pt x="6131398" y="2820683"/>
                </a:lnTo>
                <a:lnTo>
                  <a:pt x="6131929" y="2769207"/>
                </a:lnTo>
                <a:lnTo>
                  <a:pt x="6132751" y="2720252"/>
                </a:lnTo>
                <a:lnTo>
                  <a:pt x="6133935" y="2669668"/>
                </a:lnTo>
                <a:lnTo>
                  <a:pt x="6135525" y="2616998"/>
                </a:lnTo>
                <a:lnTo>
                  <a:pt x="6137320" y="2567719"/>
                </a:lnTo>
                <a:lnTo>
                  <a:pt x="6139518" y="2516441"/>
                </a:lnTo>
                <a:lnTo>
                  <a:pt x="6142056" y="2464874"/>
                </a:lnTo>
                <a:lnTo>
                  <a:pt x="6144932" y="2413060"/>
                </a:lnTo>
                <a:lnTo>
                  <a:pt x="6148148" y="2361000"/>
                </a:lnTo>
                <a:lnTo>
                  <a:pt x="6151702" y="2308694"/>
                </a:lnTo>
                <a:lnTo>
                  <a:pt x="6257741" y="2235795"/>
                </a:lnTo>
                <a:lnTo>
                  <a:pt x="6305180" y="2202571"/>
                </a:lnTo>
                <a:lnTo>
                  <a:pt x="6348898" y="2171498"/>
                </a:lnTo>
                <a:lnTo>
                  <a:pt x="6388895" y="2142576"/>
                </a:lnTo>
                <a:lnTo>
                  <a:pt x="6425172" y="2115804"/>
                </a:lnTo>
                <a:lnTo>
                  <a:pt x="6457727" y="2091184"/>
                </a:lnTo>
                <a:lnTo>
                  <a:pt x="6486563" y="2068715"/>
                </a:lnTo>
                <a:lnTo>
                  <a:pt x="6945485" y="2068715"/>
                </a:lnTo>
                <a:lnTo>
                  <a:pt x="6782985" y="1847329"/>
                </a:lnTo>
                <a:lnTo>
                  <a:pt x="6168440" y="1847329"/>
                </a:lnTo>
                <a:lnTo>
                  <a:pt x="6167946" y="1797529"/>
                </a:lnTo>
                <a:lnTo>
                  <a:pt x="6167598" y="1745996"/>
                </a:lnTo>
                <a:lnTo>
                  <a:pt x="6167482" y="1714989"/>
                </a:lnTo>
                <a:lnTo>
                  <a:pt x="6167523" y="1595116"/>
                </a:lnTo>
                <a:lnTo>
                  <a:pt x="6167780" y="1548531"/>
                </a:lnTo>
                <a:lnTo>
                  <a:pt x="6168179" y="1502141"/>
                </a:lnTo>
                <a:lnTo>
                  <a:pt x="6168791" y="1448932"/>
                </a:lnTo>
                <a:lnTo>
                  <a:pt x="6169550" y="1397897"/>
                </a:lnTo>
                <a:lnTo>
                  <a:pt x="6170419" y="1349332"/>
                </a:lnTo>
                <a:lnTo>
                  <a:pt x="6171464" y="1299533"/>
                </a:lnTo>
                <a:lnTo>
                  <a:pt x="6172662" y="1249733"/>
                </a:lnTo>
                <a:lnTo>
                  <a:pt x="6174016" y="1199934"/>
                </a:lnTo>
                <a:lnTo>
                  <a:pt x="6187046" y="600900"/>
                </a:lnTo>
                <a:lnTo>
                  <a:pt x="6186465" y="556189"/>
                </a:lnTo>
                <a:lnTo>
                  <a:pt x="6184720" y="507645"/>
                </a:lnTo>
                <a:lnTo>
                  <a:pt x="6181811" y="455266"/>
                </a:lnTo>
                <a:lnTo>
                  <a:pt x="6173670" y="342832"/>
                </a:lnTo>
                <a:lnTo>
                  <a:pt x="6170764" y="290452"/>
                </a:lnTo>
                <a:lnTo>
                  <a:pt x="6169021" y="241905"/>
                </a:lnTo>
                <a:lnTo>
                  <a:pt x="6168440" y="197192"/>
                </a:lnTo>
                <a:lnTo>
                  <a:pt x="6165242" y="157316"/>
                </a:lnTo>
                <a:lnTo>
                  <a:pt x="6139663" y="89416"/>
                </a:lnTo>
                <a:lnTo>
                  <a:pt x="6089900" y="38605"/>
                </a:lnTo>
                <a:lnTo>
                  <a:pt x="6024320" y="12564"/>
                </a:lnTo>
                <a:lnTo>
                  <a:pt x="5986119" y="9309"/>
                </a:lnTo>
                <a:close/>
              </a:path>
              <a:path w="7459980" h="3144520">
                <a:moveTo>
                  <a:pt x="7197217" y="937615"/>
                </a:moveTo>
                <a:lnTo>
                  <a:pt x="7128846" y="953428"/>
                </a:lnTo>
                <a:lnTo>
                  <a:pt x="7065124" y="1000874"/>
                </a:lnTo>
                <a:lnTo>
                  <a:pt x="6655854" y="1423174"/>
                </a:lnTo>
                <a:lnTo>
                  <a:pt x="6619680" y="1458443"/>
                </a:lnTo>
                <a:lnTo>
                  <a:pt x="6583287" y="1493271"/>
                </a:lnTo>
                <a:lnTo>
                  <a:pt x="6546674" y="1527660"/>
                </a:lnTo>
                <a:lnTo>
                  <a:pt x="6509841" y="1561608"/>
                </a:lnTo>
                <a:lnTo>
                  <a:pt x="6472788" y="1595116"/>
                </a:lnTo>
                <a:lnTo>
                  <a:pt x="6435514" y="1628184"/>
                </a:lnTo>
                <a:lnTo>
                  <a:pt x="6398021" y="1660811"/>
                </a:lnTo>
                <a:lnTo>
                  <a:pt x="6360308" y="1692999"/>
                </a:lnTo>
                <a:lnTo>
                  <a:pt x="6322374" y="1724745"/>
                </a:lnTo>
                <a:lnTo>
                  <a:pt x="6284221" y="1756052"/>
                </a:lnTo>
                <a:lnTo>
                  <a:pt x="6245847" y="1786918"/>
                </a:lnTo>
                <a:lnTo>
                  <a:pt x="6207254" y="1817344"/>
                </a:lnTo>
                <a:lnTo>
                  <a:pt x="6168440" y="1847329"/>
                </a:lnTo>
                <a:lnTo>
                  <a:pt x="6782985" y="1847329"/>
                </a:lnTo>
                <a:lnTo>
                  <a:pt x="6769328" y="1828723"/>
                </a:lnTo>
                <a:lnTo>
                  <a:pt x="6810772" y="1790507"/>
                </a:lnTo>
                <a:lnTo>
                  <a:pt x="6851387" y="1752595"/>
                </a:lnTo>
                <a:lnTo>
                  <a:pt x="6891173" y="1714989"/>
                </a:lnTo>
                <a:lnTo>
                  <a:pt x="6930132" y="1677688"/>
                </a:lnTo>
                <a:lnTo>
                  <a:pt x="6968261" y="1640692"/>
                </a:lnTo>
                <a:lnTo>
                  <a:pt x="7005563" y="1604001"/>
                </a:lnTo>
                <a:lnTo>
                  <a:pt x="7042036" y="1567616"/>
                </a:lnTo>
                <a:lnTo>
                  <a:pt x="7077681" y="1531535"/>
                </a:lnTo>
                <a:lnTo>
                  <a:pt x="7112497" y="1495760"/>
                </a:lnTo>
                <a:lnTo>
                  <a:pt x="7146485" y="1460290"/>
                </a:lnTo>
                <a:lnTo>
                  <a:pt x="7179645" y="1425126"/>
                </a:lnTo>
                <a:lnTo>
                  <a:pt x="7211976" y="1390267"/>
                </a:lnTo>
                <a:lnTo>
                  <a:pt x="7243479" y="1355713"/>
                </a:lnTo>
                <a:lnTo>
                  <a:pt x="7274154" y="1321464"/>
                </a:lnTo>
                <a:lnTo>
                  <a:pt x="7304000" y="1287521"/>
                </a:lnTo>
                <a:lnTo>
                  <a:pt x="7333018" y="1253883"/>
                </a:lnTo>
                <a:lnTo>
                  <a:pt x="7356621" y="1223068"/>
                </a:lnTo>
                <a:lnTo>
                  <a:pt x="7383595" y="1160741"/>
                </a:lnTo>
                <a:lnTo>
                  <a:pt x="7386967" y="1129233"/>
                </a:lnTo>
                <a:lnTo>
                  <a:pt x="7383305" y="1092259"/>
                </a:lnTo>
                <a:lnTo>
                  <a:pt x="7354006" y="1025288"/>
                </a:lnTo>
                <a:lnTo>
                  <a:pt x="7328369" y="995286"/>
                </a:lnTo>
                <a:lnTo>
                  <a:pt x="7298197" y="970057"/>
                </a:lnTo>
                <a:lnTo>
                  <a:pt x="7232618" y="941220"/>
                </a:lnTo>
                <a:lnTo>
                  <a:pt x="7197217" y="937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928039" y="5184717"/>
            <a:ext cx="8397875" cy="2112010"/>
          </a:xfrm>
          <a:custGeom>
            <a:avLst/>
            <a:gdLst/>
            <a:ahLst/>
            <a:cxnLst/>
            <a:rect l="l" t="t" r="r" b="b"/>
            <a:pathLst>
              <a:path w="8397875" h="2112009">
                <a:moveTo>
                  <a:pt x="1472655" y="757161"/>
                </a:moveTo>
                <a:lnTo>
                  <a:pt x="1160856" y="757161"/>
                </a:lnTo>
                <a:lnTo>
                  <a:pt x="1222248" y="1172019"/>
                </a:lnTo>
                <a:lnTo>
                  <a:pt x="1230907" y="1231780"/>
                </a:lnTo>
                <a:lnTo>
                  <a:pt x="1239520" y="1288692"/>
                </a:lnTo>
                <a:lnTo>
                  <a:pt x="1248088" y="1342757"/>
                </a:lnTo>
                <a:lnTo>
                  <a:pt x="1256609" y="1393974"/>
                </a:lnTo>
                <a:lnTo>
                  <a:pt x="1265084" y="1442343"/>
                </a:lnTo>
                <a:lnTo>
                  <a:pt x="1273513" y="1487864"/>
                </a:lnTo>
                <a:lnTo>
                  <a:pt x="1281896" y="1530537"/>
                </a:lnTo>
                <a:lnTo>
                  <a:pt x="1290233" y="1570361"/>
                </a:lnTo>
                <a:lnTo>
                  <a:pt x="1316511" y="1681389"/>
                </a:lnTo>
                <a:lnTo>
                  <a:pt x="1335555" y="1749562"/>
                </a:lnTo>
                <a:lnTo>
                  <a:pt x="1355655" y="1811857"/>
                </a:lnTo>
                <a:lnTo>
                  <a:pt x="1376813" y="1868273"/>
                </a:lnTo>
                <a:lnTo>
                  <a:pt x="1399027" y="1918811"/>
                </a:lnTo>
                <a:lnTo>
                  <a:pt x="1422298" y="1963471"/>
                </a:lnTo>
                <a:lnTo>
                  <a:pt x="1446625" y="2002253"/>
                </a:lnTo>
                <a:lnTo>
                  <a:pt x="1472010" y="2035156"/>
                </a:lnTo>
                <a:lnTo>
                  <a:pt x="1525948" y="2083328"/>
                </a:lnTo>
                <a:lnTo>
                  <a:pt x="1584112" y="2107988"/>
                </a:lnTo>
                <a:lnTo>
                  <a:pt x="1614779" y="2111502"/>
                </a:lnTo>
                <a:lnTo>
                  <a:pt x="1667681" y="2106148"/>
                </a:lnTo>
                <a:lnTo>
                  <a:pt x="1714771" y="2088241"/>
                </a:lnTo>
                <a:lnTo>
                  <a:pt x="1756049" y="2057781"/>
                </a:lnTo>
                <a:lnTo>
                  <a:pt x="1791512" y="2014766"/>
                </a:lnTo>
                <a:lnTo>
                  <a:pt x="1820669" y="1970262"/>
                </a:lnTo>
                <a:lnTo>
                  <a:pt x="1847674" y="1926050"/>
                </a:lnTo>
                <a:lnTo>
                  <a:pt x="1872528" y="1882128"/>
                </a:lnTo>
                <a:lnTo>
                  <a:pt x="1895230" y="1838496"/>
                </a:lnTo>
                <a:lnTo>
                  <a:pt x="1915781" y="1795155"/>
                </a:lnTo>
                <a:lnTo>
                  <a:pt x="1934180" y="1752104"/>
                </a:lnTo>
                <a:lnTo>
                  <a:pt x="1950428" y="1709344"/>
                </a:lnTo>
                <a:lnTo>
                  <a:pt x="1964524" y="1666875"/>
                </a:lnTo>
                <a:lnTo>
                  <a:pt x="1965662" y="1663153"/>
                </a:lnTo>
                <a:lnTo>
                  <a:pt x="1633385" y="1663153"/>
                </a:lnTo>
                <a:lnTo>
                  <a:pt x="1625622" y="1627260"/>
                </a:lnTo>
                <a:lnTo>
                  <a:pt x="1617709" y="1589531"/>
                </a:lnTo>
                <a:lnTo>
                  <a:pt x="1609648" y="1549967"/>
                </a:lnTo>
                <a:lnTo>
                  <a:pt x="1601438" y="1508568"/>
                </a:lnTo>
                <a:lnTo>
                  <a:pt x="1593080" y="1465333"/>
                </a:lnTo>
                <a:lnTo>
                  <a:pt x="1584572" y="1420264"/>
                </a:lnTo>
                <a:lnTo>
                  <a:pt x="1575915" y="1373358"/>
                </a:lnTo>
                <a:lnTo>
                  <a:pt x="1567109" y="1324618"/>
                </a:lnTo>
                <a:lnTo>
                  <a:pt x="1558155" y="1274041"/>
                </a:lnTo>
                <a:lnTo>
                  <a:pt x="1549052" y="1221630"/>
                </a:lnTo>
                <a:lnTo>
                  <a:pt x="1539800" y="1167383"/>
                </a:lnTo>
                <a:lnTo>
                  <a:pt x="1530276" y="1110552"/>
                </a:lnTo>
                <a:lnTo>
                  <a:pt x="1520746" y="1052741"/>
                </a:lnTo>
                <a:lnTo>
                  <a:pt x="1511151" y="993629"/>
                </a:lnTo>
                <a:lnTo>
                  <a:pt x="1501305" y="932040"/>
                </a:lnTo>
                <a:lnTo>
                  <a:pt x="1490284" y="863877"/>
                </a:lnTo>
                <a:lnTo>
                  <a:pt x="1479551" y="798488"/>
                </a:lnTo>
                <a:lnTo>
                  <a:pt x="1472655" y="757161"/>
                </a:lnTo>
                <a:close/>
              </a:path>
              <a:path w="8397875" h="2112009">
                <a:moveTo>
                  <a:pt x="187896" y="24180"/>
                </a:moveTo>
                <a:lnTo>
                  <a:pt x="115571" y="36972"/>
                </a:lnTo>
                <a:lnTo>
                  <a:pt x="54876" y="75349"/>
                </a:lnTo>
                <a:lnTo>
                  <a:pt x="13717" y="133248"/>
                </a:lnTo>
                <a:lnTo>
                  <a:pt x="0" y="204635"/>
                </a:lnTo>
                <a:lnTo>
                  <a:pt x="671" y="243960"/>
                </a:lnTo>
                <a:lnTo>
                  <a:pt x="2684" y="286283"/>
                </a:lnTo>
                <a:lnTo>
                  <a:pt x="6042" y="331603"/>
                </a:lnTo>
                <a:lnTo>
                  <a:pt x="10743" y="379920"/>
                </a:lnTo>
                <a:lnTo>
                  <a:pt x="16789" y="431234"/>
                </a:lnTo>
                <a:lnTo>
                  <a:pt x="24180" y="485546"/>
                </a:lnTo>
                <a:lnTo>
                  <a:pt x="68833" y="764603"/>
                </a:lnTo>
                <a:lnTo>
                  <a:pt x="77204" y="825428"/>
                </a:lnTo>
                <a:lnTo>
                  <a:pt x="85574" y="884654"/>
                </a:lnTo>
                <a:lnTo>
                  <a:pt x="93945" y="942282"/>
                </a:lnTo>
                <a:lnTo>
                  <a:pt x="102316" y="998311"/>
                </a:lnTo>
                <a:lnTo>
                  <a:pt x="110789" y="1053382"/>
                </a:lnTo>
                <a:lnTo>
                  <a:pt x="119059" y="1105572"/>
                </a:lnTo>
                <a:lnTo>
                  <a:pt x="127557" y="1157554"/>
                </a:lnTo>
                <a:lnTo>
                  <a:pt x="135802" y="1206439"/>
                </a:lnTo>
                <a:lnTo>
                  <a:pt x="144174" y="1254474"/>
                </a:lnTo>
                <a:lnTo>
                  <a:pt x="152546" y="1300911"/>
                </a:lnTo>
                <a:lnTo>
                  <a:pt x="160918" y="1345749"/>
                </a:lnTo>
                <a:lnTo>
                  <a:pt x="169291" y="1388988"/>
                </a:lnTo>
                <a:lnTo>
                  <a:pt x="177663" y="1430629"/>
                </a:lnTo>
                <a:lnTo>
                  <a:pt x="186035" y="1470670"/>
                </a:lnTo>
                <a:lnTo>
                  <a:pt x="194408" y="1509113"/>
                </a:lnTo>
                <a:lnTo>
                  <a:pt x="223155" y="1628759"/>
                </a:lnTo>
                <a:lnTo>
                  <a:pt x="243639" y="1704867"/>
                </a:lnTo>
                <a:lnTo>
                  <a:pt x="264234" y="1774282"/>
                </a:lnTo>
                <a:lnTo>
                  <a:pt x="284940" y="1837005"/>
                </a:lnTo>
                <a:lnTo>
                  <a:pt x="305756" y="1893036"/>
                </a:lnTo>
                <a:lnTo>
                  <a:pt x="326682" y="1942373"/>
                </a:lnTo>
                <a:lnTo>
                  <a:pt x="347718" y="1985018"/>
                </a:lnTo>
                <a:lnTo>
                  <a:pt x="368865" y="2020970"/>
                </a:lnTo>
                <a:lnTo>
                  <a:pt x="411488" y="2072796"/>
                </a:lnTo>
                <a:lnTo>
                  <a:pt x="454552" y="2097850"/>
                </a:lnTo>
                <a:lnTo>
                  <a:pt x="476250" y="2100338"/>
                </a:lnTo>
                <a:lnTo>
                  <a:pt x="522683" y="2094684"/>
                </a:lnTo>
                <a:lnTo>
                  <a:pt x="563759" y="2080695"/>
                </a:lnTo>
                <a:lnTo>
                  <a:pt x="599478" y="2058370"/>
                </a:lnTo>
                <a:lnTo>
                  <a:pt x="629837" y="2027711"/>
                </a:lnTo>
                <a:lnTo>
                  <a:pt x="654837" y="1988718"/>
                </a:lnTo>
                <a:lnTo>
                  <a:pt x="676700" y="1968022"/>
                </a:lnTo>
                <a:lnTo>
                  <a:pt x="695769" y="1943141"/>
                </a:lnTo>
                <a:lnTo>
                  <a:pt x="712048" y="1914073"/>
                </a:lnTo>
                <a:lnTo>
                  <a:pt x="725538" y="1880819"/>
                </a:lnTo>
                <a:lnTo>
                  <a:pt x="843985" y="1558975"/>
                </a:lnTo>
                <a:lnTo>
                  <a:pt x="539495" y="1558975"/>
                </a:lnTo>
                <a:lnTo>
                  <a:pt x="429742" y="723671"/>
                </a:lnTo>
                <a:lnTo>
                  <a:pt x="401827" y="450202"/>
                </a:lnTo>
                <a:lnTo>
                  <a:pt x="395504" y="387546"/>
                </a:lnTo>
                <a:lnTo>
                  <a:pt x="388437" y="329056"/>
                </a:lnTo>
                <a:lnTo>
                  <a:pt x="380624" y="274733"/>
                </a:lnTo>
                <a:lnTo>
                  <a:pt x="372066" y="224577"/>
                </a:lnTo>
                <a:lnTo>
                  <a:pt x="362762" y="178587"/>
                </a:lnTo>
                <a:lnTo>
                  <a:pt x="345052" y="123002"/>
                </a:lnTo>
                <a:lnTo>
                  <a:pt x="318711" y="79769"/>
                </a:lnTo>
                <a:lnTo>
                  <a:pt x="283739" y="48887"/>
                </a:lnTo>
                <a:lnTo>
                  <a:pt x="240134" y="30357"/>
                </a:lnTo>
                <a:lnTo>
                  <a:pt x="187896" y="24180"/>
                </a:lnTo>
                <a:close/>
              </a:path>
              <a:path w="8397875" h="2112009">
                <a:moveTo>
                  <a:pt x="2169160" y="29768"/>
                </a:moveTo>
                <a:lnTo>
                  <a:pt x="2120497" y="34307"/>
                </a:lnTo>
                <a:lnTo>
                  <a:pt x="2080167" y="47923"/>
                </a:lnTo>
                <a:lnTo>
                  <a:pt x="2048171" y="70617"/>
                </a:lnTo>
                <a:lnTo>
                  <a:pt x="2024508" y="102390"/>
                </a:lnTo>
                <a:lnTo>
                  <a:pt x="2009178" y="143243"/>
                </a:lnTo>
                <a:lnTo>
                  <a:pt x="1769186" y="1157135"/>
                </a:lnTo>
                <a:lnTo>
                  <a:pt x="1633385" y="1663153"/>
                </a:lnTo>
                <a:lnTo>
                  <a:pt x="1965662" y="1663153"/>
                </a:lnTo>
                <a:lnTo>
                  <a:pt x="1981154" y="1612461"/>
                </a:lnTo>
                <a:lnTo>
                  <a:pt x="1997556" y="1558451"/>
                </a:lnTo>
                <a:lnTo>
                  <a:pt x="2013730" y="1504845"/>
                </a:lnTo>
                <a:lnTo>
                  <a:pt x="2029676" y="1451642"/>
                </a:lnTo>
                <a:lnTo>
                  <a:pt x="2045395" y="1398843"/>
                </a:lnTo>
                <a:lnTo>
                  <a:pt x="2060885" y="1346447"/>
                </a:lnTo>
                <a:lnTo>
                  <a:pt x="2076148" y="1294454"/>
                </a:lnTo>
                <a:lnTo>
                  <a:pt x="2091183" y="1242865"/>
                </a:lnTo>
                <a:lnTo>
                  <a:pt x="2105990" y="1191679"/>
                </a:lnTo>
                <a:lnTo>
                  <a:pt x="2120569" y="1140897"/>
                </a:lnTo>
                <a:lnTo>
                  <a:pt x="2134921" y="1090518"/>
                </a:lnTo>
                <a:lnTo>
                  <a:pt x="2149044" y="1040542"/>
                </a:lnTo>
                <a:lnTo>
                  <a:pt x="2162940" y="990970"/>
                </a:lnTo>
                <a:lnTo>
                  <a:pt x="2176608" y="941801"/>
                </a:lnTo>
                <a:lnTo>
                  <a:pt x="2190048" y="893036"/>
                </a:lnTo>
                <a:lnTo>
                  <a:pt x="2203261" y="844674"/>
                </a:lnTo>
                <a:lnTo>
                  <a:pt x="2216245" y="796716"/>
                </a:lnTo>
                <a:lnTo>
                  <a:pt x="2229002" y="749161"/>
                </a:lnTo>
                <a:lnTo>
                  <a:pt x="2241531" y="702009"/>
                </a:lnTo>
                <a:lnTo>
                  <a:pt x="2253832" y="655260"/>
                </a:lnTo>
                <a:lnTo>
                  <a:pt x="2265905" y="608915"/>
                </a:lnTo>
                <a:lnTo>
                  <a:pt x="2277750" y="562974"/>
                </a:lnTo>
                <a:lnTo>
                  <a:pt x="2289368" y="517436"/>
                </a:lnTo>
                <a:lnTo>
                  <a:pt x="2300758" y="472301"/>
                </a:lnTo>
                <a:lnTo>
                  <a:pt x="2311920" y="427569"/>
                </a:lnTo>
                <a:lnTo>
                  <a:pt x="2322854" y="383241"/>
                </a:lnTo>
                <a:lnTo>
                  <a:pt x="2333560" y="339317"/>
                </a:lnTo>
                <a:lnTo>
                  <a:pt x="2344039" y="295795"/>
                </a:lnTo>
                <a:lnTo>
                  <a:pt x="2357994" y="236264"/>
                </a:lnTo>
                <a:lnTo>
                  <a:pt x="2362644" y="210223"/>
                </a:lnTo>
                <a:lnTo>
                  <a:pt x="2359039" y="174349"/>
                </a:lnTo>
                <a:lnTo>
                  <a:pt x="2330202" y="110635"/>
                </a:lnTo>
                <a:lnTo>
                  <a:pt x="2274855" y="59590"/>
                </a:lnTo>
                <a:lnTo>
                  <a:pt x="2206950" y="33081"/>
                </a:lnTo>
                <a:lnTo>
                  <a:pt x="2169160" y="29768"/>
                </a:lnTo>
                <a:close/>
              </a:path>
              <a:path w="8397875" h="2112009">
                <a:moveTo>
                  <a:pt x="1181315" y="31622"/>
                </a:moveTo>
                <a:lnTo>
                  <a:pt x="1139590" y="35837"/>
                </a:lnTo>
                <a:lnTo>
                  <a:pt x="1101585" y="48480"/>
                </a:lnTo>
                <a:lnTo>
                  <a:pt x="1067302" y="69551"/>
                </a:lnTo>
                <a:lnTo>
                  <a:pt x="1036741" y="99052"/>
                </a:lnTo>
                <a:lnTo>
                  <a:pt x="1009900" y="136981"/>
                </a:lnTo>
                <a:lnTo>
                  <a:pt x="986781" y="183338"/>
                </a:lnTo>
                <a:lnTo>
                  <a:pt x="967384" y="238124"/>
                </a:lnTo>
                <a:lnTo>
                  <a:pt x="951004" y="293282"/>
                </a:lnTo>
                <a:lnTo>
                  <a:pt x="934666" y="347960"/>
                </a:lnTo>
                <a:lnTo>
                  <a:pt x="918368" y="402158"/>
                </a:lnTo>
                <a:lnTo>
                  <a:pt x="902112" y="455876"/>
                </a:lnTo>
                <a:lnTo>
                  <a:pt x="885896" y="509114"/>
                </a:lnTo>
                <a:lnTo>
                  <a:pt x="869722" y="561873"/>
                </a:lnTo>
                <a:lnTo>
                  <a:pt x="853588" y="614152"/>
                </a:lnTo>
                <a:lnTo>
                  <a:pt x="837495" y="665951"/>
                </a:lnTo>
                <a:lnTo>
                  <a:pt x="821443" y="717270"/>
                </a:lnTo>
                <a:lnTo>
                  <a:pt x="805432" y="768110"/>
                </a:lnTo>
                <a:lnTo>
                  <a:pt x="789462" y="818469"/>
                </a:lnTo>
                <a:lnTo>
                  <a:pt x="773533" y="868349"/>
                </a:lnTo>
                <a:lnTo>
                  <a:pt x="757644" y="917749"/>
                </a:lnTo>
                <a:lnTo>
                  <a:pt x="741797" y="966670"/>
                </a:lnTo>
                <a:lnTo>
                  <a:pt x="725990" y="1015110"/>
                </a:lnTo>
                <a:lnTo>
                  <a:pt x="710224" y="1063071"/>
                </a:lnTo>
                <a:lnTo>
                  <a:pt x="694500" y="1110552"/>
                </a:lnTo>
                <a:lnTo>
                  <a:pt x="678815" y="1157554"/>
                </a:lnTo>
                <a:lnTo>
                  <a:pt x="663172" y="1204075"/>
                </a:lnTo>
                <a:lnTo>
                  <a:pt x="647570" y="1250117"/>
                </a:lnTo>
                <a:lnTo>
                  <a:pt x="632008" y="1295679"/>
                </a:lnTo>
                <a:lnTo>
                  <a:pt x="616487" y="1340761"/>
                </a:lnTo>
                <a:lnTo>
                  <a:pt x="601007" y="1385363"/>
                </a:lnTo>
                <a:lnTo>
                  <a:pt x="585568" y="1429486"/>
                </a:lnTo>
                <a:lnTo>
                  <a:pt x="570170" y="1473129"/>
                </a:lnTo>
                <a:lnTo>
                  <a:pt x="554812" y="1516292"/>
                </a:lnTo>
                <a:lnTo>
                  <a:pt x="539495" y="1558975"/>
                </a:lnTo>
                <a:lnTo>
                  <a:pt x="843985" y="1558975"/>
                </a:lnTo>
                <a:lnTo>
                  <a:pt x="1008303" y="1112494"/>
                </a:lnTo>
                <a:lnTo>
                  <a:pt x="1160856" y="757161"/>
                </a:lnTo>
                <a:lnTo>
                  <a:pt x="1472655" y="757161"/>
                </a:lnTo>
                <a:lnTo>
                  <a:pt x="1469103" y="735874"/>
                </a:lnTo>
                <a:lnTo>
                  <a:pt x="1458942" y="676034"/>
                </a:lnTo>
                <a:lnTo>
                  <a:pt x="1449067" y="618968"/>
                </a:lnTo>
                <a:lnTo>
                  <a:pt x="1439478" y="564676"/>
                </a:lnTo>
                <a:lnTo>
                  <a:pt x="1430176" y="513158"/>
                </a:lnTo>
                <a:lnTo>
                  <a:pt x="1421160" y="464414"/>
                </a:lnTo>
                <a:lnTo>
                  <a:pt x="1412431" y="418444"/>
                </a:lnTo>
                <a:lnTo>
                  <a:pt x="1403987" y="375249"/>
                </a:lnTo>
                <a:lnTo>
                  <a:pt x="1395830" y="334827"/>
                </a:lnTo>
                <a:lnTo>
                  <a:pt x="1387960" y="297179"/>
                </a:lnTo>
                <a:lnTo>
                  <a:pt x="1363558" y="201105"/>
                </a:lnTo>
                <a:lnTo>
                  <a:pt x="1342866" y="149320"/>
                </a:lnTo>
                <a:lnTo>
                  <a:pt x="1318302" y="106949"/>
                </a:lnTo>
                <a:lnTo>
                  <a:pt x="1289864" y="73994"/>
                </a:lnTo>
                <a:lnTo>
                  <a:pt x="1257554" y="50454"/>
                </a:lnTo>
                <a:lnTo>
                  <a:pt x="1221371" y="36331"/>
                </a:lnTo>
                <a:lnTo>
                  <a:pt x="1181315" y="31622"/>
                </a:lnTo>
                <a:close/>
              </a:path>
              <a:path w="8397875" h="2112009">
                <a:moveTo>
                  <a:pt x="3541788" y="16738"/>
                </a:moveTo>
                <a:lnTo>
                  <a:pt x="3489205" y="18133"/>
                </a:lnTo>
                <a:lnTo>
                  <a:pt x="3437959" y="22319"/>
                </a:lnTo>
                <a:lnTo>
                  <a:pt x="3388049" y="29295"/>
                </a:lnTo>
                <a:lnTo>
                  <a:pt x="3339477" y="39062"/>
                </a:lnTo>
                <a:lnTo>
                  <a:pt x="3292242" y="51620"/>
                </a:lnTo>
                <a:lnTo>
                  <a:pt x="3246344" y="66968"/>
                </a:lnTo>
                <a:lnTo>
                  <a:pt x="3201783" y="85106"/>
                </a:lnTo>
                <a:lnTo>
                  <a:pt x="3158559" y="106035"/>
                </a:lnTo>
                <a:lnTo>
                  <a:pt x="3116673" y="129754"/>
                </a:lnTo>
                <a:lnTo>
                  <a:pt x="3076123" y="156264"/>
                </a:lnTo>
                <a:lnTo>
                  <a:pt x="3036910" y="185565"/>
                </a:lnTo>
                <a:lnTo>
                  <a:pt x="2999035" y="217656"/>
                </a:lnTo>
                <a:lnTo>
                  <a:pt x="2962496" y="252538"/>
                </a:lnTo>
                <a:lnTo>
                  <a:pt x="2927295" y="290210"/>
                </a:lnTo>
                <a:lnTo>
                  <a:pt x="2893430" y="330672"/>
                </a:lnTo>
                <a:lnTo>
                  <a:pt x="2860903" y="373926"/>
                </a:lnTo>
                <a:lnTo>
                  <a:pt x="2834137" y="412988"/>
                </a:lnTo>
                <a:lnTo>
                  <a:pt x="2808992" y="453131"/>
                </a:lnTo>
                <a:lnTo>
                  <a:pt x="2785471" y="494356"/>
                </a:lnTo>
                <a:lnTo>
                  <a:pt x="2763571" y="536662"/>
                </a:lnTo>
                <a:lnTo>
                  <a:pt x="2743294" y="580049"/>
                </a:lnTo>
                <a:lnTo>
                  <a:pt x="2724639" y="624518"/>
                </a:lnTo>
                <a:lnTo>
                  <a:pt x="2707606" y="670068"/>
                </a:lnTo>
                <a:lnTo>
                  <a:pt x="2692196" y="716699"/>
                </a:lnTo>
                <a:lnTo>
                  <a:pt x="2678407" y="764412"/>
                </a:lnTo>
                <a:lnTo>
                  <a:pt x="2666241" y="813207"/>
                </a:lnTo>
                <a:lnTo>
                  <a:pt x="2655697" y="863083"/>
                </a:lnTo>
                <a:lnTo>
                  <a:pt x="2646776" y="914040"/>
                </a:lnTo>
                <a:lnTo>
                  <a:pt x="2639476" y="966079"/>
                </a:lnTo>
                <a:lnTo>
                  <a:pt x="2633799" y="1019199"/>
                </a:lnTo>
                <a:lnTo>
                  <a:pt x="2629743" y="1073401"/>
                </a:lnTo>
                <a:lnTo>
                  <a:pt x="2627310" y="1128684"/>
                </a:lnTo>
                <a:lnTo>
                  <a:pt x="2626499" y="1185049"/>
                </a:lnTo>
                <a:lnTo>
                  <a:pt x="2627764" y="1240031"/>
                </a:lnTo>
                <a:lnTo>
                  <a:pt x="2631560" y="1293360"/>
                </a:lnTo>
                <a:lnTo>
                  <a:pt x="2637885" y="1345036"/>
                </a:lnTo>
                <a:lnTo>
                  <a:pt x="2646740" y="1395058"/>
                </a:lnTo>
                <a:lnTo>
                  <a:pt x="2658126" y="1443426"/>
                </a:lnTo>
                <a:lnTo>
                  <a:pt x="2672042" y="1490141"/>
                </a:lnTo>
                <a:lnTo>
                  <a:pt x="2688487" y="1535202"/>
                </a:lnTo>
                <a:lnTo>
                  <a:pt x="2707498" y="1578679"/>
                </a:lnTo>
                <a:lnTo>
                  <a:pt x="2728969" y="1620365"/>
                </a:lnTo>
                <a:lnTo>
                  <a:pt x="2753004" y="1660466"/>
                </a:lnTo>
                <a:lnTo>
                  <a:pt x="2779570" y="1698913"/>
                </a:lnTo>
                <a:lnTo>
                  <a:pt x="2808666" y="1735707"/>
                </a:lnTo>
                <a:lnTo>
                  <a:pt x="2840291" y="1770847"/>
                </a:lnTo>
                <a:lnTo>
                  <a:pt x="2874446" y="1804333"/>
                </a:lnTo>
                <a:lnTo>
                  <a:pt x="2911132" y="1836165"/>
                </a:lnTo>
                <a:lnTo>
                  <a:pt x="2946570" y="1863260"/>
                </a:lnTo>
                <a:lnTo>
                  <a:pt x="2983429" y="1888486"/>
                </a:lnTo>
                <a:lnTo>
                  <a:pt x="3021712" y="1911844"/>
                </a:lnTo>
                <a:lnTo>
                  <a:pt x="3061416" y="1933333"/>
                </a:lnTo>
                <a:lnTo>
                  <a:pt x="3102542" y="1952954"/>
                </a:lnTo>
                <a:lnTo>
                  <a:pt x="3145090" y="1970706"/>
                </a:lnTo>
                <a:lnTo>
                  <a:pt x="3189060" y="1986590"/>
                </a:lnTo>
                <a:lnTo>
                  <a:pt x="3234453" y="2000605"/>
                </a:lnTo>
                <a:lnTo>
                  <a:pt x="3281267" y="2012752"/>
                </a:lnTo>
                <a:lnTo>
                  <a:pt x="3329503" y="2023030"/>
                </a:lnTo>
                <a:lnTo>
                  <a:pt x="3379162" y="2031439"/>
                </a:lnTo>
                <a:lnTo>
                  <a:pt x="3430243" y="2037979"/>
                </a:lnTo>
                <a:lnTo>
                  <a:pt x="3482745" y="2042651"/>
                </a:lnTo>
                <a:lnTo>
                  <a:pt x="3536670" y="2045454"/>
                </a:lnTo>
                <a:lnTo>
                  <a:pt x="3592017" y="2046389"/>
                </a:lnTo>
                <a:lnTo>
                  <a:pt x="3641188" y="2045343"/>
                </a:lnTo>
                <a:lnTo>
                  <a:pt x="3690604" y="2042206"/>
                </a:lnTo>
                <a:lnTo>
                  <a:pt x="3740266" y="2036978"/>
                </a:lnTo>
                <a:lnTo>
                  <a:pt x="3790173" y="2029659"/>
                </a:lnTo>
                <a:lnTo>
                  <a:pt x="3840325" y="2020248"/>
                </a:lnTo>
                <a:lnTo>
                  <a:pt x="3890724" y="2008747"/>
                </a:lnTo>
                <a:lnTo>
                  <a:pt x="3941368" y="1995156"/>
                </a:lnTo>
                <a:lnTo>
                  <a:pt x="3992259" y="1979473"/>
                </a:lnTo>
                <a:lnTo>
                  <a:pt x="4043396" y="1961701"/>
                </a:lnTo>
                <a:lnTo>
                  <a:pt x="4094780" y="1941837"/>
                </a:lnTo>
                <a:lnTo>
                  <a:pt x="4146410" y="1919884"/>
                </a:lnTo>
                <a:lnTo>
                  <a:pt x="4204202" y="1892346"/>
                </a:lnTo>
                <a:lnTo>
                  <a:pt x="4256490" y="1863855"/>
                </a:lnTo>
                <a:lnTo>
                  <a:pt x="4303275" y="1834412"/>
                </a:lnTo>
                <a:lnTo>
                  <a:pt x="4344555" y="1804015"/>
                </a:lnTo>
                <a:lnTo>
                  <a:pt x="4380331" y="1772666"/>
                </a:lnTo>
                <a:lnTo>
                  <a:pt x="4410603" y="1740363"/>
                </a:lnTo>
                <a:lnTo>
                  <a:pt x="4433469" y="1709661"/>
                </a:lnTo>
                <a:lnTo>
                  <a:pt x="3592017" y="1709661"/>
                </a:lnTo>
                <a:lnTo>
                  <a:pt x="3534065" y="1708066"/>
                </a:lnTo>
                <a:lnTo>
                  <a:pt x="3478200" y="1703282"/>
                </a:lnTo>
                <a:lnTo>
                  <a:pt x="3424423" y="1695309"/>
                </a:lnTo>
                <a:lnTo>
                  <a:pt x="3372732" y="1684147"/>
                </a:lnTo>
                <a:lnTo>
                  <a:pt x="3323128" y="1669796"/>
                </a:lnTo>
                <a:lnTo>
                  <a:pt x="3275611" y="1652258"/>
                </a:lnTo>
                <a:lnTo>
                  <a:pt x="3230181" y="1631530"/>
                </a:lnTo>
                <a:lnTo>
                  <a:pt x="3186843" y="1607648"/>
                </a:lnTo>
                <a:lnTo>
                  <a:pt x="3145593" y="1580653"/>
                </a:lnTo>
                <a:lnTo>
                  <a:pt x="3106431" y="1550546"/>
                </a:lnTo>
                <a:lnTo>
                  <a:pt x="3069357" y="1517325"/>
                </a:lnTo>
                <a:lnTo>
                  <a:pt x="3034372" y="1480991"/>
                </a:lnTo>
                <a:lnTo>
                  <a:pt x="3001476" y="1441543"/>
                </a:lnTo>
                <a:lnTo>
                  <a:pt x="2970669" y="1398981"/>
                </a:lnTo>
                <a:lnTo>
                  <a:pt x="3693140" y="1056678"/>
                </a:lnTo>
                <a:lnTo>
                  <a:pt x="2939034" y="1056678"/>
                </a:lnTo>
                <a:lnTo>
                  <a:pt x="2951968" y="998999"/>
                </a:lnTo>
                <a:lnTo>
                  <a:pt x="2965961" y="943789"/>
                </a:lnTo>
                <a:lnTo>
                  <a:pt x="2981013" y="891047"/>
                </a:lnTo>
                <a:lnTo>
                  <a:pt x="2997124" y="840772"/>
                </a:lnTo>
                <a:lnTo>
                  <a:pt x="3014294" y="792966"/>
                </a:lnTo>
                <a:lnTo>
                  <a:pt x="3032523" y="747626"/>
                </a:lnTo>
                <a:lnTo>
                  <a:pt x="3051811" y="704754"/>
                </a:lnTo>
                <a:lnTo>
                  <a:pt x="3072159" y="664350"/>
                </a:lnTo>
                <a:lnTo>
                  <a:pt x="3093565" y="626413"/>
                </a:lnTo>
                <a:lnTo>
                  <a:pt x="3116031" y="590943"/>
                </a:lnTo>
                <a:lnTo>
                  <a:pt x="3139556" y="557941"/>
                </a:lnTo>
                <a:lnTo>
                  <a:pt x="3164141" y="527405"/>
                </a:lnTo>
                <a:lnTo>
                  <a:pt x="3198568" y="490510"/>
                </a:lnTo>
                <a:lnTo>
                  <a:pt x="3234879" y="457956"/>
                </a:lnTo>
                <a:lnTo>
                  <a:pt x="3273073" y="429742"/>
                </a:lnTo>
                <a:lnTo>
                  <a:pt x="3313151" y="405869"/>
                </a:lnTo>
                <a:lnTo>
                  <a:pt x="3355111" y="386336"/>
                </a:lnTo>
                <a:lnTo>
                  <a:pt x="3398956" y="371144"/>
                </a:lnTo>
                <a:lnTo>
                  <a:pt x="3444683" y="360293"/>
                </a:lnTo>
                <a:lnTo>
                  <a:pt x="3492294" y="353782"/>
                </a:lnTo>
                <a:lnTo>
                  <a:pt x="3541788" y="351612"/>
                </a:lnTo>
                <a:lnTo>
                  <a:pt x="4257981" y="351612"/>
                </a:lnTo>
                <a:lnTo>
                  <a:pt x="4247534" y="324517"/>
                </a:lnTo>
                <a:lnTo>
                  <a:pt x="4225936" y="283702"/>
                </a:lnTo>
                <a:lnTo>
                  <a:pt x="4199538" y="245639"/>
                </a:lnTo>
                <a:lnTo>
                  <a:pt x="4168340" y="210329"/>
                </a:lnTo>
                <a:lnTo>
                  <a:pt x="4132344" y="177772"/>
                </a:lnTo>
                <a:lnTo>
                  <a:pt x="4091548" y="147968"/>
                </a:lnTo>
                <a:lnTo>
                  <a:pt x="4045953" y="120916"/>
                </a:lnTo>
                <a:lnTo>
                  <a:pt x="4005750" y="101124"/>
                </a:lnTo>
                <a:lnTo>
                  <a:pt x="3963277" y="83415"/>
                </a:lnTo>
                <a:lnTo>
                  <a:pt x="3918535" y="67789"/>
                </a:lnTo>
                <a:lnTo>
                  <a:pt x="3871523" y="54246"/>
                </a:lnTo>
                <a:lnTo>
                  <a:pt x="3822241" y="42786"/>
                </a:lnTo>
                <a:lnTo>
                  <a:pt x="3770689" y="33409"/>
                </a:lnTo>
                <a:lnTo>
                  <a:pt x="3716868" y="26116"/>
                </a:lnTo>
                <a:lnTo>
                  <a:pt x="3660777" y="20906"/>
                </a:lnTo>
                <a:lnTo>
                  <a:pt x="3602417" y="17780"/>
                </a:lnTo>
                <a:lnTo>
                  <a:pt x="3541788" y="16738"/>
                </a:lnTo>
                <a:close/>
              </a:path>
              <a:path w="8397875" h="2112009">
                <a:moveTo>
                  <a:pt x="4311980" y="1400848"/>
                </a:moveTo>
                <a:lnTo>
                  <a:pt x="4276282" y="1407068"/>
                </a:lnTo>
                <a:lnTo>
                  <a:pt x="4241750" y="1425728"/>
                </a:lnTo>
                <a:lnTo>
                  <a:pt x="4208383" y="1456831"/>
                </a:lnTo>
                <a:lnTo>
                  <a:pt x="4176179" y="1500378"/>
                </a:lnTo>
                <a:lnTo>
                  <a:pt x="4154914" y="1528033"/>
                </a:lnTo>
                <a:lnTo>
                  <a:pt x="4093253" y="1578679"/>
                </a:lnTo>
                <a:lnTo>
                  <a:pt x="4052856" y="1601668"/>
                </a:lnTo>
                <a:lnTo>
                  <a:pt x="4006082" y="1623102"/>
                </a:lnTo>
                <a:lnTo>
                  <a:pt x="3952930" y="1642979"/>
                </a:lnTo>
                <a:lnTo>
                  <a:pt x="3893400" y="1661299"/>
                </a:lnTo>
                <a:lnTo>
                  <a:pt x="3836970" y="1676078"/>
                </a:lnTo>
                <a:lnTo>
                  <a:pt x="3783020" y="1688169"/>
                </a:lnTo>
                <a:lnTo>
                  <a:pt x="3731550" y="1697572"/>
                </a:lnTo>
                <a:lnTo>
                  <a:pt x="3682560" y="1704288"/>
                </a:lnTo>
                <a:lnTo>
                  <a:pt x="3636049" y="1708318"/>
                </a:lnTo>
                <a:lnTo>
                  <a:pt x="3592017" y="1709661"/>
                </a:lnTo>
                <a:lnTo>
                  <a:pt x="4433469" y="1709661"/>
                </a:lnTo>
                <a:lnTo>
                  <a:pt x="4454636" y="1672898"/>
                </a:lnTo>
                <a:lnTo>
                  <a:pt x="4476652" y="1601620"/>
                </a:lnTo>
                <a:lnTo>
                  <a:pt x="4479404" y="1564551"/>
                </a:lnTo>
                <a:lnTo>
                  <a:pt x="4476208" y="1532983"/>
                </a:lnTo>
                <a:lnTo>
                  <a:pt x="4450632" y="1475781"/>
                </a:lnTo>
                <a:lnTo>
                  <a:pt x="4401800" y="1428580"/>
                </a:lnTo>
                <a:lnTo>
                  <a:pt x="4343664" y="1403929"/>
                </a:lnTo>
                <a:lnTo>
                  <a:pt x="4311980" y="1400848"/>
                </a:lnTo>
                <a:close/>
              </a:path>
              <a:path w="8397875" h="2112009">
                <a:moveTo>
                  <a:pt x="4257981" y="351612"/>
                </a:moveTo>
                <a:lnTo>
                  <a:pt x="3541788" y="351612"/>
                </a:lnTo>
                <a:lnTo>
                  <a:pt x="3598177" y="353100"/>
                </a:lnTo>
                <a:lnTo>
                  <a:pt x="3651998" y="357564"/>
                </a:lnTo>
                <a:lnTo>
                  <a:pt x="3703251" y="365005"/>
                </a:lnTo>
                <a:lnTo>
                  <a:pt x="3751938" y="375423"/>
                </a:lnTo>
                <a:lnTo>
                  <a:pt x="3798057" y="388816"/>
                </a:lnTo>
                <a:lnTo>
                  <a:pt x="3841608" y="405186"/>
                </a:lnTo>
                <a:lnTo>
                  <a:pt x="3882592" y="424533"/>
                </a:lnTo>
                <a:lnTo>
                  <a:pt x="3921008" y="446856"/>
                </a:lnTo>
                <a:lnTo>
                  <a:pt x="3956856" y="472155"/>
                </a:lnTo>
                <a:lnTo>
                  <a:pt x="3990136" y="500430"/>
                </a:lnTo>
                <a:lnTo>
                  <a:pt x="3962494" y="522771"/>
                </a:lnTo>
                <a:lnTo>
                  <a:pt x="3931653" y="545819"/>
                </a:lnTo>
                <a:lnTo>
                  <a:pt x="3897614" y="569574"/>
                </a:lnTo>
                <a:lnTo>
                  <a:pt x="3860376" y="594036"/>
                </a:lnTo>
                <a:lnTo>
                  <a:pt x="3819941" y="619205"/>
                </a:lnTo>
                <a:lnTo>
                  <a:pt x="3776307" y="645081"/>
                </a:lnTo>
                <a:lnTo>
                  <a:pt x="3729474" y="671664"/>
                </a:lnTo>
                <a:lnTo>
                  <a:pt x="3679444" y="698953"/>
                </a:lnTo>
                <a:lnTo>
                  <a:pt x="3626216" y="726950"/>
                </a:lnTo>
                <a:lnTo>
                  <a:pt x="3569789" y="755653"/>
                </a:lnTo>
                <a:lnTo>
                  <a:pt x="3510165" y="785063"/>
                </a:lnTo>
                <a:lnTo>
                  <a:pt x="2939034" y="1056678"/>
                </a:lnTo>
                <a:lnTo>
                  <a:pt x="3693140" y="1056678"/>
                </a:lnTo>
                <a:lnTo>
                  <a:pt x="3804978" y="1003101"/>
                </a:lnTo>
                <a:lnTo>
                  <a:pt x="3859088" y="976274"/>
                </a:lnTo>
                <a:lnTo>
                  <a:pt x="3908054" y="951285"/>
                </a:lnTo>
                <a:lnTo>
                  <a:pt x="3951876" y="928132"/>
                </a:lnTo>
                <a:lnTo>
                  <a:pt x="3990552" y="906818"/>
                </a:lnTo>
                <a:lnTo>
                  <a:pt x="4024083" y="887340"/>
                </a:lnTo>
                <a:lnTo>
                  <a:pt x="4075709" y="853897"/>
                </a:lnTo>
                <a:lnTo>
                  <a:pt x="4124982" y="815240"/>
                </a:lnTo>
                <a:lnTo>
                  <a:pt x="4167685" y="775535"/>
                </a:lnTo>
                <a:lnTo>
                  <a:pt x="4203817" y="734782"/>
                </a:lnTo>
                <a:lnTo>
                  <a:pt x="4233379" y="692983"/>
                </a:lnTo>
                <a:lnTo>
                  <a:pt x="4256372" y="650136"/>
                </a:lnTo>
                <a:lnTo>
                  <a:pt x="4272794" y="606243"/>
                </a:lnTo>
                <a:lnTo>
                  <a:pt x="4282648" y="561302"/>
                </a:lnTo>
                <a:lnTo>
                  <a:pt x="4285932" y="515315"/>
                </a:lnTo>
                <a:lnTo>
                  <a:pt x="4283532" y="463485"/>
                </a:lnTo>
                <a:lnTo>
                  <a:pt x="4276332" y="414409"/>
                </a:lnTo>
                <a:lnTo>
                  <a:pt x="4264333" y="368086"/>
                </a:lnTo>
                <a:lnTo>
                  <a:pt x="4257981" y="351612"/>
                </a:lnTo>
                <a:close/>
              </a:path>
              <a:path w="8397875" h="2112009">
                <a:moveTo>
                  <a:pt x="4984127" y="35344"/>
                </a:moveTo>
                <a:lnTo>
                  <a:pt x="4934104" y="40563"/>
                </a:lnTo>
                <a:lnTo>
                  <a:pt x="4893177" y="56222"/>
                </a:lnTo>
                <a:lnTo>
                  <a:pt x="4861347" y="82319"/>
                </a:lnTo>
                <a:lnTo>
                  <a:pt x="4838612" y="118855"/>
                </a:lnTo>
                <a:lnTo>
                  <a:pt x="4824971" y="165829"/>
                </a:lnTo>
                <a:lnTo>
                  <a:pt x="4820424" y="223240"/>
                </a:lnTo>
                <a:lnTo>
                  <a:pt x="4820133" y="257775"/>
                </a:lnTo>
                <a:lnTo>
                  <a:pt x="4819261" y="299983"/>
                </a:lnTo>
                <a:lnTo>
                  <a:pt x="4817804" y="349863"/>
                </a:lnTo>
                <a:lnTo>
                  <a:pt x="4813724" y="465165"/>
                </a:lnTo>
                <a:lnTo>
                  <a:pt x="4812277" y="514848"/>
                </a:lnTo>
                <a:lnTo>
                  <a:pt x="4811406" y="557056"/>
                </a:lnTo>
                <a:lnTo>
                  <a:pt x="4811178" y="584152"/>
                </a:lnTo>
                <a:lnTo>
                  <a:pt x="4811115" y="1897557"/>
                </a:lnTo>
                <a:lnTo>
                  <a:pt x="4815663" y="1954969"/>
                </a:lnTo>
                <a:lnTo>
                  <a:pt x="4829306" y="2001942"/>
                </a:lnTo>
                <a:lnTo>
                  <a:pt x="4852044" y="2038478"/>
                </a:lnTo>
                <a:lnTo>
                  <a:pt x="4883878" y="2064575"/>
                </a:lnTo>
                <a:lnTo>
                  <a:pt x="4924807" y="2080234"/>
                </a:lnTo>
                <a:lnTo>
                  <a:pt x="4974831" y="2085454"/>
                </a:lnTo>
                <a:lnTo>
                  <a:pt x="5023694" y="2081619"/>
                </a:lnTo>
                <a:lnTo>
                  <a:pt x="5065039" y="2070115"/>
                </a:lnTo>
                <a:lnTo>
                  <a:pt x="5098867" y="2050941"/>
                </a:lnTo>
                <a:lnTo>
                  <a:pt x="5143971" y="1989586"/>
                </a:lnTo>
                <a:lnTo>
                  <a:pt x="5155248" y="1947406"/>
                </a:lnTo>
                <a:lnTo>
                  <a:pt x="5159006" y="1897557"/>
                </a:lnTo>
                <a:lnTo>
                  <a:pt x="5155285" y="878090"/>
                </a:lnTo>
                <a:lnTo>
                  <a:pt x="5180366" y="825449"/>
                </a:lnTo>
                <a:lnTo>
                  <a:pt x="5206825" y="775839"/>
                </a:lnTo>
                <a:lnTo>
                  <a:pt x="5234661" y="729260"/>
                </a:lnTo>
                <a:lnTo>
                  <a:pt x="5263874" y="685713"/>
                </a:lnTo>
                <a:lnTo>
                  <a:pt x="5294465" y="645198"/>
                </a:lnTo>
                <a:lnTo>
                  <a:pt x="5326434" y="607715"/>
                </a:lnTo>
                <a:lnTo>
                  <a:pt x="5359781" y="573264"/>
                </a:lnTo>
                <a:lnTo>
                  <a:pt x="5394506" y="541846"/>
                </a:lnTo>
                <a:lnTo>
                  <a:pt x="5430608" y="513460"/>
                </a:lnTo>
                <a:lnTo>
                  <a:pt x="5467129" y="488364"/>
                </a:lnTo>
                <a:lnTo>
                  <a:pt x="5505993" y="465165"/>
                </a:lnTo>
                <a:lnTo>
                  <a:pt x="5547201" y="443864"/>
                </a:lnTo>
                <a:lnTo>
                  <a:pt x="5590752" y="424460"/>
                </a:lnTo>
                <a:lnTo>
                  <a:pt x="5636647" y="406954"/>
                </a:lnTo>
                <a:lnTo>
                  <a:pt x="5684886" y="391345"/>
                </a:lnTo>
                <a:lnTo>
                  <a:pt x="5735469" y="377635"/>
                </a:lnTo>
                <a:lnTo>
                  <a:pt x="5788396" y="365822"/>
                </a:lnTo>
                <a:lnTo>
                  <a:pt x="5843667" y="355907"/>
                </a:lnTo>
                <a:lnTo>
                  <a:pt x="5901283" y="347891"/>
                </a:lnTo>
                <a:lnTo>
                  <a:pt x="6255311" y="347891"/>
                </a:lnTo>
                <a:lnTo>
                  <a:pt x="6255020" y="344170"/>
                </a:lnTo>
                <a:lnTo>
                  <a:pt x="5168303" y="344170"/>
                </a:lnTo>
                <a:lnTo>
                  <a:pt x="5165664" y="279355"/>
                </a:lnTo>
                <a:lnTo>
                  <a:pt x="5158569" y="222166"/>
                </a:lnTo>
                <a:lnTo>
                  <a:pt x="5147017" y="172601"/>
                </a:lnTo>
                <a:lnTo>
                  <a:pt x="5131010" y="130662"/>
                </a:lnTo>
                <a:lnTo>
                  <a:pt x="5110546" y="96348"/>
                </a:lnTo>
                <a:lnTo>
                  <a:pt x="5056249" y="50595"/>
                </a:lnTo>
                <a:lnTo>
                  <a:pt x="5022416" y="39156"/>
                </a:lnTo>
                <a:lnTo>
                  <a:pt x="4984127" y="35344"/>
                </a:lnTo>
                <a:close/>
              </a:path>
              <a:path w="8397875" h="2112009">
                <a:moveTo>
                  <a:pt x="6255311" y="347891"/>
                </a:moveTo>
                <a:lnTo>
                  <a:pt x="5901283" y="347891"/>
                </a:lnTo>
                <a:lnTo>
                  <a:pt x="5906858" y="504151"/>
                </a:lnTo>
                <a:lnTo>
                  <a:pt x="5909301" y="547874"/>
                </a:lnTo>
                <a:lnTo>
                  <a:pt x="5911048" y="584152"/>
                </a:lnTo>
                <a:lnTo>
                  <a:pt x="5912097" y="612986"/>
                </a:lnTo>
                <a:lnTo>
                  <a:pt x="5912446" y="634377"/>
                </a:lnTo>
                <a:lnTo>
                  <a:pt x="5916890" y="690653"/>
                </a:lnTo>
                <a:lnTo>
                  <a:pt x="5930223" y="736697"/>
                </a:lnTo>
                <a:lnTo>
                  <a:pt x="5952443" y="772509"/>
                </a:lnTo>
                <a:lnTo>
                  <a:pt x="5983553" y="798089"/>
                </a:lnTo>
                <a:lnTo>
                  <a:pt x="6023552" y="813437"/>
                </a:lnTo>
                <a:lnTo>
                  <a:pt x="6072441" y="818553"/>
                </a:lnTo>
                <a:lnTo>
                  <a:pt x="6118607" y="813807"/>
                </a:lnTo>
                <a:lnTo>
                  <a:pt x="6158243" y="799571"/>
                </a:lnTo>
                <a:lnTo>
                  <a:pt x="6191351" y="775839"/>
                </a:lnTo>
                <a:lnTo>
                  <a:pt x="6217922" y="742624"/>
                </a:lnTo>
                <a:lnTo>
                  <a:pt x="6237968" y="699913"/>
                </a:lnTo>
                <a:lnTo>
                  <a:pt x="6251483" y="647710"/>
                </a:lnTo>
                <a:lnTo>
                  <a:pt x="6258471" y="586016"/>
                </a:lnTo>
                <a:lnTo>
                  <a:pt x="6259871" y="536714"/>
                </a:lnTo>
                <a:lnTo>
                  <a:pt x="6260252" y="488364"/>
                </a:lnTo>
                <a:lnTo>
                  <a:pt x="6260338" y="455790"/>
                </a:lnTo>
                <a:lnTo>
                  <a:pt x="6258818" y="392765"/>
                </a:lnTo>
                <a:lnTo>
                  <a:pt x="6255311" y="347891"/>
                </a:lnTo>
                <a:close/>
              </a:path>
              <a:path w="8397875" h="2112009">
                <a:moveTo>
                  <a:pt x="5960821" y="0"/>
                </a:moveTo>
                <a:lnTo>
                  <a:pt x="5912692" y="1062"/>
                </a:lnTo>
                <a:lnTo>
                  <a:pt x="5865045" y="4248"/>
                </a:lnTo>
                <a:lnTo>
                  <a:pt x="5817881" y="9559"/>
                </a:lnTo>
                <a:lnTo>
                  <a:pt x="5771199" y="16995"/>
                </a:lnTo>
                <a:lnTo>
                  <a:pt x="5725000" y="26555"/>
                </a:lnTo>
                <a:lnTo>
                  <a:pt x="5679283" y="38240"/>
                </a:lnTo>
                <a:lnTo>
                  <a:pt x="5634048" y="52049"/>
                </a:lnTo>
                <a:lnTo>
                  <a:pt x="5589296" y="67982"/>
                </a:lnTo>
                <a:lnTo>
                  <a:pt x="5545026" y="86040"/>
                </a:lnTo>
                <a:lnTo>
                  <a:pt x="5501238" y="106223"/>
                </a:lnTo>
                <a:lnTo>
                  <a:pt x="5457933" y="128530"/>
                </a:lnTo>
                <a:lnTo>
                  <a:pt x="5415110" y="152962"/>
                </a:lnTo>
                <a:lnTo>
                  <a:pt x="5372770" y="179518"/>
                </a:lnTo>
                <a:lnTo>
                  <a:pt x="5330912" y="208199"/>
                </a:lnTo>
                <a:lnTo>
                  <a:pt x="5289536" y="239005"/>
                </a:lnTo>
                <a:lnTo>
                  <a:pt x="5248642" y="271935"/>
                </a:lnTo>
                <a:lnTo>
                  <a:pt x="5208231" y="306990"/>
                </a:lnTo>
                <a:lnTo>
                  <a:pt x="5168303" y="344170"/>
                </a:lnTo>
                <a:lnTo>
                  <a:pt x="6255020" y="344170"/>
                </a:lnTo>
                <a:lnTo>
                  <a:pt x="6246665" y="280840"/>
                </a:lnTo>
                <a:lnTo>
                  <a:pt x="6236033" y="231940"/>
                </a:lnTo>
                <a:lnTo>
                  <a:pt x="6222363" y="187748"/>
                </a:lnTo>
                <a:lnTo>
                  <a:pt x="6205657" y="148263"/>
                </a:lnTo>
                <a:lnTo>
                  <a:pt x="6185916" y="113487"/>
                </a:lnTo>
                <a:lnTo>
                  <a:pt x="6153101" y="72633"/>
                </a:lnTo>
                <a:lnTo>
                  <a:pt x="6114184" y="40857"/>
                </a:lnTo>
                <a:lnTo>
                  <a:pt x="6069165" y="18159"/>
                </a:lnTo>
                <a:lnTo>
                  <a:pt x="6018044" y="4539"/>
                </a:lnTo>
                <a:lnTo>
                  <a:pt x="5960821" y="0"/>
                </a:lnTo>
                <a:close/>
              </a:path>
              <a:path w="8397875" h="2112009">
                <a:moveTo>
                  <a:pt x="7459992" y="16738"/>
                </a:moveTo>
                <a:lnTo>
                  <a:pt x="7407409" y="18133"/>
                </a:lnTo>
                <a:lnTo>
                  <a:pt x="7356163" y="22319"/>
                </a:lnTo>
                <a:lnTo>
                  <a:pt x="7306253" y="29295"/>
                </a:lnTo>
                <a:lnTo>
                  <a:pt x="7257681" y="39062"/>
                </a:lnTo>
                <a:lnTo>
                  <a:pt x="7210446" y="51620"/>
                </a:lnTo>
                <a:lnTo>
                  <a:pt x="7164548" y="66968"/>
                </a:lnTo>
                <a:lnTo>
                  <a:pt x="7119987" y="85106"/>
                </a:lnTo>
                <a:lnTo>
                  <a:pt x="7076763" y="106035"/>
                </a:lnTo>
                <a:lnTo>
                  <a:pt x="7034877" y="129754"/>
                </a:lnTo>
                <a:lnTo>
                  <a:pt x="6994327" y="156264"/>
                </a:lnTo>
                <a:lnTo>
                  <a:pt x="6955114" y="185565"/>
                </a:lnTo>
                <a:lnTo>
                  <a:pt x="6917239" y="217656"/>
                </a:lnTo>
                <a:lnTo>
                  <a:pt x="6880700" y="252538"/>
                </a:lnTo>
                <a:lnTo>
                  <a:pt x="6845499" y="290210"/>
                </a:lnTo>
                <a:lnTo>
                  <a:pt x="6811634" y="330672"/>
                </a:lnTo>
                <a:lnTo>
                  <a:pt x="6779107" y="373926"/>
                </a:lnTo>
                <a:lnTo>
                  <a:pt x="6752341" y="412988"/>
                </a:lnTo>
                <a:lnTo>
                  <a:pt x="6727196" y="453131"/>
                </a:lnTo>
                <a:lnTo>
                  <a:pt x="6703675" y="494356"/>
                </a:lnTo>
                <a:lnTo>
                  <a:pt x="6681775" y="536662"/>
                </a:lnTo>
                <a:lnTo>
                  <a:pt x="6661498" y="580049"/>
                </a:lnTo>
                <a:lnTo>
                  <a:pt x="6642843" y="624518"/>
                </a:lnTo>
                <a:lnTo>
                  <a:pt x="6625810" y="670068"/>
                </a:lnTo>
                <a:lnTo>
                  <a:pt x="6610400" y="716699"/>
                </a:lnTo>
                <a:lnTo>
                  <a:pt x="6596611" y="764412"/>
                </a:lnTo>
                <a:lnTo>
                  <a:pt x="6584445" y="813207"/>
                </a:lnTo>
                <a:lnTo>
                  <a:pt x="6573901" y="863083"/>
                </a:lnTo>
                <a:lnTo>
                  <a:pt x="6564980" y="914040"/>
                </a:lnTo>
                <a:lnTo>
                  <a:pt x="6557680" y="966079"/>
                </a:lnTo>
                <a:lnTo>
                  <a:pt x="6552003" y="1019199"/>
                </a:lnTo>
                <a:lnTo>
                  <a:pt x="6547947" y="1073401"/>
                </a:lnTo>
                <a:lnTo>
                  <a:pt x="6545514" y="1128684"/>
                </a:lnTo>
                <a:lnTo>
                  <a:pt x="6544703" y="1185049"/>
                </a:lnTo>
                <a:lnTo>
                  <a:pt x="6545968" y="1240031"/>
                </a:lnTo>
                <a:lnTo>
                  <a:pt x="6549764" y="1293360"/>
                </a:lnTo>
                <a:lnTo>
                  <a:pt x="6556089" y="1345036"/>
                </a:lnTo>
                <a:lnTo>
                  <a:pt x="6564944" y="1395058"/>
                </a:lnTo>
                <a:lnTo>
                  <a:pt x="6576330" y="1443426"/>
                </a:lnTo>
                <a:lnTo>
                  <a:pt x="6590246" y="1490141"/>
                </a:lnTo>
                <a:lnTo>
                  <a:pt x="6606691" y="1535202"/>
                </a:lnTo>
                <a:lnTo>
                  <a:pt x="6625702" y="1578679"/>
                </a:lnTo>
                <a:lnTo>
                  <a:pt x="6647173" y="1620365"/>
                </a:lnTo>
                <a:lnTo>
                  <a:pt x="6671208" y="1660466"/>
                </a:lnTo>
                <a:lnTo>
                  <a:pt x="6697774" y="1698913"/>
                </a:lnTo>
                <a:lnTo>
                  <a:pt x="6726870" y="1735707"/>
                </a:lnTo>
                <a:lnTo>
                  <a:pt x="6758495" y="1770847"/>
                </a:lnTo>
                <a:lnTo>
                  <a:pt x="6792650" y="1804333"/>
                </a:lnTo>
                <a:lnTo>
                  <a:pt x="6829336" y="1836165"/>
                </a:lnTo>
                <a:lnTo>
                  <a:pt x="6864774" y="1863260"/>
                </a:lnTo>
                <a:lnTo>
                  <a:pt x="6901633" y="1888486"/>
                </a:lnTo>
                <a:lnTo>
                  <a:pt x="6939916" y="1911844"/>
                </a:lnTo>
                <a:lnTo>
                  <a:pt x="6979620" y="1933333"/>
                </a:lnTo>
                <a:lnTo>
                  <a:pt x="7020746" y="1952954"/>
                </a:lnTo>
                <a:lnTo>
                  <a:pt x="7063294" y="1970706"/>
                </a:lnTo>
                <a:lnTo>
                  <a:pt x="7107264" y="1986590"/>
                </a:lnTo>
                <a:lnTo>
                  <a:pt x="7152657" y="2000605"/>
                </a:lnTo>
                <a:lnTo>
                  <a:pt x="7199471" y="2012752"/>
                </a:lnTo>
                <a:lnTo>
                  <a:pt x="7247707" y="2023030"/>
                </a:lnTo>
                <a:lnTo>
                  <a:pt x="7297366" y="2031439"/>
                </a:lnTo>
                <a:lnTo>
                  <a:pt x="7348447" y="2037979"/>
                </a:lnTo>
                <a:lnTo>
                  <a:pt x="7400949" y="2042651"/>
                </a:lnTo>
                <a:lnTo>
                  <a:pt x="7454874" y="2045454"/>
                </a:lnTo>
                <a:lnTo>
                  <a:pt x="7510221" y="2046389"/>
                </a:lnTo>
                <a:lnTo>
                  <a:pt x="7559392" y="2045343"/>
                </a:lnTo>
                <a:lnTo>
                  <a:pt x="7608808" y="2042206"/>
                </a:lnTo>
                <a:lnTo>
                  <a:pt x="7658470" y="2036978"/>
                </a:lnTo>
                <a:lnTo>
                  <a:pt x="7708377" y="2029659"/>
                </a:lnTo>
                <a:lnTo>
                  <a:pt x="7758529" y="2020248"/>
                </a:lnTo>
                <a:lnTo>
                  <a:pt x="7808928" y="2008747"/>
                </a:lnTo>
                <a:lnTo>
                  <a:pt x="7859572" y="1995156"/>
                </a:lnTo>
                <a:lnTo>
                  <a:pt x="7910463" y="1979473"/>
                </a:lnTo>
                <a:lnTo>
                  <a:pt x="7961600" y="1961701"/>
                </a:lnTo>
                <a:lnTo>
                  <a:pt x="8012984" y="1941837"/>
                </a:lnTo>
                <a:lnTo>
                  <a:pt x="8064614" y="1919884"/>
                </a:lnTo>
                <a:lnTo>
                  <a:pt x="8122406" y="1892346"/>
                </a:lnTo>
                <a:lnTo>
                  <a:pt x="8174694" y="1863855"/>
                </a:lnTo>
                <a:lnTo>
                  <a:pt x="8221479" y="1834412"/>
                </a:lnTo>
                <a:lnTo>
                  <a:pt x="8262759" y="1804015"/>
                </a:lnTo>
                <a:lnTo>
                  <a:pt x="8298535" y="1772666"/>
                </a:lnTo>
                <a:lnTo>
                  <a:pt x="8328807" y="1740363"/>
                </a:lnTo>
                <a:lnTo>
                  <a:pt x="8351673" y="1709661"/>
                </a:lnTo>
                <a:lnTo>
                  <a:pt x="7510221" y="1709661"/>
                </a:lnTo>
                <a:lnTo>
                  <a:pt x="7452269" y="1708066"/>
                </a:lnTo>
                <a:lnTo>
                  <a:pt x="7396404" y="1703282"/>
                </a:lnTo>
                <a:lnTo>
                  <a:pt x="7342627" y="1695309"/>
                </a:lnTo>
                <a:lnTo>
                  <a:pt x="7290936" y="1684147"/>
                </a:lnTo>
                <a:lnTo>
                  <a:pt x="7241332" y="1669796"/>
                </a:lnTo>
                <a:lnTo>
                  <a:pt x="7193815" y="1652258"/>
                </a:lnTo>
                <a:lnTo>
                  <a:pt x="7148385" y="1631530"/>
                </a:lnTo>
                <a:lnTo>
                  <a:pt x="7105047" y="1607648"/>
                </a:lnTo>
                <a:lnTo>
                  <a:pt x="7063797" y="1580653"/>
                </a:lnTo>
                <a:lnTo>
                  <a:pt x="7024635" y="1550546"/>
                </a:lnTo>
                <a:lnTo>
                  <a:pt x="6987561" y="1517325"/>
                </a:lnTo>
                <a:lnTo>
                  <a:pt x="6952576" y="1480991"/>
                </a:lnTo>
                <a:lnTo>
                  <a:pt x="6919680" y="1441543"/>
                </a:lnTo>
                <a:lnTo>
                  <a:pt x="6888873" y="1398981"/>
                </a:lnTo>
                <a:lnTo>
                  <a:pt x="7611344" y="1056678"/>
                </a:lnTo>
                <a:lnTo>
                  <a:pt x="6857238" y="1056678"/>
                </a:lnTo>
                <a:lnTo>
                  <a:pt x="6870172" y="998999"/>
                </a:lnTo>
                <a:lnTo>
                  <a:pt x="6884165" y="943789"/>
                </a:lnTo>
                <a:lnTo>
                  <a:pt x="6899217" y="891047"/>
                </a:lnTo>
                <a:lnTo>
                  <a:pt x="6915328" y="840772"/>
                </a:lnTo>
                <a:lnTo>
                  <a:pt x="6932498" y="792966"/>
                </a:lnTo>
                <a:lnTo>
                  <a:pt x="6950727" y="747626"/>
                </a:lnTo>
                <a:lnTo>
                  <a:pt x="6970015" y="704754"/>
                </a:lnTo>
                <a:lnTo>
                  <a:pt x="6990363" y="664350"/>
                </a:lnTo>
                <a:lnTo>
                  <a:pt x="7011769" y="626413"/>
                </a:lnTo>
                <a:lnTo>
                  <a:pt x="7034235" y="590943"/>
                </a:lnTo>
                <a:lnTo>
                  <a:pt x="7057760" y="557941"/>
                </a:lnTo>
                <a:lnTo>
                  <a:pt x="7082345" y="527405"/>
                </a:lnTo>
                <a:lnTo>
                  <a:pt x="7116772" y="490510"/>
                </a:lnTo>
                <a:lnTo>
                  <a:pt x="7153083" y="457956"/>
                </a:lnTo>
                <a:lnTo>
                  <a:pt x="7191277" y="429742"/>
                </a:lnTo>
                <a:lnTo>
                  <a:pt x="7231355" y="405869"/>
                </a:lnTo>
                <a:lnTo>
                  <a:pt x="7273315" y="386336"/>
                </a:lnTo>
                <a:lnTo>
                  <a:pt x="7317160" y="371144"/>
                </a:lnTo>
                <a:lnTo>
                  <a:pt x="7362887" y="360293"/>
                </a:lnTo>
                <a:lnTo>
                  <a:pt x="7410498" y="353782"/>
                </a:lnTo>
                <a:lnTo>
                  <a:pt x="7459992" y="351612"/>
                </a:lnTo>
                <a:lnTo>
                  <a:pt x="8176185" y="351612"/>
                </a:lnTo>
                <a:lnTo>
                  <a:pt x="8165738" y="324517"/>
                </a:lnTo>
                <a:lnTo>
                  <a:pt x="8144140" y="283702"/>
                </a:lnTo>
                <a:lnTo>
                  <a:pt x="8117742" y="245639"/>
                </a:lnTo>
                <a:lnTo>
                  <a:pt x="8086544" y="210329"/>
                </a:lnTo>
                <a:lnTo>
                  <a:pt x="8050548" y="177772"/>
                </a:lnTo>
                <a:lnTo>
                  <a:pt x="8009752" y="147968"/>
                </a:lnTo>
                <a:lnTo>
                  <a:pt x="7964157" y="120916"/>
                </a:lnTo>
                <a:lnTo>
                  <a:pt x="7923954" y="101124"/>
                </a:lnTo>
                <a:lnTo>
                  <a:pt x="7881481" y="83415"/>
                </a:lnTo>
                <a:lnTo>
                  <a:pt x="7836739" y="67789"/>
                </a:lnTo>
                <a:lnTo>
                  <a:pt x="7789727" y="54246"/>
                </a:lnTo>
                <a:lnTo>
                  <a:pt x="7740445" y="42786"/>
                </a:lnTo>
                <a:lnTo>
                  <a:pt x="7688893" y="33409"/>
                </a:lnTo>
                <a:lnTo>
                  <a:pt x="7635072" y="26116"/>
                </a:lnTo>
                <a:lnTo>
                  <a:pt x="7578981" y="20906"/>
                </a:lnTo>
                <a:lnTo>
                  <a:pt x="7520621" y="17780"/>
                </a:lnTo>
                <a:lnTo>
                  <a:pt x="7459992" y="16738"/>
                </a:lnTo>
                <a:close/>
              </a:path>
              <a:path w="8397875" h="2112009">
                <a:moveTo>
                  <a:pt x="8230184" y="1400848"/>
                </a:moveTo>
                <a:lnTo>
                  <a:pt x="8194486" y="1407068"/>
                </a:lnTo>
                <a:lnTo>
                  <a:pt x="8159953" y="1425728"/>
                </a:lnTo>
                <a:lnTo>
                  <a:pt x="8126581" y="1456831"/>
                </a:lnTo>
                <a:lnTo>
                  <a:pt x="8094370" y="1500378"/>
                </a:lnTo>
                <a:lnTo>
                  <a:pt x="8073110" y="1528033"/>
                </a:lnTo>
                <a:lnTo>
                  <a:pt x="8011454" y="1578679"/>
                </a:lnTo>
                <a:lnTo>
                  <a:pt x="7971059" y="1601668"/>
                </a:lnTo>
                <a:lnTo>
                  <a:pt x="7924285" y="1623102"/>
                </a:lnTo>
                <a:lnTo>
                  <a:pt x="7871134" y="1642979"/>
                </a:lnTo>
                <a:lnTo>
                  <a:pt x="7811604" y="1661299"/>
                </a:lnTo>
                <a:lnTo>
                  <a:pt x="7755174" y="1676078"/>
                </a:lnTo>
                <a:lnTo>
                  <a:pt x="7701224" y="1688169"/>
                </a:lnTo>
                <a:lnTo>
                  <a:pt x="7649754" y="1697572"/>
                </a:lnTo>
                <a:lnTo>
                  <a:pt x="7600764" y="1704288"/>
                </a:lnTo>
                <a:lnTo>
                  <a:pt x="7554253" y="1708318"/>
                </a:lnTo>
                <a:lnTo>
                  <a:pt x="7510221" y="1709661"/>
                </a:lnTo>
                <a:lnTo>
                  <a:pt x="8351673" y="1709661"/>
                </a:lnTo>
                <a:lnTo>
                  <a:pt x="8372840" y="1672898"/>
                </a:lnTo>
                <a:lnTo>
                  <a:pt x="8394856" y="1601620"/>
                </a:lnTo>
                <a:lnTo>
                  <a:pt x="8397608" y="1564551"/>
                </a:lnTo>
                <a:lnTo>
                  <a:pt x="8394412" y="1532983"/>
                </a:lnTo>
                <a:lnTo>
                  <a:pt x="8368836" y="1475781"/>
                </a:lnTo>
                <a:lnTo>
                  <a:pt x="8320004" y="1428580"/>
                </a:lnTo>
                <a:lnTo>
                  <a:pt x="8261868" y="1403929"/>
                </a:lnTo>
                <a:lnTo>
                  <a:pt x="8230184" y="1400848"/>
                </a:lnTo>
                <a:close/>
              </a:path>
              <a:path w="8397875" h="2112009">
                <a:moveTo>
                  <a:pt x="8176185" y="351612"/>
                </a:moveTo>
                <a:lnTo>
                  <a:pt x="7459992" y="351612"/>
                </a:lnTo>
                <a:lnTo>
                  <a:pt x="7516381" y="353100"/>
                </a:lnTo>
                <a:lnTo>
                  <a:pt x="7570202" y="357564"/>
                </a:lnTo>
                <a:lnTo>
                  <a:pt x="7621455" y="365005"/>
                </a:lnTo>
                <a:lnTo>
                  <a:pt x="7670142" y="375423"/>
                </a:lnTo>
                <a:lnTo>
                  <a:pt x="7716261" y="388816"/>
                </a:lnTo>
                <a:lnTo>
                  <a:pt x="7759812" y="405186"/>
                </a:lnTo>
                <a:lnTo>
                  <a:pt x="7800796" y="424533"/>
                </a:lnTo>
                <a:lnTo>
                  <a:pt x="7839212" y="446856"/>
                </a:lnTo>
                <a:lnTo>
                  <a:pt x="7875060" y="472155"/>
                </a:lnTo>
                <a:lnTo>
                  <a:pt x="7908340" y="500430"/>
                </a:lnTo>
                <a:lnTo>
                  <a:pt x="7880698" y="522771"/>
                </a:lnTo>
                <a:lnTo>
                  <a:pt x="7849857" y="545819"/>
                </a:lnTo>
                <a:lnTo>
                  <a:pt x="7815818" y="569574"/>
                </a:lnTo>
                <a:lnTo>
                  <a:pt x="7778580" y="594036"/>
                </a:lnTo>
                <a:lnTo>
                  <a:pt x="7738145" y="619205"/>
                </a:lnTo>
                <a:lnTo>
                  <a:pt x="7694511" y="645081"/>
                </a:lnTo>
                <a:lnTo>
                  <a:pt x="7647678" y="671664"/>
                </a:lnTo>
                <a:lnTo>
                  <a:pt x="7597648" y="698953"/>
                </a:lnTo>
                <a:lnTo>
                  <a:pt x="7544420" y="726950"/>
                </a:lnTo>
                <a:lnTo>
                  <a:pt x="7487993" y="755653"/>
                </a:lnTo>
                <a:lnTo>
                  <a:pt x="7428369" y="785063"/>
                </a:lnTo>
                <a:lnTo>
                  <a:pt x="6857238" y="1056678"/>
                </a:lnTo>
                <a:lnTo>
                  <a:pt x="7611344" y="1056678"/>
                </a:lnTo>
                <a:lnTo>
                  <a:pt x="7723182" y="1003101"/>
                </a:lnTo>
                <a:lnTo>
                  <a:pt x="7777292" y="976274"/>
                </a:lnTo>
                <a:lnTo>
                  <a:pt x="7826258" y="951285"/>
                </a:lnTo>
                <a:lnTo>
                  <a:pt x="7870080" y="928132"/>
                </a:lnTo>
                <a:lnTo>
                  <a:pt x="7908756" y="906818"/>
                </a:lnTo>
                <a:lnTo>
                  <a:pt x="7942287" y="887340"/>
                </a:lnTo>
                <a:lnTo>
                  <a:pt x="7993913" y="853897"/>
                </a:lnTo>
                <a:lnTo>
                  <a:pt x="8043186" y="815240"/>
                </a:lnTo>
                <a:lnTo>
                  <a:pt x="8085889" y="775535"/>
                </a:lnTo>
                <a:lnTo>
                  <a:pt x="8122021" y="734782"/>
                </a:lnTo>
                <a:lnTo>
                  <a:pt x="8151583" y="692983"/>
                </a:lnTo>
                <a:lnTo>
                  <a:pt x="8174576" y="650136"/>
                </a:lnTo>
                <a:lnTo>
                  <a:pt x="8190998" y="606243"/>
                </a:lnTo>
                <a:lnTo>
                  <a:pt x="8200852" y="561302"/>
                </a:lnTo>
                <a:lnTo>
                  <a:pt x="8204136" y="515315"/>
                </a:lnTo>
                <a:lnTo>
                  <a:pt x="8201736" y="463485"/>
                </a:lnTo>
                <a:lnTo>
                  <a:pt x="8194536" y="414409"/>
                </a:lnTo>
                <a:lnTo>
                  <a:pt x="8182537" y="368086"/>
                </a:lnTo>
                <a:lnTo>
                  <a:pt x="8176185" y="3516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9356" y="4165250"/>
            <a:ext cx="8624696" cy="313096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>
            <a:hlinkClick r:id="rId2"/>
          </p:cNvPr>
          <p:cNvSpPr/>
          <p:nvPr/>
        </p:nvSpPr>
        <p:spPr>
          <a:xfrm>
            <a:off x="3846809" y="7058659"/>
            <a:ext cx="11343640" cy="71755"/>
          </a:xfrm>
          <a:custGeom>
            <a:avLst/>
            <a:gdLst/>
            <a:ahLst/>
            <a:cxnLst/>
            <a:rect l="l" t="t" r="r" b="b"/>
            <a:pathLst>
              <a:path w="11343640" h="71754">
                <a:moveTo>
                  <a:pt x="11343132" y="0"/>
                </a:moveTo>
                <a:lnTo>
                  <a:pt x="0" y="0"/>
                </a:lnTo>
                <a:lnTo>
                  <a:pt x="0" y="71628"/>
                </a:lnTo>
                <a:lnTo>
                  <a:pt x="11343132" y="71628"/>
                </a:lnTo>
                <a:lnTo>
                  <a:pt x="11343132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For</a:t>
            </a:r>
            <a:r>
              <a:rPr dirty="0" spc="-35"/>
              <a:t> </a:t>
            </a:r>
            <a:r>
              <a:rPr dirty="0"/>
              <a:t>more</a:t>
            </a:r>
            <a:r>
              <a:rPr dirty="0" spc="-10"/>
              <a:t> </a:t>
            </a:r>
            <a:r>
              <a:rPr dirty="0"/>
              <a:t>resources,</a:t>
            </a:r>
            <a:r>
              <a:rPr dirty="0" spc="-5"/>
              <a:t> </a:t>
            </a:r>
            <a:r>
              <a:rPr dirty="0"/>
              <a:t>check</a:t>
            </a:r>
            <a:r>
              <a:rPr dirty="0" spc="-40"/>
              <a:t> </a:t>
            </a:r>
            <a:r>
              <a:rPr dirty="0" spc="-25"/>
              <a:t>out </a:t>
            </a:r>
            <a:r>
              <a:rPr dirty="0"/>
              <a:t>our</a:t>
            </a:r>
            <a:r>
              <a:rPr dirty="0" spc="-10"/>
              <a:t> </a:t>
            </a:r>
            <a:r>
              <a:rPr dirty="0"/>
              <a:t>website</a:t>
            </a:r>
            <a:r>
              <a:rPr dirty="0" spc="-10"/>
              <a:t> </a:t>
            </a:r>
            <a:r>
              <a:rPr dirty="0" spc="-25"/>
              <a:t>at: </a:t>
            </a:r>
            <a:r>
              <a:rPr dirty="0" spc="-10">
                <a:solidFill>
                  <a:srgbClr val="0000FF"/>
                </a:solidFill>
                <a:hlinkClick r:id="rId2"/>
              </a:rPr>
              <a:t>www.limbrighteducation.com</a:t>
            </a:r>
            <a:r>
              <a:rPr dirty="0" spc="-10"/>
              <a:t>!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224169" y="5114021"/>
            <a:ext cx="5754370" cy="3108960"/>
          </a:xfrm>
          <a:custGeom>
            <a:avLst/>
            <a:gdLst/>
            <a:ahLst/>
            <a:cxnLst/>
            <a:rect l="l" t="t" r="r" b="b"/>
            <a:pathLst>
              <a:path w="5754370" h="3108959">
                <a:moveTo>
                  <a:pt x="1771762" y="1936622"/>
                </a:moveTo>
                <a:lnTo>
                  <a:pt x="1363637" y="1936622"/>
                </a:lnTo>
                <a:lnTo>
                  <a:pt x="1386778" y="1967436"/>
                </a:lnTo>
                <a:lnTo>
                  <a:pt x="1415265" y="2000343"/>
                </a:lnTo>
                <a:lnTo>
                  <a:pt x="1449101" y="2035344"/>
                </a:lnTo>
                <a:lnTo>
                  <a:pt x="1488287" y="2072436"/>
                </a:lnTo>
                <a:lnTo>
                  <a:pt x="1531187" y="2108248"/>
                </a:lnTo>
                <a:lnTo>
                  <a:pt x="1566883" y="2133827"/>
                </a:lnTo>
                <a:lnTo>
                  <a:pt x="1616646" y="2154288"/>
                </a:lnTo>
                <a:lnTo>
                  <a:pt x="1650014" y="2151264"/>
                </a:lnTo>
                <a:lnTo>
                  <a:pt x="1710474" y="2127075"/>
                </a:lnTo>
                <a:lnTo>
                  <a:pt x="1760356" y="2080103"/>
                </a:lnTo>
                <a:lnTo>
                  <a:pt x="1786403" y="2018713"/>
                </a:lnTo>
                <a:lnTo>
                  <a:pt x="1789658" y="1983130"/>
                </a:lnTo>
                <a:lnTo>
                  <a:pt x="1778495" y="1951507"/>
                </a:lnTo>
                <a:lnTo>
                  <a:pt x="1771762" y="1936622"/>
                </a:lnTo>
                <a:close/>
              </a:path>
              <a:path w="5754370" h="3108959">
                <a:moveTo>
                  <a:pt x="1049235" y="89293"/>
                </a:moveTo>
                <a:lnTo>
                  <a:pt x="999094" y="90400"/>
                </a:lnTo>
                <a:lnTo>
                  <a:pt x="949783" y="93722"/>
                </a:lnTo>
                <a:lnTo>
                  <a:pt x="901301" y="99259"/>
                </a:lnTo>
                <a:lnTo>
                  <a:pt x="853650" y="107009"/>
                </a:lnTo>
                <a:lnTo>
                  <a:pt x="806829" y="116975"/>
                </a:lnTo>
                <a:lnTo>
                  <a:pt x="760839" y="129154"/>
                </a:lnTo>
                <a:lnTo>
                  <a:pt x="715678" y="143549"/>
                </a:lnTo>
                <a:lnTo>
                  <a:pt x="671349" y="160157"/>
                </a:lnTo>
                <a:lnTo>
                  <a:pt x="627849" y="178980"/>
                </a:lnTo>
                <a:lnTo>
                  <a:pt x="585180" y="200018"/>
                </a:lnTo>
                <a:lnTo>
                  <a:pt x="543341" y="223270"/>
                </a:lnTo>
                <a:lnTo>
                  <a:pt x="502333" y="248736"/>
                </a:lnTo>
                <a:lnTo>
                  <a:pt x="462156" y="276417"/>
                </a:lnTo>
                <a:lnTo>
                  <a:pt x="422809" y="306312"/>
                </a:lnTo>
                <a:lnTo>
                  <a:pt x="384293" y="338421"/>
                </a:lnTo>
                <a:lnTo>
                  <a:pt x="346607" y="372745"/>
                </a:lnTo>
                <a:lnTo>
                  <a:pt x="309753" y="409282"/>
                </a:lnTo>
                <a:lnTo>
                  <a:pt x="274383" y="447378"/>
                </a:lnTo>
                <a:lnTo>
                  <a:pt x="241157" y="486374"/>
                </a:lnTo>
                <a:lnTo>
                  <a:pt x="210074" y="526272"/>
                </a:lnTo>
                <a:lnTo>
                  <a:pt x="181135" y="567071"/>
                </a:lnTo>
                <a:lnTo>
                  <a:pt x="154340" y="608770"/>
                </a:lnTo>
                <a:lnTo>
                  <a:pt x="129688" y="651371"/>
                </a:lnTo>
                <a:lnTo>
                  <a:pt x="107180" y="694873"/>
                </a:lnTo>
                <a:lnTo>
                  <a:pt x="86816" y="739276"/>
                </a:lnTo>
                <a:lnTo>
                  <a:pt x="68595" y="784580"/>
                </a:lnTo>
                <a:lnTo>
                  <a:pt x="52518" y="830786"/>
                </a:lnTo>
                <a:lnTo>
                  <a:pt x="38585" y="877892"/>
                </a:lnTo>
                <a:lnTo>
                  <a:pt x="26795" y="925900"/>
                </a:lnTo>
                <a:lnTo>
                  <a:pt x="17148" y="974810"/>
                </a:lnTo>
                <a:lnTo>
                  <a:pt x="9646" y="1024621"/>
                </a:lnTo>
                <a:lnTo>
                  <a:pt x="4287" y="1075333"/>
                </a:lnTo>
                <a:lnTo>
                  <a:pt x="1071" y="1126946"/>
                </a:lnTo>
                <a:lnTo>
                  <a:pt x="0" y="1179461"/>
                </a:lnTo>
                <a:lnTo>
                  <a:pt x="835" y="1241870"/>
                </a:lnTo>
                <a:lnTo>
                  <a:pt x="3340" y="1302096"/>
                </a:lnTo>
                <a:lnTo>
                  <a:pt x="7516" y="1360139"/>
                </a:lnTo>
                <a:lnTo>
                  <a:pt x="13362" y="1415999"/>
                </a:lnTo>
                <a:lnTo>
                  <a:pt x="20878" y="1469677"/>
                </a:lnTo>
                <a:lnTo>
                  <a:pt x="30064" y="1521172"/>
                </a:lnTo>
                <a:lnTo>
                  <a:pt x="40921" y="1570484"/>
                </a:lnTo>
                <a:lnTo>
                  <a:pt x="53447" y="1617613"/>
                </a:lnTo>
                <a:lnTo>
                  <a:pt x="67644" y="1662559"/>
                </a:lnTo>
                <a:lnTo>
                  <a:pt x="83511" y="1705322"/>
                </a:lnTo>
                <a:lnTo>
                  <a:pt x="101048" y="1745902"/>
                </a:lnTo>
                <a:lnTo>
                  <a:pt x="120255" y="1784300"/>
                </a:lnTo>
                <a:lnTo>
                  <a:pt x="141132" y="1820514"/>
                </a:lnTo>
                <a:lnTo>
                  <a:pt x="163679" y="1854546"/>
                </a:lnTo>
                <a:lnTo>
                  <a:pt x="187896" y="1886394"/>
                </a:lnTo>
                <a:lnTo>
                  <a:pt x="217538" y="1920223"/>
                </a:lnTo>
                <a:lnTo>
                  <a:pt x="249591" y="1951546"/>
                </a:lnTo>
                <a:lnTo>
                  <a:pt x="284055" y="1980363"/>
                </a:lnTo>
                <a:lnTo>
                  <a:pt x="320930" y="2006674"/>
                </a:lnTo>
                <a:lnTo>
                  <a:pt x="360216" y="2030479"/>
                </a:lnTo>
                <a:lnTo>
                  <a:pt x="401913" y="2051778"/>
                </a:lnTo>
                <a:lnTo>
                  <a:pt x="446020" y="2070571"/>
                </a:lnTo>
                <a:lnTo>
                  <a:pt x="492539" y="2086858"/>
                </a:lnTo>
                <a:lnTo>
                  <a:pt x="541468" y="2100640"/>
                </a:lnTo>
                <a:lnTo>
                  <a:pt x="592808" y="2111916"/>
                </a:lnTo>
                <a:lnTo>
                  <a:pt x="646559" y="2120686"/>
                </a:lnTo>
                <a:lnTo>
                  <a:pt x="702720" y="2126950"/>
                </a:lnTo>
                <a:lnTo>
                  <a:pt x="761292" y="2130708"/>
                </a:lnTo>
                <a:lnTo>
                  <a:pt x="822274" y="2131961"/>
                </a:lnTo>
                <a:lnTo>
                  <a:pt x="860522" y="2129989"/>
                </a:lnTo>
                <a:lnTo>
                  <a:pt x="902342" y="2124073"/>
                </a:lnTo>
                <a:lnTo>
                  <a:pt x="947734" y="2114213"/>
                </a:lnTo>
                <a:lnTo>
                  <a:pt x="996699" y="2100408"/>
                </a:lnTo>
                <a:lnTo>
                  <a:pt x="1049235" y="2082660"/>
                </a:lnTo>
                <a:lnTo>
                  <a:pt x="1088911" y="2067606"/>
                </a:lnTo>
                <a:lnTo>
                  <a:pt x="1130332" y="2050615"/>
                </a:lnTo>
                <a:lnTo>
                  <a:pt x="1173500" y="2031689"/>
                </a:lnTo>
                <a:lnTo>
                  <a:pt x="1218415" y="2010827"/>
                </a:lnTo>
                <a:lnTo>
                  <a:pt x="1265076" y="1988028"/>
                </a:lnTo>
                <a:lnTo>
                  <a:pt x="1313483" y="1963293"/>
                </a:lnTo>
                <a:lnTo>
                  <a:pt x="1363637" y="1936622"/>
                </a:lnTo>
                <a:lnTo>
                  <a:pt x="1771762" y="1936622"/>
                </a:lnTo>
                <a:lnTo>
                  <a:pt x="1752920" y="1894301"/>
                </a:lnTo>
                <a:lnTo>
                  <a:pt x="1735709" y="1852917"/>
                </a:lnTo>
                <a:lnTo>
                  <a:pt x="1717233" y="1806397"/>
                </a:lnTo>
                <a:lnTo>
                  <a:pt x="798093" y="1806397"/>
                </a:lnTo>
                <a:lnTo>
                  <a:pt x="745829" y="1804014"/>
                </a:lnTo>
                <a:lnTo>
                  <a:pt x="696937" y="1796864"/>
                </a:lnTo>
                <a:lnTo>
                  <a:pt x="651417" y="1784948"/>
                </a:lnTo>
                <a:lnTo>
                  <a:pt x="609269" y="1768265"/>
                </a:lnTo>
                <a:lnTo>
                  <a:pt x="570493" y="1746815"/>
                </a:lnTo>
                <a:lnTo>
                  <a:pt x="535089" y="1720597"/>
                </a:lnTo>
                <a:lnTo>
                  <a:pt x="503056" y="1689611"/>
                </a:lnTo>
                <a:lnTo>
                  <a:pt x="474395" y="1653857"/>
                </a:lnTo>
                <a:lnTo>
                  <a:pt x="435550" y="1586734"/>
                </a:lnTo>
                <a:lnTo>
                  <a:pt x="419364" y="1548596"/>
                </a:lnTo>
                <a:lnTo>
                  <a:pt x="405335" y="1507408"/>
                </a:lnTo>
                <a:lnTo>
                  <a:pt x="393465" y="1463168"/>
                </a:lnTo>
                <a:lnTo>
                  <a:pt x="383752" y="1415878"/>
                </a:lnTo>
                <a:lnTo>
                  <a:pt x="376197" y="1365537"/>
                </a:lnTo>
                <a:lnTo>
                  <a:pt x="370801" y="1312146"/>
                </a:lnTo>
                <a:lnTo>
                  <a:pt x="367563" y="1255704"/>
                </a:lnTo>
                <a:lnTo>
                  <a:pt x="366483" y="1196212"/>
                </a:lnTo>
                <a:lnTo>
                  <a:pt x="367937" y="1145548"/>
                </a:lnTo>
                <a:lnTo>
                  <a:pt x="372298" y="1095879"/>
                </a:lnTo>
                <a:lnTo>
                  <a:pt x="379566" y="1047205"/>
                </a:lnTo>
                <a:lnTo>
                  <a:pt x="389740" y="999527"/>
                </a:lnTo>
                <a:lnTo>
                  <a:pt x="402822" y="952843"/>
                </a:lnTo>
                <a:lnTo>
                  <a:pt x="418811" y="907154"/>
                </a:lnTo>
                <a:lnTo>
                  <a:pt x="437706" y="862460"/>
                </a:lnTo>
                <a:lnTo>
                  <a:pt x="459508" y="818761"/>
                </a:lnTo>
                <a:lnTo>
                  <a:pt x="484216" y="776056"/>
                </a:lnTo>
                <a:lnTo>
                  <a:pt x="511831" y="734346"/>
                </a:lnTo>
                <a:lnTo>
                  <a:pt x="542352" y="693631"/>
                </a:lnTo>
                <a:lnTo>
                  <a:pt x="575779" y="653910"/>
                </a:lnTo>
                <a:lnTo>
                  <a:pt x="611209" y="616323"/>
                </a:lnTo>
                <a:lnTo>
                  <a:pt x="647738" y="582005"/>
                </a:lnTo>
                <a:lnTo>
                  <a:pt x="685364" y="550954"/>
                </a:lnTo>
                <a:lnTo>
                  <a:pt x="724090" y="523172"/>
                </a:lnTo>
                <a:lnTo>
                  <a:pt x="763913" y="498659"/>
                </a:lnTo>
                <a:lnTo>
                  <a:pt x="804835" y="477413"/>
                </a:lnTo>
                <a:lnTo>
                  <a:pt x="846855" y="459436"/>
                </a:lnTo>
                <a:lnTo>
                  <a:pt x="889974" y="444728"/>
                </a:lnTo>
                <a:lnTo>
                  <a:pt x="934190" y="433288"/>
                </a:lnTo>
                <a:lnTo>
                  <a:pt x="979505" y="425116"/>
                </a:lnTo>
                <a:lnTo>
                  <a:pt x="1025918" y="420213"/>
                </a:lnTo>
                <a:lnTo>
                  <a:pt x="1073429" y="418579"/>
                </a:lnTo>
                <a:lnTo>
                  <a:pt x="1664408" y="418579"/>
                </a:lnTo>
                <a:lnTo>
                  <a:pt x="1661067" y="388093"/>
                </a:lnTo>
                <a:lnTo>
                  <a:pt x="1629440" y="319956"/>
                </a:lnTo>
                <a:lnTo>
                  <a:pt x="1601766" y="287893"/>
                </a:lnTo>
                <a:lnTo>
                  <a:pt x="1566187" y="257167"/>
                </a:lnTo>
                <a:lnTo>
                  <a:pt x="1522701" y="227778"/>
                </a:lnTo>
                <a:lnTo>
                  <a:pt x="1471309" y="199726"/>
                </a:lnTo>
                <a:lnTo>
                  <a:pt x="1412011" y="173012"/>
                </a:lnTo>
                <a:lnTo>
                  <a:pt x="1355402" y="150803"/>
                </a:lnTo>
                <a:lnTo>
                  <a:pt x="1300388" y="132010"/>
                </a:lnTo>
                <a:lnTo>
                  <a:pt x="1246967" y="116633"/>
                </a:lnTo>
                <a:lnTo>
                  <a:pt x="1195142" y="104673"/>
                </a:lnTo>
                <a:lnTo>
                  <a:pt x="1144911" y="96129"/>
                </a:lnTo>
                <a:lnTo>
                  <a:pt x="1096276" y="91002"/>
                </a:lnTo>
                <a:lnTo>
                  <a:pt x="1049235" y="89293"/>
                </a:lnTo>
                <a:close/>
              </a:path>
              <a:path w="5754370" h="3108959">
                <a:moveTo>
                  <a:pt x="1664408" y="418579"/>
                </a:moveTo>
                <a:lnTo>
                  <a:pt x="1073429" y="418579"/>
                </a:lnTo>
                <a:lnTo>
                  <a:pt x="1089529" y="419626"/>
                </a:lnTo>
                <a:lnTo>
                  <a:pt x="1108071" y="422767"/>
                </a:lnTo>
                <a:lnTo>
                  <a:pt x="1152486" y="435317"/>
                </a:lnTo>
                <a:lnTo>
                  <a:pt x="1206673" y="456717"/>
                </a:lnTo>
                <a:lnTo>
                  <a:pt x="1270622" y="487413"/>
                </a:lnTo>
                <a:lnTo>
                  <a:pt x="1261030" y="539674"/>
                </a:lnTo>
                <a:lnTo>
                  <a:pt x="1252716" y="590426"/>
                </a:lnTo>
                <a:lnTo>
                  <a:pt x="1245681" y="639668"/>
                </a:lnTo>
                <a:lnTo>
                  <a:pt x="1239926" y="687400"/>
                </a:lnTo>
                <a:lnTo>
                  <a:pt x="1235449" y="733503"/>
                </a:lnTo>
                <a:lnTo>
                  <a:pt x="1232250" y="777860"/>
                </a:lnTo>
                <a:lnTo>
                  <a:pt x="1230330" y="820472"/>
                </a:lnTo>
                <a:lnTo>
                  <a:pt x="1229690" y="861339"/>
                </a:lnTo>
                <a:lnTo>
                  <a:pt x="1229954" y="895182"/>
                </a:lnTo>
                <a:lnTo>
                  <a:pt x="1232072" y="969465"/>
                </a:lnTo>
                <a:lnTo>
                  <a:pt x="1233924" y="1009906"/>
                </a:lnTo>
                <a:lnTo>
                  <a:pt x="1236306" y="1052546"/>
                </a:lnTo>
                <a:lnTo>
                  <a:pt x="1239217" y="1097385"/>
                </a:lnTo>
                <a:lnTo>
                  <a:pt x="1242748" y="1145548"/>
                </a:lnTo>
                <a:lnTo>
                  <a:pt x="1246627" y="1193662"/>
                </a:lnTo>
                <a:lnTo>
                  <a:pt x="1251125" y="1245099"/>
                </a:lnTo>
                <a:lnTo>
                  <a:pt x="1256153" y="1298735"/>
                </a:lnTo>
                <a:lnTo>
                  <a:pt x="1261710" y="1354571"/>
                </a:lnTo>
                <a:lnTo>
                  <a:pt x="1267795" y="1412606"/>
                </a:lnTo>
                <a:lnTo>
                  <a:pt x="1274410" y="1472841"/>
                </a:lnTo>
                <a:lnTo>
                  <a:pt x="1281554" y="1535274"/>
                </a:lnTo>
                <a:lnTo>
                  <a:pt x="1289227" y="1599907"/>
                </a:lnTo>
                <a:lnTo>
                  <a:pt x="1243014" y="1639493"/>
                </a:lnTo>
                <a:lnTo>
                  <a:pt x="1201117" y="1673424"/>
                </a:lnTo>
                <a:lnTo>
                  <a:pt x="1163537" y="1701700"/>
                </a:lnTo>
                <a:lnTo>
                  <a:pt x="1130275" y="1724320"/>
                </a:lnTo>
                <a:lnTo>
                  <a:pt x="1058284" y="1761179"/>
                </a:lnTo>
                <a:lnTo>
                  <a:pt x="1012240" y="1777458"/>
                </a:lnTo>
                <a:lnTo>
                  <a:pt x="963199" y="1790118"/>
                </a:lnTo>
                <a:lnTo>
                  <a:pt x="911161" y="1799162"/>
                </a:lnTo>
                <a:lnTo>
                  <a:pt x="856126" y="1804588"/>
                </a:lnTo>
                <a:lnTo>
                  <a:pt x="798093" y="1806397"/>
                </a:lnTo>
                <a:lnTo>
                  <a:pt x="1717233" y="1806397"/>
                </a:lnTo>
                <a:lnTo>
                  <a:pt x="1685895" y="1725954"/>
                </a:lnTo>
                <a:lnTo>
                  <a:pt x="1665887" y="1672495"/>
                </a:lnTo>
                <a:lnTo>
                  <a:pt x="1649143" y="1625720"/>
                </a:lnTo>
                <a:lnTo>
                  <a:pt x="1635664" y="1585626"/>
                </a:lnTo>
                <a:lnTo>
                  <a:pt x="1618500" y="1525485"/>
                </a:lnTo>
                <a:lnTo>
                  <a:pt x="1609658" y="1485242"/>
                </a:lnTo>
                <a:lnTo>
                  <a:pt x="1602257" y="1441051"/>
                </a:lnTo>
                <a:lnTo>
                  <a:pt x="1596298" y="1392910"/>
                </a:lnTo>
                <a:lnTo>
                  <a:pt x="1591780" y="1340821"/>
                </a:lnTo>
                <a:lnTo>
                  <a:pt x="1588704" y="1284782"/>
                </a:lnTo>
                <a:lnTo>
                  <a:pt x="1587070" y="1224794"/>
                </a:lnTo>
                <a:lnTo>
                  <a:pt x="1586877" y="1160856"/>
                </a:lnTo>
                <a:lnTo>
                  <a:pt x="1587474" y="1099029"/>
                </a:lnTo>
                <a:lnTo>
                  <a:pt x="1588332" y="1040050"/>
                </a:lnTo>
                <a:lnTo>
                  <a:pt x="1589451" y="983920"/>
                </a:lnTo>
                <a:lnTo>
                  <a:pt x="1590832" y="930638"/>
                </a:lnTo>
                <a:lnTo>
                  <a:pt x="1592473" y="880205"/>
                </a:lnTo>
                <a:lnTo>
                  <a:pt x="1594376" y="832620"/>
                </a:lnTo>
                <a:lnTo>
                  <a:pt x="1596541" y="787884"/>
                </a:lnTo>
                <a:lnTo>
                  <a:pt x="1598968" y="745997"/>
                </a:lnTo>
                <a:lnTo>
                  <a:pt x="1603400" y="684905"/>
                </a:lnTo>
                <a:lnTo>
                  <a:pt x="1608498" y="631105"/>
                </a:lnTo>
                <a:lnTo>
                  <a:pt x="1614265" y="584599"/>
                </a:lnTo>
                <a:lnTo>
                  <a:pt x="1620701" y="545384"/>
                </a:lnTo>
                <a:lnTo>
                  <a:pt x="1644087" y="493227"/>
                </a:lnTo>
                <a:lnTo>
                  <a:pt x="1655716" y="471600"/>
                </a:lnTo>
                <a:lnTo>
                  <a:pt x="1662694" y="448579"/>
                </a:lnTo>
                <a:lnTo>
                  <a:pt x="1665020" y="424167"/>
                </a:lnTo>
                <a:lnTo>
                  <a:pt x="1664408" y="418579"/>
                </a:lnTo>
                <a:close/>
              </a:path>
              <a:path w="5754370" h="3108959">
                <a:moveTo>
                  <a:pt x="3599874" y="418579"/>
                </a:moveTo>
                <a:lnTo>
                  <a:pt x="3145409" y="418579"/>
                </a:lnTo>
                <a:lnTo>
                  <a:pt x="3173684" y="422597"/>
                </a:lnTo>
                <a:lnTo>
                  <a:pt x="3198983" y="434652"/>
                </a:lnTo>
                <a:lnTo>
                  <a:pt x="3240652" y="482873"/>
                </a:lnTo>
                <a:lnTo>
                  <a:pt x="3257022" y="519039"/>
                </a:lnTo>
                <a:lnTo>
                  <a:pt x="3270416" y="563241"/>
                </a:lnTo>
                <a:lnTo>
                  <a:pt x="3280833" y="615481"/>
                </a:lnTo>
                <a:lnTo>
                  <a:pt x="3288274" y="675757"/>
                </a:lnTo>
                <a:lnTo>
                  <a:pt x="3292739" y="744070"/>
                </a:lnTo>
                <a:lnTo>
                  <a:pt x="3294137" y="815801"/>
                </a:lnTo>
                <a:lnTo>
                  <a:pt x="3294202" y="822274"/>
                </a:lnTo>
                <a:lnTo>
                  <a:pt x="3293820" y="850997"/>
                </a:lnTo>
                <a:lnTo>
                  <a:pt x="3292600" y="890646"/>
                </a:lnTo>
                <a:lnTo>
                  <a:pt x="3290568" y="939365"/>
                </a:lnTo>
                <a:lnTo>
                  <a:pt x="3284874" y="1054939"/>
                </a:lnTo>
                <a:lnTo>
                  <a:pt x="3282838" y="1103655"/>
                </a:lnTo>
                <a:lnTo>
                  <a:pt x="3281617" y="1143303"/>
                </a:lnTo>
                <a:lnTo>
                  <a:pt x="3281210" y="1173886"/>
                </a:lnTo>
                <a:lnTo>
                  <a:pt x="3281616" y="1221761"/>
                </a:lnTo>
                <a:lnTo>
                  <a:pt x="3282836" y="1270508"/>
                </a:lnTo>
                <a:lnTo>
                  <a:pt x="3284870" y="1320126"/>
                </a:lnTo>
                <a:lnTo>
                  <a:pt x="3287718" y="1370617"/>
                </a:lnTo>
                <a:lnTo>
                  <a:pt x="3291381" y="1421980"/>
                </a:lnTo>
                <a:lnTo>
                  <a:pt x="3295858" y="1474215"/>
                </a:lnTo>
                <a:lnTo>
                  <a:pt x="3301150" y="1527322"/>
                </a:lnTo>
                <a:lnTo>
                  <a:pt x="3307257" y="1581302"/>
                </a:lnTo>
                <a:lnTo>
                  <a:pt x="3359340" y="1988718"/>
                </a:lnTo>
                <a:lnTo>
                  <a:pt x="3370036" y="2042152"/>
                </a:lnTo>
                <a:lnTo>
                  <a:pt x="3388486" y="2085870"/>
                </a:lnTo>
                <a:lnTo>
                  <a:pt x="3414687" y="2119871"/>
                </a:lnTo>
                <a:lnTo>
                  <a:pt x="3448639" y="2144156"/>
                </a:lnTo>
                <a:lnTo>
                  <a:pt x="3490342" y="2158727"/>
                </a:lnTo>
                <a:lnTo>
                  <a:pt x="3539794" y="2163584"/>
                </a:lnTo>
                <a:lnTo>
                  <a:pt x="3578106" y="2160388"/>
                </a:lnTo>
                <a:lnTo>
                  <a:pt x="3644618" y="2134813"/>
                </a:lnTo>
                <a:lnTo>
                  <a:pt x="3696010" y="2084933"/>
                </a:lnTo>
                <a:lnTo>
                  <a:pt x="3722522" y="2018420"/>
                </a:lnTo>
                <a:lnTo>
                  <a:pt x="3725837" y="1979409"/>
                </a:lnTo>
                <a:lnTo>
                  <a:pt x="3725212" y="1939836"/>
                </a:lnTo>
                <a:lnTo>
                  <a:pt x="3723336" y="1897384"/>
                </a:lnTo>
                <a:lnTo>
                  <a:pt x="3720211" y="1852054"/>
                </a:lnTo>
                <a:lnTo>
                  <a:pt x="3715835" y="1803846"/>
                </a:lnTo>
                <a:lnTo>
                  <a:pt x="3710210" y="1752759"/>
                </a:lnTo>
                <a:lnTo>
                  <a:pt x="3703334" y="1698793"/>
                </a:lnTo>
                <a:lnTo>
                  <a:pt x="3695208" y="1641950"/>
                </a:lnTo>
                <a:lnTo>
                  <a:pt x="3676460" y="1522479"/>
                </a:lnTo>
                <a:lnTo>
                  <a:pt x="3668337" y="1465550"/>
                </a:lnTo>
                <a:lnTo>
                  <a:pt x="3661463" y="1411440"/>
                </a:lnTo>
                <a:lnTo>
                  <a:pt x="3655839" y="1360150"/>
                </a:lnTo>
                <a:lnTo>
                  <a:pt x="3651464" y="1311680"/>
                </a:lnTo>
                <a:lnTo>
                  <a:pt x="3648339" y="1266029"/>
                </a:lnTo>
                <a:lnTo>
                  <a:pt x="3646464" y="1223196"/>
                </a:lnTo>
                <a:lnTo>
                  <a:pt x="3645839" y="1183182"/>
                </a:lnTo>
                <a:lnTo>
                  <a:pt x="3647694" y="1010170"/>
                </a:lnTo>
                <a:lnTo>
                  <a:pt x="3647584" y="818967"/>
                </a:lnTo>
                <a:lnTo>
                  <a:pt x="3645482" y="755486"/>
                </a:lnTo>
                <a:lnTo>
                  <a:pt x="3641819" y="692048"/>
                </a:lnTo>
                <a:lnTo>
                  <a:pt x="3636704" y="631958"/>
                </a:lnTo>
                <a:lnTo>
                  <a:pt x="3630138" y="575218"/>
                </a:lnTo>
                <a:lnTo>
                  <a:pt x="3622120" y="521827"/>
                </a:lnTo>
                <a:lnTo>
                  <a:pt x="3612652" y="471784"/>
                </a:lnTo>
                <a:lnTo>
                  <a:pt x="3601732" y="425091"/>
                </a:lnTo>
                <a:lnTo>
                  <a:pt x="3599874" y="418579"/>
                </a:lnTo>
                <a:close/>
              </a:path>
              <a:path w="5754370" h="3108959">
                <a:moveTo>
                  <a:pt x="2310104" y="0"/>
                </a:moveTo>
                <a:lnTo>
                  <a:pt x="2238246" y="12790"/>
                </a:lnTo>
                <a:lnTo>
                  <a:pt x="2178951" y="51155"/>
                </a:lnTo>
                <a:lnTo>
                  <a:pt x="2139186" y="109527"/>
                </a:lnTo>
                <a:lnTo>
                  <a:pt x="2125929" y="182321"/>
                </a:lnTo>
                <a:lnTo>
                  <a:pt x="2126336" y="215690"/>
                </a:lnTo>
                <a:lnTo>
                  <a:pt x="2127557" y="256266"/>
                </a:lnTo>
                <a:lnTo>
                  <a:pt x="2129648" y="305104"/>
                </a:lnTo>
                <a:lnTo>
                  <a:pt x="2135292" y="414049"/>
                </a:lnTo>
                <a:lnTo>
                  <a:pt x="2137324" y="461837"/>
                </a:lnTo>
                <a:lnTo>
                  <a:pt x="2138541" y="502416"/>
                </a:lnTo>
                <a:lnTo>
                  <a:pt x="2138946" y="535787"/>
                </a:lnTo>
                <a:lnTo>
                  <a:pt x="2138651" y="576928"/>
                </a:lnTo>
                <a:lnTo>
                  <a:pt x="2137848" y="618990"/>
                </a:lnTo>
                <a:lnTo>
                  <a:pt x="2136518" y="664064"/>
                </a:lnTo>
                <a:lnTo>
                  <a:pt x="2134630" y="712740"/>
                </a:lnTo>
                <a:lnTo>
                  <a:pt x="2132203" y="764374"/>
                </a:lnTo>
                <a:lnTo>
                  <a:pt x="2129034" y="822274"/>
                </a:lnTo>
                <a:lnTo>
                  <a:pt x="2125729" y="876517"/>
                </a:lnTo>
                <a:lnTo>
                  <a:pt x="2121682" y="937025"/>
                </a:lnTo>
                <a:lnTo>
                  <a:pt x="2117097" y="1000491"/>
                </a:lnTo>
                <a:lnTo>
                  <a:pt x="2106846" y="1133337"/>
                </a:lnTo>
                <a:lnTo>
                  <a:pt x="2102260" y="1196803"/>
                </a:lnTo>
                <a:lnTo>
                  <a:pt x="2098214" y="1257311"/>
                </a:lnTo>
                <a:lnTo>
                  <a:pt x="2094708" y="1314861"/>
                </a:lnTo>
                <a:lnTo>
                  <a:pt x="2091686" y="1370617"/>
                </a:lnTo>
                <a:lnTo>
                  <a:pt x="2089278" y="1421980"/>
                </a:lnTo>
                <a:lnTo>
                  <a:pt x="2087424" y="1469763"/>
                </a:lnTo>
                <a:lnTo>
                  <a:pt x="2086076" y="1515481"/>
                </a:lnTo>
                <a:lnTo>
                  <a:pt x="2085266" y="1558240"/>
                </a:lnTo>
                <a:lnTo>
                  <a:pt x="2084997" y="1598040"/>
                </a:lnTo>
                <a:lnTo>
                  <a:pt x="2085754" y="1629435"/>
                </a:lnTo>
                <a:lnTo>
                  <a:pt x="2088024" y="1667805"/>
                </a:lnTo>
                <a:lnTo>
                  <a:pt x="2091806" y="1713151"/>
                </a:lnTo>
                <a:lnTo>
                  <a:pt x="2102386" y="1817798"/>
                </a:lnTo>
                <a:lnTo>
                  <a:pt x="2106164" y="1863143"/>
                </a:lnTo>
                <a:lnTo>
                  <a:pt x="2108433" y="1901512"/>
                </a:lnTo>
                <a:lnTo>
                  <a:pt x="2109190" y="1932901"/>
                </a:lnTo>
                <a:lnTo>
                  <a:pt x="2112329" y="1972785"/>
                </a:lnTo>
                <a:lnTo>
                  <a:pt x="2137442" y="2040690"/>
                </a:lnTo>
                <a:lnTo>
                  <a:pt x="2186510" y="2091501"/>
                </a:lnTo>
                <a:lnTo>
                  <a:pt x="2252548" y="2117543"/>
                </a:lnTo>
                <a:lnTo>
                  <a:pt x="2291499" y="2120798"/>
                </a:lnTo>
                <a:lnTo>
                  <a:pt x="2329693" y="2117543"/>
                </a:lnTo>
                <a:lnTo>
                  <a:pt x="2395272" y="2091501"/>
                </a:lnTo>
                <a:lnTo>
                  <a:pt x="2445038" y="2040690"/>
                </a:lnTo>
                <a:lnTo>
                  <a:pt x="2470622" y="1972785"/>
                </a:lnTo>
                <a:lnTo>
                  <a:pt x="2473820" y="1932901"/>
                </a:lnTo>
                <a:lnTo>
                  <a:pt x="2473122" y="1901512"/>
                </a:lnTo>
                <a:lnTo>
                  <a:pt x="2471029" y="1863143"/>
                </a:lnTo>
                <a:lnTo>
                  <a:pt x="2467540" y="1817798"/>
                </a:lnTo>
                <a:lnTo>
                  <a:pt x="2457773" y="1713151"/>
                </a:lnTo>
                <a:lnTo>
                  <a:pt x="2454284" y="1667805"/>
                </a:lnTo>
                <a:lnTo>
                  <a:pt x="2452191" y="1629435"/>
                </a:lnTo>
                <a:lnTo>
                  <a:pt x="2451493" y="1598040"/>
                </a:lnTo>
                <a:lnTo>
                  <a:pt x="2452191" y="1553973"/>
                </a:lnTo>
                <a:lnTo>
                  <a:pt x="2454284" y="1509209"/>
                </a:lnTo>
                <a:lnTo>
                  <a:pt x="2457773" y="1463747"/>
                </a:lnTo>
                <a:lnTo>
                  <a:pt x="2462657" y="1417586"/>
                </a:lnTo>
                <a:lnTo>
                  <a:pt x="2468583" y="1365030"/>
                </a:lnTo>
                <a:lnTo>
                  <a:pt x="2473350" y="1317126"/>
                </a:lnTo>
                <a:lnTo>
                  <a:pt x="2476955" y="1273875"/>
                </a:lnTo>
                <a:lnTo>
                  <a:pt x="2479395" y="1235278"/>
                </a:lnTo>
                <a:lnTo>
                  <a:pt x="2494718" y="1183032"/>
                </a:lnTo>
                <a:lnTo>
                  <a:pt x="2510921" y="1132196"/>
                </a:lnTo>
                <a:lnTo>
                  <a:pt x="2528005" y="1082769"/>
                </a:lnTo>
                <a:lnTo>
                  <a:pt x="2545970" y="1034752"/>
                </a:lnTo>
                <a:lnTo>
                  <a:pt x="2564815" y="988144"/>
                </a:lnTo>
                <a:lnTo>
                  <a:pt x="2584542" y="942944"/>
                </a:lnTo>
                <a:lnTo>
                  <a:pt x="2605148" y="899154"/>
                </a:lnTo>
                <a:lnTo>
                  <a:pt x="2626636" y="856773"/>
                </a:lnTo>
                <a:lnTo>
                  <a:pt x="2649005" y="815801"/>
                </a:lnTo>
                <a:lnTo>
                  <a:pt x="2672255" y="776238"/>
                </a:lnTo>
                <a:lnTo>
                  <a:pt x="2696385" y="738083"/>
                </a:lnTo>
                <a:lnTo>
                  <a:pt x="2721396" y="701337"/>
                </a:lnTo>
                <a:lnTo>
                  <a:pt x="2747289" y="666000"/>
                </a:lnTo>
                <a:lnTo>
                  <a:pt x="2785426" y="618990"/>
                </a:lnTo>
                <a:lnTo>
                  <a:pt x="2823936" y="576928"/>
                </a:lnTo>
                <a:lnTo>
                  <a:pt x="2862817" y="539815"/>
                </a:lnTo>
                <a:lnTo>
                  <a:pt x="2902070" y="507651"/>
                </a:lnTo>
                <a:lnTo>
                  <a:pt x="2941696" y="480434"/>
                </a:lnTo>
                <a:lnTo>
                  <a:pt x="2979278" y="459511"/>
                </a:lnTo>
                <a:lnTo>
                  <a:pt x="2503576" y="459511"/>
                </a:lnTo>
                <a:lnTo>
                  <a:pt x="2498001" y="241846"/>
                </a:lnTo>
                <a:lnTo>
                  <a:pt x="2490065" y="177684"/>
                </a:lnTo>
                <a:lnTo>
                  <a:pt x="2475827" y="123392"/>
                </a:lnTo>
                <a:lnTo>
                  <a:pt x="2455286" y="78971"/>
                </a:lnTo>
                <a:lnTo>
                  <a:pt x="2428433" y="44414"/>
                </a:lnTo>
                <a:lnTo>
                  <a:pt x="2395299" y="19743"/>
                </a:lnTo>
                <a:lnTo>
                  <a:pt x="2355852" y="4935"/>
                </a:lnTo>
                <a:lnTo>
                  <a:pt x="2310104" y="0"/>
                </a:lnTo>
                <a:close/>
              </a:path>
              <a:path w="5754370" h="3108959">
                <a:moveTo>
                  <a:pt x="3145409" y="42786"/>
                </a:moveTo>
                <a:lnTo>
                  <a:pt x="3104246" y="44422"/>
                </a:lnTo>
                <a:lnTo>
                  <a:pt x="3063346" y="49297"/>
                </a:lnTo>
                <a:lnTo>
                  <a:pt x="3022512" y="57437"/>
                </a:lnTo>
                <a:lnTo>
                  <a:pt x="2981809" y="68832"/>
                </a:lnTo>
                <a:lnTo>
                  <a:pt x="2941237" y="83482"/>
                </a:lnTo>
                <a:lnTo>
                  <a:pt x="2900796" y="101389"/>
                </a:lnTo>
                <a:lnTo>
                  <a:pt x="2860485" y="122551"/>
                </a:lnTo>
                <a:lnTo>
                  <a:pt x="2820306" y="146969"/>
                </a:lnTo>
                <a:lnTo>
                  <a:pt x="2780257" y="174642"/>
                </a:lnTo>
                <a:lnTo>
                  <a:pt x="2740340" y="205571"/>
                </a:lnTo>
                <a:lnTo>
                  <a:pt x="2700553" y="239755"/>
                </a:lnTo>
                <a:lnTo>
                  <a:pt x="2660896" y="277195"/>
                </a:lnTo>
                <a:lnTo>
                  <a:pt x="2621370" y="317891"/>
                </a:lnTo>
                <a:lnTo>
                  <a:pt x="2581975" y="361842"/>
                </a:lnTo>
                <a:lnTo>
                  <a:pt x="2542710" y="409049"/>
                </a:lnTo>
                <a:lnTo>
                  <a:pt x="2503576" y="459511"/>
                </a:lnTo>
                <a:lnTo>
                  <a:pt x="2979278" y="459511"/>
                </a:lnTo>
                <a:lnTo>
                  <a:pt x="2981694" y="458166"/>
                </a:lnTo>
                <a:lnTo>
                  <a:pt x="3022064" y="440847"/>
                </a:lnTo>
                <a:lnTo>
                  <a:pt x="3062806" y="428476"/>
                </a:lnTo>
                <a:lnTo>
                  <a:pt x="3103921" y="421053"/>
                </a:lnTo>
                <a:lnTo>
                  <a:pt x="3145409" y="418579"/>
                </a:lnTo>
                <a:lnTo>
                  <a:pt x="3599874" y="418579"/>
                </a:lnTo>
                <a:lnTo>
                  <a:pt x="3589361" y="381746"/>
                </a:lnTo>
                <a:lnTo>
                  <a:pt x="3575539" y="341751"/>
                </a:lnTo>
                <a:lnTo>
                  <a:pt x="3560267" y="305104"/>
                </a:lnTo>
                <a:lnTo>
                  <a:pt x="3537464" y="259578"/>
                </a:lnTo>
                <a:lnTo>
                  <a:pt x="3511679" y="218387"/>
                </a:lnTo>
                <a:lnTo>
                  <a:pt x="3482912" y="181533"/>
                </a:lnTo>
                <a:lnTo>
                  <a:pt x="3451163" y="149014"/>
                </a:lnTo>
                <a:lnTo>
                  <a:pt x="3416432" y="120831"/>
                </a:lnTo>
                <a:lnTo>
                  <a:pt x="3378718" y="96984"/>
                </a:lnTo>
                <a:lnTo>
                  <a:pt x="3338022" y="77473"/>
                </a:lnTo>
                <a:lnTo>
                  <a:pt x="3294343" y="62297"/>
                </a:lnTo>
                <a:lnTo>
                  <a:pt x="3247681" y="51457"/>
                </a:lnTo>
                <a:lnTo>
                  <a:pt x="3198036" y="44954"/>
                </a:lnTo>
                <a:lnTo>
                  <a:pt x="3145409" y="42786"/>
                </a:lnTo>
                <a:close/>
              </a:path>
              <a:path w="5754370" h="3108959">
                <a:moveTo>
                  <a:pt x="4031551" y="100456"/>
                </a:moveTo>
                <a:lnTo>
                  <a:pt x="3962484" y="114876"/>
                </a:lnTo>
                <a:lnTo>
                  <a:pt x="3900398" y="158127"/>
                </a:lnTo>
                <a:lnTo>
                  <a:pt x="3874760" y="188129"/>
                </a:lnTo>
                <a:lnTo>
                  <a:pt x="3845452" y="255100"/>
                </a:lnTo>
                <a:lnTo>
                  <a:pt x="3841788" y="292074"/>
                </a:lnTo>
                <a:lnTo>
                  <a:pt x="3844928" y="322652"/>
                </a:lnTo>
                <a:lnTo>
                  <a:pt x="3854349" y="356719"/>
                </a:lnTo>
                <a:lnTo>
                  <a:pt x="3870050" y="394274"/>
                </a:lnTo>
                <a:lnTo>
                  <a:pt x="3892029" y="435317"/>
                </a:lnTo>
                <a:lnTo>
                  <a:pt x="3975735" y="571131"/>
                </a:lnTo>
                <a:lnTo>
                  <a:pt x="4641748" y="1852917"/>
                </a:lnTo>
                <a:lnTo>
                  <a:pt x="4607565" y="1929071"/>
                </a:lnTo>
                <a:lnTo>
                  <a:pt x="4574901" y="2002560"/>
                </a:lnTo>
                <a:lnTo>
                  <a:pt x="4543757" y="2073383"/>
                </a:lnTo>
                <a:lnTo>
                  <a:pt x="4514131" y="2141540"/>
                </a:lnTo>
                <a:lnTo>
                  <a:pt x="4486025" y="2207031"/>
                </a:lnTo>
                <a:lnTo>
                  <a:pt x="4459438" y="2269857"/>
                </a:lnTo>
                <a:lnTo>
                  <a:pt x="4434371" y="2330017"/>
                </a:lnTo>
                <a:lnTo>
                  <a:pt x="4410822" y="2387512"/>
                </a:lnTo>
                <a:lnTo>
                  <a:pt x="4388793" y="2442341"/>
                </a:lnTo>
                <a:lnTo>
                  <a:pt x="4368284" y="2494504"/>
                </a:lnTo>
                <a:lnTo>
                  <a:pt x="4349293" y="2544001"/>
                </a:lnTo>
                <a:lnTo>
                  <a:pt x="4331822" y="2590833"/>
                </a:lnTo>
                <a:lnTo>
                  <a:pt x="4315870" y="2635000"/>
                </a:lnTo>
                <a:lnTo>
                  <a:pt x="4301437" y="2676500"/>
                </a:lnTo>
                <a:lnTo>
                  <a:pt x="4288523" y="2715335"/>
                </a:lnTo>
                <a:lnTo>
                  <a:pt x="4267254" y="2785009"/>
                </a:lnTo>
                <a:lnTo>
                  <a:pt x="4252061" y="2844020"/>
                </a:lnTo>
                <a:lnTo>
                  <a:pt x="4242946" y="2892368"/>
                </a:lnTo>
                <a:lnTo>
                  <a:pt x="4239907" y="2930055"/>
                </a:lnTo>
                <a:lnTo>
                  <a:pt x="4243453" y="2966623"/>
                </a:lnTo>
                <a:lnTo>
                  <a:pt x="4271824" y="3030340"/>
                </a:lnTo>
                <a:lnTo>
                  <a:pt x="4326355" y="3079871"/>
                </a:lnTo>
                <a:lnTo>
                  <a:pt x="4393792" y="3105446"/>
                </a:lnTo>
                <a:lnTo>
                  <a:pt x="4431525" y="3108642"/>
                </a:lnTo>
                <a:lnTo>
                  <a:pt x="4476323" y="3103285"/>
                </a:lnTo>
                <a:lnTo>
                  <a:pt x="4515466" y="3087214"/>
                </a:lnTo>
                <a:lnTo>
                  <a:pt x="4548954" y="3060428"/>
                </a:lnTo>
                <a:lnTo>
                  <a:pt x="4576786" y="3022926"/>
                </a:lnTo>
                <a:lnTo>
                  <a:pt x="4598962" y="2974708"/>
                </a:lnTo>
                <a:lnTo>
                  <a:pt x="4721745" y="2613799"/>
                </a:lnTo>
                <a:lnTo>
                  <a:pt x="4736144" y="2575254"/>
                </a:lnTo>
                <a:lnTo>
                  <a:pt x="4751233" y="2535686"/>
                </a:lnTo>
                <a:lnTo>
                  <a:pt x="4767010" y="2495097"/>
                </a:lnTo>
                <a:lnTo>
                  <a:pt x="4783477" y="2453485"/>
                </a:lnTo>
                <a:lnTo>
                  <a:pt x="4800632" y="2410851"/>
                </a:lnTo>
                <a:lnTo>
                  <a:pt x="4818477" y="2367195"/>
                </a:lnTo>
                <a:lnTo>
                  <a:pt x="4837011" y="2322517"/>
                </a:lnTo>
                <a:lnTo>
                  <a:pt x="4856233" y="2276818"/>
                </a:lnTo>
                <a:lnTo>
                  <a:pt x="4876145" y="2230096"/>
                </a:lnTo>
                <a:lnTo>
                  <a:pt x="4896746" y="2182352"/>
                </a:lnTo>
                <a:lnTo>
                  <a:pt x="4918037" y="2133586"/>
                </a:lnTo>
                <a:lnTo>
                  <a:pt x="4940016" y="2083798"/>
                </a:lnTo>
                <a:lnTo>
                  <a:pt x="4962684" y="2032988"/>
                </a:lnTo>
                <a:lnTo>
                  <a:pt x="4986042" y="1981157"/>
                </a:lnTo>
                <a:lnTo>
                  <a:pt x="5010088" y="1928303"/>
                </a:lnTo>
                <a:lnTo>
                  <a:pt x="5034824" y="1874427"/>
                </a:lnTo>
                <a:lnTo>
                  <a:pt x="5060248" y="1819530"/>
                </a:lnTo>
                <a:lnTo>
                  <a:pt x="5086362" y="1763610"/>
                </a:lnTo>
                <a:lnTo>
                  <a:pt x="5247281" y="1415732"/>
                </a:lnTo>
                <a:lnTo>
                  <a:pt x="4842662" y="1415732"/>
                </a:lnTo>
                <a:lnTo>
                  <a:pt x="4816809" y="1358270"/>
                </a:lnTo>
                <a:lnTo>
                  <a:pt x="4791075" y="1301757"/>
                </a:lnTo>
                <a:lnTo>
                  <a:pt x="4765460" y="1246193"/>
                </a:lnTo>
                <a:lnTo>
                  <a:pt x="4739963" y="1191579"/>
                </a:lnTo>
                <a:lnTo>
                  <a:pt x="4714585" y="1137913"/>
                </a:lnTo>
                <a:lnTo>
                  <a:pt x="4689325" y="1085197"/>
                </a:lnTo>
                <a:lnTo>
                  <a:pt x="4664185" y="1033430"/>
                </a:lnTo>
                <a:lnTo>
                  <a:pt x="4639163" y="982611"/>
                </a:lnTo>
                <a:lnTo>
                  <a:pt x="4614259" y="932742"/>
                </a:lnTo>
                <a:lnTo>
                  <a:pt x="4589474" y="883823"/>
                </a:lnTo>
                <a:lnTo>
                  <a:pt x="4564808" y="835852"/>
                </a:lnTo>
                <a:lnTo>
                  <a:pt x="4540260" y="788830"/>
                </a:lnTo>
                <a:lnTo>
                  <a:pt x="4515831" y="742758"/>
                </a:lnTo>
                <a:lnTo>
                  <a:pt x="4491521" y="697634"/>
                </a:lnTo>
                <a:lnTo>
                  <a:pt x="4467330" y="653460"/>
                </a:lnTo>
                <a:lnTo>
                  <a:pt x="4443256" y="610235"/>
                </a:lnTo>
                <a:lnTo>
                  <a:pt x="4419302" y="567959"/>
                </a:lnTo>
                <a:lnTo>
                  <a:pt x="4395466" y="526632"/>
                </a:lnTo>
                <a:lnTo>
                  <a:pt x="4371749" y="486255"/>
                </a:lnTo>
                <a:lnTo>
                  <a:pt x="4348150" y="446826"/>
                </a:lnTo>
                <a:lnTo>
                  <a:pt x="4324670" y="408347"/>
                </a:lnTo>
                <a:lnTo>
                  <a:pt x="4301309" y="370817"/>
                </a:lnTo>
                <a:lnTo>
                  <a:pt x="4278066" y="334236"/>
                </a:lnTo>
                <a:lnTo>
                  <a:pt x="4254942" y="298604"/>
                </a:lnTo>
                <a:lnTo>
                  <a:pt x="4231936" y="263922"/>
                </a:lnTo>
                <a:lnTo>
                  <a:pt x="4209049" y="230189"/>
                </a:lnTo>
                <a:lnTo>
                  <a:pt x="4186281" y="197404"/>
                </a:lnTo>
                <a:lnTo>
                  <a:pt x="4163631" y="165569"/>
                </a:lnTo>
                <a:lnTo>
                  <a:pt x="4137938" y="137083"/>
                </a:lnTo>
                <a:lnTo>
                  <a:pt x="4071896" y="104526"/>
                </a:lnTo>
                <a:lnTo>
                  <a:pt x="4031551" y="100456"/>
                </a:lnTo>
                <a:close/>
              </a:path>
              <a:path w="5754370" h="3108959">
                <a:moveTo>
                  <a:pt x="5560758" y="96735"/>
                </a:moveTo>
                <a:lnTo>
                  <a:pt x="5514714" y="103248"/>
                </a:lnTo>
                <a:lnTo>
                  <a:pt x="5473320" y="122783"/>
                </a:lnTo>
                <a:lnTo>
                  <a:pt x="5436576" y="155339"/>
                </a:lnTo>
                <a:lnTo>
                  <a:pt x="5404485" y="200913"/>
                </a:lnTo>
                <a:lnTo>
                  <a:pt x="5383240" y="238386"/>
                </a:lnTo>
                <a:lnTo>
                  <a:pt x="5361864" y="276958"/>
                </a:lnTo>
                <a:lnTo>
                  <a:pt x="5340355" y="316632"/>
                </a:lnTo>
                <a:lnTo>
                  <a:pt x="5318714" y="357406"/>
                </a:lnTo>
                <a:lnTo>
                  <a:pt x="5296940" y="399281"/>
                </a:lnTo>
                <a:lnTo>
                  <a:pt x="5275034" y="442257"/>
                </a:lnTo>
                <a:lnTo>
                  <a:pt x="5252997" y="486333"/>
                </a:lnTo>
                <a:lnTo>
                  <a:pt x="5230827" y="531511"/>
                </a:lnTo>
                <a:lnTo>
                  <a:pt x="5208525" y="577789"/>
                </a:lnTo>
                <a:lnTo>
                  <a:pt x="5186091" y="625168"/>
                </a:lnTo>
                <a:lnTo>
                  <a:pt x="5163525" y="673649"/>
                </a:lnTo>
                <a:lnTo>
                  <a:pt x="5140827" y="723230"/>
                </a:lnTo>
                <a:lnTo>
                  <a:pt x="5117998" y="773912"/>
                </a:lnTo>
                <a:lnTo>
                  <a:pt x="4842662" y="1415732"/>
                </a:lnTo>
                <a:lnTo>
                  <a:pt x="5247281" y="1415732"/>
                </a:lnTo>
                <a:lnTo>
                  <a:pt x="5730049" y="372071"/>
                </a:lnTo>
                <a:lnTo>
                  <a:pt x="5748188" y="322773"/>
                </a:lnTo>
                <a:lnTo>
                  <a:pt x="5754230" y="279057"/>
                </a:lnTo>
                <a:lnTo>
                  <a:pt x="5750567" y="243129"/>
                </a:lnTo>
                <a:lnTo>
                  <a:pt x="5721269" y="178941"/>
                </a:lnTo>
                <a:lnTo>
                  <a:pt x="5695632" y="150685"/>
                </a:lnTo>
                <a:lnTo>
                  <a:pt x="5665228" y="127082"/>
                </a:lnTo>
                <a:lnTo>
                  <a:pt x="5597791" y="100107"/>
                </a:lnTo>
                <a:lnTo>
                  <a:pt x="5560758" y="967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284905" y="5021007"/>
            <a:ext cx="3551554" cy="2247900"/>
          </a:xfrm>
          <a:custGeom>
            <a:avLst/>
            <a:gdLst/>
            <a:ahLst/>
            <a:cxnLst/>
            <a:rect l="l" t="t" r="r" b="b"/>
            <a:pathLst>
              <a:path w="3551554" h="2247900">
                <a:moveTo>
                  <a:pt x="1771762" y="2029637"/>
                </a:moveTo>
                <a:lnTo>
                  <a:pt x="1363637" y="2029637"/>
                </a:lnTo>
                <a:lnTo>
                  <a:pt x="1386778" y="2060450"/>
                </a:lnTo>
                <a:lnTo>
                  <a:pt x="1415265" y="2093358"/>
                </a:lnTo>
                <a:lnTo>
                  <a:pt x="1449101" y="2128359"/>
                </a:lnTo>
                <a:lnTo>
                  <a:pt x="1488287" y="2165451"/>
                </a:lnTo>
                <a:lnTo>
                  <a:pt x="1531187" y="2201263"/>
                </a:lnTo>
                <a:lnTo>
                  <a:pt x="1566883" y="2226841"/>
                </a:lnTo>
                <a:lnTo>
                  <a:pt x="1616646" y="2247303"/>
                </a:lnTo>
                <a:lnTo>
                  <a:pt x="1650014" y="2244279"/>
                </a:lnTo>
                <a:lnTo>
                  <a:pt x="1710474" y="2220090"/>
                </a:lnTo>
                <a:lnTo>
                  <a:pt x="1760356" y="2173118"/>
                </a:lnTo>
                <a:lnTo>
                  <a:pt x="1786403" y="2111728"/>
                </a:lnTo>
                <a:lnTo>
                  <a:pt x="1789658" y="2076145"/>
                </a:lnTo>
                <a:lnTo>
                  <a:pt x="1778495" y="2044522"/>
                </a:lnTo>
                <a:lnTo>
                  <a:pt x="1771762" y="2029637"/>
                </a:lnTo>
                <a:close/>
              </a:path>
              <a:path w="3551554" h="2247900">
                <a:moveTo>
                  <a:pt x="1049235" y="182308"/>
                </a:moveTo>
                <a:lnTo>
                  <a:pt x="999094" y="183415"/>
                </a:lnTo>
                <a:lnTo>
                  <a:pt x="949783" y="186737"/>
                </a:lnTo>
                <a:lnTo>
                  <a:pt x="901301" y="192273"/>
                </a:lnTo>
                <a:lnTo>
                  <a:pt x="853650" y="200024"/>
                </a:lnTo>
                <a:lnTo>
                  <a:pt x="806829" y="209990"/>
                </a:lnTo>
                <a:lnTo>
                  <a:pt x="760839" y="222169"/>
                </a:lnTo>
                <a:lnTo>
                  <a:pt x="715678" y="236563"/>
                </a:lnTo>
                <a:lnTo>
                  <a:pt x="671349" y="253172"/>
                </a:lnTo>
                <a:lnTo>
                  <a:pt x="627849" y="271995"/>
                </a:lnTo>
                <a:lnTo>
                  <a:pt x="585180" y="293033"/>
                </a:lnTo>
                <a:lnTo>
                  <a:pt x="543341" y="316285"/>
                </a:lnTo>
                <a:lnTo>
                  <a:pt x="502333" y="341751"/>
                </a:lnTo>
                <a:lnTo>
                  <a:pt x="462156" y="369431"/>
                </a:lnTo>
                <a:lnTo>
                  <a:pt x="422809" y="399326"/>
                </a:lnTo>
                <a:lnTo>
                  <a:pt x="384293" y="431436"/>
                </a:lnTo>
                <a:lnTo>
                  <a:pt x="346607" y="465759"/>
                </a:lnTo>
                <a:lnTo>
                  <a:pt x="309752" y="502297"/>
                </a:lnTo>
                <a:lnTo>
                  <a:pt x="274383" y="540393"/>
                </a:lnTo>
                <a:lnTo>
                  <a:pt x="241157" y="579389"/>
                </a:lnTo>
                <a:lnTo>
                  <a:pt x="210074" y="619287"/>
                </a:lnTo>
                <a:lnTo>
                  <a:pt x="181135" y="660085"/>
                </a:lnTo>
                <a:lnTo>
                  <a:pt x="154340" y="701785"/>
                </a:lnTo>
                <a:lnTo>
                  <a:pt x="129688" y="744386"/>
                </a:lnTo>
                <a:lnTo>
                  <a:pt x="107180" y="787888"/>
                </a:lnTo>
                <a:lnTo>
                  <a:pt x="86816" y="832291"/>
                </a:lnTo>
                <a:lnTo>
                  <a:pt x="68595" y="877595"/>
                </a:lnTo>
                <a:lnTo>
                  <a:pt x="52518" y="923800"/>
                </a:lnTo>
                <a:lnTo>
                  <a:pt x="38585" y="970907"/>
                </a:lnTo>
                <a:lnTo>
                  <a:pt x="26795" y="1018915"/>
                </a:lnTo>
                <a:lnTo>
                  <a:pt x="17148" y="1067825"/>
                </a:lnTo>
                <a:lnTo>
                  <a:pt x="9646" y="1117635"/>
                </a:lnTo>
                <a:lnTo>
                  <a:pt x="4287" y="1168347"/>
                </a:lnTo>
                <a:lnTo>
                  <a:pt x="1071" y="1219961"/>
                </a:lnTo>
                <a:lnTo>
                  <a:pt x="0" y="1272476"/>
                </a:lnTo>
                <a:lnTo>
                  <a:pt x="835" y="1334885"/>
                </a:lnTo>
                <a:lnTo>
                  <a:pt x="3340" y="1395111"/>
                </a:lnTo>
                <a:lnTo>
                  <a:pt x="7516" y="1453154"/>
                </a:lnTo>
                <a:lnTo>
                  <a:pt x="13362" y="1509014"/>
                </a:lnTo>
                <a:lnTo>
                  <a:pt x="20878" y="1562692"/>
                </a:lnTo>
                <a:lnTo>
                  <a:pt x="30064" y="1614186"/>
                </a:lnTo>
                <a:lnTo>
                  <a:pt x="40921" y="1663498"/>
                </a:lnTo>
                <a:lnTo>
                  <a:pt x="53447" y="1710627"/>
                </a:lnTo>
                <a:lnTo>
                  <a:pt x="67644" y="1755574"/>
                </a:lnTo>
                <a:lnTo>
                  <a:pt x="83511" y="1798337"/>
                </a:lnTo>
                <a:lnTo>
                  <a:pt x="101048" y="1838917"/>
                </a:lnTo>
                <a:lnTo>
                  <a:pt x="120255" y="1877315"/>
                </a:lnTo>
                <a:lnTo>
                  <a:pt x="141132" y="1913529"/>
                </a:lnTo>
                <a:lnTo>
                  <a:pt x="163679" y="1947560"/>
                </a:lnTo>
                <a:lnTo>
                  <a:pt x="187896" y="1979409"/>
                </a:lnTo>
                <a:lnTo>
                  <a:pt x="217538" y="2013238"/>
                </a:lnTo>
                <a:lnTo>
                  <a:pt x="249591" y="2044561"/>
                </a:lnTo>
                <a:lnTo>
                  <a:pt x="284055" y="2073378"/>
                </a:lnTo>
                <a:lnTo>
                  <a:pt x="320930" y="2099688"/>
                </a:lnTo>
                <a:lnTo>
                  <a:pt x="360216" y="2123493"/>
                </a:lnTo>
                <a:lnTo>
                  <a:pt x="401913" y="2144793"/>
                </a:lnTo>
                <a:lnTo>
                  <a:pt x="446020" y="2163586"/>
                </a:lnTo>
                <a:lnTo>
                  <a:pt x="492539" y="2179873"/>
                </a:lnTo>
                <a:lnTo>
                  <a:pt x="541468" y="2193655"/>
                </a:lnTo>
                <a:lnTo>
                  <a:pt x="592808" y="2204930"/>
                </a:lnTo>
                <a:lnTo>
                  <a:pt x="646559" y="2213700"/>
                </a:lnTo>
                <a:lnTo>
                  <a:pt x="702720" y="2219965"/>
                </a:lnTo>
                <a:lnTo>
                  <a:pt x="761292" y="2223723"/>
                </a:lnTo>
                <a:lnTo>
                  <a:pt x="822274" y="2224976"/>
                </a:lnTo>
                <a:lnTo>
                  <a:pt x="860522" y="2223004"/>
                </a:lnTo>
                <a:lnTo>
                  <a:pt x="902342" y="2217088"/>
                </a:lnTo>
                <a:lnTo>
                  <a:pt x="947734" y="2207227"/>
                </a:lnTo>
                <a:lnTo>
                  <a:pt x="996699" y="2193423"/>
                </a:lnTo>
                <a:lnTo>
                  <a:pt x="1049235" y="2175675"/>
                </a:lnTo>
                <a:lnTo>
                  <a:pt x="1088911" y="2160620"/>
                </a:lnTo>
                <a:lnTo>
                  <a:pt x="1130332" y="2143630"/>
                </a:lnTo>
                <a:lnTo>
                  <a:pt x="1173500" y="2124704"/>
                </a:lnTo>
                <a:lnTo>
                  <a:pt x="1218415" y="2103841"/>
                </a:lnTo>
                <a:lnTo>
                  <a:pt x="1265076" y="2081043"/>
                </a:lnTo>
                <a:lnTo>
                  <a:pt x="1313483" y="2056308"/>
                </a:lnTo>
                <a:lnTo>
                  <a:pt x="1363637" y="2029637"/>
                </a:lnTo>
                <a:lnTo>
                  <a:pt x="1771762" y="2029637"/>
                </a:lnTo>
                <a:lnTo>
                  <a:pt x="1752920" y="1987316"/>
                </a:lnTo>
                <a:lnTo>
                  <a:pt x="1735708" y="1945932"/>
                </a:lnTo>
                <a:lnTo>
                  <a:pt x="1717233" y="1899412"/>
                </a:lnTo>
                <a:lnTo>
                  <a:pt x="798093" y="1899412"/>
                </a:lnTo>
                <a:lnTo>
                  <a:pt x="745829" y="1897028"/>
                </a:lnTo>
                <a:lnTo>
                  <a:pt x="696937" y="1889879"/>
                </a:lnTo>
                <a:lnTo>
                  <a:pt x="651417" y="1877963"/>
                </a:lnTo>
                <a:lnTo>
                  <a:pt x="609269" y="1861280"/>
                </a:lnTo>
                <a:lnTo>
                  <a:pt x="570493" y="1839829"/>
                </a:lnTo>
                <a:lnTo>
                  <a:pt x="535089" y="1813611"/>
                </a:lnTo>
                <a:lnTo>
                  <a:pt x="503056" y="1782626"/>
                </a:lnTo>
                <a:lnTo>
                  <a:pt x="474395" y="1746872"/>
                </a:lnTo>
                <a:lnTo>
                  <a:pt x="435550" y="1679749"/>
                </a:lnTo>
                <a:lnTo>
                  <a:pt x="419364" y="1641611"/>
                </a:lnTo>
                <a:lnTo>
                  <a:pt x="405335" y="1600422"/>
                </a:lnTo>
                <a:lnTo>
                  <a:pt x="393465" y="1556183"/>
                </a:lnTo>
                <a:lnTo>
                  <a:pt x="383752" y="1508893"/>
                </a:lnTo>
                <a:lnTo>
                  <a:pt x="376197" y="1458552"/>
                </a:lnTo>
                <a:lnTo>
                  <a:pt x="370801" y="1405161"/>
                </a:lnTo>
                <a:lnTo>
                  <a:pt x="367563" y="1348719"/>
                </a:lnTo>
                <a:lnTo>
                  <a:pt x="366483" y="1289227"/>
                </a:lnTo>
                <a:lnTo>
                  <a:pt x="367937" y="1238563"/>
                </a:lnTo>
                <a:lnTo>
                  <a:pt x="372298" y="1188894"/>
                </a:lnTo>
                <a:lnTo>
                  <a:pt x="379566" y="1140220"/>
                </a:lnTo>
                <a:lnTo>
                  <a:pt x="389740" y="1092541"/>
                </a:lnTo>
                <a:lnTo>
                  <a:pt x="402822" y="1045858"/>
                </a:lnTo>
                <a:lnTo>
                  <a:pt x="418811" y="1000169"/>
                </a:lnTo>
                <a:lnTo>
                  <a:pt x="437706" y="955475"/>
                </a:lnTo>
                <a:lnTo>
                  <a:pt x="459508" y="911776"/>
                </a:lnTo>
                <a:lnTo>
                  <a:pt x="484216" y="869071"/>
                </a:lnTo>
                <a:lnTo>
                  <a:pt x="511831" y="827361"/>
                </a:lnTo>
                <a:lnTo>
                  <a:pt x="542352" y="786646"/>
                </a:lnTo>
                <a:lnTo>
                  <a:pt x="575779" y="746925"/>
                </a:lnTo>
                <a:lnTo>
                  <a:pt x="611209" y="709338"/>
                </a:lnTo>
                <a:lnTo>
                  <a:pt x="647738" y="675019"/>
                </a:lnTo>
                <a:lnTo>
                  <a:pt x="685364" y="643969"/>
                </a:lnTo>
                <a:lnTo>
                  <a:pt x="724090" y="616187"/>
                </a:lnTo>
                <a:lnTo>
                  <a:pt x="763913" y="591673"/>
                </a:lnTo>
                <a:lnTo>
                  <a:pt x="804835" y="570428"/>
                </a:lnTo>
                <a:lnTo>
                  <a:pt x="846855" y="552451"/>
                </a:lnTo>
                <a:lnTo>
                  <a:pt x="889974" y="537742"/>
                </a:lnTo>
                <a:lnTo>
                  <a:pt x="934190" y="526302"/>
                </a:lnTo>
                <a:lnTo>
                  <a:pt x="979505" y="518131"/>
                </a:lnTo>
                <a:lnTo>
                  <a:pt x="1025918" y="513228"/>
                </a:lnTo>
                <a:lnTo>
                  <a:pt x="1073429" y="511594"/>
                </a:lnTo>
                <a:lnTo>
                  <a:pt x="1664408" y="511594"/>
                </a:lnTo>
                <a:lnTo>
                  <a:pt x="1661067" y="481107"/>
                </a:lnTo>
                <a:lnTo>
                  <a:pt x="1629440" y="412970"/>
                </a:lnTo>
                <a:lnTo>
                  <a:pt x="1601766" y="380907"/>
                </a:lnTo>
                <a:lnTo>
                  <a:pt x="1566187" y="350182"/>
                </a:lnTo>
                <a:lnTo>
                  <a:pt x="1522701" y="320793"/>
                </a:lnTo>
                <a:lnTo>
                  <a:pt x="1471309" y="292741"/>
                </a:lnTo>
                <a:lnTo>
                  <a:pt x="1412011" y="266026"/>
                </a:lnTo>
                <a:lnTo>
                  <a:pt x="1355402" y="243818"/>
                </a:lnTo>
                <a:lnTo>
                  <a:pt x="1300388" y="225025"/>
                </a:lnTo>
                <a:lnTo>
                  <a:pt x="1246967" y="209648"/>
                </a:lnTo>
                <a:lnTo>
                  <a:pt x="1195142" y="197688"/>
                </a:lnTo>
                <a:lnTo>
                  <a:pt x="1144911" y="189144"/>
                </a:lnTo>
                <a:lnTo>
                  <a:pt x="1096276" y="184017"/>
                </a:lnTo>
                <a:lnTo>
                  <a:pt x="1049235" y="182308"/>
                </a:lnTo>
                <a:close/>
              </a:path>
              <a:path w="3551554" h="2247900">
                <a:moveTo>
                  <a:pt x="1664408" y="511594"/>
                </a:moveTo>
                <a:lnTo>
                  <a:pt x="1073429" y="511594"/>
                </a:lnTo>
                <a:lnTo>
                  <a:pt x="1089529" y="512641"/>
                </a:lnTo>
                <a:lnTo>
                  <a:pt x="1108071" y="515781"/>
                </a:lnTo>
                <a:lnTo>
                  <a:pt x="1152486" y="528332"/>
                </a:lnTo>
                <a:lnTo>
                  <a:pt x="1206673" y="549732"/>
                </a:lnTo>
                <a:lnTo>
                  <a:pt x="1270622" y="580428"/>
                </a:lnTo>
                <a:lnTo>
                  <a:pt x="1261030" y="632689"/>
                </a:lnTo>
                <a:lnTo>
                  <a:pt x="1252716" y="683440"/>
                </a:lnTo>
                <a:lnTo>
                  <a:pt x="1245681" y="732682"/>
                </a:lnTo>
                <a:lnTo>
                  <a:pt x="1239926" y="780415"/>
                </a:lnTo>
                <a:lnTo>
                  <a:pt x="1235449" y="826518"/>
                </a:lnTo>
                <a:lnTo>
                  <a:pt x="1232250" y="870875"/>
                </a:lnTo>
                <a:lnTo>
                  <a:pt x="1230330" y="913486"/>
                </a:lnTo>
                <a:lnTo>
                  <a:pt x="1229690" y="954354"/>
                </a:lnTo>
                <a:lnTo>
                  <a:pt x="1229954" y="988196"/>
                </a:lnTo>
                <a:lnTo>
                  <a:pt x="1232072" y="1062480"/>
                </a:lnTo>
                <a:lnTo>
                  <a:pt x="1233924" y="1102921"/>
                </a:lnTo>
                <a:lnTo>
                  <a:pt x="1236306" y="1145561"/>
                </a:lnTo>
                <a:lnTo>
                  <a:pt x="1239217" y="1190400"/>
                </a:lnTo>
                <a:lnTo>
                  <a:pt x="1242748" y="1238563"/>
                </a:lnTo>
                <a:lnTo>
                  <a:pt x="1246627" y="1286676"/>
                </a:lnTo>
                <a:lnTo>
                  <a:pt x="1251125" y="1338114"/>
                </a:lnTo>
                <a:lnTo>
                  <a:pt x="1256153" y="1391750"/>
                </a:lnTo>
                <a:lnTo>
                  <a:pt x="1261710" y="1447586"/>
                </a:lnTo>
                <a:lnTo>
                  <a:pt x="1267795" y="1505621"/>
                </a:lnTo>
                <a:lnTo>
                  <a:pt x="1274410" y="1565855"/>
                </a:lnTo>
                <a:lnTo>
                  <a:pt x="1281554" y="1628289"/>
                </a:lnTo>
                <a:lnTo>
                  <a:pt x="1289227" y="1692922"/>
                </a:lnTo>
                <a:lnTo>
                  <a:pt x="1243014" y="1732508"/>
                </a:lnTo>
                <a:lnTo>
                  <a:pt x="1201117" y="1766439"/>
                </a:lnTo>
                <a:lnTo>
                  <a:pt x="1163537" y="1794715"/>
                </a:lnTo>
                <a:lnTo>
                  <a:pt x="1130275" y="1817335"/>
                </a:lnTo>
                <a:lnTo>
                  <a:pt x="1058284" y="1854194"/>
                </a:lnTo>
                <a:lnTo>
                  <a:pt x="1012240" y="1870472"/>
                </a:lnTo>
                <a:lnTo>
                  <a:pt x="963199" y="1883133"/>
                </a:lnTo>
                <a:lnTo>
                  <a:pt x="911161" y="1892177"/>
                </a:lnTo>
                <a:lnTo>
                  <a:pt x="856126" y="1897603"/>
                </a:lnTo>
                <a:lnTo>
                  <a:pt x="798093" y="1899412"/>
                </a:lnTo>
                <a:lnTo>
                  <a:pt x="1717233" y="1899412"/>
                </a:lnTo>
                <a:lnTo>
                  <a:pt x="1685895" y="1818968"/>
                </a:lnTo>
                <a:lnTo>
                  <a:pt x="1665887" y="1765510"/>
                </a:lnTo>
                <a:lnTo>
                  <a:pt x="1649143" y="1718734"/>
                </a:lnTo>
                <a:lnTo>
                  <a:pt x="1635664" y="1678641"/>
                </a:lnTo>
                <a:lnTo>
                  <a:pt x="1618500" y="1618500"/>
                </a:lnTo>
                <a:lnTo>
                  <a:pt x="1609658" y="1578257"/>
                </a:lnTo>
                <a:lnTo>
                  <a:pt x="1602257" y="1534066"/>
                </a:lnTo>
                <a:lnTo>
                  <a:pt x="1596298" y="1485925"/>
                </a:lnTo>
                <a:lnTo>
                  <a:pt x="1591780" y="1433836"/>
                </a:lnTo>
                <a:lnTo>
                  <a:pt x="1588704" y="1377797"/>
                </a:lnTo>
                <a:lnTo>
                  <a:pt x="1587070" y="1317809"/>
                </a:lnTo>
                <a:lnTo>
                  <a:pt x="1586877" y="1253871"/>
                </a:lnTo>
                <a:lnTo>
                  <a:pt x="1587474" y="1192044"/>
                </a:lnTo>
                <a:lnTo>
                  <a:pt x="1588332" y="1133065"/>
                </a:lnTo>
                <a:lnTo>
                  <a:pt x="1589451" y="1076935"/>
                </a:lnTo>
                <a:lnTo>
                  <a:pt x="1590832" y="1023653"/>
                </a:lnTo>
                <a:lnTo>
                  <a:pt x="1592473" y="973219"/>
                </a:lnTo>
                <a:lnTo>
                  <a:pt x="1594376" y="925635"/>
                </a:lnTo>
                <a:lnTo>
                  <a:pt x="1596541" y="880899"/>
                </a:lnTo>
                <a:lnTo>
                  <a:pt x="1598968" y="839012"/>
                </a:lnTo>
                <a:lnTo>
                  <a:pt x="1603400" y="777920"/>
                </a:lnTo>
                <a:lnTo>
                  <a:pt x="1608498" y="724120"/>
                </a:lnTo>
                <a:lnTo>
                  <a:pt x="1614265" y="677613"/>
                </a:lnTo>
                <a:lnTo>
                  <a:pt x="1620701" y="638399"/>
                </a:lnTo>
                <a:lnTo>
                  <a:pt x="1644087" y="586242"/>
                </a:lnTo>
                <a:lnTo>
                  <a:pt x="1655716" y="564615"/>
                </a:lnTo>
                <a:lnTo>
                  <a:pt x="1662694" y="541594"/>
                </a:lnTo>
                <a:lnTo>
                  <a:pt x="1665020" y="517182"/>
                </a:lnTo>
                <a:lnTo>
                  <a:pt x="1664408" y="511594"/>
                </a:lnTo>
                <a:close/>
              </a:path>
              <a:path w="3551554" h="2247900">
                <a:moveTo>
                  <a:pt x="2122208" y="1678038"/>
                </a:moveTo>
                <a:lnTo>
                  <a:pt x="2051750" y="1691990"/>
                </a:lnTo>
                <a:lnTo>
                  <a:pt x="1989188" y="1733842"/>
                </a:lnTo>
                <a:lnTo>
                  <a:pt x="1963551" y="1762912"/>
                </a:lnTo>
                <a:lnTo>
                  <a:pt x="1934252" y="1828025"/>
                </a:lnTo>
                <a:lnTo>
                  <a:pt x="1930590" y="1864067"/>
                </a:lnTo>
                <a:lnTo>
                  <a:pt x="1934127" y="1904399"/>
                </a:lnTo>
                <a:lnTo>
                  <a:pt x="1944739" y="1942710"/>
                </a:lnTo>
                <a:lnTo>
                  <a:pt x="1962424" y="1978999"/>
                </a:lnTo>
                <a:lnTo>
                  <a:pt x="1987184" y="2013266"/>
                </a:lnTo>
                <a:lnTo>
                  <a:pt x="2019017" y="2045513"/>
                </a:lnTo>
                <a:lnTo>
                  <a:pt x="2057925" y="2075738"/>
                </a:lnTo>
                <a:lnTo>
                  <a:pt x="2103906" y="2103942"/>
                </a:lnTo>
                <a:lnTo>
                  <a:pt x="2156961" y="2130125"/>
                </a:lnTo>
                <a:lnTo>
                  <a:pt x="2217089" y="2154288"/>
                </a:lnTo>
                <a:lnTo>
                  <a:pt x="2266561" y="2171468"/>
                </a:lnTo>
                <a:lnTo>
                  <a:pt x="2316583" y="2186626"/>
                </a:lnTo>
                <a:lnTo>
                  <a:pt x="2367157" y="2199763"/>
                </a:lnTo>
                <a:lnTo>
                  <a:pt x="2418282" y="2210878"/>
                </a:lnTo>
                <a:lnTo>
                  <a:pt x="2469958" y="2219972"/>
                </a:lnTo>
                <a:lnTo>
                  <a:pt x="2522186" y="2227046"/>
                </a:lnTo>
                <a:lnTo>
                  <a:pt x="2574964" y="2232098"/>
                </a:lnTo>
                <a:lnTo>
                  <a:pt x="2628295" y="2235129"/>
                </a:lnTo>
                <a:lnTo>
                  <a:pt x="2682176" y="2236139"/>
                </a:lnTo>
                <a:lnTo>
                  <a:pt x="2741767" y="2235094"/>
                </a:lnTo>
                <a:lnTo>
                  <a:pt x="2799452" y="2231958"/>
                </a:lnTo>
                <a:lnTo>
                  <a:pt x="2855231" y="2226731"/>
                </a:lnTo>
                <a:lnTo>
                  <a:pt x="2909103" y="2219412"/>
                </a:lnTo>
                <a:lnTo>
                  <a:pt x="2961070" y="2210003"/>
                </a:lnTo>
                <a:lnTo>
                  <a:pt x="3011130" y="2198503"/>
                </a:lnTo>
                <a:lnTo>
                  <a:pt x="3059283" y="2184912"/>
                </a:lnTo>
                <a:lnTo>
                  <a:pt x="3105531" y="2169230"/>
                </a:lnTo>
                <a:lnTo>
                  <a:pt x="3149872" y="2151456"/>
                </a:lnTo>
                <a:lnTo>
                  <a:pt x="3192307" y="2131591"/>
                </a:lnTo>
                <a:lnTo>
                  <a:pt x="3232835" y="2109635"/>
                </a:lnTo>
                <a:lnTo>
                  <a:pt x="3278362" y="2080332"/>
                </a:lnTo>
                <a:lnTo>
                  <a:pt x="3319552" y="2048568"/>
                </a:lnTo>
                <a:lnTo>
                  <a:pt x="3356407" y="2014345"/>
                </a:lnTo>
                <a:lnTo>
                  <a:pt x="3388926" y="1977661"/>
                </a:lnTo>
                <a:lnTo>
                  <a:pt x="3417109" y="1938516"/>
                </a:lnTo>
                <a:lnTo>
                  <a:pt x="3440956" y="1896912"/>
                </a:lnTo>
                <a:lnTo>
                  <a:pt x="3457147" y="1860346"/>
                </a:lnTo>
                <a:lnTo>
                  <a:pt x="2682176" y="1860346"/>
                </a:lnTo>
                <a:lnTo>
                  <a:pt x="2636947" y="1858951"/>
                </a:lnTo>
                <a:lnTo>
                  <a:pt x="2586832" y="1854765"/>
                </a:lnTo>
                <a:lnTo>
                  <a:pt x="2531834" y="1847788"/>
                </a:lnTo>
                <a:lnTo>
                  <a:pt x="2471953" y="1838020"/>
                </a:lnTo>
                <a:lnTo>
                  <a:pt x="2400796" y="1823142"/>
                </a:lnTo>
                <a:lnTo>
                  <a:pt x="2343592" y="1806400"/>
                </a:lnTo>
                <a:lnTo>
                  <a:pt x="2300340" y="1787796"/>
                </a:lnTo>
                <a:lnTo>
                  <a:pt x="2227553" y="1728267"/>
                </a:lnTo>
                <a:lnTo>
                  <a:pt x="2188251" y="1700363"/>
                </a:lnTo>
                <a:lnTo>
                  <a:pt x="2153135" y="1683619"/>
                </a:lnTo>
                <a:lnTo>
                  <a:pt x="2122208" y="1678038"/>
                </a:lnTo>
                <a:close/>
              </a:path>
              <a:path w="3551554" h="2247900">
                <a:moveTo>
                  <a:pt x="3322142" y="0"/>
                </a:moveTo>
                <a:lnTo>
                  <a:pt x="3278303" y="2093"/>
                </a:lnTo>
                <a:lnTo>
                  <a:pt x="3236093" y="8372"/>
                </a:lnTo>
                <a:lnTo>
                  <a:pt x="3195512" y="18838"/>
                </a:lnTo>
                <a:lnTo>
                  <a:pt x="3156559" y="33489"/>
                </a:lnTo>
                <a:lnTo>
                  <a:pt x="3123416" y="47745"/>
                </a:lnTo>
                <a:lnTo>
                  <a:pt x="3084577" y="62873"/>
                </a:lnTo>
                <a:lnTo>
                  <a:pt x="3040043" y="78874"/>
                </a:lnTo>
                <a:lnTo>
                  <a:pt x="2989813" y="95749"/>
                </a:lnTo>
                <a:lnTo>
                  <a:pt x="2933889" y="113496"/>
                </a:lnTo>
                <a:lnTo>
                  <a:pt x="2872271" y="132117"/>
                </a:lnTo>
                <a:lnTo>
                  <a:pt x="2737530" y="171146"/>
                </a:lnTo>
                <a:lnTo>
                  <a:pt x="2675567" y="189883"/>
                </a:lnTo>
                <a:lnTo>
                  <a:pt x="2619073" y="207823"/>
                </a:lnTo>
                <a:lnTo>
                  <a:pt x="2568046" y="224967"/>
                </a:lnTo>
                <a:lnTo>
                  <a:pt x="2522487" y="241314"/>
                </a:lnTo>
                <a:lnTo>
                  <a:pt x="2482396" y="256863"/>
                </a:lnTo>
                <a:lnTo>
                  <a:pt x="2400536" y="294682"/>
                </a:lnTo>
                <a:lnTo>
                  <a:pt x="2356558" y="319734"/>
                </a:lnTo>
                <a:lnTo>
                  <a:pt x="2315837" y="346770"/>
                </a:lnTo>
                <a:lnTo>
                  <a:pt x="2278373" y="375791"/>
                </a:lnTo>
                <a:lnTo>
                  <a:pt x="2244167" y="406797"/>
                </a:lnTo>
                <a:lnTo>
                  <a:pt x="2213218" y="439787"/>
                </a:lnTo>
                <a:lnTo>
                  <a:pt x="2185527" y="474761"/>
                </a:lnTo>
                <a:lnTo>
                  <a:pt x="2161093" y="511720"/>
                </a:lnTo>
                <a:lnTo>
                  <a:pt x="2139917" y="550664"/>
                </a:lnTo>
                <a:lnTo>
                  <a:pt x="2121999" y="591591"/>
                </a:lnTo>
                <a:lnTo>
                  <a:pt x="2107339" y="634503"/>
                </a:lnTo>
                <a:lnTo>
                  <a:pt x="2095936" y="679400"/>
                </a:lnTo>
                <a:lnTo>
                  <a:pt x="2087791" y="726281"/>
                </a:lnTo>
                <a:lnTo>
                  <a:pt x="2082904" y="775146"/>
                </a:lnTo>
                <a:lnTo>
                  <a:pt x="2081275" y="825995"/>
                </a:lnTo>
                <a:lnTo>
                  <a:pt x="2084351" y="883893"/>
                </a:lnTo>
                <a:lnTo>
                  <a:pt x="2093579" y="937463"/>
                </a:lnTo>
                <a:lnTo>
                  <a:pt x="2108957" y="986705"/>
                </a:lnTo>
                <a:lnTo>
                  <a:pt x="2130487" y="1031620"/>
                </a:lnTo>
                <a:lnTo>
                  <a:pt x="2158166" y="1072206"/>
                </a:lnTo>
                <a:lnTo>
                  <a:pt x="2191995" y="1108465"/>
                </a:lnTo>
                <a:lnTo>
                  <a:pt x="2231974" y="1140396"/>
                </a:lnTo>
                <a:lnTo>
                  <a:pt x="2264660" y="1160744"/>
                </a:lnTo>
                <a:lnTo>
                  <a:pt x="2303194" y="1180334"/>
                </a:lnTo>
                <a:lnTo>
                  <a:pt x="2347576" y="1199165"/>
                </a:lnTo>
                <a:lnTo>
                  <a:pt x="2397805" y="1217238"/>
                </a:lnTo>
                <a:lnTo>
                  <a:pt x="2453881" y="1234552"/>
                </a:lnTo>
                <a:lnTo>
                  <a:pt x="2515804" y="1251106"/>
                </a:lnTo>
                <a:lnTo>
                  <a:pt x="2583573" y="1266901"/>
                </a:lnTo>
                <a:lnTo>
                  <a:pt x="2777058" y="1309687"/>
                </a:lnTo>
                <a:lnTo>
                  <a:pt x="2838401" y="1327274"/>
                </a:lnTo>
                <a:lnTo>
                  <a:pt x="2893903" y="1347568"/>
                </a:lnTo>
                <a:lnTo>
                  <a:pt x="2943563" y="1370569"/>
                </a:lnTo>
                <a:lnTo>
                  <a:pt x="2987381" y="1396275"/>
                </a:lnTo>
                <a:lnTo>
                  <a:pt x="3025357" y="1424688"/>
                </a:lnTo>
                <a:lnTo>
                  <a:pt x="3057491" y="1455807"/>
                </a:lnTo>
                <a:lnTo>
                  <a:pt x="3083783" y="1489632"/>
                </a:lnTo>
                <a:lnTo>
                  <a:pt x="3104232" y="1526163"/>
                </a:lnTo>
                <a:lnTo>
                  <a:pt x="3118839" y="1565400"/>
                </a:lnTo>
                <a:lnTo>
                  <a:pt x="3127603" y="1607342"/>
                </a:lnTo>
                <a:lnTo>
                  <a:pt x="3130524" y="1651990"/>
                </a:lnTo>
                <a:lnTo>
                  <a:pt x="3125718" y="1689299"/>
                </a:lnTo>
                <a:lnTo>
                  <a:pt x="3087271" y="1753381"/>
                </a:lnTo>
                <a:lnTo>
                  <a:pt x="3053630" y="1780151"/>
                </a:lnTo>
                <a:lnTo>
                  <a:pt x="3010377" y="1803407"/>
                </a:lnTo>
                <a:lnTo>
                  <a:pt x="2957512" y="1823148"/>
                </a:lnTo>
                <a:lnTo>
                  <a:pt x="2916791" y="1834516"/>
                </a:lnTo>
                <a:lnTo>
                  <a:pt x="2874002" y="1843816"/>
                </a:lnTo>
                <a:lnTo>
                  <a:pt x="2829145" y="1851048"/>
                </a:lnTo>
                <a:lnTo>
                  <a:pt x="2782222" y="1856214"/>
                </a:lnTo>
                <a:lnTo>
                  <a:pt x="2733232" y="1859313"/>
                </a:lnTo>
                <a:lnTo>
                  <a:pt x="2682176" y="1860346"/>
                </a:lnTo>
                <a:lnTo>
                  <a:pt x="3457147" y="1860346"/>
                </a:lnTo>
                <a:lnTo>
                  <a:pt x="3475643" y="1806323"/>
                </a:lnTo>
                <a:lnTo>
                  <a:pt x="3486482" y="1757339"/>
                </a:lnTo>
                <a:lnTo>
                  <a:pt x="3492986" y="1705894"/>
                </a:lnTo>
                <a:lnTo>
                  <a:pt x="3495154" y="1651990"/>
                </a:lnTo>
                <a:lnTo>
                  <a:pt x="3493607" y="1599994"/>
                </a:lnTo>
                <a:lnTo>
                  <a:pt x="3488965" y="1549783"/>
                </a:lnTo>
                <a:lnTo>
                  <a:pt x="3481230" y="1501357"/>
                </a:lnTo>
                <a:lnTo>
                  <a:pt x="3470400" y="1454715"/>
                </a:lnTo>
                <a:lnTo>
                  <a:pt x="3456475" y="1409859"/>
                </a:lnTo>
                <a:lnTo>
                  <a:pt x="3439457" y="1366786"/>
                </a:lnTo>
                <a:lnTo>
                  <a:pt x="3419344" y="1325499"/>
                </a:lnTo>
                <a:lnTo>
                  <a:pt x="3396137" y="1285995"/>
                </a:lnTo>
                <a:lnTo>
                  <a:pt x="3369836" y="1248276"/>
                </a:lnTo>
                <a:lnTo>
                  <a:pt x="3340441" y="1212342"/>
                </a:lnTo>
                <a:lnTo>
                  <a:pt x="3307951" y="1178192"/>
                </a:lnTo>
                <a:lnTo>
                  <a:pt x="3272367" y="1145826"/>
                </a:lnTo>
                <a:lnTo>
                  <a:pt x="3233688" y="1115244"/>
                </a:lnTo>
                <a:lnTo>
                  <a:pt x="3191916" y="1086446"/>
                </a:lnTo>
                <a:lnTo>
                  <a:pt x="3158560" y="1066179"/>
                </a:lnTo>
                <a:lnTo>
                  <a:pt x="3122607" y="1046594"/>
                </a:lnTo>
                <a:lnTo>
                  <a:pt x="3084056" y="1027693"/>
                </a:lnTo>
                <a:lnTo>
                  <a:pt x="3042908" y="1009474"/>
                </a:lnTo>
                <a:lnTo>
                  <a:pt x="2999162" y="991938"/>
                </a:lnTo>
                <a:lnTo>
                  <a:pt x="2952818" y="975085"/>
                </a:lnTo>
                <a:lnTo>
                  <a:pt x="2903876" y="958914"/>
                </a:lnTo>
                <a:lnTo>
                  <a:pt x="2852337" y="943426"/>
                </a:lnTo>
                <a:lnTo>
                  <a:pt x="2798200" y="928621"/>
                </a:lnTo>
                <a:lnTo>
                  <a:pt x="2741464" y="914498"/>
                </a:lnTo>
                <a:lnTo>
                  <a:pt x="2682131" y="901057"/>
                </a:lnTo>
                <a:lnTo>
                  <a:pt x="2620200" y="888299"/>
                </a:lnTo>
                <a:lnTo>
                  <a:pt x="2555671" y="876223"/>
                </a:lnTo>
                <a:lnTo>
                  <a:pt x="2528580" y="870875"/>
                </a:lnTo>
                <a:lnTo>
                  <a:pt x="2501255" y="864130"/>
                </a:lnTo>
                <a:lnTo>
                  <a:pt x="2473697" y="855989"/>
                </a:lnTo>
                <a:lnTo>
                  <a:pt x="2445905" y="846455"/>
                </a:lnTo>
                <a:lnTo>
                  <a:pt x="2449995" y="808285"/>
                </a:lnTo>
                <a:lnTo>
                  <a:pt x="2461433" y="771494"/>
                </a:lnTo>
                <a:lnTo>
                  <a:pt x="2480221" y="736079"/>
                </a:lnTo>
                <a:lnTo>
                  <a:pt x="2506358" y="702043"/>
                </a:lnTo>
                <a:lnTo>
                  <a:pt x="2539845" y="669383"/>
                </a:lnTo>
                <a:lnTo>
                  <a:pt x="2580681" y="638102"/>
                </a:lnTo>
                <a:lnTo>
                  <a:pt x="2628867" y="608199"/>
                </a:lnTo>
                <a:lnTo>
                  <a:pt x="2684403" y="579673"/>
                </a:lnTo>
                <a:lnTo>
                  <a:pt x="2747289" y="552526"/>
                </a:lnTo>
                <a:lnTo>
                  <a:pt x="2924021" y="495884"/>
                </a:lnTo>
                <a:lnTo>
                  <a:pt x="3023241" y="465474"/>
                </a:lnTo>
                <a:lnTo>
                  <a:pt x="3107579" y="440946"/>
                </a:lnTo>
                <a:lnTo>
                  <a:pt x="3177031" y="422300"/>
                </a:lnTo>
                <a:lnTo>
                  <a:pt x="3542532" y="422300"/>
                </a:lnTo>
                <a:lnTo>
                  <a:pt x="3537879" y="394975"/>
                </a:lnTo>
                <a:lnTo>
                  <a:pt x="3517529" y="297072"/>
                </a:lnTo>
                <a:lnTo>
                  <a:pt x="3510262" y="254401"/>
                </a:lnTo>
                <a:lnTo>
                  <a:pt x="3505903" y="218009"/>
                </a:lnTo>
                <a:lnTo>
                  <a:pt x="3504450" y="187896"/>
                </a:lnTo>
                <a:lnTo>
                  <a:pt x="3501252" y="148012"/>
                </a:lnTo>
                <a:lnTo>
                  <a:pt x="3475673" y="80108"/>
                </a:lnTo>
                <a:lnTo>
                  <a:pt x="3425910" y="29296"/>
                </a:lnTo>
                <a:lnTo>
                  <a:pt x="3360335" y="3255"/>
                </a:lnTo>
                <a:lnTo>
                  <a:pt x="3322142" y="0"/>
                </a:lnTo>
                <a:close/>
              </a:path>
              <a:path w="3551554" h="2247900">
                <a:moveTo>
                  <a:pt x="3542532" y="422300"/>
                </a:moveTo>
                <a:lnTo>
                  <a:pt x="3177031" y="422300"/>
                </a:lnTo>
                <a:lnTo>
                  <a:pt x="3187726" y="492064"/>
                </a:lnTo>
                <a:lnTo>
                  <a:pt x="3199350" y="548803"/>
                </a:lnTo>
                <a:lnTo>
                  <a:pt x="3211906" y="592519"/>
                </a:lnTo>
                <a:lnTo>
                  <a:pt x="3249699" y="653327"/>
                </a:lnTo>
                <a:lnTo>
                  <a:pt x="3281676" y="674838"/>
                </a:lnTo>
                <a:lnTo>
                  <a:pt x="3321327" y="687745"/>
                </a:lnTo>
                <a:lnTo>
                  <a:pt x="3368649" y="692048"/>
                </a:lnTo>
                <a:lnTo>
                  <a:pt x="3406842" y="688793"/>
                </a:lnTo>
                <a:lnTo>
                  <a:pt x="3472417" y="662746"/>
                </a:lnTo>
                <a:lnTo>
                  <a:pt x="3522181" y="611935"/>
                </a:lnTo>
                <a:lnTo>
                  <a:pt x="3547760" y="544035"/>
                </a:lnTo>
                <a:lnTo>
                  <a:pt x="3550958" y="504151"/>
                </a:lnTo>
                <a:lnTo>
                  <a:pt x="3549505" y="474038"/>
                </a:lnTo>
                <a:lnTo>
                  <a:pt x="3545146" y="437646"/>
                </a:lnTo>
                <a:lnTo>
                  <a:pt x="3542532" y="4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256205" y="4161521"/>
            <a:ext cx="5711190" cy="3107055"/>
          </a:xfrm>
          <a:custGeom>
            <a:avLst/>
            <a:gdLst/>
            <a:ahLst/>
            <a:cxnLst/>
            <a:rect l="l" t="t" r="r" b="b"/>
            <a:pathLst>
              <a:path w="5711190" h="3107054">
                <a:moveTo>
                  <a:pt x="1771762" y="2889122"/>
                </a:moveTo>
                <a:lnTo>
                  <a:pt x="1363637" y="2889122"/>
                </a:lnTo>
                <a:lnTo>
                  <a:pt x="1386778" y="2919936"/>
                </a:lnTo>
                <a:lnTo>
                  <a:pt x="1415265" y="2952843"/>
                </a:lnTo>
                <a:lnTo>
                  <a:pt x="1449101" y="2987844"/>
                </a:lnTo>
                <a:lnTo>
                  <a:pt x="1488287" y="3024936"/>
                </a:lnTo>
                <a:lnTo>
                  <a:pt x="1531187" y="3060748"/>
                </a:lnTo>
                <a:lnTo>
                  <a:pt x="1566883" y="3086327"/>
                </a:lnTo>
                <a:lnTo>
                  <a:pt x="1616646" y="3106788"/>
                </a:lnTo>
                <a:lnTo>
                  <a:pt x="1650014" y="3103764"/>
                </a:lnTo>
                <a:lnTo>
                  <a:pt x="1710474" y="3079575"/>
                </a:lnTo>
                <a:lnTo>
                  <a:pt x="1760356" y="3032603"/>
                </a:lnTo>
                <a:lnTo>
                  <a:pt x="1786403" y="2971213"/>
                </a:lnTo>
                <a:lnTo>
                  <a:pt x="1789658" y="2935630"/>
                </a:lnTo>
                <a:lnTo>
                  <a:pt x="1778495" y="2904007"/>
                </a:lnTo>
                <a:lnTo>
                  <a:pt x="1771762" y="2889122"/>
                </a:lnTo>
                <a:close/>
              </a:path>
              <a:path w="5711190" h="3107054">
                <a:moveTo>
                  <a:pt x="1049235" y="1041793"/>
                </a:moveTo>
                <a:lnTo>
                  <a:pt x="999094" y="1042900"/>
                </a:lnTo>
                <a:lnTo>
                  <a:pt x="949783" y="1046222"/>
                </a:lnTo>
                <a:lnTo>
                  <a:pt x="901301" y="1051759"/>
                </a:lnTo>
                <a:lnTo>
                  <a:pt x="853650" y="1059509"/>
                </a:lnTo>
                <a:lnTo>
                  <a:pt x="806829" y="1069475"/>
                </a:lnTo>
                <a:lnTo>
                  <a:pt x="760839" y="1081654"/>
                </a:lnTo>
                <a:lnTo>
                  <a:pt x="715678" y="1096049"/>
                </a:lnTo>
                <a:lnTo>
                  <a:pt x="671349" y="1112657"/>
                </a:lnTo>
                <a:lnTo>
                  <a:pt x="627849" y="1131480"/>
                </a:lnTo>
                <a:lnTo>
                  <a:pt x="585180" y="1152518"/>
                </a:lnTo>
                <a:lnTo>
                  <a:pt x="543341" y="1175770"/>
                </a:lnTo>
                <a:lnTo>
                  <a:pt x="502333" y="1201236"/>
                </a:lnTo>
                <a:lnTo>
                  <a:pt x="462156" y="1228917"/>
                </a:lnTo>
                <a:lnTo>
                  <a:pt x="422809" y="1258812"/>
                </a:lnTo>
                <a:lnTo>
                  <a:pt x="384293" y="1290921"/>
                </a:lnTo>
                <a:lnTo>
                  <a:pt x="346607" y="1325245"/>
                </a:lnTo>
                <a:lnTo>
                  <a:pt x="309753" y="1361782"/>
                </a:lnTo>
                <a:lnTo>
                  <a:pt x="274383" y="1399878"/>
                </a:lnTo>
                <a:lnTo>
                  <a:pt x="241157" y="1438874"/>
                </a:lnTo>
                <a:lnTo>
                  <a:pt x="210074" y="1478772"/>
                </a:lnTo>
                <a:lnTo>
                  <a:pt x="181135" y="1519571"/>
                </a:lnTo>
                <a:lnTo>
                  <a:pt x="154340" y="1561270"/>
                </a:lnTo>
                <a:lnTo>
                  <a:pt x="129688" y="1603871"/>
                </a:lnTo>
                <a:lnTo>
                  <a:pt x="107180" y="1647373"/>
                </a:lnTo>
                <a:lnTo>
                  <a:pt x="86816" y="1691776"/>
                </a:lnTo>
                <a:lnTo>
                  <a:pt x="68595" y="1737080"/>
                </a:lnTo>
                <a:lnTo>
                  <a:pt x="52518" y="1783286"/>
                </a:lnTo>
                <a:lnTo>
                  <a:pt x="38585" y="1830392"/>
                </a:lnTo>
                <a:lnTo>
                  <a:pt x="26795" y="1878400"/>
                </a:lnTo>
                <a:lnTo>
                  <a:pt x="17148" y="1927310"/>
                </a:lnTo>
                <a:lnTo>
                  <a:pt x="9646" y="1977121"/>
                </a:lnTo>
                <a:lnTo>
                  <a:pt x="4287" y="2027833"/>
                </a:lnTo>
                <a:lnTo>
                  <a:pt x="1071" y="2079446"/>
                </a:lnTo>
                <a:lnTo>
                  <a:pt x="0" y="2131961"/>
                </a:lnTo>
                <a:lnTo>
                  <a:pt x="835" y="2194370"/>
                </a:lnTo>
                <a:lnTo>
                  <a:pt x="3340" y="2254596"/>
                </a:lnTo>
                <a:lnTo>
                  <a:pt x="7516" y="2312639"/>
                </a:lnTo>
                <a:lnTo>
                  <a:pt x="13362" y="2368499"/>
                </a:lnTo>
                <a:lnTo>
                  <a:pt x="20878" y="2422177"/>
                </a:lnTo>
                <a:lnTo>
                  <a:pt x="30064" y="2473672"/>
                </a:lnTo>
                <a:lnTo>
                  <a:pt x="40921" y="2522984"/>
                </a:lnTo>
                <a:lnTo>
                  <a:pt x="53447" y="2570113"/>
                </a:lnTo>
                <a:lnTo>
                  <a:pt x="67644" y="2615059"/>
                </a:lnTo>
                <a:lnTo>
                  <a:pt x="83511" y="2657822"/>
                </a:lnTo>
                <a:lnTo>
                  <a:pt x="101048" y="2698402"/>
                </a:lnTo>
                <a:lnTo>
                  <a:pt x="120255" y="2736800"/>
                </a:lnTo>
                <a:lnTo>
                  <a:pt x="141132" y="2773014"/>
                </a:lnTo>
                <a:lnTo>
                  <a:pt x="163679" y="2807046"/>
                </a:lnTo>
                <a:lnTo>
                  <a:pt x="187896" y="2838894"/>
                </a:lnTo>
                <a:lnTo>
                  <a:pt x="217538" y="2872723"/>
                </a:lnTo>
                <a:lnTo>
                  <a:pt x="249591" y="2904046"/>
                </a:lnTo>
                <a:lnTo>
                  <a:pt x="284055" y="2932863"/>
                </a:lnTo>
                <a:lnTo>
                  <a:pt x="320930" y="2959174"/>
                </a:lnTo>
                <a:lnTo>
                  <a:pt x="360216" y="2982979"/>
                </a:lnTo>
                <a:lnTo>
                  <a:pt x="401913" y="3004278"/>
                </a:lnTo>
                <a:lnTo>
                  <a:pt x="446020" y="3023071"/>
                </a:lnTo>
                <a:lnTo>
                  <a:pt x="492539" y="3039358"/>
                </a:lnTo>
                <a:lnTo>
                  <a:pt x="541468" y="3053140"/>
                </a:lnTo>
                <a:lnTo>
                  <a:pt x="592808" y="3064416"/>
                </a:lnTo>
                <a:lnTo>
                  <a:pt x="646559" y="3073186"/>
                </a:lnTo>
                <a:lnTo>
                  <a:pt x="702720" y="3079450"/>
                </a:lnTo>
                <a:lnTo>
                  <a:pt x="761292" y="3083208"/>
                </a:lnTo>
                <a:lnTo>
                  <a:pt x="822274" y="3084461"/>
                </a:lnTo>
                <a:lnTo>
                  <a:pt x="860522" y="3082489"/>
                </a:lnTo>
                <a:lnTo>
                  <a:pt x="902342" y="3076573"/>
                </a:lnTo>
                <a:lnTo>
                  <a:pt x="947734" y="3066713"/>
                </a:lnTo>
                <a:lnTo>
                  <a:pt x="996699" y="3052908"/>
                </a:lnTo>
                <a:lnTo>
                  <a:pt x="1049235" y="3035160"/>
                </a:lnTo>
                <a:lnTo>
                  <a:pt x="1088911" y="3020106"/>
                </a:lnTo>
                <a:lnTo>
                  <a:pt x="1130332" y="3003115"/>
                </a:lnTo>
                <a:lnTo>
                  <a:pt x="1173500" y="2984189"/>
                </a:lnTo>
                <a:lnTo>
                  <a:pt x="1218415" y="2963327"/>
                </a:lnTo>
                <a:lnTo>
                  <a:pt x="1265076" y="2940528"/>
                </a:lnTo>
                <a:lnTo>
                  <a:pt x="1313483" y="2915793"/>
                </a:lnTo>
                <a:lnTo>
                  <a:pt x="1363637" y="2889122"/>
                </a:lnTo>
                <a:lnTo>
                  <a:pt x="1771762" y="2889122"/>
                </a:lnTo>
                <a:lnTo>
                  <a:pt x="1752920" y="2846801"/>
                </a:lnTo>
                <a:lnTo>
                  <a:pt x="1735709" y="2805417"/>
                </a:lnTo>
                <a:lnTo>
                  <a:pt x="1717233" y="2758897"/>
                </a:lnTo>
                <a:lnTo>
                  <a:pt x="798093" y="2758897"/>
                </a:lnTo>
                <a:lnTo>
                  <a:pt x="745829" y="2756514"/>
                </a:lnTo>
                <a:lnTo>
                  <a:pt x="696937" y="2749364"/>
                </a:lnTo>
                <a:lnTo>
                  <a:pt x="651417" y="2737448"/>
                </a:lnTo>
                <a:lnTo>
                  <a:pt x="609269" y="2720765"/>
                </a:lnTo>
                <a:lnTo>
                  <a:pt x="570493" y="2699315"/>
                </a:lnTo>
                <a:lnTo>
                  <a:pt x="535089" y="2673097"/>
                </a:lnTo>
                <a:lnTo>
                  <a:pt x="503056" y="2642111"/>
                </a:lnTo>
                <a:lnTo>
                  <a:pt x="474395" y="2606357"/>
                </a:lnTo>
                <a:lnTo>
                  <a:pt x="435550" y="2539234"/>
                </a:lnTo>
                <a:lnTo>
                  <a:pt x="419364" y="2501096"/>
                </a:lnTo>
                <a:lnTo>
                  <a:pt x="405335" y="2459908"/>
                </a:lnTo>
                <a:lnTo>
                  <a:pt x="393465" y="2415668"/>
                </a:lnTo>
                <a:lnTo>
                  <a:pt x="383752" y="2368378"/>
                </a:lnTo>
                <a:lnTo>
                  <a:pt x="376197" y="2318037"/>
                </a:lnTo>
                <a:lnTo>
                  <a:pt x="370801" y="2264646"/>
                </a:lnTo>
                <a:lnTo>
                  <a:pt x="367563" y="2208204"/>
                </a:lnTo>
                <a:lnTo>
                  <a:pt x="366483" y="2148712"/>
                </a:lnTo>
                <a:lnTo>
                  <a:pt x="367937" y="2098048"/>
                </a:lnTo>
                <a:lnTo>
                  <a:pt x="372298" y="2048379"/>
                </a:lnTo>
                <a:lnTo>
                  <a:pt x="379566" y="1999705"/>
                </a:lnTo>
                <a:lnTo>
                  <a:pt x="389740" y="1952027"/>
                </a:lnTo>
                <a:lnTo>
                  <a:pt x="402822" y="1905343"/>
                </a:lnTo>
                <a:lnTo>
                  <a:pt x="418811" y="1859654"/>
                </a:lnTo>
                <a:lnTo>
                  <a:pt x="437706" y="1814960"/>
                </a:lnTo>
                <a:lnTo>
                  <a:pt x="459508" y="1771261"/>
                </a:lnTo>
                <a:lnTo>
                  <a:pt x="484216" y="1728556"/>
                </a:lnTo>
                <a:lnTo>
                  <a:pt x="511831" y="1686846"/>
                </a:lnTo>
                <a:lnTo>
                  <a:pt x="542352" y="1646131"/>
                </a:lnTo>
                <a:lnTo>
                  <a:pt x="575779" y="1606410"/>
                </a:lnTo>
                <a:lnTo>
                  <a:pt x="611209" y="1568823"/>
                </a:lnTo>
                <a:lnTo>
                  <a:pt x="647738" y="1534505"/>
                </a:lnTo>
                <a:lnTo>
                  <a:pt x="685364" y="1503454"/>
                </a:lnTo>
                <a:lnTo>
                  <a:pt x="724090" y="1475672"/>
                </a:lnTo>
                <a:lnTo>
                  <a:pt x="763913" y="1451159"/>
                </a:lnTo>
                <a:lnTo>
                  <a:pt x="804835" y="1429913"/>
                </a:lnTo>
                <a:lnTo>
                  <a:pt x="846855" y="1411936"/>
                </a:lnTo>
                <a:lnTo>
                  <a:pt x="889974" y="1397228"/>
                </a:lnTo>
                <a:lnTo>
                  <a:pt x="934190" y="1385788"/>
                </a:lnTo>
                <a:lnTo>
                  <a:pt x="979505" y="1377616"/>
                </a:lnTo>
                <a:lnTo>
                  <a:pt x="1025918" y="1372713"/>
                </a:lnTo>
                <a:lnTo>
                  <a:pt x="1073429" y="1371079"/>
                </a:lnTo>
                <a:lnTo>
                  <a:pt x="1664408" y="1371079"/>
                </a:lnTo>
                <a:lnTo>
                  <a:pt x="1661067" y="1340593"/>
                </a:lnTo>
                <a:lnTo>
                  <a:pt x="1629440" y="1272456"/>
                </a:lnTo>
                <a:lnTo>
                  <a:pt x="1601766" y="1240393"/>
                </a:lnTo>
                <a:lnTo>
                  <a:pt x="1566187" y="1209667"/>
                </a:lnTo>
                <a:lnTo>
                  <a:pt x="1522701" y="1180278"/>
                </a:lnTo>
                <a:lnTo>
                  <a:pt x="1471309" y="1152226"/>
                </a:lnTo>
                <a:lnTo>
                  <a:pt x="1412011" y="1125512"/>
                </a:lnTo>
                <a:lnTo>
                  <a:pt x="1355402" y="1103303"/>
                </a:lnTo>
                <a:lnTo>
                  <a:pt x="1300388" y="1084510"/>
                </a:lnTo>
                <a:lnTo>
                  <a:pt x="1246967" y="1069133"/>
                </a:lnTo>
                <a:lnTo>
                  <a:pt x="1195142" y="1057173"/>
                </a:lnTo>
                <a:lnTo>
                  <a:pt x="1144911" y="1048629"/>
                </a:lnTo>
                <a:lnTo>
                  <a:pt x="1096276" y="1043502"/>
                </a:lnTo>
                <a:lnTo>
                  <a:pt x="1049235" y="1041793"/>
                </a:lnTo>
                <a:close/>
              </a:path>
              <a:path w="5711190" h="3107054">
                <a:moveTo>
                  <a:pt x="1664408" y="1371079"/>
                </a:moveTo>
                <a:lnTo>
                  <a:pt x="1073429" y="1371079"/>
                </a:lnTo>
                <a:lnTo>
                  <a:pt x="1089529" y="1372126"/>
                </a:lnTo>
                <a:lnTo>
                  <a:pt x="1108071" y="1375267"/>
                </a:lnTo>
                <a:lnTo>
                  <a:pt x="1152486" y="1387817"/>
                </a:lnTo>
                <a:lnTo>
                  <a:pt x="1206673" y="1409217"/>
                </a:lnTo>
                <a:lnTo>
                  <a:pt x="1270622" y="1439913"/>
                </a:lnTo>
                <a:lnTo>
                  <a:pt x="1261030" y="1492174"/>
                </a:lnTo>
                <a:lnTo>
                  <a:pt x="1252716" y="1542926"/>
                </a:lnTo>
                <a:lnTo>
                  <a:pt x="1245681" y="1592168"/>
                </a:lnTo>
                <a:lnTo>
                  <a:pt x="1239926" y="1639900"/>
                </a:lnTo>
                <a:lnTo>
                  <a:pt x="1235449" y="1686003"/>
                </a:lnTo>
                <a:lnTo>
                  <a:pt x="1232250" y="1730360"/>
                </a:lnTo>
                <a:lnTo>
                  <a:pt x="1230330" y="1772972"/>
                </a:lnTo>
                <a:lnTo>
                  <a:pt x="1229690" y="1813839"/>
                </a:lnTo>
                <a:lnTo>
                  <a:pt x="1229954" y="1847682"/>
                </a:lnTo>
                <a:lnTo>
                  <a:pt x="1232072" y="1921965"/>
                </a:lnTo>
                <a:lnTo>
                  <a:pt x="1233924" y="1962406"/>
                </a:lnTo>
                <a:lnTo>
                  <a:pt x="1236306" y="2005046"/>
                </a:lnTo>
                <a:lnTo>
                  <a:pt x="1239217" y="2049885"/>
                </a:lnTo>
                <a:lnTo>
                  <a:pt x="1242748" y="2098048"/>
                </a:lnTo>
                <a:lnTo>
                  <a:pt x="1246627" y="2146162"/>
                </a:lnTo>
                <a:lnTo>
                  <a:pt x="1251125" y="2197599"/>
                </a:lnTo>
                <a:lnTo>
                  <a:pt x="1256153" y="2251235"/>
                </a:lnTo>
                <a:lnTo>
                  <a:pt x="1261710" y="2307071"/>
                </a:lnTo>
                <a:lnTo>
                  <a:pt x="1267795" y="2365106"/>
                </a:lnTo>
                <a:lnTo>
                  <a:pt x="1274410" y="2425341"/>
                </a:lnTo>
                <a:lnTo>
                  <a:pt x="1281554" y="2487774"/>
                </a:lnTo>
                <a:lnTo>
                  <a:pt x="1289227" y="2552407"/>
                </a:lnTo>
                <a:lnTo>
                  <a:pt x="1243014" y="2591993"/>
                </a:lnTo>
                <a:lnTo>
                  <a:pt x="1201117" y="2625924"/>
                </a:lnTo>
                <a:lnTo>
                  <a:pt x="1163537" y="2654200"/>
                </a:lnTo>
                <a:lnTo>
                  <a:pt x="1130275" y="2676820"/>
                </a:lnTo>
                <a:lnTo>
                  <a:pt x="1058284" y="2713679"/>
                </a:lnTo>
                <a:lnTo>
                  <a:pt x="1012240" y="2729958"/>
                </a:lnTo>
                <a:lnTo>
                  <a:pt x="963199" y="2742618"/>
                </a:lnTo>
                <a:lnTo>
                  <a:pt x="911161" y="2751662"/>
                </a:lnTo>
                <a:lnTo>
                  <a:pt x="856126" y="2757088"/>
                </a:lnTo>
                <a:lnTo>
                  <a:pt x="798093" y="2758897"/>
                </a:lnTo>
                <a:lnTo>
                  <a:pt x="1717233" y="2758897"/>
                </a:lnTo>
                <a:lnTo>
                  <a:pt x="1685895" y="2678454"/>
                </a:lnTo>
                <a:lnTo>
                  <a:pt x="1665887" y="2624995"/>
                </a:lnTo>
                <a:lnTo>
                  <a:pt x="1649143" y="2578220"/>
                </a:lnTo>
                <a:lnTo>
                  <a:pt x="1635664" y="2538126"/>
                </a:lnTo>
                <a:lnTo>
                  <a:pt x="1618500" y="2477985"/>
                </a:lnTo>
                <a:lnTo>
                  <a:pt x="1609658" y="2437742"/>
                </a:lnTo>
                <a:lnTo>
                  <a:pt x="1602257" y="2393551"/>
                </a:lnTo>
                <a:lnTo>
                  <a:pt x="1596298" y="2345410"/>
                </a:lnTo>
                <a:lnTo>
                  <a:pt x="1591780" y="2293321"/>
                </a:lnTo>
                <a:lnTo>
                  <a:pt x="1588704" y="2237282"/>
                </a:lnTo>
                <a:lnTo>
                  <a:pt x="1587070" y="2177294"/>
                </a:lnTo>
                <a:lnTo>
                  <a:pt x="1586877" y="2113356"/>
                </a:lnTo>
                <a:lnTo>
                  <a:pt x="1587474" y="2051529"/>
                </a:lnTo>
                <a:lnTo>
                  <a:pt x="1588332" y="1992550"/>
                </a:lnTo>
                <a:lnTo>
                  <a:pt x="1589451" y="1936420"/>
                </a:lnTo>
                <a:lnTo>
                  <a:pt x="1590832" y="1883138"/>
                </a:lnTo>
                <a:lnTo>
                  <a:pt x="1592473" y="1832705"/>
                </a:lnTo>
                <a:lnTo>
                  <a:pt x="1594376" y="1785120"/>
                </a:lnTo>
                <a:lnTo>
                  <a:pt x="1596541" y="1740384"/>
                </a:lnTo>
                <a:lnTo>
                  <a:pt x="1598968" y="1698497"/>
                </a:lnTo>
                <a:lnTo>
                  <a:pt x="1603400" y="1637405"/>
                </a:lnTo>
                <a:lnTo>
                  <a:pt x="1608498" y="1583605"/>
                </a:lnTo>
                <a:lnTo>
                  <a:pt x="1614265" y="1537099"/>
                </a:lnTo>
                <a:lnTo>
                  <a:pt x="1620701" y="1497884"/>
                </a:lnTo>
                <a:lnTo>
                  <a:pt x="1644087" y="1445727"/>
                </a:lnTo>
                <a:lnTo>
                  <a:pt x="1655716" y="1424100"/>
                </a:lnTo>
                <a:lnTo>
                  <a:pt x="1662694" y="1401079"/>
                </a:lnTo>
                <a:lnTo>
                  <a:pt x="1665020" y="1376667"/>
                </a:lnTo>
                <a:lnTo>
                  <a:pt x="1664408" y="1371079"/>
                </a:lnTo>
                <a:close/>
              </a:path>
              <a:path w="5711190" h="3107054">
                <a:moveTo>
                  <a:pt x="2122208" y="2537523"/>
                </a:moveTo>
                <a:lnTo>
                  <a:pt x="2051750" y="2551476"/>
                </a:lnTo>
                <a:lnTo>
                  <a:pt x="1989188" y="2593327"/>
                </a:lnTo>
                <a:lnTo>
                  <a:pt x="1963551" y="2622397"/>
                </a:lnTo>
                <a:lnTo>
                  <a:pt x="1934252" y="2687510"/>
                </a:lnTo>
                <a:lnTo>
                  <a:pt x="1930590" y="2723553"/>
                </a:lnTo>
                <a:lnTo>
                  <a:pt x="1934127" y="2763885"/>
                </a:lnTo>
                <a:lnTo>
                  <a:pt x="1944739" y="2802195"/>
                </a:lnTo>
                <a:lnTo>
                  <a:pt x="1962424" y="2838484"/>
                </a:lnTo>
                <a:lnTo>
                  <a:pt x="1987184" y="2872751"/>
                </a:lnTo>
                <a:lnTo>
                  <a:pt x="2019017" y="2904998"/>
                </a:lnTo>
                <a:lnTo>
                  <a:pt x="2057925" y="2935223"/>
                </a:lnTo>
                <a:lnTo>
                  <a:pt x="2103906" y="2963427"/>
                </a:lnTo>
                <a:lnTo>
                  <a:pt x="2156961" y="2989611"/>
                </a:lnTo>
                <a:lnTo>
                  <a:pt x="2217089" y="3013773"/>
                </a:lnTo>
                <a:lnTo>
                  <a:pt x="2266561" y="3030953"/>
                </a:lnTo>
                <a:lnTo>
                  <a:pt x="2316583" y="3046111"/>
                </a:lnTo>
                <a:lnTo>
                  <a:pt x="2367157" y="3059248"/>
                </a:lnTo>
                <a:lnTo>
                  <a:pt x="2418282" y="3070363"/>
                </a:lnTo>
                <a:lnTo>
                  <a:pt x="2469958" y="3079458"/>
                </a:lnTo>
                <a:lnTo>
                  <a:pt x="2522186" y="3086531"/>
                </a:lnTo>
                <a:lnTo>
                  <a:pt x="2574964" y="3091583"/>
                </a:lnTo>
                <a:lnTo>
                  <a:pt x="2628295" y="3094614"/>
                </a:lnTo>
                <a:lnTo>
                  <a:pt x="2682176" y="3095624"/>
                </a:lnTo>
                <a:lnTo>
                  <a:pt x="2741767" y="3094579"/>
                </a:lnTo>
                <a:lnTo>
                  <a:pt x="2799452" y="3091443"/>
                </a:lnTo>
                <a:lnTo>
                  <a:pt x="2855231" y="3086216"/>
                </a:lnTo>
                <a:lnTo>
                  <a:pt x="2909103" y="3078898"/>
                </a:lnTo>
                <a:lnTo>
                  <a:pt x="2961070" y="3069489"/>
                </a:lnTo>
                <a:lnTo>
                  <a:pt x="3011130" y="3057988"/>
                </a:lnTo>
                <a:lnTo>
                  <a:pt x="3059283" y="3044397"/>
                </a:lnTo>
                <a:lnTo>
                  <a:pt x="3105531" y="3028715"/>
                </a:lnTo>
                <a:lnTo>
                  <a:pt x="3149872" y="3010941"/>
                </a:lnTo>
                <a:lnTo>
                  <a:pt x="3192307" y="2991076"/>
                </a:lnTo>
                <a:lnTo>
                  <a:pt x="3232835" y="2969120"/>
                </a:lnTo>
                <a:lnTo>
                  <a:pt x="3278362" y="2939817"/>
                </a:lnTo>
                <a:lnTo>
                  <a:pt x="3319552" y="2908053"/>
                </a:lnTo>
                <a:lnTo>
                  <a:pt x="3356407" y="2873830"/>
                </a:lnTo>
                <a:lnTo>
                  <a:pt x="3388926" y="2837146"/>
                </a:lnTo>
                <a:lnTo>
                  <a:pt x="3417109" y="2798002"/>
                </a:lnTo>
                <a:lnTo>
                  <a:pt x="3440956" y="2756397"/>
                </a:lnTo>
                <a:lnTo>
                  <a:pt x="3457147" y="2719831"/>
                </a:lnTo>
                <a:lnTo>
                  <a:pt x="2682176" y="2719831"/>
                </a:lnTo>
                <a:lnTo>
                  <a:pt x="2636947" y="2718436"/>
                </a:lnTo>
                <a:lnTo>
                  <a:pt x="2586832" y="2714250"/>
                </a:lnTo>
                <a:lnTo>
                  <a:pt x="2531834" y="2707273"/>
                </a:lnTo>
                <a:lnTo>
                  <a:pt x="2471953" y="2697505"/>
                </a:lnTo>
                <a:lnTo>
                  <a:pt x="2400796" y="2682627"/>
                </a:lnTo>
                <a:lnTo>
                  <a:pt x="2343592" y="2665885"/>
                </a:lnTo>
                <a:lnTo>
                  <a:pt x="2300340" y="2647281"/>
                </a:lnTo>
                <a:lnTo>
                  <a:pt x="2227553" y="2587752"/>
                </a:lnTo>
                <a:lnTo>
                  <a:pt x="2188251" y="2559848"/>
                </a:lnTo>
                <a:lnTo>
                  <a:pt x="2153135" y="2543104"/>
                </a:lnTo>
                <a:lnTo>
                  <a:pt x="2122208" y="2537523"/>
                </a:lnTo>
                <a:close/>
              </a:path>
              <a:path w="5711190" h="3107054">
                <a:moveTo>
                  <a:pt x="3322142" y="859485"/>
                </a:moveTo>
                <a:lnTo>
                  <a:pt x="3278303" y="861578"/>
                </a:lnTo>
                <a:lnTo>
                  <a:pt x="3236093" y="867857"/>
                </a:lnTo>
                <a:lnTo>
                  <a:pt x="3195512" y="878323"/>
                </a:lnTo>
                <a:lnTo>
                  <a:pt x="3156559" y="892975"/>
                </a:lnTo>
                <a:lnTo>
                  <a:pt x="3123416" y="907230"/>
                </a:lnTo>
                <a:lnTo>
                  <a:pt x="3084577" y="922359"/>
                </a:lnTo>
                <a:lnTo>
                  <a:pt x="3040043" y="938360"/>
                </a:lnTo>
                <a:lnTo>
                  <a:pt x="2989813" y="955234"/>
                </a:lnTo>
                <a:lnTo>
                  <a:pt x="2933889" y="972981"/>
                </a:lnTo>
                <a:lnTo>
                  <a:pt x="2872271" y="991603"/>
                </a:lnTo>
                <a:lnTo>
                  <a:pt x="2737530" y="1030631"/>
                </a:lnTo>
                <a:lnTo>
                  <a:pt x="2675567" y="1049368"/>
                </a:lnTo>
                <a:lnTo>
                  <a:pt x="2619073" y="1067309"/>
                </a:lnTo>
                <a:lnTo>
                  <a:pt x="2568046" y="1084452"/>
                </a:lnTo>
                <a:lnTo>
                  <a:pt x="2522487" y="1100799"/>
                </a:lnTo>
                <a:lnTo>
                  <a:pt x="2482396" y="1116348"/>
                </a:lnTo>
                <a:lnTo>
                  <a:pt x="2400536" y="1154167"/>
                </a:lnTo>
                <a:lnTo>
                  <a:pt x="2356558" y="1179219"/>
                </a:lnTo>
                <a:lnTo>
                  <a:pt x="2315837" y="1206256"/>
                </a:lnTo>
                <a:lnTo>
                  <a:pt x="2278373" y="1235277"/>
                </a:lnTo>
                <a:lnTo>
                  <a:pt x="2244167" y="1266282"/>
                </a:lnTo>
                <a:lnTo>
                  <a:pt x="2213218" y="1299272"/>
                </a:lnTo>
                <a:lnTo>
                  <a:pt x="2185527" y="1334247"/>
                </a:lnTo>
                <a:lnTo>
                  <a:pt x="2161093" y="1371206"/>
                </a:lnTo>
                <a:lnTo>
                  <a:pt x="2139917" y="1410149"/>
                </a:lnTo>
                <a:lnTo>
                  <a:pt x="2121999" y="1451077"/>
                </a:lnTo>
                <a:lnTo>
                  <a:pt x="2107339" y="1493989"/>
                </a:lnTo>
                <a:lnTo>
                  <a:pt x="2095936" y="1538885"/>
                </a:lnTo>
                <a:lnTo>
                  <a:pt x="2087791" y="1585766"/>
                </a:lnTo>
                <a:lnTo>
                  <a:pt x="2082904" y="1634631"/>
                </a:lnTo>
                <a:lnTo>
                  <a:pt x="2081276" y="1685480"/>
                </a:lnTo>
                <a:lnTo>
                  <a:pt x="2084351" y="1743378"/>
                </a:lnTo>
                <a:lnTo>
                  <a:pt x="2093579" y="1796948"/>
                </a:lnTo>
                <a:lnTo>
                  <a:pt x="2108957" y="1846190"/>
                </a:lnTo>
                <a:lnTo>
                  <a:pt x="2130487" y="1891105"/>
                </a:lnTo>
                <a:lnTo>
                  <a:pt x="2158166" y="1931692"/>
                </a:lnTo>
                <a:lnTo>
                  <a:pt x="2191995" y="1967950"/>
                </a:lnTo>
                <a:lnTo>
                  <a:pt x="2231974" y="1999881"/>
                </a:lnTo>
                <a:lnTo>
                  <a:pt x="2264660" y="2020229"/>
                </a:lnTo>
                <a:lnTo>
                  <a:pt x="2303194" y="2039819"/>
                </a:lnTo>
                <a:lnTo>
                  <a:pt x="2347576" y="2058650"/>
                </a:lnTo>
                <a:lnTo>
                  <a:pt x="2397805" y="2076723"/>
                </a:lnTo>
                <a:lnTo>
                  <a:pt x="2453881" y="2094037"/>
                </a:lnTo>
                <a:lnTo>
                  <a:pt x="2515804" y="2110592"/>
                </a:lnTo>
                <a:lnTo>
                  <a:pt x="2583573" y="2126386"/>
                </a:lnTo>
                <a:lnTo>
                  <a:pt x="2777058" y="2169172"/>
                </a:lnTo>
                <a:lnTo>
                  <a:pt x="2838401" y="2186760"/>
                </a:lnTo>
                <a:lnTo>
                  <a:pt x="2893903" y="2207054"/>
                </a:lnTo>
                <a:lnTo>
                  <a:pt x="2943563" y="2230054"/>
                </a:lnTo>
                <a:lnTo>
                  <a:pt x="2987381" y="2255761"/>
                </a:lnTo>
                <a:lnTo>
                  <a:pt x="3025357" y="2284174"/>
                </a:lnTo>
                <a:lnTo>
                  <a:pt x="3057491" y="2315293"/>
                </a:lnTo>
                <a:lnTo>
                  <a:pt x="3083783" y="2349118"/>
                </a:lnTo>
                <a:lnTo>
                  <a:pt x="3104232" y="2385649"/>
                </a:lnTo>
                <a:lnTo>
                  <a:pt x="3118839" y="2424885"/>
                </a:lnTo>
                <a:lnTo>
                  <a:pt x="3127603" y="2466827"/>
                </a:lnTo>
                <a:lnTo>
                  <a:pt x="3130524" y="2511475"/>
                </a:lnTo>
                <a:lnTo>
                  <a:pt x="3125718" y="2548785"/>
                </a:lnTo>
                <a:lnTo>
                  <a:pt x="3087271" y="2612866"/>
                </a:lnTo>
                <a:lnTo>
                  <a:pt x="3053630" y="2639636"/>
                </a:lnTo>
                <a:lnTo>
                  <a:pt x="3010377" y="2662892"/>
                </a:lnTo>
                <a:lnTo>
                  <a:pt x="2957512" y="2682633"/>
                </a:lnTo>
                <a:lnTo>
                  <a:pt x="2916791" y="2694001"/>
                </a:lnTo>
                <a:lnTo>
                  <a:pt x="2874002" y="2703301"/>
                </a:lnTo>
                <a:lnTo>
                  <a:pt x="2829145" y="2710534"/>
                </a:lnTo>
                <a:lnTo>
                  <a:pt x="2782222" y="2715699"/>
                </a:lnTo>
                <a:lnTo>
                  <a:pt x="2733232" y="2718799"/>
                </a:lnTo>
                <a:lnTo>
                  <a:pt x="2682176" y="2719831"/>
                </a:lnTo>
                <a:lnTo>
                  <a:pt x="3457147" y="2719831"/>
                </a:lnTo>
                <a:lnTo>
                  <a:pt x="3475643" y="2665808"/>
                </a:lnTo>
                <a:lnTo>
                  <a:pt x="3486482" y="2616824"/>
                </a:lnTo>
                <a:lnTo>
                  <a:pt x="3492986" y="2565380"/>
                </a:lnTo>
                <a:lnTo>
                  <a:pt x="3495154" y="2511475"/>
                </a:lnTo>
                <a:lnTo>
                  <a:pt x="3493607" y="2459479"/>
                </a:lnTo>
                <a:lnTo>
                  <a:pt x="3488965" y="2409268"/>
                </a:lnTo>
                <a:lnTo>
                  <a:pt x="3481230" y="2360842"/>
                </a:lnTo>
                <a:lnTo>
                  <a:pt x="3470400" y="2314201"/>
                </a:lnTo>
                <a:lnTo>
                  <a:pt x="3456475" y="2269344"/>
                </a:lnTo>
                <a:lnTo>
                  <a:pt x="3439457" y="2226271"/>
                </a:lnTo>
                <a:lnTo>
                  <a:pt x="3419344" y="2184984"/>
                </a:lnTo>
                <a:lnTo>
                  <a:pt x="3396137" y="2145480"/>
                </a:lnTo>
                <a:lnTo>
                  <a:pt x="3369836" y="2107762"/>
                </a:lnTo>
                <a:lnTo>
                  <a:pt x="3340441" y="2071827"/>
                </a:lnTo>
                <a:lnTo>
                  <a:pt x="3307951" y="2037677"/>
                </a:lnTo>
                <a:lnTo>
                  <a:pt x="3272367" y="2005311"/>
                </a:lnTo>
                <a:lnTo>
                  <a:pt x="3233688" y="1974729"/>
                </a:lnTo>
                <a:lnTo>
                  <a:pt x="3191916" y="1945932"/>
                </a:lnTo>
                <a:lnTo>
                  <a:pt x="3158560" y="1925664"/>
                </a:lnTo>
                <a:lnTo>
                  <a:pt x="3122607" y="1906079"/>
                </a:lnTo>
                <a:lnTo>
                  <a:pt x="3084056" y="1887178"/>
                </a:lnTo>
                <a:lnTo>
                  <a:pt x="3042908" y="1868959"/>
                </a:lnTo>
                <a:lnTo>
                  <a:pt x="2999162" y="1851423"/>
                </a:lnTo>
                <a:lnTo>
                  <a:pt x="2952818" y="1834570"/>
                </a:lnTo>
                <a:lnTo>
                  <a:pt x="2903876" y="1818399"/>
                </a:lnTo>
                <a:lnTo>
                  <a:pt x="2852337" y="1802911"/>
                </a:lnTo>
                <a:lnTo>
                  <a:pt x="2798200" y="1788106"/>
                </a:lnTo>
                <a:lnTo>
                  <a:pt x="2741464" y="1773983"/>
                </a:lnTo>
                <a:lnTo>
                  <a:pt x="2682131" y="1760543"/>
                </a:lnTo>
                <a:lnTo>
                  <a:pt x="2620200" y="1747784"/>
                </a:lnTo>
                <a:lnTo>
                  <a:pt x="2555671" y="1735708"/>
                </a:lnTo>
                <a:lnTo>
                  <a:pt x="2528580" y="1730361"/>
                </a:lnTo>
                <a:lnTo>
                  <a:pt x="2501255" y="1723615"/>
                </a:lnTo>
                <a:lnTo>
                  <a:pt x="2473697" y="1715474"/>
                </a:lnTo>
                <a:lnTo>
                  <a:pt x="2445905" y="1705940"/>
                </a:lnTo>
                <a:lnTo>
                  <a:pt x="2449995" y="1667771"/>
                </a:lnTo>
                <a:lnTo>
                  <a:pt x="2461433" y="1630979"/>
                </a:lnTo>
                <a:lnTo>
                  <a:pt x="2480221" y="1595564"/>
                </a:lnTo>
                <a:lnTo>
                  <a:pt x="2506358" y="1561528"/>
                </a:lnTo>
                <a:lnTo>
                  <a:pt x="2539845" y="1528869"/>
                </a:lnTo>
                <a:lnTo>
                  <a:pt x="2580681" y="1497587"/>
                </a:lnTo>
                <a:lnTo>
                  <a:pt x="2628867" y="1467684"/>
                </a:lnTo>
                <a:lnTo>
                  <a:pt x="2684403" y="1439158"/>
                </a:lnTo>
                <a:lnTo>
                  <a:pt x="2747289" y="1412011"/>
                </a:lnTo>
                <a:lnTo>
                  <a:pt x="2924021" y="1355369"/>
                </a:lnTo>
                <a:lnTo>
                  <a:pt x="3023241" y="1324959"/>
                </a:lnTo>
                <a:lnTo>
                  <a:pt x="3107579" y="1300432"/>
                </a:lnTo>
                <a:lnTo>
                  <a:pt x="3177032" y="1281785"/>
                </a:lnTo>
                <a:lnTo>
                  <a:pt x="3542532" y="1281785"/>
                </a:lnTo>
                <a:lnTo>
                  <a:pt x="3537879" y="1254460"/>
                </a:lnTo>
                <a:lnTo>
                  <a:pt x="3517529" y="1156557"/>
                </a:lnTo>
                <a:lnTo>
                  <a:pt x="3510262" y="1113886"/>
                </a:lnTo>
                <a:lnTo>
                  <a:pt x="3505903" y="1077495"/>
                </a:lnTo>
                <a:lnTo>
                  <a:pt x="3504450" y="1047381"/>
                </a:lnTo>
                <a:lnTo>
                  <a:pt x="3501252" y="1007497"/>
                </a:lnTo>
                <a:lnTo>
                  <a:pt x="3475673" y="939593"/>
                </a:lnTo>
                <a:lnTo>
                  <a:pt x="3425910" y="888781"/>
                </a:lnTo>
                <a:lnTo>
                  <a:pt x="3360335" y="862740"/>
                </a:lnTo>
                <a:lnTo>
                  <a:pt x="3322142" y="859485"/>
                </a:lnTo>
                <a:close/>
              </a:path>
              <a:path w="5711190" h="3107054">
                <a:moveTo>
                  <a:pt x="3542532" y="1281785"/>
                </a:moveTo>
                <a:lnTo>
                  <a:pt x="3177032" y="1281785"/>
                </a:lnTo>
                <a:lnTo>
                  <a:pt x="3187726" y="1351549"/>
                </a:lnTo>
                <a:lnTo>
                  <a:pt x="3199350" y="1408288"/>
                </a:lnTo>
                <a:lnTo>
                  <a:pt x="3211906" y="1452005"/>
                </a:lnTo>
                <a:lnTo>
                  <a:pt x="3249699" y="1512812"/>
                </a:lnTo>
                <a:lnTo>
                  <a:pt x="3281676" y="1534323"/>
                </a:lnTo>
                <a:lnTo>
                  <a:pt x="3321327" y="1547230"/>
                </a:lnTo>
                <a:lnTo>
                  <a:pt x="3368649" y="1551533"/>
                </a:lnTo>
                <a:lnTo>
                  <a:pt x="3406842" y="1548278"/>
                </a:lnTo>
                <a:lnTo>
                  <a:pt x="3472417" y="1522231"/>
                </a:lnTo>
                <a:lnTo>
                  <a:pt x="3522181" y="1471420"/>
                </a:lnTo>
                <a:lnTo>
                  <a:pt x="3547760" y="1403520"/>
                </a:lnTo>
                <a:lnTo>
                  <a:pt x="3550958" y="1363637"/>
                </a:lnTo>
                <a:lnTo>
                  <a:pt x="3549505" y="1333523"/>
                </a:lnTo>
                <a:lnTo>
                  <a:pt x="3545146" y="1297131"/>
                </a:lnTo>
                <a:lnTo>
                  <a:pt x="3542532" y="1281785"/>
                </a:lnTo>
                <a:close/>
              </a:path>
              <a:path w="5711190" h="3107054">
                <a:moveTo>
                  <a:pt x="5196719" y="2059406"/>
                </a:moveTo>
                <a:lnTo>
                  <a:pt x="4737798" y="2059406"/>
                </a:lnTo>
                <a:lnTo>
                  <a:pt x="5067084" y="2507754"/>
                </a:lnTo>
                <a:lnTo>
                  <a:pt x="5105200" y="2558460"/>
                </a:lnTo>
                <a:lnTo>
                  <a:pt x="5141275" y="2607695"/>
                </a:lnTo>
                <a:lnTo>
                  <a:pt x="5175413" y="2655600"/>
                </a:lnTo>
                <a:lnTo>
                  <a:pt x="5207578" y="2702128"/>
                </a:lnTo>
                <a:lnTo>
                  <a:pt x="5237772" y="2747279"/>
                </a:lnTo>
                <a:lnTo>
                  <a:pt x="5265993" y="2791054"/>
                </a:lnTo>
                <a:lnTo>
                  <a:pt x="5292242" y="2833451"/>
                </a:lnTo>
                <a:lnTo>
                  <a:pt x="5316520" y="2874471"/>
                </a:lnTo>
                <a:lnTo>
                  <a:pt x="5338825" y="2914115"/>
                </a:lnTo>
                <a:lnTo>
                  <a:pt x="5359158" y="2952381"/>
                </a:lnTo>
                <a:lnTo>
                  <a:pt x="5389972" y="2999587"/>
                </a:lnTo>
                <a:lnTo>
                  <a:pt x="5426597" y="3033306"/>
                </a:lnTo>
                <a:lnTo>
                  <a:pt x="5469034" y="3053537"/>
                </a:lnTo>
                <a:lnTo>
                  <a:pt x="5517286" y="3060280"/>
                </a:lnTo>
                <a:lnTo>
                  <a:pt x="5554319" y="3056909"/>
                </a:lnTo>
                <a:lnTo>
                  <a:pt x="5621756" y="3029934"/>
                </a:lnTo>
                <a:lnTo>
                  <a:pt x="5652160" y="3006331"/>
                </a:lnTo>
                <a:lnTo>
                  <a:pt x="5677798" y="2978077"/>
                </a:lnTo>
                <a:lnTo>
                  <a:pt x="5707106" y="2913892"/>
                </a:lnTo>
                <a:lnTo>
                  <a:pt x="5710770" y="2877959"/>
                </a:lnTo>
                <a:lnTo>
                  <a:pt x="5708794" y="2856540"/>
                </a:lnTo>
                <a:lnTo>
                  <a:pt x="5692980" y="2802385"/>
                </a:lnTo>
                <a:lnTo>
                  <a:pt x="5661353" y="2733141"/>
                </a:lnTo>
                <a:lnTo>
                  <a:pt x="5639609" y="2692860"/>
                </a:lnTo>
                <a:lnTo>
                  <a:pt x="5613912" y="2648806"/>
                </a:lnTo>
                <a:lnTo>
                  <a:pt x="5584261" y="2600981"/>
                </a:lnTo>
                <a:lnTo>
                  <a:pt x="5550658" y="2549382"/>
                </a:lnTo>
                <a:lnTo>
                  <a:pt x="5513100" y="2494012"/>
                </a:lnTo>
                <a:lnTo>
                  <a:pt x="5471589" y="2434869"/>
                </a:lnTo>
                <a:lnTo>
                  <a:pt x="5426125" y="2371953"/>
                </a:lnTo>
                <a:lnTo>
                  <a:pt x="5196719" y="2059406"/>
                </a:lnTo>
                <a:close/>
              </a:path>
              <a:path w="5711190" h="3107054">
                <a:moveTo>
                  <a:pt x="4237367" y="0"/>
                </a:moveTo>
                <a:lnTo>
                  <a:pt x="4199172" y="3255"/>
                </a:lnTo>
                <a:lnTo>
                  <a:pt x="4133594" y="29301"/>
                </a:lnTo>
                <a:lnTo>
                  <a:pt x="4083828" y="80113"/>
                </a:lnTo>
                <a:lnTo>
                  <a:pt x="4058244" y="148012"/>
                </a:lnTo>
                <a:lnTo>
                  <a:pt x="4055046" y="187896"/>
                </a:lnTo>
                <a:lnTo>
                  <a:pt x="4055570" y="231616"/>
                </a:lnTo>
                <a:lnTo>
                  <a:pt x="4057142" y="279053"/>
                </a:lnTo>
                <a:lnTo>
                  <a:pt x="4059761" y="330210"/>
                </a:lnTo>
                <a:lnTo>
                  <a:pt x="4067088" y="439970"/>
                </a:lnTo>
                <a:lnTo>
                  <a:pt x="4069703" y="491131"/>
                </a:lnTo>
                <a:lnTo>
                  <a:pt x="4071274" y="538572"/>
                </a:lnTo>
                <a:lnTo>
                  <a:pt x="4071797" y="582294"/>
                </a:lnTo>
                <a:lnTo>
                  <a:pt x="4071748" y="625725"/>
                </a:lnTo>
                <a:lnTo>
                  <a:pt x="4071599" y="670158"/>
                </a:lnTo>
                <a:lnTo>
                  <a:pt x="4071351" y="715593"/>
                </a:lnTo>
                <a:lnTo>
                  <a:pt x="4071004" y="762029"/>
                </a:lnTo>
                <a:lnTo>
                  <a:pt x="4070558" y="809467"/>
                </a:lnTo>
                <a:lnTo>
                  <a:pt x="4070013" y="857908"/>
                </a:lnTo>
                <a:lnTo>
                  <a:pt x="4069369" y="907350"/>
                </a:lnTo>
                <a:lnTo>
                  <a:pt x="4068526" y="963895"/>
                </a:lnTo>
                <a:lnTo>
                  <a:pt x="4067663" y="1015986"/>
                </a:lnTo>
                <a:lnTo>
                  <a:pt x="4066843" y="1061687"/>
                </a:lnTo>
                <a:lnTo>
                  <a:pt x="4065703" y="1119936"/>
                </a:lnTo>
                <a:lnTo>
                  <a:pt x="4064665" y="1169588"/>
                </a:lnTo>
                <a:lnTo>
                  <a:pt x="4062188" y="1280517"/>
                </a:lnTo>
                <a:lnTo>
                  <a:pt x="4060826" y="1346410"/>
                </a:lnTo>
                <a:lnTo>
                  <a:pt x="4059984" y="1389823"/>
                </a:lnTo>
                <a:lnTo>
                  <a:pt x="4058904" y="1450991"/>
                </a:lnTo>
                <a:lnTo>
                  <a:pt x="4058220" y="1492841"/>
                </a:lnTo>
                <a:lnTo>
                  <a:pt x="4057476" y="1543527"/>
                </a:lnTo>
                <a:lnTo>
                  <a:pt x="4056815" y="1594704"/>
                </a:lnTo>
                <a:lnTo>
                  <a:pt x="4056322" y="1638825"/>
                </a:lnTo>
                <a:lnTo>
                  <a:pt x="4055840" y="1689839"/>
                </a:lnTo>
                <a:lnTo>
                  <a:pt x="4055492" y="1736694"/>
                </a:lnTo>
                <a:lnTo>
                  <a:pt x="4055271" y="1777617"/>
                </a:lnTo>
                <a:lnTo>
                  <a:pt x="4055046" y="1871510"/>
                </a:lnTo>
                <a:lnTo>
                  <a:pt x="4054782" y="1907720"/>
                </a:lnTo>
                <a:lnTo>
                  <a:pt x="4053990" y="1947719"/>
                </a:lnTo>
                <a:lnTo>
                  <a:pt x="4052671" y="1991508"/>
                </a:lnTo>
                <a:lnTo>
                  <a:pt x="4050823" y="2039086"/>
                </a:lnTo>
                <a:lnTo>
                  <a:pt x="4048447" y="2090453"/>
                </a:lnTo>
                <a:lnTo>
                  <a:pt x="4045543" y="2145609"/>
                </a:lnTo>
                <a:lnTo>
                  <a:pt x="4042110" y="2204555"/>
                </a:lnTo>
                <a:lnTo>
                  <a:pt x="4038149" y="2267291"/>
                </a:lnTo>
                <a:lnTo>
                  <a:pt x="4029169" y="2400339"/>
                </a:lnTo>
                <a:lnTo>
                  <a:pt x="4025207" y="2463075"/>
                </a:lnTo>
                <a:lnTo>
                  <a:pt x="4021772" y="2522020"/>
                </a:lnTo>
                <a:lnTo>
                  <a:pt x="4018866" y="2577176"/>
                </a:lnTo>
                <a:lnTo>
                  <a:pt x="4016488" y="2628542"/>
                </a:lnTo>
                <a:lnTo>
                  <a:pt x="4014638" y="2676119"/>
                </a:lnTo>
                <a:lnTo>
                  <a:pt x="4013317" y="2719905"/>
                </a:lnTo>
                <a:lnTo>
                  <a:pt x="4012524" y="2759901"/>
                </a:lnTo>
                <a:lnTo>
                  <a:pt x="4012260" y="2796108"/>
                </a:lnTo>
                <a:lnTo>
                  <a:pt x="4015196" y="2855406"/>
                </a:lnTo>
                <a:lnTo>
                  <a:pt x="4024004" y="2906798"/>
                </a:lnTo>
                <a:lnTo>
                  <a:pt x="4038684" y="2950283"/>
                </a:lnTo>
                <a:lnTo>
                  <a:pt x="4059235" y="2985863"/>
                </a:lnTo>
                <a:lnTo>
                  <a:pt x="4085659" y="3013537"/>
                </a:lnTo>
                <a:lnTo>
                  <a:pt x="4156119" y="3045164"/>
                </a:lnTo>
                <a:lnTo>
                  <a:pt x="4200156" y="3049117"/>
                </a:lnTo>
                <a:lnTo>
                  <a:pt x="4238351" y="3045862"/>
                </a:lnTo>
                <a:lnTo>
                  <a:pt x="4303930" y="3019815"/>
                </a:lnTo>
                <a:lnTo>
                  <a:pt x="4353695" y="2969004"/>
                </a:lnTo>
                <a:lnTo>
                  <a:pt x="4379279" y="2901104"/>
                </a:lnTo>
                <a:lnTo>
                  <a:pt x="4382477" y="2861221"/>
                </a:lnTo>
                <a:lnTo>
                  <a:pt x="4382646" y="2811377"/>
                </a:lnTo>
                <a:lnTo>
                  <a:pt x="4383177" y="2759901"/>
                </a:lnTo>
                <a:lnTo>
                  <a:pt x="4383999" y="2710949"/>
                </a:lnTo>
                <a:lnTo>
                  <a:pt x="4385183" y="2660366"/>
                </a:lnTo>
                <a:lnTo>
                  <a:pt x="4386772" y="2607695"/>
                </a:lnTo>
                <a:lnTo>
                  <a:pt x="4388567" y="2558413"/>
                </a:lnTo>
                <a:lnTo>
                  <a:pt x="4390763" y="2507139"/>
                </a:lnTo>
                <a:lnTo>
                  <a:pt x="4393299" y="2455572"/>
                </a:lnTo>
                <a:lnTo>
                  <a:pt x="4396174" y="2403759"/>
                </a:lnTo>
                <a:lnTo>
                  <a:pt x="4399386" y="2351701"/>
                </a:lnTo>
                <a:lnTo>
                  <a:pt x="4402937" y="2299398"/>
                </a:lnTo>
                <a:lnTo>
                  <a:pt x="4508977" y="2226491"/>
                </a:lnTo>
                <a:lnTo>
                  <a:pt x="4556415" y="2193265"/>
                </a:lnTo>
                <a:lnTo>
                  <a:pt x="4600133" y="2162190"/>
                </a:lnTo>
                <a:lnTo>
                  <a:pt x="4640130" y="2133267"/>
                </a:lnTo>
                <a:lnTo>
                  <a:pt x="4676407" y="2106495"/>
                </a:lnTo>
                <a:lnTo>
                  <a:pt x="4708963" y="2081875"/>
                </a:lnTo>
                <a:lnTo>
                  <a:pt x="4737798" y="2059406"/>
                </a:lnTo>
                <a:lnTo>
                  <a:pt x="5196719" y="2059406"/>
                </a:lnTo>
                <a:lnTo>
                  <a:pt x="5034232" y="1838032"/>
                </a:lnTo>
                <a:lnTo>
                  <a:pt x="4419676" y="1838032"/>
                </a:lnTo>
                <a:lnTo>
                  <a:pt x="4419181" y="1788230"/>
                </a:lnTo>
                <a:lnTo>
                  <a:pt x="4418835" y="1736694"/>
                </a:lnTo>
                <a:lnTo>
                  <a:pt x="4418719" y="1705693"/>
                </a:lnTo>
                <a:lnTo>
                  <a:pt x="4418763" y="1585813"/>
                </a:lnTo>
                <a:lnTo>
                  <a:pt x="4419021" y="1539224"/>
                </a:lnTo>
                <a:lnTo>
                  <a:pt x="4419422" y="1492841"/>
                </a:lnTo>
                <a:lnTo>
                  <a:pt x="4420035" y="1439623"/>
                </a:lnTo>
                <a:lnTo>
                  <a:pt x="4420795" y="1388594"/>
                </a:lnTo>
                <a:lnTo>
                  <a:pt x="4421665" y="1340024"/>
                </a:lnTo>
                <a:lnTo>
                  <a:pt x="4422711" y="1290224"/>
                </a:lnTo>
                <a:lnTo>
                  <a:pt x="4423910" y="1240424"/>
                </a:lnTo>
                <a:lnTo>
                  <a:pt x="4425264" y="1190624"/>
                </a:lnTo>
                <a:lnTo>
                  <a:pt x="4438281" y="591591"/>
                </a:lnTo>
                <a:lnTo>
                  <a:pt x="4437700" y="546886"/>
                </a:lnTo>
                <a:lnTo>
                  <a:pt x="4435957" y="498343"/>
                </a:lnTo>
                <a:lnTo>
                  <a:pt x="4433052" y="445964"/>
                </a:lnTo>
                <a:lnTo>
                  <a:pt x="4424916" y="333528"/>
                </a:lnTo>
                <a:lnTo>
                  <a:pt x="4422006" y="281146"/>
                </a:lnTo>
                <a:lnTo>
                  <a:pt x="4420259" y="232602"/>
                </a:lnTo>
                <a:lnTo>
                  <a:pt x="4419676" y="187896"/>
                </a:lnTo>
                <a:lnTo>
                  <a:pt x="4416480" y="148012"/>
                </a:lnTo>
                <a:lnTo>
                  <a:pt x="4390904" y="80113"/>
                </a:lnTo>
                <a:lnTo>
                  <a:pt x="4341136" y="29301"/>
                </a:lnTo>
                <a:lnTo>
                  <a:pt x="4275560" y="3255"/>
                </a:lnTo>
                <a:lnTo>
                  <a:pt x="4237367" y="0"/>
                </a:lnTo>
                <a:close/>
              </a:path>
              <a:path w="5711190" h="3107054">
                <a:moveTo>
                  <a:pt x="5448452" y="928319"/>
                </a:moveTo>
                <a:lnTo>
                  <a:pt x="5380083" y="944130"/>
                </a:lnTo>
                <a:lnTo>
                  <a:pt x="5316372" y="991565"/>
                </a:lnTo>
                <a:lnTo>
                  <a:pt x="4907089" y="1413865"/>
                </a:lnTo>
                <a:lnTo>
                  <a:pt x="4870919" y="1449136"/>
                </a:lnTo>
                <a:lnTo>
                  <a:pt x="4834528" y="1483967"/>
                </a:lnTo>
                <a:lnTo>
                  <a:pt x="4797916" y="1518356"/>
                </a:lnTo>
                <a:lnTo>
                  <a:pt x="4761084" y="1552305"/>
                </a:lnTo>
                <a:lnTo>
                  <a:pt x="4724032" y="1585813"/>
                </a:lnTo>
                <a:lnTo>
                  <a:pt x="4686759" y="1618881"/>
                </a:lnTo>
                <a:lnTo>
                  <a:pt x="4649266" y="1651509"/>
                </a:lnTo>
                <a:lnTo>
                  <a:pt x="4611552" y="1683696"/>
                </a:lnTo>
                <a:lnTo>
                  <a:pt x="4573618" y="1715443"/>
                </a:lnTo>
                <a:lnTo>
                  <a:pt x="4535463" y="1746750"/>
                </a:lnTo>
                <a:lnTo>
                  <a:pt x="4497088" y="1777617"/>
                </a:lnTo>
                <a:lnTo>
                  <a:pt x="4458492" y="1808045"/>
                </a:lnTo>
                <a:lnTo>
                  <a:pt x="4419676" y="1838032"/>
                </a:lnTo>
                <a:lnTo>
                  <a:pt x="5034232" y="1838032"/>
                </a:lnTo>
                <a:lnTo>
                  <a:pt x="5020576" y="1819427"/>
                </a:lnTo>
                <a:lnTo>
                  <a:pt x="5062020" y="1781210"/>
                </a:lnTo>
                <a:lnTo>
                  <a:pt x="5102635" y="1743299"/>
                </a:lnTo>
                <a:lnTo>
                  <a:pt x="5142421" y="1705693"/>
                </a:lnTo>
                <a:lnTo>
                  <a:pt x="5181380" y="1668391"/>
                </a:lnTo>
                <a:lnTo>
                  <a:pt x="5219510" y="1631395"/>
                </a:lnTo>
                <a:lnTo>
                  <a:pt x="5256811" y="1594704"/>
                </a:lnTo>
                <a:lnTo>
                  <a:pt x="5293284" y="1558318"/>
                </a:lnTo>
                <a:lnTo>
                  <a:pt x="5328929" y="1522237"/>
                </a:lnTo>
                <a:lnTo>
                  <a:pt x="5363745" y="1486462"/>
                </a:lnTo>
                <a:lnTo>
                  <a:pt x="5397733" y="1450991"/>
                </a:lnTo>
                <a:lnTo>
                  <a:pt x="5430893" y="1415825"/>
                </a:lnTo>
                <a:lnTo>
                  <a:pt x="5463224" y="1380965"/>
                </a:lnTo>
                <a:lnTo>
                  <a:pt x="5494727" y="1346410"/>
                </a:lnTo>
                <a:lnTo>
                  <a:pt x="5525402" y="1312159"/>
                </a:lnTo>
                <a:lnTo>
                  <a:pt x="5555248" y="1278214"/>
                </a:lnTo>
                <a:lnTo>
                  <a:pt x="5584266" y="1244574"/>
                </a:lnTo>
                <a:lnTo>
                  <a:pt x="5607869" y="1213761"/>
                </a:lnTo>
                <a:lnTo>
                  <a:pt x="5634843" y="1151443"/>
                </a:lnTo>
                <a:lnTo>
                  <a:pt x="5638215" y="1119936"/>
                </a:lnTo>
                <a:lnTo>
                  <a:pt x="5634553" y="1082960"/>
                </a:lnTo>
                <a:lnTo>
                  <a:pt x="5605249" y="1015986"/>
                </a:lnTo>
                <a:lnTo>
                  <a:pt x="5579605" y="985989"/>
                </a:lnTo>
                <a:lnTo>
                  <a:pt x="5549434" y="960755"/>
                </a:lnTo>
                <a:lnTo>
                  <a:pt x="5483859" y="931922"/>
                </a:lnTo>
                <a:lnTo>
                  <a:pt x="5448452" y="9283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255249" y="4215476"/>
            <a:ext cx="3880485" cy="4007485"/>
          </a:xfrm>
          <a:custGeom>
            <a:avLst/>
            <a:gdLst/>
            <a:ahLst/>
            <a:cxnLst/>
            <a:rect l="l" t="t" r="r" b="b"/>
            <a:pathLst>
              <a:path w="3880484" h="4007484">
                <a:moveTo>
                  <a:pt x="1292283" y="2896565"/>
                </a:moveTo>
                <a:lnTo>
                  <a:pt x="325482" y="2896565"/>
                </a:lnTo>
                <a:lnTo>
                  <a:pt x="368193" y="2915936"/>
                </a:lnTo>
                <a:lnTo>
                  <a:pt x="411766" y="2933462"/>
                </a:lnTo>
                <a:lnTo>
                  <a:pt x="456200" y="2949144"/>
                </a:lnTo>
                <a:lnTo>
                  <a:pt x="501495" y="2962982"/>
                </a:lnTo>
                <a:lnTo>
                  <a:pt x="547651" y="2974974"/>
                </a:lnTo>
                <a:lnTo>
                  <a:pt x="594668" y="2985122"/>
                </a:lnTo>
                <a:lnTo>
                  <a:pt x="642546" y="2993424"/>
                </a:lnTo>
                <a:lnTo>
                  <a:pt x="691285" y="2999882"/>
                </a:lnTo>
                <a:lnTo>
                  <a:pt x="740884" y="3004495"/>
                </a:lnTo>
                <a:lnTo>
                  <a:pt x="791344" y="3007262"/>
                </a:lnTo>
                <a:lnTo>
                  <a:pt x="842664" y="3008185"/>
                </a:lnTo>
                <a:lnTo>
                  <a:pt x="893069" y="3007030"/>
                </a:lnTo>
                <a:lnTo>
                  <a:pt x="942426" y="3003563"/>
                </a:lnTo>
                <a:lnTo>
                  <a:pt x="990738" y="2997786"/>
                </a:lnTo>
                <a:lnTo>
                  <a:pt x="1038003" y="2989697"/>
                </a:lnTo>
                <a:lnTo>
                  <a:pt x="1084221" y="2979298"/>
                </a:lnTo>
                <a:lnTo>
                  <a:pt x="1129393" y="2966588"/>
                </a:lnTo>
                <a:lnTo>
                  <a:pt x="1173518" y="2951566"/>
                </a:lnTo>
                <a:lnTo>
                  <a:pt x="1216596" y="2934234"/>
                </a:lnTo>
                <a:lnTo>
                  <a:pt x="1258629" y="2914592"/>
                </a:lnTo>
                <a:lnTo>
                  <a:pt x="1292283" y="2896565"/>
                </a:lnTo>
                <a:close/>
              </a:path>
              <a:path w="3880484" h="4007484">
                <a:moveTo>
                  <a:pt x="219450" y="0"/>
                </a:moveTo>
                <a:lnTo>
                  <a:pt x="168406" y="7091"/>
                </a:lnTo>
                <a:lnTo>
                  <a:pt x="123174" y="28367"/>
                </a:lnTo>
                <a:lnTo>
                  <a:pt x="83758" y="63827"/>
                </a:lnTo>
                <a:lnTo>
                  <a:pt x="50159" y="113474"/>
                </a:lnTo>
                <a:lnTo>
                  <a:pt x="29808" y="159521"/>
                </a:lnTo>
                <a:lnTo>
                  <a:pt x="15275" y="208356"/>
                </a:lnTo>
                <a:lnTo>
                  <a:pt x="6557" y="259982"/>
                </a:lnTo>
                <a:lnTo>
                  <a:pt x="3651" y="314401"/>
                </a:lnTo>
                <a:lnTo>
                  <a:pt x="3577" y="379100"/>
                </a:lnTo>
                <a:lnTo>
                  <a:pt x="3353" y="463075"/>
                </a:lnTo>
                <a:lnTo>
                  <a:pt x="2979" y="566324"/>
                </a:lnTo>
                <a:lnTo>
                  <a:pt x="2456" y="688847"/>
                </a:lnTo>
                <a:lnTo>
                  <a:pt x="626" y="1087187"/>
                </a:lnTo>
                <a:lnTo>
                  <a:pt x="224" y="1197541"/>
                </a:lnTo>
                <a:lnTo>
                  <a:pt x="101" y="1244076"/>
                </a:lnTo>
                <a:lnTo>
                  <a:pt x="0" y="1378519"/>
                </a:lnTo>
                <a:lnTo>
                  <a:pt x="200" y="1413865"/>
                </a:lnTo>
                <a:lnTo>
                  <a:pt x="580" y="1456876"/>
                </a:lnTo>
                <a:lnTo>
                  <a:pt x="1065" y="1498305"/>
                </a:lnTo>
                <a:lnTo>
                  <a:pt x="1704" y="1543437"/>
                </a:lnTo>
                <a:lnTo>
                  <a:pt x="2607" y="1598041"/>
                </a:lnTo>
                <a:lnTo>
                  <a:pt x="3407" y="1641879"/>
                </a:lnTo>
                <a:lnTo>
                  <a:pt x="4472" y="1695190"/>
                </a:lnTo>
                <a:lnTo>
                  <a:pt x="5679" y="1751227"/>
                </a:lnTo>
                <a:lnTo>
                  <a:pt x="7028" y="1809990"/>
                </a:lnTo>
                <a:lnTo>
                  <a:pt x="8869" y="1885207"/>
                </a:lnTo>
                <a:lnTo>
                  <a:pt x="11788" y="1999909"/>
                </a:lnTo>
                <a:lnTo>
                  <a:pt x="13280" y="2061397"/>
                </a:lnTo>
                <a:lnTo>
                  <a:pt x="14630" y="2120159"/>
                </a:lnTo>
                <a:lnTo>
                  <a:pt x="15839" y="2176195"/>
                </a:lnTo>
                <a:lnTo>
                  <a:pt x="16905" y="2229506"/>
                </a:lnTo>
                <a:lnTo>
                  <a:pt x="17829" y="2280091"/>
                </a:lnTo>
                <a:lnTo>
                  <a:pt x="18611" y="2327950"/>
                </a:lnTo>
                <a:lnTo>
                  <a:pt x="19252" y="2373083"/>
                </a:lnTo>
                <a:lnTo>
                  <a:pt x="19749" y="2415491"/>
                </a:lnTo>
                <a:lnTo>
                  <a:pt x="20105" y="2455173"/>
                </a:lnTo>
                <a:lnTo>
                  <a:pt x="20316" y="2533275"/>
                </a:lnTo>
                <a:lnTo>
                  <a:pt x="20120" y="2551505"/>
                </a:lnTo>
                <a:lnTo>
                  <a:pt x="20019" y="2556470"/>
                </a:lnTo>
                <a:lnTo>
                  <a:pt x="19226" y="2586405"/>
                </a:lnTo>
                <a:lnTo>
                  <a:pt x="17775" y="2625068"/>
                </a:lnTo>
                <a:lnTo>
                  <a:pt x="13706" y="2714132"/>
                </a:lnTo>
                <a:lnTo>
                  <a:pt x="12249" y="2752850"/>
                </a:lnTo>
                <a:lnTo>
                  <a:pt x="11373" y="2785755"/>
                </a:lnTo>
                <a:lnTo>
                  <a:pt x="11086" y="2812912"/>
                </a:lnTo>
                <a:lnTo>
                  <a:pt x="14162" y="2848482"/>
                </a:lnTo>
                <a:lnTo>
                  <a:pt x="38813" y="2910337"/>
                </a:lnTo>
                <a:lnTo>
                  <a:pt x="86371" y="2958126"/>
                </a:lnTo>
                <a:lnTo>
                  <a:pt x="146373" y="2982777"/>
                </a:lnTo>
                <a:lnTo>
                  <a:pt x="180384" y="2985858"/>
                </a:lnTo>
                <a:lnTo>
                  <a:pt x="221542" y="2980277"/>
                </a:lnTo>
                <a:lnTo>
                  <a:pt x="259444" y="2963533"/>
                </a:lnTo>
                <a:lnTo>
                  <a:pt x="294090" y="2935629"/>
                </a:lnTo>
                <a:lnTo>
                  <a:pt x="325482" y="2896565"/>
                </a:lnTo>
                <a:lnTo>
                  <a:pt x="1292283" y="2896565"/>
                </a:lnTo>
                <a:lnTo>
                  <a:pt x="1339553" y="2868373"/>
                </a:lnTo>
                <a:lnTo>
                  <a:pt x="1378445" y="2841798"/>
                </a:lnTo>
                <a:lnTo>
                  <a:pt x="1416369" y="2812846"/>
                </a:lnTo>
                <a:lnTo>
                  <a:pt x="1453090" y="2781715"/>
                </a:lnTo>
                <a:lnTo>
                  <a:pt x="1488843" y="2748208"/>
                </a:lnTo>
                <a:lnTo>
                  <a:pt x="1523549" y="2712389"/>
                </a:lnTo>
                <a:lnTo>
                  <a:pt x="1556666" y="2674914"/>
                </a:lnTo>
                <a:lnTo>
                  <a:pt x="1572926" y="2654719"/>
                </a:lnTo>
                <a:lnTo>
                  <a:pt x="842664" y="2654719"/>
                </a:lnTo>
                <a:lnTo>
                  <a:pt x="786479" y="2653304"/>
                </a:lnTo>
                <a:lnTo>
                  <a:pt x="732528" y="2649062"/>
                </a:lnTo>
                <a:lnTo>
                  <a:pt x="680811" y="2641993"/>
                </a:lnTo>
                <a:lnTo>
                  <a:pt x="631328" y="2632097"/>
                </a:lnTo>
                <a:lnTo>
                  <a:pt x="584079" y="2619375"/>
                </a:lnTo>
                <a:lnTo>
                  <a:pt x="466207" y="2572340"/>
                </a:lnTo>
                <a:lnTo>
                  <a:pt x="415976" y="2551505"/>
                </a:lnTo>
                <a:lnTo>
                  <a:pt x="371548" y="2532457"/>
                </a:lnTo>
                <a:lnTo>
                  <a:pt x="332924" y="2515196"/>
                </a:lnTo>
                <a:lnTo>
                  <a:pt x="330982" y="2196493"/>
                </a:lnTo>
                <a:lnTo>
                  <a:pt x="329203" y="1919884"/>
                </a:lnTo>
                <a:lnTo>
                  <a:pt x="332924" y="1598041"/>
                </a:lnTo>
                <a:lnTo>
                  <a:pt x="393076" y="1553650"/>
                </a:lnTo>
                <a:lnTo>
                  <a:pt x="447026" y="1514737"/>
                </a:lnTo>
                <a:lnTo>
                  <a:pt x="494775" y="1481302"/>
                </a:lnTo>
                <a:lnTo>
                  <a:pt x="536323" y="1453345"/>
                </a:lnTo>
                <a:lnTo>
                  <a:pt x="571670" y="1430866"/>
                </a:lnTo>
                <a:lnTo>
                  <a:pt x="646376" y="1391162"/>
                </a:lnTo>
                <a:lnTo>
                  <a:pt x="691632" y="1371952"/>
                </a:lnTo>
                <a:lnTo>
                  <a:pt x="736585" y="1356235"/>
                </a:lnTo>
                <a:lnTo>
                  <a:pt x="781234" y="1344010"/>
                </a:lnTo>
                <a:lnTo>
                  <a:pt x="825578" y="1335278"/>
                </a:lnTo>
                <a:lnTo>
                  <a:pt x="869618" y="1330039"/>
                </a:lnTo>
                <a:lnTo>
                  <a:pt x="913352" y="1328293"/>
                </a:lnTo>
                <a:lnTo>
                  <a:pt x="1596758" y="1328293"/>
                </a:lnTo>
                <a:lnTo>
                  <a:pt x="1592827" y="1322674"/>
                </a:lnTo>
                <a:lnTo>
                  <a:pt x="1562614" y="1283639"/>
                </a:lnTo>
                <a:lnTo>
                  <a:pt x="1528708" y="1244076"/>
                </a:lnTo>
                <a:lnTo>
                  <a:pt x="1493462" y="1207242"/>
                </a:lnTo>
                <a:lnTo>
                  <a:pt x="1481617" y="1196200"/>
                </a:lnTo>
                <a:lnTo>
                  <a:pt x="331070" y="1196200"/>
                </a:lnTo>
                <a:lnTo>
                  <a:pt x="334791" y="721817"/>
                </a:lnTo>
                <a:lnTo>
                  <a:pt x="340366" y="314401"/>
                </a:lnTo>
                <a:lnTo>
                  <a:pt x="345601" y="261723"/>
                </a:lnTo>
                <a:lnTo>
                  <a:pt x="353743" y="214519"/>
                </a:lnTo>
                <a:lnTo>
                  <a:pt x="356648" y="193938"/>
                </a:lnTo>
                <a:lnTo>
                  <a:pt x="358391" y="176381"/>
                </a:lnTo>
                <a:lnTo>
                  <a:pt x="358972" y="161848"/>
                </a:lnTo>
                <a:lnTo>
                  <a:pt x="353391" y="103583"/>
                </a:lnTo>
                <a:lnTo>
                  <a:pt x="336648" y="58265"/>
                </a:lnTo>
                <a:lnTo>
                  <a:pt x="308744" y="25895"/>
                </a:lnTo>
                <a:lnTo>
                  <a:pt x="269678" y="6473"/>
                </a:lnTo>
                <a:lnTo>
                  <a:pt x="219450" y="0"/>
                </a:lnTo>
                <a:close/>
              </a:path>
              <a:path w="3880484" h="4007484">
                <a:moveTo>
                  <a:pt x="1596758" y="1328293"/>
                </a:moveTo>
                <a:lnTo>
                  <a:pt x="913352" y="1328293"/>
                </a:lnTo>
                <a:lnTo>
                  <a:pt x="963285" y="1330302"/>
                </a:lnTo>
                <a:lnTo>
                  <a:pt x="1011133" y="1336329"/>
                </a:lnTo>
                <a:lnTo>
                  <a:pt x="1056899" y="1346374"/>
                </a:lnTo>
                <a:lnTo>
                  <a:pt x="1100581" y="1360438"/>
                </a:lnTo>
                <a:lnTo>
                  <a:pt x="1142179" y="1378519"/>
                </a:lnTo>
                <a:lnTo>
                  <a:pt x="1181694" y="1400620"/>
                </a:lnTo>
                <a:lnTo>
                  <a:pt x="1219125" y="1426738"/>
                </a:lnTo>
                <a:lnTo>
                  <a:pt x="1254472" y="1456876"/>
                </a:lnTo>
                <a:lnTo>
                  <a:pt x="1287735" y="1491032"/>
                </a:lnTo>
                <a:lnTo>
                  <a:pt x="1318914" y="1529207"/>
                </a:lnTo>
                <a:lnTo>
                  <a:pt x="1345423" y="1567326"/>
                </a:lnTo>
                <a:lnTo>
                  <a:pt x="1369142" y="1607269"/>
                </a:lnTo>
                <a:lnTo>
                  <a:pt x="1390070" y="1649034"/>
                </a:lnTo>
                <a:lnTo>
                  <a:pt x="1408208" y="1692623"/>
                </a:lnTo>
                <a:lnTo>
                  <a:pt x="1423556" y="1738034"/>
                </a:lnTo>
                <a:lnTo>
                  <a:pt x="1436113" y="1785269"/>
                </a:lnTo>
                <a:lnTo>
                  <a:pt x="1445879" y="1834326"/>
                </a:lnTo>
                <a:lnTo>
                  <a:pt x="1452855" y="1885207"/>
                </a:lnTo>
                <a:lnTo>
                  <a:pt x="1457041" y="1937911"/>
                </a:lnTo>
                <a:lnTo>
                  <a:pt x="1458436" y="1992439"/>
                </a:lnTo>
                <a:lnTo>
                  <a:pt x="1456706" y="2048061"/>
                </a:lnTo>
                <a:lnTo>
                  <a:pt x="1451516" y="2101824"/>
                </a:lnTo>
                <a:lnTo>
                  <a:pt x="1442865" y="2153727"/>
                </a:lnTo>
                <a:lnTo>
                  <a:pt x="1430754" y="2203770"/>
                </a:lnTo>
                <a:lnTo>
                  <a:pt x="1415183" y="2251954"/>
                </a:lnTo>
                <a:lnTo>
                  <a:pt x="1396152" y="2298277"/>
                </a:lnTo>
                <a:lnTo>
                  <a:pt x="1373660" y="2342741"/>
                </a:lnTo>
                <a:lnTo>
                  <a:pt x="1347708" y="2385344"/>
                </a:lnTo>
                <a:lnTo>
                  <a:pt x="1318296" y="2426086"/>
                </a:lnTo>
                <a:lnTo>
                  <a:pt x="1285424" y="2464968"/>
                </a:lnTo>
                <a:lnTo>
                  <a:pt x="1249854" y="2501018"/>
                </a:lnTo>
                <a:lnTo>
                  <a:pt x="1212350" y="2533275"/>
                </a:lnTo>
                <a:lnTo>
                  <a:pt x="1172911" y="2561737"/>
                </a:lnTo>
                <a:lnTo>
                  <a:pt x="1131537" y="2586405"/>
                </a:lnTo>
                <a:lnTo>
                  <a:pt x="1088228" y="2607278"/>
                </a:lnTo>
                <a:lnTo>
                  <a:pt x="1042985" y="2624356"/>
                </a:lnTo>
                <a:lnTo>
                  <a:pt x="995807" y="2637639"/>
                </a:lnTo>
                <a:lnTo>
                  <a:pt x="946694" y="2647128"/>
                </a:lnTo>
                <a:lnTo>
                  <a:pt x="895646" y="2652821"/>
                </a:lnTo>
                <a:lnTo>
                  <a:pt x="842664" y="2654719"/>
                </a:lnTo>
                <a:lnTo>
                  <a:pt x="1572926" y="2654719"/>
                </a:lnTo>
                <a:lnTo>
                  <a:pt x="1616489" y="2596955"/>
                </a:lnTo>
                <a:lnTo>
                  <a:pt x="1643195" y="2556470"/>
                </a:lnTo>
                <a:lnTo>
                  <a:pt x="1667765" y="2514983"/>
                </a:lnTo>
                <a:lnTo>
                  <a:pt x="1690198" y="2472493"/>
                </a:lnTo>
                <a:lnTo>
                  <a:pt x="1710494" y="2429000"/>
                </a:lnTo>
                <a:lnTo>
                  <a:pt x="1728654" y="2384504"/>
                </a:lnTo>
                <a:lnTo>
                  <a:pt x="1744677" y="2339005"/>
                </a:lnTo>
                <a:lnTo>
                  <a:pt x="1758564" y="2292504"/>
                </a:lnTo>
                <a:lnTo>
                  <a:pt x="1770314" y="2245000"/>
                </a:lnTo>
                <a:lnTo>
                  <a:pt x="1779928" y="2196493"/>
                </a:lnTo>
                <a:lnTo>
                  <a:pt x="1787405" y="2146983"/>
                </a:lnTo>
                <a:lnTo>
                  <a:pt x="1792746" y="2096471"/>
                </a:lnTo>
                <a:lnTo>
                  <a:pt x="1795950" y="2044956"/>
                </a:lnTo>
                <a:lnTo>
                  <a:pt x="1797018" y="1992439"/>
                </a:lnTo>
                <a:lnTo>
                  <a:pt x="1795976" y="1936966"/>
                </a:lnTo>
                <a:lnTo>
                  <a:pt x="1792851" y="1882667"/>
                </a:lnTo>
                <a:lnTo>
                  <a:pt x="1787642" y="1829543"/>
                </a:lnTo>
                <a:lnTo>
                  <a:pt x="1780350" y="1777593"/>
                </a:lnTo>
                <a:lnTo>
                  <a:pt x="1770974" y="1726818"/>
                </a:lnTo>
                <a:lnTo>
                  <a:pt x="1759515" y="1677216"/>
                </a:lnTo>
                <a:lnTo>
                  <a:pt x="1745972" y="1628789"/>
                </a:lnTo>
                <a:lnTo>
                  <a:pt x="1730345" y="1581536"/>
                </a:lnTo>
                <a:lnTo>
                  <a:pt x="1712635" y="1535458"/>
                </a:lnTo>
                <a:lnTo>
                  <a:pt x="1692841" y="1490553"/>
                </a:lnTo>
                <a:lnTo>
                  <a:pt x="1670963" y="1446822"/>
                </a:lnTo>
                <a:lnTo>
                  <a:pt x="1647001" y="1404266"/>
                </a:lnTo>
                <a:lnTo>
                  <a:pt x="1620956" y="1362883"/>
                </a:lnTo>
                <a:lnTo>
                  <a:pt x="1596758" y="1328293"/>
                </a:lnTo>
                <a:close/>
              </a:path>
              <a:path w="3880484" h="4007484">
                <a:moveTo>
                  <a:pt x="913352" y="976680"/>
                </a:moveTo>
                <a:lnTo>
                  <a:pt x="870075" y="978204"/>
                </a:lnTo>
                <a:lnTo>
                  <a:pt x="825815" y="982777"/>
                </a:lnTo>
                <a:lnTo>
                  <a:pt x="780574" y="990398"/>
                </a:lnTo>
                <a:lnTo>
                  <a:pt x="734350" y="1001068"/>
                </a:lnTo>
                <a:lnTo>
                  <a:pt x="687144" y="1014788"/>
                </a:lnTo>
                <a:lnTo>
                  <a:pt x="638956" y="1031557"/>
                </a:lnTo>
                <a:lnTo>
                  <a:pt x="596908" y="1048358"/>
                </a:lnTo>
                <a:lnTo>
                  <a:pt x="554215" y="1067400"/>
                </a:lnTo>
                <a:lnTo>
                  <a:pt x="510877" y="1088682"/>
                </a:lnTo>
                <a:lnTo>
                  <a:pt x="466893" y="1112203"/>
                </a:lnTo>
                <a:lnTo>
                  <a:pt x="422264" y="1137963"/>
                </a:lnTo>
                <a:lnTo>
                  <a:pt x="376990" y="1165962"/>
                </a:lnTo>
                <a:lnTo>
                  <a:pt x="331070" y="1196200"/>
                </a:lnTo>
                <a:lnTo>
                  <a:pt x="1481617" y="1196200"/>
                </a:lnTo>
                <a:lnTo>
                  <a:pt x="1418951" y="1141758"/>
                </a:lnTo>
                <a:lnTo>
                  <a:pt x="1379685" y="1113108"/>
                </a:lnTo>
                <a:lnTo>
                  <a:pt x="1339079" y="1087187"/>
                </a:lnTo>
                <a:lnTo>
                  <a:pt x="1297134" y="1063995"/>
                </a:lnTo>
                <a:lnTo>
                  <a:pt x="1253850" y="1043531"/>
                </a:lnTo>
                <a:lnTo>
                  <a:pt x="1209225" y="1025795"/>
                </a:lnTo>
                <a:lnTo>
                  <a:pt x="1163261" y="1010788"/>
                </a:lnTo>
                <a:lnTo>
                  <a:pt x="1115958" y="998509"/>
                </a:lnTo>
                <a:lnTo>
                  <a:pt x="1067316" y="988959"/>
                </a:lnTo>
                <a:lnTo>
                  <a:pt x="1017334" y="982138"/>
                </a:lnTo>
                <a:lnTo>
                  <a:pt x="966013" y="978045"/>
                </a:lnTo>
                <a:lnTo>
                  <a:pt x="913352" y="976680"/>
                </a:lnTo>
                <a:close/>
              </a:path>
              <a:path w="3880484" h="4007484">
                <a:moveTo>
                  <a:pt x="2157698" y="999007"/>
                </a:moveTo>
                <a:lnTo>
                  <a:pt x="2088631" y="1013426"/>
                </a:lnTo>
                <a:lnTo>
                  <a:pt x="2026545" y="1056678"/>
                </a:lnTo>
                <a:lnTo>
                  <a:pt x="2000909" y="1086674"/>
                </a:lnTo>
                <a:lnTo>
                  <a:pt x="1971610" y="1153649"/>
                </a:lnTo>
                <a:lnTo>
                  <a:pt x="1967948" y="1190625"/>
                </a:lnTo>
                <a:lnTo>
                  <a:pt x="1971086" y="1221202"/>
                </a:lnTo>
                <a:lnTo>
                  <a:pt x="1980503" y="1255269"/>
                </a:lnTo>
                <a:lnTo>
                  <a:pt x="1996199" y="1292825"/>
                </a:lnTo>
                <a:lnTo>
                  <a:pt x="2018176" y="1333868"/>
                </a:lnTo>
                <a:lnTo>
                  <a:pt x="2101882" y="1469669"/>
                </a:lnTo>
                <a:lnTo>
                  <a:pt x="2767895" y="2751455"/>
                </a:lnTo>
                <a:lnTo>
                  <a:pt x="2733712" y="2827609"/>
                </a:lnTo>
                <a:lnTo>
                  <a:pt x="2701048" y="2901098"/>
                </a:lnTo>
                <a:lnTo>
                  <a:pt x="2669904" y="2971921"/>
                </a:lnTo>
                <a:lnTo>
                  <a:pt x="2640278" y="3040078"/>
                </a:lnTo>
                <a:lnTo>
                  <a:pt x="2612172" y="3105570"/>
                </a:lnTo>
                <a:lnTo>
                  <a:pt x="2585586" y="3168397"/>
                </a:lnTo>
                <a:lnTo>
                  <a:pt x="2560518" y="3228558"/>
                </a:lnTo>
                <a:lnTo>
                  <a:pt x="2536970" y="3286053"/>
                </a:lnTo>
                <a:lnTo>
                  <a:pt x="2514941" y="3340883"/>
                </a:lnTo>
                <a:lnTo>
                  <a:pt x="2494431" y="3393047"/>
                </a:lnTo>
                <a:lnTo>
                  <a:pt x="2475440" y="3442545"/>
                </a:lnTo>
                <a:lnTo>
                  <a:pt x="2457969" y="3489378"/>
                </a:lnTo>
                <a:lnTo>
                  <a:pt x="2442017" y="3533545"/>
                </a:lnTo>
                <a:lnTo>
                  <a:pt x="2427584" y="3575046"/>
                </a:lnTo>
                <a:lnTo>
                  <a:pt x="2414670" y="3613882"/>
                </a:lnTo>
                <a:lnTo>
                  <a:pt x="2393401" y="3683557"/>
                </a:lnTo>
                <a:lnTo>
                  <a:pt x="2378208" y="3742569"/>
                </a:lnTo>
                <a:lnTo>
                  <a:pt x="2369093" y="3790918"/>
                </a:lnTo>
                <a:lnTo>
                  <a:pt x="2366054" y="3828605"/>
                </a:lnTo>
                <a:lnTo>
                  <a:pt x="2369600" y="3865172"/>
                </a:lnTo>
                <a:lnTo>
                  <a:pt x="2397971" y="3928885"/>
                </a:lnTo>
                <a:lnTo>
                  <a:pt x="2452504" y="3978416"/>
                </a:lnTo>
                <a:lnTo>
                  <a:pt x="2519944" y="4003995"/>
                </a:lnTo>
                <a:lnTo>
                  <a:pt x="2557672" y="4007192"/>
                </a:lnTo>
                <a:lnTo>
                  <a:pt x="2602470" y="4001834"/>
                </a:lnTo>
                <a:lnTo>
                  <a:pt x="2641613" y="3985760"/>
                </a:lnTo>
                <a:lnTo>
                  <a:pt x="2675101" y="3958970"/>
                </a:lnTo>
                <a:lnTo>
                  <a:pt x="2702933" y="3921465"/>
                </a:lnTo>
                <a:lnTo>
                  <a:pt x="2725109" y="3873246"/>
                </a:lnTo>
                <a:lnTo>
                  <a:pt x="2847892" y="3512337"/>
                </a:lnTo>
                <a:lnTo>
                  <a:pt x="2862292" y="3473793"/>
                </a:lnTo>
                <a:lnTo>
                  <a:pt x="2877380" y="3434228"/>
                </a:lnTo>
                <a:lnTo>
                  <a:pt x="2893158" y="3393640"/>
                </a:lnTo>
                <a:lnTo>
                  <a:pt x="2909625" y="3352029"/>
                </a:lnTo>
                <a:lnTo>
                  <a:pt x="2926782" y="3309397"/>
                </a:lnTo>
                <a:lnTo>
                  <a:pt x="2944627" y="3265742"/>
                </a:lnTo>
                <a:lnTo>
                  <a:pt x="2963162" y="3221065"/>
                </a:lnTo>
                <a:lnTo>
                  <a:pt x="2982386" y="3175366"/>
                </a:lnTo>
                <a:lnTo>
                  <a:pt x="3002299" y="3128645"/>
                </a:lnTo>
                <a:lnTo>
                  <a:pt x="3022901" y="3080901"/>
                </a:lnTo>
                <a:lnTo>
                  <a:pt x="3044192" y="3032136"/>
                </a:lnTo>
                <a:lnTo>
                  <a:pt x="3066172" y="2982348"/>
                </a:lnTo>
                <a:lnTo>
                  <a:pt x="3088842" y="2931538"/>
                </a:lnTo>
                <a:lnTo>
                  <a:pt x="3112200" y="2879707"/>
                </a:lnTo>
                <a:lnTo>
                  <a:pt x="3136247" y="2826853"/>
                </a:lnTo>
                <a:lnTo>
                  <a:pt x="3160983" y="2772978"/>
                </a:lnTo>
                <a:lnTo>
                  <a:pt x="3186408" y="2718080"/>
                </a:lnTo>
                <a:lnTo>
                  <a:pt x="3212522" y="2662161"/>
                </a:lnTo>
                <a:lnTo>
                  <a:pt x="3373444" y="2314270"/>
                </a:lnTo>
                <a:lnTo>
                  <a:pt x="2968809" y="2314270"/>
                </a:lnTo>
                <a:lnTo>
                  <a:pt x="2942956" y="2256808"/>
                </a:lnTo>
                <a:lnTo>
                  <a:pt x="2917222" y="2200295"/>
                </a:lnTo>
                <a:lnTo>
                  <a:pt x="2891607" y="2144732"/>
                </a:lnTo>
                <a:lnTo>
                  <a:pt x="2866110" y="2090117"/>
                </a:lnTo>
                <a:lnTo>
                  <a:pt x="2840732" y="2036452"/>
                </a:lnTo>
                <a:lnTo>
                  <a:pt x="2815473" y="1983736"/>
                </a:lnTo>
                <a:lnTo>
                  <a:pt x="2790332" y="1931969"/>
                </a:lnTo>
                <a:lnTo>
                  <a:pt x="2765310" y="1881152"/>
                </a:lnTo>
                <a:lnTo>
                  <a:pt x="2740406" y="1831283"/>
                </a:lnTo>
                <a:lnTo>
                  <a:pt x="2715621" y="1782364"/>
                </a:lnTo>
                <a:lnTo>
                  <a:pt x="2690955" y="1734394"/>
                </a:lnTo>
                <a:lnTo>
                  <a:pt x="2666408" y="1687373"/>
                </a:lnTo>
                <a:lnTo>
                  <a:pt x="2641979" y="1641301"/>
                </a:lnTo>
                <a:lnTo>
                  <a:pt x="2617668" y="1596178"/>
                </a:lnTo>
                <a:lnTo>
                  <a:pt x="2593477" y="1552005"/>
                </a:lnTo>
                <a:lnTo>
                  <a:pt x="2569404" y="1508780"/>
                </a:lnTo>
                <a:lnTo>
                  <a:pt x="2545449" y="1466505"/>
                </a:lnTo>
                <a:lnTo>
                  <a:pt x="2521613" y="1425179"/>
                </a:lnTo>
                <a:lnTo>
                  <a:pt x="2497896" y="1384802"/>
                </a:lnTo>
                <a:lnTo>
                  <a:pt x="2474298" y="1345374"/>
                </a:lnTo>
                <a:lnTo>
                  <a:pt x="2450818" y="1306896"/>
                </a:lnTo>
                <a:lnTo>
                  <a:pt x="2427456" y="1269366"/>
                </a:lnTo>
                <a:lnTo>
                  <a:pt x="2404213" y="1232786"/>
                </a:lnTo>
                <a:lnTo>
                  <a:pt x="2381089" y="1197154"/>
                </a:lnTo>
                <a:lnTo>
                  <a:pt x="2358084" y="1162472"/>
                </a:lnTo>
                <a:lnTo>
                  <a:pt x="2335197" y="1128739"/>
                </a:lnTo>
                <a:lnTo>
                  <a:pt x="2312428" y="1095955"/>
                </a:lnTo>
                <a:lnTo>
                  <a:pt x="2289778" y="1064120"/>
                </a:lnTo>
                <a:lnTo>
                  <a:pt x="2264085" y="1035633"/>
                </a:lnTo>
                <a:lnTo>
                  <a:pt x="2198044" y="1003076"/>
                </a:lnTo>
                <a:lnTo>
                  <a:pt x="2157698" y="999007"/>
                </a:lnTo>
                <a:close/>
              </a:path>
              <a:path w="3880484" h="4007484">
                <a:moveTo>
                  <a:pt x="3686905" y="995286"/>
                </a:moveTo>
                <a:lnTo>
                  <a:pt x="3640862" y="1001796"/>
                </a:lnTo>
                <a:lnTo>
                  <a:pt x="3599467" y="1021329"/>
                </a:lnTo>
                <a:lnTo>
                  <a:pt x="3562724" y="1053884"/>
                </a:lnTo>
                <a:lnTo>
                  <a:pt x="3530632" y="1099464"/>
                </a:lnTo>
                <a:lnTo>
                  <a:pt x="3509388" y="1136936"/>
                </a:lnTo>
                <a:lnTo>
                  <a:pt x="3488011" y="1175509"/>
                </a:lnTo>
                <a:lnTo>
                  <a:pt x="3466502" y="1215182"/>
                </a:lnTo>
                <a:lnTo>
                  <a:pt x="3444861" y="1255956"/>
                </a:lnTo>
                <a:lnTo>
                  <a:pt x="3423087" y="1297831"/>
                </a:lnTo>
                <a:lnTo>
                  <a:pt x="3401182" y="1340806"/>
                </a:lnTo>
                <a:lnTo>
                  <a:pt x="3379144" y="1384882"/>
                </a:lnTo>
                <a:lnTo>
                  <a:pt x="3356974" y="1430058"/>
                </a:lnTo>
                <a:lnTo>
                  <a:pt x="3334672" y="1476335"/>
                </a:lnTo>
                <a:lnTo>
                  <a:pt x="3312238" y="1523713"/>
                </a:lnTo>
                <a:lnTo>
                  <a:pt x="3289672" y="1572191"/>
                </a:lnTo>
                <a:lnTo>
                  <a:pt x="3266974" y="1621770"/>
                </a:lnTo>
                <a:lnTo>
                  <a:pt x="3244145" y="1672450"/>
                </a:lnTo>
                <a:lnTo>
                  <a:pt x="2968809" y="2314270"/>
                </a:lnTo>
                <a:lnTo>
                  <a:pt x="3373444" y="2314270"/>
                </a:lnTo>
                <a:lnTo>
                  <a:pt x="3856196" y="1270622"/>
                </a:lnTo>
                <a:lnTo>
                  <a:pt x="3874358" y="1221202"/>
                </a:lnTo>
                <a:lnTo>
                  <a:pt x="3880377" y="1177594"/>
                </a:lnTo>
                <a:lnTo>
                  <a:pt x="3876715" y="1141668"/>
                </a:lnTo>
                <a:lnTo>
                  <a:pt x="3847416" y="1077489"/>
                </a:lnTo>
                <a:lnTo>
                  <a:pt x="3821779" y="1049235"/>
                </a:lnTo>
                <a:lnTo>
                  <a:pt x="3791375" y="1025632"/>
                </a:lnTo>
                <a:lnTo>
                  <a:pt x="3723938" y="998658"/>
                </a:lnTo>
                <a:lnTo>
                  <a:pt x="3686905" y="9952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699" y="4152220"/>
            <a:ext cx="8837066" cy="314213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11271" y="9384791"/>
            <a:ext cx="3136392" cy="1060704"/>
          </a:xfrm>
          <a:prstGeom prst="rect">
            <a:avLst/>
          </a:prstGeom>
        </p:spPr>
      </p:pic>
    </p:spTree>
  </p:cSld>
  <p:clrMapOvr>
    <a:masterClrMapping/>
  </p:clrMapOvr>
  <p:transition spd="med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Chenelle Price</dc:creator>
  <dc:title>PowerPoint Presentation</dc:title>
  <dcterms:created xsi:type="dcterms:W3CDTF">2023-10-06T14:21:34Z</dcterms:created>
  <dcterms:modified xsi:type="dcterms:W3CDTF">2023-10-06T14:21:34Z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0x010100E279ABC365463045AE39AC1C6FC5262E</vt:lpwstr>
  </property>
  <property fmtid="{D5CDD505-2E9C-101B-9397-08002B2CF9AE}" pid="3" name="Created">
    <vt:filetime>2023-10-06T00:00:00Z</vt:filetime>
  </property>
  <property fmtid="{D5CDD505-2E9C-101B-9397-08002B2CF9AE}" pid="4" name="Creator">
    <vt:lpwstr>Acrobat PDFMaker 23 for PowerPoint</vt:lpwstr>
  </property>
  <property fmtid="{D5CDD505-2E9C-101B-9397-08002B2CF9AE}" pid="5" name="LastSaved">
    <vt:filetime>2023-10-06T00:00:00Z</vt:filetime>
  </property>
  <property fmtid="{D5CDD505-2E9C-101B-9397-08002B2CF9AE}" pid="6" name="Producer">
    <vt:lpwstr>Adobe PDF Library 23.6.96</vt:lpwstr>
  </property>
</Properties>
</file>