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9011900" cy="10699750"/>
  <p:notesSz cx="190119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774" y="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nelle Price" userId="9556b180-483e-4b46-aafd-56fc2852adec" providerId="ADAL" clId="{F03366E9-9B13-4737-B84C-3337BCA95A74}"/>
    <pc:docChg chg="undo custSel modSld">
      <pc:chgData name="Chenelle Price" userId="9556b180-483e-4b46-aafd-56fc2852adec" providerId="ADAL" clId="{F03366E9-9B13-4737-B84C-3337BCA95A74}" dt="2023-10-06T14:30:00.702" v="1" actId="1076"/>
      <pc:docMkLst>
        <pc:docMk/>
      </pc:docMkLst>
      <pc:sldChg chg="modSp mod">
        <pc:chgData name="Chenelle Price" userId="9556b180-483e-4b46-aafd-56fc2852adec" providerId="ADAL" clId="{F03366E9-9B13-4737-B84C-3337BCA95A74}" dt="2023-10-06T14:30:00.702" v="1" actId="1076"/>
        <pc:sldMkLst>
          <pc:docMk/>
          <pc:sldMk cId="0" sldId="257"/>
        </pc:sldMkLst>
        <pc:grpChg chg="mod">
          <ac:chgData name="Chenelle Price" userId="9556b180-483e-4b46-aafd-56fc2852adec" providerId="ADAL" clId="{F03366E9-9B13-4737-B84C-3337BCA95A74}" dt="2023-10-06T14:30:00.702" v="1" actId="1076"/>
          <ac:grpSpMkLst>
            <pc:docMk/>
            <pc:sldMk cId="0" sldId="257"/>
            <ac:grpSpMk id="2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25892" y="3316922"/>
            <a:ext cx="1616011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51785" y="5991860"/>
            <a:ext cx="1330833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50595" y="2460942"/>
            <a:ext cx="8270176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791128" y="2460942"/>
            <a:ext cx="8270176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750435" cy="1080135"/>
          </a:xfrm>
          <a:custGeom>
            <a:avLst/>
            <a:gdLst/>
            <a:ahLst/>
            <a:cxnLst/>
            <a:rect l="l" t="t" r="r" b="b"/>
            <a:pathLst>
              <a:path w="4750435" h="1080135">
                <a:moveTo>
                  <a:pt x="0" y="1079715"/>
                </a:moveTo>
                <a:lnTo>
                  <a:pt x="4750308" y="1079715"/>
                </a:lnTo>
                <a:lnTo>
                  <a:pt x="4750308" y="0"/>
                </a:lnTo>
                <a:lnTo>
                  <a:pt x="0" y="0"/>
                </a:lnTo>
                <a:lnTo>
                  <a:pt x="0" y="1079715"/>
                </a:lnTo>
                <a:close/>
              </a:path>
            </a:pathLst>
          </a:custGeom>
          <a:solidFill>
            <a:srgbClr val="5B9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282928" y="0"/>
            <a:ext cx="4726940" cy="1080135"/>
          </a:xfrm>
          <a:custGeom>
            <a:avLst/>
            <a:gdLst/>
            <a:ahLst/>
            <a:cxnLst/>
            <a:rect l="l" t="t" r="r" b="b"/>
            <a:pathLst>
              <a:path w="4726940" h="1080135">
                <a:moveTo>
                  <a:pt x="0" y="1079715"/>
                </a:moveTo>
                <a:lnTo>
                  <a:pt x="4726812" y="1079715"/>
                </a:lnTo>
                <a:lnTo>
                  <a:pt x="4726812" y="0"/>
                </a:lnTo>
                <a:lnTo>
                  <a:pt x="0" y="0"/>
                </a:lnTo>
                <a:lnTo>
                  <a:pt x="0" y="1079715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750308" y="0"/>
            <a:ext cx="4750435" cy="1078230"/>
          </a:xfrm>
          <a:custGeom>
            <a:avLst/>
            <a:gdLst/>
            <a:ahLst/>
            <a:cxnLst/>
            <a:rect l="l" t="t" r="r" b="b"/>
            <a:pathLst>
              <a:path w="4750434" h="1078230">
                <a:moveTo>
                  <a:pt x="0" y="1078191"/>
                </a:moveTo>
                <a:lnTo>
                  <a:pt x="4750308" y="1078191"/>
                </a:lnTo>
                <a:lnTo>
                  <a:pt x="4750308" y="0"/>
                </a:lnTo>
                <a:lnTo>
                  <a:pt x="0" y="0"/>
                </a:lnTo>
                <a:lnTo>
                  <a:pt x="0" y="1078191"/>
                </a:lnTo>
                <a:close/>
              </a:path>
            </a:pathLst>
          </a:custGeom>
          <a:solidFill>
            <a:srgbClr val="FFE3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500616" y="0"/>
            <a:ext cx="4782820" cy="1080135"/>
          </a:xfrm>
          <a:custGeom>
            <a:avLst/>
            <a:gdLst/>
            <a:ahLst/>
            <a:cxnLst/>
            <a:rect l="l" t="t" r="r" b="b"/>
            <a:pathLst>
              <a:path w="4782819" h="1080135">
                <a:moveTo>
                  <a:pt x="4782312" y="0"/>
                </a:moveTo>
                <a:lnTo>
                  <a:pt x="0" y="0"/>
                </a:lnTo>
                <a:lnTo>
                  <a:pt x="0" y="1079715"/>
                </a:lnTo>
                <a:lnTo>
                  <a:pt x="4782312" y="1079715"/>
                </a:lnTo>
                <a:lnTo>
                  <a:pt x="4782312" y="0"/>
                </a:lnTo>
                <a:close/>
              </a:path>
            </a:pathLst>
          </a:custGeom>
          <a:solidFill>
            <a:srgbClr val="FFA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37285" y="4084827"/>
            <a:ext cx="12560935" cy="304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0595" y="2460942"/>
            <a:ext cx="1711071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464046" y="9950768"/>
            <a:ext cx="6083808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50595" y="9950768"/>
            <a:ext cx="4372737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688569" y="9950768"/>
            <a:ext cx="4372737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imbrighteducation.com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11523"/>
            <a:ext cx="19010363" cy="68823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05467" y="4439884"/>
            <a:ext cx="1140206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45125" algn="l"/>
              </a:tabLst>
            </a:pPr>
            <a:r>
              <a:rPr sz="15000" b="0" spc="-10" dirty="0">
                <a:solidFill>
                  <a:srgbClr val="5B97D6"/>
                </a:solidFill>
                <a:latin typeface="Comic Sans MS"/>
                <a:cs typeface="Comic Sans MS"/>
              </a:rPr>
              <a:t>Sight</a:t>
            </a:r>
            <a:r>
              <a:rPr sz="15000" b="0" dirty="0">
                <a:solidFill>
                  <a:srgbClr val="5B97D6"/>
                </a:solidFill>
                <a:latin typeface="Comic Sans MS"/>
                <a:cs typeface="Comic Sans MS"/>
              </a:rPr>
              <a:t>	</a:t>
            </a:r>
            <a:r>
              <a:rPr sz="15000" b="0" spc="-10" dirty="0">
                <a:solidFill>
                  <a:srgbClr val="5B97D6"/>
                </a:solidFill>
                <a:latin typeface="Comic Sans MS"/>
                <a:cs typeface="Comic Sans MS"/>
              </a:rPr>
              <a:t>Words</a:t>
            </a:r>
            <a:endParaRPr sz="1500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1107" y="4152220"/>
            <a:ext cx="5504815" cy="3116580"/>
          </a:xfrm>
          <a:custGeom>
            <a:avLst/>
            <a:gdLst/>
            <a:ahLst/>
            <a:cxnLst/>
            <a:rect l="l" t="t" r="r" b="b"/>
            <a:pathLst>
              <a:path w="5504815" h="3116579">
                <a:moveTo>
                  <a:pt x="879944" y="1015758"/>
                </a:moveTo>
                <a:lnTo>
                  <a:pt x="839041" y="1017303"/>
                </a:lnTo>
                <a:lnTo>
                  <a:pt x="798627" y="1021938"/>
                </a:lnTo>
                <a:lnTo>
                  <a:pt x="758703" y="1029662"/>
                </a:lnTo>
                <a:lnTo>
                  <a:pt x="719267" y="1040476"/>
                </a:lnTo>
                <a:lnTo>
                  <a:pt x="680321" y="1054380"/>
                </a:lnTo>
                <a:lnTo>
                  <a:pt x="641865" y="1071373"/>
                </a:lnTo>
                <a:lnTo>
                  <a:pt x="603898" y="1091457"/>
                </a:lnTo>
                <a:lnTo>
                  <a:pt x="566420" y="1114630"/>
                </a:lnTo>
                <a:lnTo>
                  <a:pt x="529432" y="1140893"/>
                </a:lnTo>
                <a:lnTo>
                  <a:pt x="492933" y="1170246"/>
                </a:lnTo>
                <a:lnTo>
                  <a:pt x="456923" y="1202689"/>
                </a:lnTo>
                <a:lnTo>
                  <a:pt x="421403" y="1238223"/>
                </a:lnTo>
                <a:lnTo>
                  <a:pt x="386372" y="1276846"/>
                </a:lnTo>
                <a:lnTo>
                  <a:pt x="351830" y="1318559"/>
                </a:lnTo>
                <a:lnTo>
                  <a:pt x="317778" y="1363362"/>
                </a:lnTo>
                <a:lnTo>
                  <a:pt x="284215" y="1411256"/>
                </a:lnTo>
                <a:lnTo>
                  <a:pt x="251142" y="1462239"/>
                </a:lnTo>
                <a:lnTo>
                  <a:pt x="222464" y="1509431"/>
                </a:lnTo>
                <a:lnTo>
                  <a:pt x="195523" y="1556455"/>
                </a:lnTo>
                <a:lnTo>
                  <a:pt x="170321" y="1603312"/>
                </a:lnTo>
                <a:lnTo>
                  <a:pt x="146858" y="1650001"/>
                </a:lnTo>
                <a:lnTo>
                  <a:pt x="125133" y="1696523"/>
                </a:lnTo>
                <a:lnTo>
                  <a:pt x="105145" y="1742878"/>
                </a:lnTo>
                <a:lnTo>
                  <a:pt x="86896" y="1789065"/>
                </a:lnTo>
                <a:lnTo>
                  <a:pt x="70386" y="1835085"/>
                </a:lnTo>
                <a:lnTo>
                  <a:pt x="55613" y="1880937"/>
                </a:lnTo>
                <a:lnTo>
                  <a:pt x="42578" y="1926622"/>
                </a:lnTo>
                <a:lnTo>
                  <a:pt x="31282" y="1972139"/>
                </a:lnTo>
                <a:lnTo>
                  <a:pt x="21723" y="2017489"/>
                </a:lnTo>
                <a:lnTo>
                  <a:pt x="13903" y="2062672"/>
                </a:lnTo>
                <a:lnTo>
                  <a:pt x="7820" y="2107687"/>
                </a:lnTo>
                <a:lnTo>
                  <a:pt x="3475" y="2152534"/>
                </a:lnTo>
                <a:lnTo>
                  <a:pt x="868" y="2197215"/>
                </a:lnTo>
                <a:lnTo>
                  <a:pt x="0" y="2241727"/>
                </a:lnTo>
                <a:lnTo>
                  <a:pt x="1366" y="2297548"/>
                </a:lnTo>
                <a:lnTo>
                  <a:pt x="5466" y="2351793"/>
                </a:lnTo>
                <a:lnTo>
                  <a:pt x="12300" y="2404462"/>
                </a:lnTo>
                <a:lnTo>
                  <a:pt x="21867" y="2455555"/>
                </a:lnTo>
                <a:lnTo>
                  <a:pt x="34168" y="2505073"/>
                </a:lnTo>
                <a:lnTo>
                  <a:pt x="49202" y="2553015"/>
                </a:lnTo>
                <a:lnTo>
                  <a:pt x="66970" y="2599382"/>
                </a:lnTo>
                <a:lnTo>
                  <a:pt x="87471" y="2644172"/>
                </a:lnTo>
                <a:lnTo>
                  <a:pt x="110705" y="2687387"/>
                </a:lnTo>
                <a:lnTo>
                  <a:pt x="136674" y="2729026"/>
                </a:lnTo>
                <a:lnTo>
                  <a:pt x="165375" y="2769090"/>
                </a:lnTo>
                <a:lnTo>
                  <a:pt x="196810" y="2807578"/>
                </a:lnTo>
                <a:lnTo>
                  <a:pt x="230979" y="2844490"/>
                </a:lnTo>
                <a:lnTo>
                  <a:pt x="267881" y="2879826"/>
                </a:lnTo>
                <a:lnTo>
                  <a:pt x="304936" y="2911603"/>
                </a:lnTo>
                <a:lnTo>
                  <a:pt x="343282" y="2941026"/>
                </a:lnTo>
                <a:lnTo>
                  <a:pt x="382919" y="2968096"/>
                </a:lnTo>
                <a:lnTo>
                  <a:pt x="423847" y="2992812"/>
                </a:lnTo>
                <a:lnTo>
                  <a:pt x="466065" y="3015174"/>
                </a:lnTo>
                <a:lnTo>
                  <a:pt x="509575" y="3035182"/>
                </a:lnTo>
                <a:lnTo>
                  <a:pt x="554375" y="3052837"/>
                </a:lnTo>
                <a:lnTo>
                  <a:pt x="600466" y="3068137"/>
                </a:lnTo>
                <a:lnTo>
                  <a:pt x="647849" y="3081084"/>
                </a:lnTo>
                <a:lnTo>
                  <a:pt x="696522" y="3091677"/>
                </a:lnTo>
                <a:lnTo>
                  <a:pt x="746486" y="3099916"/>
                </a:lnTo>
                <a:lnTo>
                  <a:pt x="797741" y="3105801"/>
                </a:lnTo>
                <a:lnTo>
                  <a:pt x="850288" y="3109332"/>
                </a:lnTo>
                <a:lnTo>
                  <a:pt x="904125" y="3110509"/>
                </a:lnTo>
                <a:lnTo>
                  <a:pt x="941974" y="3109131"/>
                </a:lnTo>
                <a:lnTo>
                  <a:pt x="981937" y="3104996"/>
                </a:lnTo>
                <a:lnTo>
                  <a:pt x="1024013" y="3098106"/>
                </a:lnTo>
                <a:lnTo>
                  <a:pt x="1068202" y="3088459"/>
                </a:lnTo>
                <a:lnTo>
                  <a:pt x="1114506" y="3076056"/>
                </a:lnTo>
                <a:lnTo>
                  <a:pt x="1162922" y="3060898"/>
                </a:lnTo>
                <a:lnTo>
                  <a:pt x="1213452" y="3042984"/>
                </a:lnTo>
                <a:lnTo>
                  <a:pt x="1266095" y="3022314"/>
                </a:lnTo>
                <a:lnTo>
                  <a:pt x="1320850" y="2998889"/>
                </a:lnTo>
                <a:lnTo>
                  <a:pt x="1387997" y="2967116"/>
                </a:lnTo>
                <a:lnTo>
                  <a:pt x="1446190" y="2935054"/>
                </a:lnTo>
                <a:lnTo>
                  <a:pt x="1495430" y="2902702"/>
                </a:lnTo>
                <a:lnTo>
                  <a:pt x="1535717" y="2870060"/>
                </a:lnTo>
                <a:lnTo>
                  <a:pt x="1567051" y="2837127"/>
                </a:lnTo>
                <a:lnTo>
                  <a:pt x="1589432" y="2803904"/>
                </a:lnTo>
                <a:lnTo>
                  <a:pt x="1604135" y="2760764"/>
                </a:lnTo>
                <a:lnTo>
                  <a:pt x="904125" y="2760764"/>
                </a:lnTo>
                <a:lnTo>
                  <a:pt x="850656" y="2759133"/>
                </a:lnTo>
                <a:lnTo>
                  <a:pt x="799393" y="2754241"/>
                </a:lnTo>
                <a:lnTo>
                  <a:pt x="750335" y="2746087"/>
                </a:lnTo>
                <a:lnTo>
                  <a:pt x="703483" y="2734672"/>
                </a:lnTo>
                <a:lnTo>
                  <a:pt x="658835" y="2719996"/>
                </a:lnTo>
                <a:lnTo>
                  <a:pt x="616391" y="2702059"/>
                </a:lnTo>
                <a:lnTo>
                  <a:pt x="576152" y="2680862"/>
                </a:lnTo>
                <a:lnTo>
                  <a:pt x="538116" y="2656403"/>
                </a:lnTo>
                <a:lnTo>
                  <a:pt x="502285" y="2628684"/>
                </a:lnTo>
                <a:lnTo>
                  <a:pt x="467145" y="2595977"/>
                </a:lnTo>
                <a:lnTo>
                  <a:pt x="436140" y="2560698"/>
                </a:lnTo>
                <a:lnTo>
                  <a:pt x="409269" y="2522847"/>
                </a:lnTo>
                <a:lnTo>
                  <a:pt x="386533" y="2482423"/>
                </a:lnTo>
                <a:lnTo>
                  <a:pt x="367930" y="2439427"/>
                </a:lnTo>
                <a:lnTo>
                  <a:pt x="353462" y="2393860"/>
                </a:lnTo>
                <a:lnTo>
                  <a:pt x="343128" y="2345720"/>
                </a:lnTo>
                <a:lnTo>
                  <a:pt x="336927" y="2295009"/>
                </a:lnTo>
                <a:lnTo>
                  <a:pt x="334860" y="2241727"/>
                </a:lnTo>
                <a:lnTo>
                  <a:pt x="336259" y="2199769"/>
                </a:lnTo>
                <a:lnTo>
                  <a:pt x="340456" y="2156428"/>
                </a:lnTo>
                <a:lnTo>
                  <a:pt x="347452" y="2111702"/>
                </a:lnTo>
                <a:lnTo>
                  <a:pt x="357245" y="2065592"/>
                </a:lnTo>
                <a:lnTo>
                  <a:pt x="369836" y="2018098"/>
                </a:lnTo>
                <a:lnTo>
                  <a:pt x="385226" y="1969221"/>
                </a:lnTo>
                <a:lnTo>
                  <a:pt x="403414" y="1918961"/>
                </a:lnTo>
                <a:lnTo>
                  <a:pt x="424401" y="1867317"/>
                </a:lnTo>
                <a:lnTo>
                  <a:pt x="448186" y="1814289"/>
                </a:lnTo>
                <a:lnTo>
                  <a:pt x="474769" y="1759879"/>
                </a:lnTo>
                <a:lnTo>
                  <a:pt x="504151" y="1704085"/>
                </a:lnTo>
                <a:lnTo>
                  <a:pt x="538005" y="1645321"/>
                </a:lnTo>
                <a:lnTo>
                  <a:pt x="571921" y="1592154"/>
                </a:lnTo>
                <a:lnTo>
                  <a:pt x="605899" y="1544585"/>
                </a:lnTo>
                <a:lnTo>
                  <a:pt x="639939" y="1502611"/>
                </a:lnTo>
                <a:lnTo>
                  <a:pt x="674040" y="1466235"/>
                </a:lnTo>
                <a:lnTo>
                  <a:pt x="708204" y="1435456"/>
                </a:lnTo>
                <a:lnTo>
                  <a:pt x="742429" y="1410273"/>
                </a:lnTo>
                <a:lnTo>
                  <a:pt x="776716" y="1390686"/>
                </a:lnTo>
                <a:lnTo>
                  <a:pt x="845474" y="1368302"/>
                </a:lnTo>
                <a:lnTo>
                  <a:pt x="879944" y="1365503"/>
                </a:lnTo>
                <a:lnTo>
                  <a:pt x="1571614" y="1365503"/>
                </a:lnTo>
                <a:lnTo>
                  <a:pt x="1568479" y="1334681"/>
                </a:lnTo>
                <a:lnTo>
                  <a:pt x="1540366" y="1269178"/>
                </a:lnTo>
                <a:lnTo>
                  <a:pt x="1515768" y="1238218"/>
                </a:lnTo>
                <a:lnTo>
                  <a:pt x="1484142" y="1208452"/>
                </a:lnTo>
                <a:lnTo>
                  <a:pt x="1445488" y="1179881"/>
                </a:lnTo>
                <a:lnTo>
                  <a:pt x="1399806" y="1152503"/>
                </a:lnTo>
                <a:lnTo>
                  <a:pt x="1347097" y="1126320"/>
                </a:lnTo>
                <a:lnTo>
                  <a:pt x="1287360" y="1101331"/>
                </a:lnTo>
                <a:lnTo>
                  <a:pt x="1231751" y="1081275"/>
                </a:lnTo>
                <a:lnTo>
                  <a:pt x="1177480" y="1063893"/>
                </a:lnTo>
                <a:lnTo>
                  <a:pt x="1124547" y="1049185"/>
                </a:lnTo>
                <a:lnTo>
                  <a:pt x="1072951" y="1037151"/>
                </a:lnTo>
                <a:lnTo>
                  <a:pt x="1022693" y="1027792"/>
                </a:lnTo>
                <a:lnTo>
                  <a:pt x="973773" y="1021106"/>
                </a:lnTo>
                <a:lnTo>
                  <a:pt x="926190" y="1017095"/>
                </a:lnTo>
                <a:lnTo>
                  <a:pt x="879944" y="1015758"/>
                </a:lnTo>
                <a:close/>
              </a:path>
              <a:path w="5504815" h="3116579">
                <a:moveTo>
                  <a:pt x="1438046" y="2556129"/>
                </a:moveTo>
                <a:lnTo>
                  <a:pt x="1383978" y="2572866"/>
                </a:lnTo>
                <a:lnTo>
                  <a:pt x="1142250" y="2701226"/>
                </a:lnTo>
                <a:lnTo>
                  <a:pt x="1092242" y="2722658"/>
                </a:lnTo>
                <a:lnTo>
                  <a:pt x="1043425" y="2739328"/>
                </a:lnTo>
                <a:lnTo>
                  <a:pt x="995800" y="2751236"/>
                </a:lnTo>
                <a:lnTo>
                  <a:pt x="949367" y="2758382"/>
                </a:lnTo>
                <a:lnTo>
                  <a:pt x="904125" y="2760764"/>
                </a:lnTo>
                <a:lnTo>
                  <a:pt x="1604135" y="2760764"/>
                </a:lnTo>
                <a:lnTo>
                  <a:pt x="1607337" y="2736583"/>
                </a:lnTo>
                <a:lnTo>
                  <a:pt x="1604198" y="2702224"/>
                </a:lnTo>
                <a:lnTo>
                  <a:pt x="1594781" y="2669841"/>
                </a:lnTo>
                <a:lnTo>
                  <a:pt x="1557108" y="2611005"/>
                </a:lnTo>
                <a:lnTo>
                  <a:pt x="1502225" y="2569846"/>
                </a:lnTo>
                <a:lnTo>
                  <a:pt x="1471298" y="2559558"/>
                </a:lnTo>
                <a:lnTo>
                  <a:pt x="1438046" y="2556129"/>
                </a:lnTo>
                <a:close/>
              </a:path>
              <a:path w="5504815" h="3116579">
                <a:moveTo>
                  <a:pt x="1571614" y="1365503"/>
                </a:moveTo>
                <a:lnTo>
                  <a:pt x="879944" y="1365503"/>
                </a:lnTo>
                <a:lnTo>
                  <a:pt x="940086" y="1366870"/>
                </a:lnTo>
                <a:lnTo>
                  <a:pt x="995866" y="1370968"/>
                </a:lnTo>
                <a:lnTo>
                  <a:pt x="1047286" y="1377799"/>
                </a:lnTo>
                <a:lnTo>
                  <a:pt x="1094346" y="1387362"/>
                </a:lnTo>
                <a:lnTo>
                  <a:pt x="1137045" y="1399656"/>
                </a:lnTo>
                <a:lnTo>
                  <a:pt x="1175385" y="1414683"/>
                </a:lnTo>
                <a:lnTo>
                  <a:pt x="1209365" y="1432441"/>
                </a:lnTo>
                <a:lnTo>
                  <a:pt x="1276892" y="1484795"/>
                </a:lnTo>
                <a:lnTo>
                  <a:pt x="1316189" y="1517116"/>
                </a:lnTo>
                <a:lnTo>
                  <a:pt x="1337063" y="1531361"/>
                </a:lnTo>
                <a:lnTo>
                  <a:pt x="1359681" y="1541537"/>
                </a:lnTo>
                <a:lnTo>
                  <a:pt x="1384041" y="1547643"/>
                </a:lnTo>
                <a:lnTo>
                  <a:pt x="1410144" y="1549679"/>
                </a:lnTo>
                <a:lnTo>
                  <a:pt x="1443163" y="1546248"/>
                </a:lnTo>
                <a:lnTo>
                  <a:pt x="1500832" y="1518802"/>
                </a:lnTo>
                <a:lnTo>
                  <a:pt x="1545831" y="1466362"/>
                </a:lnTo>
                <a:lnTo>
                  <a:pt x="1569085" y="1403582"/>
                </a:lnTo>
                <a:lnTo>
                  <a:pt x="1571993" y="1369225"/>
                </a:lnTo>
                <a:lnTo>
                  <a:pt x="1571614" y="1365503"/>
                </a:lnTo>
                <a:close/>
              </a:path>
              <a:path w="5504815" h="3116579">
                <a:moveTo>
                  <a:pt x="3628108" y="2898432"/>
                </a:moveTo>
                <a:lnTo>
                  <a:pt x="3219983" y="2898432"/>
                </a:lnTo>
                <a:lnTo>
                  <a:pt x="3243124" y="2929243"/>
                </a:lnTo>
                <a:lnTo>
                  <a:pt x="3271612" y="2962146"/>
                </a:lnTo>
                <a:lnTo>
                  <a:pt x="3305447" y="2997142"/>
                </a:lnTo>
                <a:lnTo>
                  <a:pt x="3344633" y="3034233"/>
                </a:lnTo>
                <a:lnTo>
                  <a:pt x="3387539" y="3070045"/>
                </a:lnTo>
                <a:lnTo>
                  <a:pt x="3423234" y="3095623"/>
                </a:lnTo>
                <a:lnTo>
                  <a:pt x="3472992" y="3116084"/>
                </a:lnTo>
                <a:lnTo>
                  <a:pt x="3506366" y="3113062"/>
                </a:lnTo>
                <a:lnTo>
                  <a:pt x="3566827" y="3088883"/>
                </a:lnTo>
                <a:lnTo>
                  <a:pt x="3616708" y="3041910"/>
                </a:lnTo>
                <a:lnTo>
                  <a:pt x="3642749" y="2980517"/>
                </a:lnTo>
                <a:lnTo>
                  <a:pt x="3646004" y="2944939"/>
                </a:lnTo>
                <a:lnTo>
                  <a:pt x="3634841" y="2913316"/>
                </a:lnTo>
                <a:lnTo>
                  <a:pt x="3628108" y="2898432"/>
                </a:lnTo>
                <a:close/>
              </a:path>
              <a:path w="5504815" h="3116579">
                <a:moveTo>
                  <a:pt x="2905594" y="1051102"/>
                </a:moveTo>
                <a:lnTo>
                  <a:pt x="2855451" y="1052209"/>
                </a:lnTo>
                <a:lnTo>
                  <a:pt x="2806138" y="1055531"/>
                </a:lnTo>
                <a:lnTo>
                  <a:pt x="2757656" y="1061067"/>
                </a:lnTo>
                <a:lnTo>
                  <a:pt x="2710004" y="1068817"/>
                </a:lnTo>
                <a:lnTo>
                  <a:pt x="2663182" y="1078781"/>
                </a:lnTo>
                <a:lnTo>
                  <a:pt x="2617192" y="1090960"/>
                </a:lnTo>
                <a:lnTo>
                  <a:pt x="2572031" y="1105353"/>
                </a:lnTo>
                <a:lnTo>
                  <a:pt x="2527701" y="1121961"/>
                </a:lnTo>
                <a:lnTo>
                  <a:pt x="2484202" y="1140783"/>
                </a:lnTo>
                <a:lnTo>
                  <a:pt x="2441532" y="1161819"/>
                </a:lnTo>
                <a:lnTo>
                  <a:pt x="2399694" y="1185070"/>
                </a:lnTo>
                <a:lnTo>
                  <a:pt x="2358685" y="1210535"/>
                </a:lnTo>
                <a:lnTo>
                  <a:pt x="2318507" y="1238215"/>
                </a:lnTo>
                <a:lnTo>
                  <a:pt x="2279160" y="1268109"/>
                </a:lnTo>
                <a:lnTo>
                  <a:pt x="2240642" y="1300218"/>
                </a:lnTo>
                <a:lnTo>
                  <a:pt x="2202955" y="1334541"/>
                </a:lnTo>
                <a:lnTo>
                  <a:pt x="2166099" y="1371079"/>
                </a:lnTo>
                <a:lnTo>
                  <a:pt x="2130729" y="1409174"/>
                </a:lnTo>
                <a:lnTo>
                  <a:pt x="2097503" y="1448171"/>
                </a:lnTo>
                <a:lnTo>
                  <a:pt x="2066420" y="1488069"/>
                </a:lnTo>
                <a:lnTo>
                  <a:pt x="2037482" y="1528869"/>
                </a:lnTo>
                <a:lnTo>
                  <a:pt x="2010686" y="1570569"/>
                </a:lnTo>
                <a:lnTo>
                  <a:pt x="1986035" y="1613171"/>
                </a:lnTo>
                <a:lnTo>
                  <a:pt x="1963527" y="1656674"/>
                </a:lnTo>
                <a:lnTo>
                  <a:pt x="1943162" y="1701078"/>
                </a:lnTo>
                <a:lnTo>
                  <a:pt x="1924942" y="1746383"/>
                </a:lnTo>
                <a:lnTo>
                  <a:pt x="1908864" y="1792590"/>
                </a:lnTo>
                <a:lnTo>
                  <a:pt x="1894931" y="1839698"/>
                </a:lnTo>
                <a:lnTo>
                  <a:pt x="1883141" y="1887707"/>
                </a:lnTo>
                <a:lnTo>
                  <a:pt x="1873495" y="1936617"/>
                </a:lnTo>
                <a:lnTo>
                  <a:pt x="1865992" y="1986429"/>
                </a:lnTo>
                <a:lnTo>
                  <a:pt x="1860633" y="2037141"/>
                </a:lnTo>
                <a:lnTo>
                  <a:pt x="1857418" y="2088755"/>
                </a:lnTo>
                <a:lnTo>
                  <a:pt x="1856346" y="2141270"/>
                </a:lnTo>
                <a:lnTo>
                  <a:pt x="1857181" y="2203679"/>
                </a:lnTo>
                <a:lnTo>
                  <a:pt x="1859686" y="2263904"/>
                </a:lnTo>
                <a:lnTo>
                  <a:pt x="1863862" y="2321947"/>
                </a:lnTo>
                <a:lnTo>
                  <a:pt x="1869708" y="2377806"/>
                </a:lnTo>
                <a:lnTo>
                  <a:pt x="1877224" y="2431483"/>
                </a:lnTo>
                <a:lnTo>
                  <a:pt x="1886410" y="2482977"/>
                </a:lnTo>
                <a:lnTo>
                  <a:pt x="1897267" y="2532288"/>
                </a:lnTo>
                <a:lnTo>
                  <a:pt x="1909794" y="2579417"/>
                </a:lnTo>
                <a:lnTo>
                  <a:pt x="1923990" y="2624362"/>
                </a:lnTo>
                <a:lnTo>
                  <a:pt x="1939857" y="2667126"/>
                </a:lnTo>
                <a:lnTo>
                  <a:pt x="1957394" y="2707706"/>
                </a:lnTo>
                <a:lnTo>
                  <a:pt x="1976601" y="2746104"/>
                </a:lnTo>
                <a:lnTo>
                  <a:pt x="1997478" y="2782320"/>
                </a:lnTo>
                <a:lnTo>
                  <a:pt x="2020025" y="2816353"/>
                </a:lnTo>
                <a:lnTo>
                  <a:pt x="2044242" y="2848203"/>
                </a:lnTo>
                <a:lnTo>
                  <a:pt x="2073886" y="2882030"/>
                </a:lnTo>
                <a:lnTo>
                  <a:pt x="2105941" y="2913351"/>
                </a:lnTo>
                <a:lnTo>
                  <a:pt x="2140406" y="2942167"/>
                </a:lnTo>
                <a:lnTo>
                  <a:pt x="2177282" y="2968477"/>
                </a:lnTo>
                <a:lnTo>
                  <a:pt x="2216568" y="2992282"/>
                </a:lnTo>
                <a:lnTo>
                  <a:pt x="2258264" y="3013582"/>
                </a:lnTo>
                <a:lnTo>
                  <a:pt x="2302371" y="3032375"/>
                </a:lnTo>
                <a:lnTo>
                  <a:pt x="2348889" y="3048663"/>
                </a:lnTo>
                <a:lnTo>
                  <a:pt x="2397818" y="3062446"/>
                </a:lnTo>
                <a:lnTo>
                  <a:pt x="2449157" y="3073723"/>
                </a:lnTo>
                <a:lnTo>
                  <a:pt x="2502906" y="3082493"/>
                </a:lnTo>
                <a:lnTo>
                  <a:pt x="2559067" y="3088758"/>
                </a:lnTo>
                <a:lnTo>
                  <a:pt x="2617638" y="3092517"/>
                </a:lnTo>
                <a:lnTo>
                  <a:pt x="2678620" y="3093770"/>
                </a:lnTo>
                <a:lnTo>
                  <a:pt x="2716874" y="3091798"/>
                </a:lnTo>
                <a:lnTo>
                  <a:pt x="2758698" y="3085882"/>
                </a:lnTo>
                <a:lnTo>
                  <a:pt x="2804092" y="3076022"/>
                </a:lnTo>
                <a:lnTo>
                  <a:pt x="2853057" y="3062217"/>
                </a:lnTo>
                <a:lnTo>
                  <a:pt x="2905594" y="3044469"/>
                </a:lnTo>
                <a:lnTo>
                  <a:pt x="2945265" y="3029415"/>
                </a:lnTo>
                <a:lnTo>
                  <a:pt x="2986683" y="3012424"/>
                </a:lnTo>
                <a:lnTo>
                  <a:pt x="3029849" y="2993498"/>
                </a:lnTo>
                <a:lnTo>
                  <a:pt x="3074762" y="2972636"/>
                </a:lnTo>
                <a:lnTo>
                  <a:pt x="3121422" y="2949837"/>
                </a:lnTo>
                <a:lnTo>
                  <a:pt x="3169829" y="2925102"/>
                </a:lnTo>
                <a:lnTo>
                  <a:pt x="3219983" y="2898432"/>
                </a:lnTo>
                <a:lnTo>
                  <a:pt x="3628108" y="2898432"/>
                </a:lnTo>
                <a:lnTo>
                  <a:pt x="3609266" y="2856109"/>
                </a:lnTo>
                <a:lnTo>
                  <a:pt x="3592055" y="2814713"/>
                </a:lnTo>
                <a:lnTo>
                  <a:pt x="3573586" y="2768206"/>
                </a:lnTo>
                <a:lnTo>
                  <a:pt x="2654439" y="2768206"/>
                </a:lnTo>
                <a:lnTo>
                  <a:pt x="2602176" y="2765822"/>
                </a:lnTo>
                <a:lnTo>
                  <a:pt x="2553284" y="2758671"/>
                </a:lnTo>
                <a:lnTo>
                  <a:pt x="2507764" y="2746753"/>
                </a:lnTo>
                <a:lnTo>
                  <a:pt x="2465616" y="2730068"/>
                </a:lnTo>
                <a:lnTo>
                  <a:pt x="2426839" y="2708615"/>
                </a:lnTo>
                <a:lnTo>
                  <a:pt x="2391435" y="2682395"/>
                </a:lnTo>
                <a:lnTo>
                  <a:pt x="2359402" y="2651408"/>
                </a:lnTo>
                <a:lnTo>
                  <a:pt x="2330742" y="2615653"/>
                </a:lnTo>
                <a:lnTo>
                  <a:pt x="2291898" y="2548532"/>
                </a:lnTo>
                <a:lnTo>
                  <a:pt x="2275713" y="2510395"/>
                </a:lnTo>
                <a:lnTo>
                  <a:pt x="2261686" y="2469208"/>
                </a:lnTo>
                <a:lnTo>
                  <a:pt x="2249817" y="2424969"/>
                </a:lnTo>
                <a:lnTo>
                  <a:pt x="2240106" y="2377680"/>
                </a:lnTo>
                <a:lnTo>
                  <a:pt x="2232553" y="2327339"/>
                </a:lnTo>
                <a:lnTo>
                  <a:pt x="2227158" y="2273947"/>
                </a:lnTo>
                <a:lnTo>
                  <a:pt x="2223921" y="2217504"/>
                </a:lnTo>
                <a:lnTo>
                  <a:pt x="2222842" y="2158009"/>
                </a:lnTo>
                <a:lnTo>
                  <a:pt x="2224296" y="2107347"/>
                </a:lnTo>
                <a:lnTo>
                  <a:pt x="2228656" y="2057680"/>
                </a:lnTo>
                <a:lnTo>
                  <a:pt x="2235923" y="2009007"/>
                </a:lnTo>
                <a:lnTo>
                  <a:pt x="2246096" y="1961329"/>
                </a:lnTo>
                <a:lnTo>
                  <a:pt x="2259176" y="1914646"/>
                </a:lnTo>
                <a:lnTo>
                  <a:pt x="2275163" y="1868957"/>
                </a:lnTo>
                <a:lnTo>
                  <a:pt x="2294057" y="1824263"/>
                </a:lnTo>
                <a:lnTo>
                  <a:pt x="2315857" y="1780564"/>
                </a:lnTo>
                <a:lnTo>
                  <a:pt x="2340564" y="1737860"/>
                </a:lnTo>
                <a:lnTo>
                  <a:pt x="2368178" y="1696151"/>
                </a:lnTo>
                <a:lnTo>
                  <a:pt x="2398699" y="1655437"/>
                </a:lnTo>
                <a:lnTo>
                  <a:pt x="2432126" y="1615719"/>
                </a:lnTo>
                <a:lnTo>
                  <a:pt x="2467558" y="1578130"/>
                </a:lnTo>
                <a:lnTo>
                  <a:pt x="2504088" y="1543809"/>
                </a:lnTo>
                <a:lnTo>
                  <a:pt x="2541716" y="1512758"/>
                </a:lnTo>
                <a:lnTo>
                  <a:pt x="2580441" y="1484976"/>
                </a:lnTo>
                <a:lnTo>
                  <a:pt x="2620265" y="1460462"/>
                </a:lnTo>
                <a:lnTo>
                  <a:pt x="2661186" y="1439217"/>
                </a:lnTo>
                <a:lnTo>
                  <a:pt x="2703205" y="1421241"/>
                </a:lnTo>
                <a:lnTo>
                  <a:pt x="2746323" y="1406534"/>
                </a:lnTo>
                <a:lnTo>
                  <a:pt x="2790538" y="1395095"/>
                </a:lnTo>
                <a:lnTo>
                  <a:pt x="2835852" y="1386924"/>
                </a:lnTo>
                <a:lnTo>
                  <a:pt x="2882264" y="1382022"/>
                </a:lnTo>
                <a:lnTo>
                  <a:pt x="2929775" y="1380388"/>
                </a:lnTo>
                <a:lnTo>
                  <a:pt x="3520756" y="1380388"/>
                </a:lnTo>
                <a:lnTo>
                  <a:pt x="3517413" y="1349889"/>
                </a:lnTo>
                <a:lnTo>
                  <a:pt x="3485786" y="1281753"/>
                </a:lnTo>
                <a:lnTo>
                  <a:pt x="3458113" y="1249691"/>
                </a:lnTo>
                <a:lnTo>
                  <a:pt x="3422533" y="1218966"/>
                </a:lnTo>
                <a:lnTo>
                  <a:pt x="3379047" y="1189580"/>
                </a:lnTo>
                <a:lnTo>
                  <a:pt x="3327655" y="1161531"/>
                </a:lnTo>
                <a:lnTo>
                  <a:pt x="3268357" y="1134821"/>
                </a:lnTo>
                <a:lnTo>
                  <a:pt x="3211749" y="1112608"/>
                </a:lnTo>
                <a:lnTo>
                  <a:pt x="3156736" y="1093814"/>
                </a:lnTo>
                <a:lnTo>
                  <a:pt x="3103319" y="1078437"/>
                </a:lnTo>
                <a:lnTo>
                  <a:pt x="3051496" y="1066478"/>
                </a:lnTo>
                <a:lnTo>
                  <a:pt x="3001268" y="1057936"/>
                </a:lnTo>
                <a:lnTo>
                  <a:pt x="2952634" y="1052811"/>
                </a:lnTo>
                <a:lnTo>
                  <a:pt x="2905594" y="1051102"/>
                </a:lnTo>
                <a:close/>
              </a:path>
              <a:path w="5504815" h="3116579">
                <a:moveTo>
                  <a:pt x="3520756" y="1380388"/>
                </a:moveTo>
                <a:lnTo>
                  <a:pt x="2929775" y="1380388"/>
                </a:lnTo>
                <a:lnTo>
                  <a:pt x="2945877" y="1381433"/>
                </a:lnTo>
                <a:lnTo>
                  <a:pt x="2964422" y="1384571"/>
                </a:lnTo>
                <a:lnTo>
                  <a:pt x="3008833" y="1397126"/>
                </a:lnTo>
                <a:lnTo>
                  <a:pt x="3063019" y="1418520"/>
                </a:lnTo>
                <a:lnTo>
                  <a:pt x="3126968" y="1449209"/>
                </a:lnTo>
                <a:lnTo>
                  <a:pt x="3117377" y="1501478"/>
                </a:lnTo>
                <a:lnTo>
                  <a:pt x="3109063" y="1552233"/>
                </a:lnTo>
                <a:lnTo>
                  <a:pt x="3102027" y="1601476"/>
                </a:lnTo>
                <a:lnTo>
                  <a:pt x="3096272" y="1649209"/>
                </a:lnTo>
                <a:lnTo>
                  <a:pt x="3091798" y="1695307"/>
                </a:lnTo>
                <a:lnTo>
                  <a:pt x="3088603" y="1739665"/>
                </a:lnTo>
                <a:lnTo>
                  <a:pt x="3086687" y="1782279"/>
                </a:lnTo>
                <a:lnTo>
                  <a:pt x="3086049" y="1823148"/>
                </a:lnTo>
                <a:lnTo>
                  <a:pt x="3086313" y="1856988"/>
                </a:lnTo>
                <a:lnTo>
                  <a:pt x="3088429" y="1931268"/>
                </a:lnTo>
                <a:lnTo>
                  <a:pt x="3090281" y="1971707"/>
                </a:lnTo>
                <a:lnTo>
                  <a:pt x="3092662" y="2014346"/>
                </a:lnTo>
                <a:lnTo>
                  <a:pt x="3095571" y="2059184"/>
                </a:lnTo>
                <a:lnTo>
                  <a:pt x="3099101" y="2107347"/>
                </a:lnTo>
                <a:lnTo>
                  <a:pt x="3102979" y="2155459"/>
                </a:lnTo>
                <a:lnTo>
                  <a:pt x="3107476" y="2206896"/>
                </a:lnTo>
                <a:lnTo>
                  <a:pt x="3112502" y="2260532"/>
                </a:lnTo>
                <a:lnTo>
                  <a:pt x="3118058" y="2316368"/>
                </a:lnTo>
                <a:lnTo>
                  <a:pt x="3124143" y="2374403"/>
                </a:lnTo>
                <a:lnTo>
                  <a:pt x="3130757" y="2434637"/>
                </a:lnTo>
                <a:lnTo>
                  <a:pt x="3137901" y="2497071"/>
                </a:lnTo>
                <a:lnTo>
                  <a:pt x="3145574" y="2561704"/>
                </a:lnTo>
                <a:lnTo>
                  <a:pt x="3099361" y="2601295"/>
                </a:lnTo>
                <a:lnTo>
                  <a:pt x="3057466" y="2635227"/>
                </a:lnTo>
                <a:lnTo>
                  <a:pt x="3019888" y="2663503"/>
                </a:lnTo>
                <a:lnTo>
                  <a:pt x="2986626" y="2686124"/>
                </a:lnTo>
                <a:lnTo>
                  <a:pt x="2914630" y="2722989"/>
                </a:lnTo>
                <a:lnTo>
                  <a:pt x="2868587" y="2739267"/>
                </a:lnTo>
                <a:lnTo>
                  <a:pt x="2819546" y="2751928"/>
                </a:lnTo>
                <a:lnTo>
                  <a:pt x="2767507" y="2760971"/>
                </a:lnTo>
                <a:lnTo>
                  <a:pt x="2712472" y="2766397"/>
                </a:lnTo>
                <a:lnTo>
                  <a:pt x="2654439" y="2768206"/>
                </a:lnTo>
                <a:lnTo>
                  <a:pt x="3573586" y="2768206"/>
                </a:lnTo>
                <a:lnTo>
                  <a:pt x="3542247" y="2687753"/>
                </a:lnTo>
                <a:lnTo>
                  <a:pt x="3522239" y="2634297"/>
                </a:lnTo>
                <a:lnTo>
                  <a:pt x="3505496" y="2587524"/>
                </a:lnTo>
                <a:lnTo>
                  <a:pt x="3492017" y="2547432"/>
                </a:lnTo>
                <a:lnTo>
                  <a:pt x="3474859" y="2487294"/>
                </a:lnTo>
                <a:lnTo>
                  <a:pt x="3466012" y="2447047"/>
                </a:lnTo>
                <a:lnTo>
                  <a:pt x="3458608" y="2402852"/>
                </a:lnTo>
                <a:lnTo>
                  <a:pt x="3452648" y="2354710"/>
                </a:lnTo>
                <a:lnTo>
                  <a:pt x="3448130" y="2302621"/>
                </a:lnTo>
                <a:lnTo>
                  <a:pt x="3445056" y="2246583"/>
                </a:lnTo>
                <a:lnTo>
                  <a:pt x="3443424" y="2186598"/>
                </a:lnTo>
                <a:lnTo>
                  <a:pt x="3443236" y="2122665"/>
                </a:lnTo>
                <a:lnTo>
                  <a:pt x="3443830" y="2060838"/>
                </a:lnTo>
                <a:lnTo>
                  <a:pt x="3444686" y="2001859"/>
                </a:lnTo>
                <a:lnTo>
                  <a:pt x="3445805" y="1945729"/>
                </a:lnTo>
                <a:lnTo>
                  <a:pt x="3447186" y="1892447"/>
                </a:lnTo>
                <a:lnTo>
                  <a:pt x="3448829" y="1842014"/>
                </a:lnTo>
                <a:lnTo>
                  <a:pt x="3450734" y="1794429"/>
                </a:lnTo>
                <a:lnTo>
                  <a:pt x="3452900" y="1749693"/>
                </a:lnTo>
                <a:lnTo>
                  <a:pt x="3455327" y="1707807"/>
                </a:lnTo>
                <a:lnTo>
                  <a:pt x="3459754" y="1646713"/>
                </a:lnTo>
                <a:lnTo>
                  <a:pt x="3464851" y="1592910"/>
                </a:lnTo>
                <a:lnTo>
                  <a:pt x="3470617" y="1546399"/>
                </a:lnTo>
                <a:lnTo>
                  <a:pt x="3477052" y="1507182"/>
                </a:lnTo>
                <a:lnTo>
                  <a:pt x="3500434" y="1455025"/>
                </a:lnTo>
                <a:lnTo>
                  <a:pt x="3512062" y="1433401"/>
                </a:lnTo>
                <a:lnTo>
                  <a:pt x="3519040" y="1410381"/>
                </a:lnTo>
                <a:lnTo>
                  <a:pt x="3521367" y="1385963"/>
                </a:lnTo>
                <a:lnTo>
                  <a:pt x="3520756" y="1380388"/>
                </a:lnTo>
                <a:close/>
              </a:path>
              <a:path w="5504815" h="3116579">
                <a:moveTo>
                  <a:pt x="4276217" y="0"/>
                </a:moveTo>
                <a:lnTo>
                  <a:pt x="4227848" y="3796"/>
                </a:lnTo>
                <a:lnTo>
                  <a:pt x="4186920" y="15187"/>
                </a:lnTo>
                <a:lnTo>
                  <a:pt x="4153432" y="34171"/>
                </a:lnTo>
                <a:lnTo>
                  <a:pt x="4108780" y="94919"/>
                </a:lnTo>
                <a:lnTo>
                  <a:pt x="4097617" y="136684"/>
                </a:lnTo>
                <a:lnTo>
                  <a:pt x="4093895" y="186042"/>
                </a:lnTo>
                <a:lnTo>
                  <a:pt x="4093840" y="231762"/>
                </a:lnTo>
                <a:lnTo>
                  <a:pt x="4093675" y="278484"/>
                </a:lnTo>
                <a:lnTo>
                  <a:pt x="4093400" y="326208"/>
                </a:lnTo>
                <a:lnTo>
                  <a:pt x="4093015" y="374935"/>
                </a:lnTo>
                <a:lnTo>
                  <a:pt x="4092520" y="424664"/>
                </a:lnTo>
                <a:lnTo>
                  <a:pt x="4091915" y="475394"/>
                </a:lnTo>
                <a:lnTo>
                  <a:pt x="4091200" y="527127"/>
                </a:lnTo>
                <a:lnTo>
                  <a:pt x="4090375" y="579861"/>
                </a:lnTo>
                <a:lnTo>
                  <a:pt x="4089440" y="633597"/>
                </a:lnTo>
                <a:lnTo>
                  <a:pt x="4088394" y="688335"/>
                </a:lnTo>
                <a:lnTo>
                  <a:pt x="4087239" y="744074"/>
                </a:lnTo>
                <a:lnTo>
                  <a:pt x="4085974" y="800815"/>
                </a:lnTo>
                <a:lnTo>
                  <a:pt x="4083224" y="916300"/>
                </a:lnTo>
                <a:lnTo>
                  <a:pt x="4081959" y="973040"/>
                </a:lnTo>
                <a:lnTo>
                  <a:pt x="4080803" y="1028779"/>
                </a:lnTo>
                <a:lnTo>
                  <a:pt x="4079758" y="1083516"/>
                </a:lnTo>
                <a:lnTo>
                  <a:pt x="4078823" y="1137251"/>
                </a:lnTo>
                <a:lnTo>
                  <a:pt x="4077998" y="1189984"/>
                </a:lnTo>
                <a:lnTo>
                  <a:pt x="4077283" y="1241716"/>
                </a:lnTo>
                <a:lnTo>
                  <a:pt x="4076678" y="1292446"/>
                </a:lnTo>
                <a:lnTo>
                  <a:pt x="4076183" y="1342175"/>
                </a:lnTo>
                <a:lnTo>
                  <a:pt x="4075798" y="1390902"/>
                </a:lnTo>
                <a:lnTo>
                  <a:pt x="4075523" y="1438627"/>
                </a:lnTo>
                <a:lnTo>
                  <a:pt x="4075358" y="1485351"/>
                </a:lnTo>
                <a:lnTo>
                  <a:pt x="4075303" y="1531073"/>
                </a:lnTo>
                <a:lnTo>
                  <a:pt x="4075181" y="1567041"/>
                </a:lnTo>
                <a:lnTo>
                  <a:pt x="4074817" y="1605684"/>
                </a:lnTo>
                <a:lnTo>
                  <a:pt x="4074211" y="1647001"/>
                </a:lnTo>
                <a:lnTo>
                  <a:pt x="4073363" y="1690994"/>
                </a:lnTo>
                <a:lnTo>
                  <a:pt x="4072272" y="1737662"/>
                </a:lnTo>
                <a:lnTo>
                  <a:pt x="4070939" y="1787005"/>
                </a:lnTo>
                <a:lnTo>
                  <a:pt x="4069363" y="1839024"/>
                </a:lnTo>
                <a:lnTo>
                  <a:pt x="4067546" y="1893717"/>
                </a:lnTo>
                <a:lnTo>
                  <a:pt x="4065487" y="1951085"/>
                </a:lnTo>
                <a:lnTo>
                  <a:pt x="4063185" y="2011129"/>
                </a:lnTo>
                <a:lnTo>
                  <a:pt x="4060642" y="2073848"/>
                </a:lnTo>
                <a:lnTo>
                  <a:pt x="4057857" y="2139241"/>
                </a:lnTo>
                <a:lnTo>
                  <a:pt x="4051804" y="2275377"/>
                </a:lnTo>
                <a:lnTo>
                  <a:pt x="4049019" y="2340769"/>
                </a:lnTo>
                <a:lnTo>
                  <a:pt x="4046477" y="2403487"/>
                </a:lnTo>
                <a:lnTo>
                  <a:pt x="4044177" y="2463530"/>
                </a:lnTo>
                <a:lnTo>
                  <a:pt x="4042118" y="2520898"/>
                </a:lnTo>
                <a:lnTo>
                  <a:pt x="4040303" y="2575592"/>
                </a:lnTo>
                <a:lnTo>
                  <a:pt x="4038729" y="2627611"/>
                </a:lnTo>
                <a:lnTo>
                  <a:pt x="4037397" y="2676955"/>
                </a:lnTo>
                <a:lnTo>
                  <a:pt x="4036307" y="2723624"/>
                </a:lnTo>
                <a:lnTo>
                  <a:pt x="4035460" y="2767618"/>
                </a:lnTo>
                <a:lnTo>
                  <a:pt x="4034855" y="2808936"/>
                </a:lnTo>
                <a:lnTo>
                  <a:pt x="4034491" y="2847579"/>
                </a:lnTo>
                <a:lnTo>
                  <a:pt x="4034370" y="2883547"/>
                </a:lnTo>
                <a:lnTo>
                  <a:pt x="4038091" y="2933891"/>
                </a:lnTo>
                <a:lnTo>
                  <a:pt x="4049253" y="2976488"/>
                </a:lnTo>
                <a:lnTo>
                  <a:pt x="4067856" y="3011340"/>
                </a:lnTo>
                <a:lnTo>
                  <a:pt x="4127385" y="3057809"/>
                </a:lnTo>
                <a:lnTo>
                  <a:pt x="4168311" y="3069426"/>
                </a:lnTo>
                <a:lnTo>
                  <a:pt x="4216679" y="3073298"/>
                </a:lnTo>
                <a:lnTo>
                  <a:pt x="4267220" y="3068131"/>
                </a:lnTo>
                <a:lnTo>
                  <a:pt x="4309698" y="3052630"/>
                </a:lnTo>
                <a:lnTo>
                  <a:pt x="4344115" y="3026794"/>
                </a:lnTo>
                <a:lnTo>
                  <a:pt x="4370471" y="2990622"/>
                </a:lnTo>
                <a:lnTo>
                  <a:pt x="4388766" y="2944114"/>
                </a:lnTo>
                <a:lnTo>
                  <a:pt x="4399000" y="2887268"/>
                </a:lnTo>
                <a:lnTo>
                  <a:pt x="4402123" y="2825714"/>
                </a:lnTo>
                <a:lnTo>
                  <a:pt x="4404879" y="2767559"/>
                </a:lnTo>
                <a:lnTo>
                  <a:pt x="4407267" y="2712804"/>
                </a:lnTo>
                <a:lnTo>
                  <a:pt x="4409289" y="2661448"/>
                </a:lnTo>
                <a:lnTo>
                  <a:pt x="4410943" y="2613492"/>
                </a:lnTo>
                <a:lnTo>
                  <a:pt x="4412230" y="2568935"/>
                </a:lnTo>
                <a:lnTo>
                  <a:pt x="4413149" y="2527777"/>
                </a:lnTo>
                <a:lnTo>
                  <a:pt x="4413885" y="2455659"/>
                </a:lnTo>
                <a:lnTo>
                  <a:pt x="4441786" y="1531073"/>
                </a:lnTo>
                <a:lnTo>
                  <a:pt x="4441841" y="1485351"/>
                </a:lnTo>
                <a:lnTo>
                  <a:pt x="4442006" y="1438627"/>
                </a:lnTo>
                <a:lnTo>
                  <a:pt x="4442281" y="1390902"/>
                </a:lnTo>
                <a:lnTo>
                  <a:pt x="4442667" y="1342175"/>
                </a:lnTo>
                <a:lnTo>
                  <a:pt x="4443162" y="1292446"/>
                </a:lnTo>
                <a:lnTo>
                  <a:pt x="4443767" y="1241716"/>
                </a:lnTo>
                <a:lnTo>
                  <a:pt x="4444482" y="1189984"/>
                </a:lnTo>
                <a:lnTo>
                  <a:pt x="4445307" y="1137251"/>
                </a:lnTo>
                <a:lnTo>
                  <a:pt x="4446242" y="1083516"/>
                </a:lnTo>
                <a:lnTo>
                  <a:pt x="4447287" y="1028779"/>
                </a:lnTo>
                <a:lnTo>
                  <a:pt x="4448442" y="973040"/>
                </a:lnTo>
                <a:lnTo>
                  <a:pt x="4449708" y="916300"/>
                </a:lnTo>
                <a:lnTo>
                  <a:pt x="4452461" y="800815"/>
                </a:lnTo>
                <a:lnTo>
                  <a:pt x="4453728" y="744074"/>
                </a:lnTo>
                <a:lnTo>
                  <a:pt x="4454885" y="688335"/>
                </a:lnTo>
                <a:lnTo>
                  <a:pt x="4455932" y="633597"/>
                </a:lnTo>
                <a:lnTo>
                  <a:pt x="4456868" y="579861"/>
                </a:lnTo>
                <a:lnTo>
                  <a:pt x="4457695" y="527127"/>
                </a:lnTo>
                <a:lnTo>
                  <a:pt x="4458410" y="475394"/>
                </a:lnTo>
                <a:lnTo>
                  <a:pt x="4459016" y="424664"/>
                </a:lnTo>
                <a:lnTo>
                  <a:pt x="4459511" y="374935"/>
                </a:lnTo>
                <a:lnTo>
                  <a:pt x="4459897" y="326208"/>
                </a:lnTo>
                <a:lnTo>
                  <a:pt x="4460172" y="278484"/>
                </a:lnTo>
                <a:lnTo>
                  <a:pt x="4460337" y="231762"/>
                </a:lnTo>
                <a:lnTo>
                  <a:pt x="4460392" y="186042"/>
                </a:lnTo>
                <a:lnTo>
                  <a:pt x="4456633" y="136684"/>
                </a:lnTo>
                <a:lnTo>
                  <a:pt x="4445357" y="94919"/>
                </a:lnTo>
                <a:lnTo>
                  <a:pt x="4426564" y="60748"/>
                </a:lnTo>
                <a:lnTo>
                  <a:pt x="4366425" y="15187"/>
                </a:lnTo>
                <a:lnTo>
                  <a:pt x="4325079" y="3796"/>
                </a:lnTo>
                <a:lnTo>
                  <a:pt x="4276217" y="0"/>
                </a:lnTo>
                <a:close/>
              </a:path>
              <a:path w="5504815" h="3116579">
                <a:moveTo>
                  <a:pt x="5320157" y="0"/>
                </a:moveTo>
                <a:lnTo>
                  <a:pt x="5271789" y="3796"/>
                </a:lnTo>
                <a:lnTo>
                  <a:pt x="5230863" y="15187"/>
                </a:lnTo>
                <a:lnTo>
                  <a:pt x="5197377" y="34171"/>
                </a:lnTo>
                <a:lnTo>
                  <a:pt x="5152730" y="94919"/>
                </a:lnTo>
                <a:lnTo>
                  <a:pt x="5141569" y="136684"/>
                </a:lnTo>
                <a:lnTo>
                  <a:pt x="5137848" y="186042"/>
                </a:lnTo>
                <a:lnTo>
                  <a:pt x="5137793" y="231762"/>
                </a:lnTo>
                <a:lnTo>
                  <a:pt x="5137627" y="278484"/>
                </a:lnTo>
                <a:lnTo>
                  <a:pt x="5137351" y="326208"/>
                </a:lnTo>
                <a:lnTo>
                  <a:pt x="5136965" y="374935"/>
                </a:lnTo>
                <a:lnTo>
                  <a:pt x="5136469" y="424664"/>
                </a:lnTo>
                <a:lnTo>
                  <a:pt x="5135862" y="475394"/>
                </a:lnTo>
                <a:lnTo>
                  <a:pt x="5135146" y="527127"/>
                </a:lnTo>
                <a:lnTo>
                  <a:pt x="5134319" y="579861"/>
                </a:lnTo>
                <a:lnTo>
                  <a:pt x="5133382" y="633597"/>
                </a:lnTo>
                <a:lnTo>
                  <a:pt x="5132336" y="688335"/>
                </a:lnTo>
                <a:lnTo>
                  <a:pt x="5131180" y="744074"/>
                </a:lnTo>
                <a:lnTo>
                  <a:pt x="5129914" y="800815"/>
                </a:lnTo>
                <a:lnTo>
                  <a:pt x="5127164" y="916300"/>
                </a:lnTo>
                <a:lnTo>
                  <a:pt x="5125899" y="973040"/>
                </a:lnTo>
                <a:lnTo>
                  <a:pt x="5124743" y="1028779"/>
                </a:lnTo>
                <a:lnTo>
                  <a:pt x="5123698" y="1083516"/>
                </a:lnTo>
                <a:lnTo>
                  <a:pt x="5122763" y="1137251"/>
                </a:lnTo>
                <a:lnTo>
                  <a:pt x="5121938" y="1189984"/>
                </a:lnTo>
                <a:lnTo>
                  <a:pt x="5121223" y="1241716"/>
                </a:lnTo>
                <a:lnTo>
                  <a:pt x="5120618" y="1292446"/>
                </a:lnTo>
                <a:lnTo>
                  <a:pt x="5120123" y="1342175"/>
                </a:lnTo>
                <a:lnTo>
                  <a:pt x="5119738" y="1390902"/>
                </a:lnTo>
                <a:lnTo>
                  <a:pt x="5119463" y="1438627"/>
                </a:lnTo>
                <a:lnTo>
                  <a:pt x="5119298" y="1485351"/>
                </a:lnTo>
                <a:lnTo>
                  <a:pt x="5119243" y="1531073"/>
                </a:lnTo>
                <a:lnTo>
                  <a:pt x="5119121" y="1567041"/>
                </a:lnTo>
                <a:lnTo>
                  <a:pt x="5118758" y="1605684"/>
                </a:lnTo>
                <a:lnTo>
                  <a:pt x="5118153" y="1647001"/>
                </a:lnTo>
                <a:lnTo>
                  <a:pt x="5117305" y="1690994"/>
                </a:lnTo>
                <a:lnTo>
                  <a:pt x="5116215" y="1737662"/>
                </a:lnTo>
                <a:lnTo>
                  <a:pt x="5114883" y="1787005"/>
                </a:lnTo>
                <a:lnTo>
                  <a:pt x="5113308" y="1839024"/>
                </a:lnTo>
                <a:lnTo>
                  <a:pt x="5111491" y="1893717"/>
                </a:lnTo>
                <a:lnTo>
                  <a:pt x="5109432" y="1951085"/>
                </a:lnTo>
                <a:lnTo>
                  <a:pt x="5107130" y="2011129"/>
                </a:lnTo>
                <a:lnTo>
                  <a:pt x="5104586" y="2073848"/>
                </a:lnTo>
                <a:lnTo>
                  <a:pt x="5101799" y="2139241"/>
                </a:lnTo>
                <a:lnTo>
                  <a:pt x="5095744" y="2275377"/>
                </a:lnTo>
                <a:lnTo>
                  <a:pt x="5092959" y="2340769"/>
                </a:lnTo>
                <a:lnTo>
                  <a:pt x="5090417" y="2403487"/>
                </a:lnTo>
                <a:lnTo>
                  <a:pt x="5088117" y="2463530"/>
                </a:lnTo>
                <a:lnTo>
                  <a:pt x="5086058" y="2520898"/>
                </a:lnTo>
                <a:lnTo>
                  <a:pt x="5084243" y="2575592"/>
                </a:lnTo>
                <a:lnTo>
                  <a:pt x="5082669" y="2627611"/>
                </a:lnTo>
                <a:lnTo>
                  <a:pt x="5081337" y="2676955"/>
                </a:lnTo>
                <a:lnTo>
                  <a:pt x="5080247" y="2723624"/>
                </a:lnTo>
                <a:lnTo>
                  <a:pt x="5079400" y="2767618"/>
                </a:lnTo>
                <a:lnTo>
                  <a:pt x="5078795" y="2808936"/>
                </a:lnTo>
                <a:lnTo>
                  <a:pt x="5078431" y="2847579"/>
                </a:lnTo>
                <a:lnTo>
                  <a:pt x="5078310" y="2883547"/>
                </a:lnTo>
                <a:lnTo>
                  <a:pt x="5082031" y="2933891"/>
                </a:lnTo>
                <a:lnTo>
                  <a:pt x="5093193" y="2976488"/>
                </a:lnTo>
                <a:lnTo>
                  <a:pt x="5111796" y="3011340"/>
                </a:lnTo>
                <a:lnTo>
                  <a:pt x="5171325" y="3057809"/>
                </a:lnTo>
                <a:lnTo>
                  <a:pt x="5212251" y="3069426"/>
                </a:lnTo>
                <a:lnTo>
                  <a:pt x="5260619" y="3073298"/>
                </a:lnTo>
                <a:lnTo>
                  <a:pt x="5311160" y="3068131"/>
                </a:lnTo>
                <a:lnTo>
                  <a:pt x="5353638" y="3052630"/>
                </a:lnTo>
                <a:lnTo>
                  <a:pt x="5388055" y="3026794"/>
                </a:lnTo>
                <a:lnTo>
                  <a:pt x="5414411" y="2990622"/>
                </a:lnTo>
                <a:lnTo>
                  <a:pt x="5432706" y="2944114"/>
                </a:lnTo>
                <a:lnTo>
                  <a:pt x="5442940" y="2887268"/>
                </a:lnTo>
                <a:lnTo>
                  <a:pt x="5446063" y="2825714"/>
                </a:lnTo>
                <a:lnTo>
                  <a:pt x="5448819" y="2767559"/>
                </a:lnTo>
                <a:lnTo>
                  <a:pt x="5451207" y="2712804"/>
                </a:lnTo>
                <a:lnTo>
                  <a:pt x="5453229" y="2661448"/>
                </a:lnTo>
                <a:lnTo>
                  <a:pt x="5454883" y="2613492"/>
                </a:lnTo>
                <a:lnTo>
                  <a:pt x="5456170" y="2568935"/>
                </a:lnTo>
                <a:lnTo>
                  <a:pt x="5457089" y="2527777"/>
                </a:lnTo>
                <a:lnTo>
                  <a:pt x="5457825" y="2455659"/>
                </a:lnTo>
                <a:lnTo>
                  <a:pt x="5485726" y="1531073"/>
                </a:lnTo>
                <a:lnTo>
                  <a:pt x="5485781" y="1485351"/>
                </a:lnTo>
                <a:lnTo>
                  <a:pt x="5485946" y="1438627"/>
                </a:lnTo>
                <a:lnTo>
                  <a:pt x="5486222" y="1390902"/>
                </a:lnTo>
                <a:lnTo>
                  <a:pt x="5486607" y="1342175"/>
                </a:lnTo>
                <a:lnTo>
                  <a:pt x="5487102" y="1292446"/>
                </a:lnTo>
                <a:lnTo>
                  <a:pt x="5487708" y="1241716"/>
                </a:lnTo>
                <a:lnTo>
                  <a:pt x="5488424" y="1189984"/>
                </a:lnTo>
                <a:lnTo>
                  <a:pt x="5489250" y="1137251"/>
                </a:lnTo>
                <a:lnTo>
                  <a:pt x="5490186" y="1083516"/>
                </a:lnTo>
                <a:lnTo>
                  <a:pt x="5491233" y="1028779"/>
                </a:lnTo>
                <a:lnTo>
                  <a:pt x="5492390" y="973040"/>
                </a:lnTo>
                <a:lnTo>
                  <a:pt x="5493658" y="916300"/>
                </a:lnTo>
                <a:lnTo>
                  <a:pt x="5496411" y="800815"/>
                </a:lnTo>
                <a:lnTo>
                  <a:pt x="5497676" y="744074"/>
                </a:lnTo>
                <a:lnTo>
                  <a:pt x="5498831" y="688335"/>
                </a:lnTo>
                <a:lnTo>
                  <a:pt x="5499876" y="633597"/>
                </a:lnTo>
                <a:lnTo>
                  <a:pt x="5500811" y="579861"/>
                </a:lnTo>
                <a:lnTo>
                  <a:pt x="5501636" y="527127"/>
                </a:lnTo>
                <a:lnTo>
                  <a:pt x="5502352" y="475394"/>
                </a:lnTo>
                <a:lnTo>
                  <a:pt x="5502957" y="424664"/>
                </a:lnTo>
                <a:lnTo>
                  <a:pt x="5503452" y="374935"/>
                </a:lnTo>
                <a:lnTo>
                  <a:pt x="5503837" y="326208"/>
                </a:lnTo>
                <a:lnTo>
                  <a:pt x="5504112" y="278484"/>
                </a:lnTo>
                <a:lnTo>
                  <a:pt x="5504277" y="231762"/>
                </a:lnTo>
                <a:lnTo>
                  <a:pt x="5504332" y="186042"/>
                </a:lnTo>
                <a:lnTo>
                  <a:pt x="5500573" y="136684"/>
                </a:lnTo>
                <a:lnTo>
                  <a:pt x="5489297" y="94919"/>
                </a:lnTo>
                <a:lnTo>
                  <a:pt x="5470504" y="60748"/>
                </a:lnTo>
                <a:lnTo>
                  <a:pt x="5410365" y="15187"/>
                </a:lnTo>
                <a:lnTo>
                  <a:pt x="5369019" y="3796"/>
                </a:lnTo>
                <a:lnTo>
                  <a:pt x="53201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66299" y="4152220"/>
            <a:ext cx="6856095" cy="3110865"/>
          </a:xfrm>
          <a:custGeom>
            <a:avLst/>
            <a:gdLst/>
            <a:ahLst/>
            <a:cxnLst/>
            <a:rect l="l" t="t" r="r" b="b"/>
            <a:pathLst>
              <a:path w="6856095" h="3110865">
                <a:moveTo>
                  <a:pt x="879944" y="1015758"/>
                </a:moveTo>
                <a:lnTo>
                  <a:pt x="839041" y="1017303"/>
                </a:lnTo>
                <a:lnTo>
                  <a:pt x="798627" y="1021938"/>
                </a:lnTo>
                <a:lnTo>
                  <a:pt x="758703" y="1029662"/>
                </a:lnTo>
                <a:lnTo>
                  <a:pt x="719267" y="1040476"/>
                </a:lnTo>
                <a:lnTo>
                  <a:pt x="680321" y="1054380"/>
                </a:lnTo>
                <a:lnTo>
                  <a:pt x="641865" y="1071373"/>
                </a:lnTo>
                <a:lnTo>
                  <a:pt x="603898" y="1091457"/>
                </a:lnTo>
                <a:lnTo>
                  <a:pt x="566420" y="1114630"/>
                </a:lnTo>
                <a:lnTo>
                  <a:pt x="529432" y="1140893"/>
                </a:lnTo>
                <a:lnTo>
                  <a:pt x="492933" y="1170246"/>
                </a:lnTo>
                <a:lnTo>
                  <a:pt x="456923" y="1202689"/>
                </a:lnTo>
                <a:lnTo>
                  <a:pt x="421403" y="1238223"/>
                </a:lnTo>
                <a:lnTo>
                  <a:pt x="386372" y="1276846"/>
                </a:lnTo>
                <a:lnTo>
                  <a:pt x="351830" y="1318559"/>
                </a:lnTo>
                <a:lnTo>
                  <a:pt x="317778" y="1363362"/>
                </a:lnTo>
                <a:lnTo>
                  <a:pt x="284215" y="1411256"/>
                </a:lnTo>
                <a:lnTo>
                  <a:pt x="251142" y="1462239"/>
                </a:lnTo>
                <a:lnTo>
                  <a:pt x="222464" y="1509431"/>
                </a:lnTo>
                <a:lnTo>
                  <a:pt x="195523" y="1556455"/>
                </a:lnTo>
                <a:lnTo>
                  <a:pt x="170321" y="1603312"/>
                </a:lnTo>
                <a:lnTo>
                  <a:pt x="146858" y="1650001"/>
                </a:lnTo>
                <a:lnTo>
                  <a:pt x="125133" y="1696523"/>
                </a:lnTo>
                <a:lnTo>
                  <a:pt x="105145" y="1742878"/>
                </a:lnTo>
                <a:lnTo>
                  <a:pt x="86896" y="1789065"/>
                </a:lnTo>
                <a:lnTo>
                  <a:pt x="70386" y="1835085"/>
                </a:lnTo>
                <a:lnTo>
                  <a:pt x="55613" y="1880937"/>
                </a:lnTo>
                <a:lnTo>
                  <a:pt x="42578" y="1926622"/>
                </a:lnTo>
                <a:lnTo>
                  <a:pt x="31282" y="1972139"/>
                </a:lnTo>
                <a:lnTo>
                  <a:pt x="21723" y="2017489"/>
                </a:lnTo>
                <a:lnTo>
                  <a:pt x="13903" y="2062672"/>
                </a:lnTo>
                <a:lnTo>
                  <a:pt x="7820" y="2107687"/>
                </a:lnTo>
                <a:lnTo>
                  <a:pt x="3475" y="2152534"/>
                </a:lnTo>
                <a:lnTo>
                  <a:pt x="868" y="2197215"/>
                </a:lnTo>
                <a:lnTo>
                  <a:pt x="0" y="2241727"/>
                </a:lnTo>
                <a:lnTo>
                  <a:pt x="1366" y="2297548"/>
                </a:lnTo>
                <a:lnTo>
                  <a:pt x="5466" y="2351793"/>
                </a:lnTo>
                <a:lnTo>
                  <a:pt x="12300" y="2404462"/>
                </a:lnTo>
                <a:lnTo>
                  <a:pt x="21867" y="2455555"/>
                </a:lnTo>
                <a:lnTo>
                  <a:pt x="34168" y="2505073"/>
                </a:lnTo>
                <a:lnTo>
                  <a:pt x="49202" y="2553015"/>
                </a:lnTo>
                <a:lnTo>
                  <a:pt x="66970" y="2599382"/>
                </a:lnTo>
                <a:lnTo>
                  <a:pt x="87471" y="2644172"/>
                </a:lnTo>
                <a:lnTo>
                  <a:pt x="110705" y="2687387"/>
                </a:lnTo>
                <a:lnTo>
                  <a:pt x="136674" y="2729026"/>
                </a:lnTo>
                <a:lnTo>
                  <a:pt x="165375" y="2769090"/>
                </a:lnTo>
                <a:lnTo>
                  <a:pt x="196810" y="2807578"/>
                </a:lnTo>
                <a:lnTo>
                  <a:pt x="230979" y="2844490"/>
                </a:lnTo>
                <a:lnTo>
                  <a:pt x="267881" y="2879826"/>
                </a:lnTo>
                <a:lnTo>
                  <a:pt x="304936" y="2911603"/>
                </a:lnTo>
                <a:lnTo>
                  <a:pt x="343282" y="2941026"/>
                </a:lnTo>
                <a:lnTo>
                  <a:pt x="382919" y="2968096"/>
                </a:lnTo>
                <a:lnTo>
                  <a:pt x="423847" y="2992812"/>
                </a:lnTo>
                <a:lnTo>
                  <a:pt x="466065" y="3015174"/>
                </a:lnTo>
                <a:lnTo>
                  <a:pt x="509575" y="3035182"/>
                </a:lnTo>
                <a:lnTo>
                  <a:pt x="554375" y="3052837"/>
                </a:lnTo>
                <a:lnTo>
                  <a:pt x="600466" y="3068137"/>
                </a:lnTo>
                <a:lnTo>
                  <a:pt x="647849" y="3081084"/>
                </a:lnTo>
                <a:lnTo>
                  <a:pt x="696522" y="3091677"/>
                </a:lnTo>
                <a:lnTo>
                  <a:pt x="746486" y="3099916"/>
                </a:lnTo>
                <a:lnTo>
                  <a:pt x="797741" y="3105801"/>
                </a:lnTo>
                <a:lnTo>
                  <a:pt x="850288" y="3109332"/>
                </a:lnTo>
                <a:lnTo>
                  <a:pt x="904125" y="3110509"/>
                </a:lnTo>
                <a:lnTo>
                  <a:pt x="941974" y="3109131"/>
                </a:lnTo>
                <a:lnTo>
                  <a:pt x="981937" y="3104996"/>
                </a:lnTo>
                <a:lnTo>
                  <a:pt x="1024013" y="3098106"/>
                </a:lnTo>
                <a:lnTo>
                  <a:pt x="1068202" y="3088459"/>
                </a:lnTo>
                <a:lnTo>
                  <a:pt x="1114506" y="3076056"/>
                </a:lnTo>
                <a:lnTo>
                  <a:pt x="1162922" y="3060898"/>
                </a:lnTo>
                <a:lnTo>
                  <a:pt x="1213452" y="3042984"/>
                </a:lnTo>
                <a:lnTo>
                  <a:pt x="1266095" y="3022314"/>
                </a:lnTo>
                <a:lnTo>
                  <a:pt x="1320850" y="2998889"/>
                </a:lnTo>
                <a:lnTo>
                  <a:pt x="1387997" y="2967116"/>
                </a:lnTo>
                <a:lnTo>
                  <a:pt x="1446190" y="2935054"/>
                </a:lnTo>
                <a:lnTo>
                  <a:pt x="1495430" y="2902702"/>
                </a:lnTo>
                <a:lnTo>
                  <a:pt x="1535717" y="2870060"/>
                </a:lnTo>
                <a:lnTo>
                  <a:pt x="1567051" y="2837127"/>
                </a:lnTo>
                <a:lnTo>
                  <a:pt x="1589432" y="2803904"/>
                </a:lnTo>
                <a:lnTo>
                  <a:pt x="1604135" y="2760764"/>
                </a:lnTo>
                <a:lnTo>
                  <a:pt x="904125" y="2760764"/>
                </a:lnTo>
                <a:lnTo>
                  <a:pt x="850656" y="2759133"/>
                </a:lnTo>
                <a:lnTo>
                  <a:pt x="799393" y="2754241"/>
                </a:lnTo>
                <a:lnTo>
                  <a:pt x="750335" y="2746087"/>
                </a:lnTo>
                <a:lnTo>
                  <a:pt x="703483" y="2734672"/>
                </a:lnTo>
                <a:lnTo>
                  <a:pt x="658835" y="2719996"/>
                </a:lnTo>
                <a:lnTo>
                  <a:pt x="616391" y="2702059"/>
                </a:lnTo>
                <a:lnTo>
                  <a:pt x="576152" y="2680862"/>
                </a:lnTo>
                <a:lnTo>
                  <a:pt x="538116" y="2656403"/>
                </a:lnTo>
                <a:lnTo>
                  <a:pt x="502285" y="2628684"/>
                </a:lnTo>
                <a:lnTo>
                  <a:pt x="467145" y="2595977"/>
                </a:lnTo>
                <a:lnTo>
                  <a:pt x="436140" y="2560698"/>
                </a:lnTo>
                <a:lnTo>
                  <a:pt x="409269" y="2522847"/>
                </a:lnTo>
                <a:lnTo>
                  <a:pt x="386533" y="2482423"/>
                </a:lnTo>
                <a:lnTo>
                  <a:pt x="367930" y="2439427"/>
                </a:lnTo>
                <a:lnTo>
                  <a:pt x="353462" y="2393860"/>
                </a:lnTo>
                <a:lnTo>
                  <a:pt x="343128" y="2345720"/>
                </a:lnTo>
                <a:lnTo>
                  <a:pt x="336927" y="2295009"/>
                </a:lnTo>
                <a:lnTo>
                  <a:pt x="334860" y="2241727"/>
                </a:lnTo>
                <a:lnTo>
                  <a:pt x="336259" y="2199769"/>
                </a:lnTo>
                <a:lnTo>
                  <a:pt x="340456" y="2156428"/>
                </a:lnTo>
                <a:lnTo>
                  <a:pt x="347452" y="2111702"/>
                </a:lnTo>
                <a:lnTo>
                  <a:pt x="357245" y="2065592"/>
                </a:lnTo>
                <a:lnTo>
                  <a:pt x="369836" y="2018098"/>
                </a:lnTo>
                <a:lnTo>
                  <a:pt x="385226" y="1969221"/>
                </a:lnTo>
                <a:lnTo>
                  <a:pt x="403414" y="1918961"/>
                </a:lnTo>
                <a:lnTo>
                  <a:pt x="424401" y="1867317"/>
                </a:lnTo>
                <a:lnTo>
                  <a:pt x="448186" y="1814289"/>
                </a:lnTo>
                <a:lnTo>
                  <a:pt x="474769" y="1759879"/>
                </a:lnTo>
                <a:lnTo>
                  <a:pt x="504151" y="1704085"/>
                </a:lnTo>
                <a:lnTo>
                  <a:pt x="538005" y="1645321"/>
                </a:lnTo>
                <a:lnTo>
                  <a:pt x="571921" y="1592154"/>
                </a:lnTo>
                <a:lnTo>
                  <a:pt x="605899" y="1544585"/>
                </a:lnTo>
                <a:lnTo>
                  <a:pt x="639939" y="1502611"/>
                </a:lnTo>
                <a:lnTo>
                  <a:pt x="674040" y="1466235"/>
                </a:lnTo>
                <a:lnTo>
                  <a:pt x="708204" y="1435456"/>
                </a:lnTo>
                <a:lnTo>
                  <a:pt x="742429" y="1410273"/>
                </a:lnTo>
                <a:lnTo>
                  <a:pt x="776716" y="1390686"/>
                </a:lnTo>
                <a:lnTo>
                  <a:pt x="845474" y="1368302"/>
                </a:lnTo>
                <a:lnTo>
                  <a:pt x="879944" y="1365503"/>
                </a:lnTo>
                <a:lnTo>
                  <a:pt x="1571614" y="1365503"/>
                </a:lnTo>
                <a:lnTo>
                  <a:pt x="1568479" y="1334681"/>
                </a:lnTo>
                <a:lnTo>
                  <a:pt x="1540366" y="1269178"/>
                </a:lnTo>
                <a:lnTo>
                  <a:pt x="1515768" y="1238218"/>
                </a:lnTo>
                <a:lnTo>
                  <a:pt x="1484142" y="1208452"/>
                </a:lnTo>
                <a:lnTo>
                  <a:pt x="1445488" y="1179881"/>
                </a:lnTo>
                <a:lnTo>
                  <a:pt x="1399806" y="1152503"/>
                </a:lnTo>
                <a:lnTo>
                  <a:pt x="1347097" y="1126320"/>
                </a:lnTo>
                <a:lnTo>
                  <a:pt x="1287360" y="1101331"/>
                </a:lnTo>
                <a:lnTo>
                  <a:pt x="1231751" y="1081275"/>
                </a:lnTo>
                <a:lnTo>
                  <a:pt x="1177480" y="1063893"/>
                </a:lnTo>
                <a:lnTo>
                  <a:pt x="1124547" y="1049185"/>
                </a:lnTo>
                <a:lnTo>
                  <a:pt x="1072951" y="1037151"/>
                </a:lnTo>
                <a:lnTo>
                  <a:pt x="1022693" y="1027792"/>
                </a:lnTo>
                <a:lnTo>
                  <a:pt x="973773" y="1021106"/>
                </a:lnTo>
                <a:lnTo>
                  <a:pt x="926190" y="1017095"/>
                </a:lnTo>
                <a:lnTo>
                  <a:pt x="879944" y="1015758"/>
                </a:lnTo>
                <a:close/>
              </a:path>
              <a:path w="6856095" h="3110865">
                <a:moveTo>
                  <a:pt x="1438046" y="2556129"/>
                </a:moveTo>
                <a:lnTo>
                  <a:pt x="1383978" y="2572866"/>
                </a:lnTo>
                <a:lnTo>
                  <a:pt x="1142250" y="2701226"/>
                </a:lnTo>
                <a:lnTo>
                  <a:pt x="1092242" y="2722658"/>
                </a:lnTo>
                <a:lnTo>
                  <a:pt x="1043425" y="2739328"/>
                </a:lnTo>
                <a:lnTo>
                  <a:pt x="995800" y="2751236"/>
                </a:lnTo>
                <a:lnTo>
                  <a:pt x="949367" y="2758382"/>
                </a:lnTo>
                <a:lnTo>
                  <a:pt x="904125" y="2760764"/>
                </a:lnTo>
                <a:lnTo>
                  <a:pt x="1604135" y="2760764"/>
                </a:lnTo>
                <a:lnTo>
                  <a:pt x="1607337" y="2736583"/>
                </a:lnTo>
                <a:lnTo>
                  <a:pt x="1604198" y="2702224"/>
                </a:lnTo>
                <a:lnTo>
                  <a:pt x="1594781" y="2669841"/>
                </a:lnTo>
                <a:lnTo>
                  <a:pt x="1557108" y="2611005"/>
                </a:lnTo>
                <a:lnTo>
                  <a:pt x="1502225" y="2569846"/>
                </a:lnTo>
                <a:lnTo>
                  <a:pt x="1471298" y="2559558"/>
                </a:lnTo>
                <a:lnTo>
                  <a:pt x="1438046" y="2556129"/>
                </a:lnTo>
                <a:close/>
              </a:path>
              <a:path w="6856095" h="3110865">
                <a:moveTo>
                  <a:pt x="1571614" y="1365503"/>
                </a:moveTo>
                <a:lnTo>
                  <a:pt x="879944" y="1365503"/>
                </a:lnTo>
                <a:lnTo>
                  <a:pt x="940086" y="1366870"/>
                </a:lnTo>
                <a:lnTo>
                  <a:pt x="995866" y="1370968"/>
                </a:lnTo>
                <a:lnTo>
                  <a:pt x="1047286" y="1377799"/>
                </a:lnTo>
                <a:lnTo>
                  <a:pt x="1094346" y="1387362"/>
                </a:lnTo>
                <a:lnTo>
                  <a:pt x="1137045" y="1399656"/>
                </a:lnTo>
                <a:lnTo>
                  <a:pt x="1175385" y="1414683"/>
                </a:lnTo>
                <a:lnTo>
                  <a:pt x="1209365" y="1432441"/>
                </a:lnTo>
                <a:lnTo>
                  <a:pt x="1276892" y="1484795"/>
                </a:lnTo>
                <a:lnTo>
                  <a:pt x="1316189" y="1517116"/>
                </a:lnTo>
                <a:lnTo>
                  <a:pt x="1337063" y="1531361"/>
                </a:lnTo>
                <a:lnTo>
                  <a:pt x="1359681" y="1541537"/>
                </a:lnTo>
                <a:lnTo>
                  <a:pt x="1384041" y="1547643"/>
                </a:lnTo>
                <a:lnTo>
                  <a:pt x="1410144" y="1549679"/>
                </a:lnTo>
                <a:lnTo>
                  <a:pt x="1443163" y="1546248"/>
                </a:lnTo>
                <a:lnTo>
                  <a:pt x="1500832" y="1518802"/>
                </a:lnTo>
                <a:lnTo>
                  <a:pt x="1545831" y="1466362"/>
                </a:lnTo>
                <a:lnTo>
                  <a:pt x="1569085" y="1403582"/>
                </a:lnTo>
                <a:lnTo>
                  <a:pt x="1571993" y="1369225"/>
                </a:lnTo>
                <a:lnTo>
                  <a:pt x="1571614" y="1365503"/>
                </a:lnTo>
                <a:close/>
              </a:path>
              <a:path w="6856095" h="3110865">
                <a:moveTo>
                  <a:pt x="2853499" y="1064120"/>
                </a:moveTo>
                <a:lnTo>
                  <a:pt x="2799491" y="1065427"/>
                </a:lnTo>
                <a:lnTo>
                  <a:pt x="2746899" y="1069347"/>
                </a:lnTo>
                <a:lnTo>
                  <a:pt x="2695723" y="1075881"/>
                </a:lnTo>
                <a:lnTo>
                  <a:pt x="2645964" y="1085028"/>
                </a:lnTo>
                <a:lnTo>
                  <a:pt x="2597621" y="1096789"/>
                </a:lnTo>
                <a:lnTo>
                  <a:pt x="2550693" y="1111163"/>
                </a:lnTo>
                <a:lnTo>
                  <a:pt x="2505182" y="1128151"/>
                </a:lnTo>
                <a:lnTo>
                  <a:pt x="2461087" y="1147752"/>
                </a:lnTo>
                <a:lnTo>
                  <a:pt x="2418409" y="1169967"/>
                </a:lnTo>
                <a:lnTo>
                  <a:pt x="2377146" y="1194796"/>
                </a:lnTo>
                <a:lnTo>
                  <a:pt x="2337300" y="1222239"/>
                </a:lnTo>
                <a:lnTo>
                  <a:pt x="2298870" y="1252294"/>
                </a:lnTo>
                <a:lnTo>
                  <a:pt x="2261855" y="1284964"/>
                </a:lnTo>
                <a:lnTo>
                  <a:pt x="2226258" y="1320247"/>
                </a:lnTo>
                <a:lnTo>
                  <a:pt x="2192076" y="1358145"/>
                </a:lnTo>
                <a:lnTo>
                  <a:pt x="2159310" y="1398655"/>
                </a:lnTo>
                <a:lnTo>
                  <a:pt x="2127961" y="1441780"/>
                </a:lnTo>
                <a:lnTo>
                  <a:pt x="2100971" y="1482168"/>
                </a:lnTo>
                <a:lnTo>
                  <a:pt x="2075812" y="1523341"/>
                </a:lnTo>
                <a:lnTo>
                  <a:pt x="2052485" y="1565299"/>
                </a:lnTo>
                <a:lnTo>
                  <a:pt x="2030989" y="1608043"/>
                </a:lnTo>
                <a:lnTo>
                  <a:pt x="2011324" y="1651572"/>
                </a:lnTo>
                <a:lnTo>
                  <a:pt x="1993491" y="1695885"/>
                </a:lnTo>
                <a:lnTo>
                  <a:pt x="1977490" y="1740984"/>
                </a:lnTo>
                <a:lnTo>
                  <a:pt x="1963319" y="1786867"/>
                </a:lnTo>
                <a:lnTo>
                  <a:pt x="1950942" y="1833708"/>
                </a:lnTo>
                <a:lnTo>
                  <a:pt x="1940473" y="1880989"/>
                </a:lnTo>
                <a:lnTo>
                  <a:pt x="1931796" y="1929227"/>
                </a:lnTo>
                <a:lnTo>
                  <a:pt x="1924951" y="1978250"/>
                </a:lnTo>
                <a:lnTo>
                  <a:pt x="1919938" y="2028058"/>
                </a:lnTo>
                <a:lnTo>
                  <a:pt x="1916755" y="2078651"/>
                </a:lnTo>
                <a:lnTo>
                  <a:pt x="1915404" y="2130028"/>
                </a:lnTo>
                <a:lnTo>
                  <a:pt x="1915883" y="2182190"/>
                </a:lnTo>
                <a:lnTo>
                  <a:pt x="1918677" y="2239199"/>
                </a:lnTo>
                <a:lnTo>
                  <a:pt x="1923587" y="2294638"/>
                </a:lnTo>
                <a:lnTo>
                  <a:pt x="1930614" y="2348505"/>
                </a:lnTo>
                <a:lnTo>
                  <a:pt x="1939758" y="2400802"/>
                </a:lnTo>
                <a:lnTo>
                  <a:pt x="1951020" y="2451528"/>
                </a:lnTo>
                <a:lnTo>
                  <a:pt x="1964398" y="2500682"/>
                </a:lnTo>
                <a:lnTo>
                  <a:pt x="1979892" y="2548266"/>
                </a:lnTo>
                <a:lnTo>
                  <a:pt x="1997504" y="2594279"/>
                </a:lnTo>
                <a:lnTo>
                  <a:pt x="2017233" y="2638720"/>
                </a:lnTo>
                <a:lnTo>
                  <a:pt x="2039078" y="2681591"/>
                </a:lnTo>
                <a:lnTo>
                  <a:pt x="2063040" y="2722891"/>
                </a:lnTo>
                <a:lnTo>
                  <a:pt x="2089119" y="2762621"/>
                </a:lnTo>
                <a:lnTo>
                  <a:pt x="2117315" y="2800779"/>
                </a:lnTo>
                <a:lnTo>
                  <a:pt x="2147627" y="2837367"/>
                </a:lnTo>
                <a:lnTo>
                  <a:pt x="2180056" y="2872384"/>
                </a:lnTo>
                <a:lnTo>
                  <a:pt x="2218179" y="2909228"/>
                </a:lnTo>
                <a:lnTo>
                  <a:pt x="2257517" y="2942869"/>
                </a:lnTo>
                <a:lnTo>
                  <a:pt x="2298069" y="2973306"/>
                </a:lnTo>
                <a:lnTo>
                  <a:pt x="2339835" y="3000539"/>
                </a:lnTo>
                <a:lnTo>
                  <a:pt x="2382816" y="3024569"/>
                </a:lnTo>
                <a:lnTo>
                  <a:pt x="2427012" y="3045394"/>
                </a:lnTo>
                <a:lnTo>
                  <a:pt x="2472423" y="3063016"/>
                </a:lnTo>
                <a:lnTo>
                  <a:pt x="2519048" y="3077434"/>
                </a:lnTo>
                <a:lnTo>
                  <a:pt x="2566888" y="3088648"/>
                </a:lnTo>
                <a:lnTo>
                  <a:pt x="2615943" y="3096659"/>
                </a:lnTo>
                <a:lnTo>
                  <a:pt x="2666213" y="3101465"/>
                </a:lnTo>
                <a:lnTo>
                  <a:pt x="2717698" y="3103067"/>
                </a:lnTo>
                <a:lnTo>
                  <a:pt x="2769348" y="3101595"/>
                </a:lnTo>
                <a:lnTo>
                  <a:pt x="2819627" y="3097180"/>
                </a:lnTo>
                <a:lnTo>
                  <a:pt x="2868533" y="3089822"/>
                </a:lnTo>
                <a:lnTo>
                  <a:pt x="2916066" y="3079520"/>
                </a:lnTo>
                <a:lnTo>
                  <a:pt x="2962227" y="3066274"/>
                </a:lnTo>
                <a:lnTo>
                  <a:pt x="3007016" y="3050086"/>
                </a:lnTo>
                <a:lnTo>
                  <a:pt x="3050433" y="3030953"/>
                </a:lnTo>
                <a:lnTo>
                  <a:pt x="3092477" y="3008878"/>
                </a:lnTo>
                <a:lnTo>
                  <a:pt x="3133148" y="2983858"/>
                </a:lnTo>
                <a:lnTo>
                  <a:pt x="3172447" y="2955895"/>
                </a:lnTo>
                <a:lnTo>
                  <a:pt x="3210374" y="2924989"/>
                </a:lnTo>
                <a:lnTo>
                  <a:pt x="3246928" y="2891139"/>
                </a:lnTo>
                <a:lnTo>
                  <a:pt x="3282109" y="2854345"/>
                </a:lnTo>
                <a:lnTo>
                  <a:pt x="3315918" y="2814608"/>
                </a:lnTo>
                <a:lnTo>
                  <a:pt x="3348355" y="2771927"/>
                </a:lnTo>
                <a:lnTo>
                  <a:pt x="3375474" y="2732446"/>
                </a:lnTo>
                <a:lnTo>
                  <a:pt x="3378701" y="2727274"/>
                </a:lnTo>
                <a:lnTo>
                  <a:pt x="2717698" y="2727274"/>
                </a:lnTo>
                <a:lnTo>
                  <a:pt x="2671263" y="2724730"/>
                </a:lnTo>
                <a:lnTo>
                  <a:pt x="2626575" y="2717100"/>
                </a:lnTo>
                <a:lnTo>
                  <a:pt x="2583635" y="2704382"/>
                </a:lnTo>
                <a:lnTo>
                  <a:pt x="2542442" y="2686577"/>
                </a:lnTo>
                <a:lnTo>
                  <a:pt x="2502996" y="2663685"/>
                </a:lnTo>
                <a:lnTo>
                  <a:pt x="2465297" y="2635704"/>
                </a:lnTo>
                <a:lnTo>
                  <a:pt x="2429344" y="2602636"/>
                </a:lnTo>
                <a:lnTo>
                  <a:pt x="2398498" y="2567680"/>
                </a:lnTo>
                <a:lnTo>
                  <a:pt x="2371281" y="2529783"/>
                </a:lnTo>
                <a:lnTo>
                  <a:pt x="2347692" y="2488946"/>
                </a:lnTo>
                <a:lnTo>
                  <a:pt x="2327732" y="2445169"/>
                </a:lnTo>
                <a:lnTo>
                  <a:pt x="2311401" y="2398452"/>
                </a:lnTo>
                <a:lnTo>
                  <a:pt x="2298699" y="2348796"/>
                </a:lnTo>
                <a:lnTo>
                  <a:pt x="2289626" y="2296200"/>
                </a:lnTo>
                <a:lnTo>
                  <a:pt x="2284182" y="2240664"/>
                </a:lnTo>
                <a:lnTo>
                  <a:pt x="2282367" y="2182190"/>
                </a:lnTo>
                <a:lnTo>
                  <a:pt x="2283577" y="2128835"/>
                </a:lnTo>
                <a:lnTo>
                  <a:pt x="2287204" y="2076671"/>
                </a:lnTo>
                <a:lnTo>
                  <a:pt x="2293251" y="2025697"/>
                </a:lnTo>
                <a:lnTo>
                  <a:pt x="2301716" y="1975914"/>
                </a:lnTo>
                <a:lnTo>
                  <a:pt x="2312600" y="1927321"/>
                </a:lnTo>
                <a:lnTo>
                  <a:pt x="2325902" y="1879919"/>
                </a:lnTo>
                <a:lnTo>
                  <a:pt x="2341692" y="1833536"/>
                </a:lnTo>
                <a:lnTo>
                  <a:pt x="2359762" y="1788687"/>
                </a:lnTo>
                <a:lnTo>
                  <a:pt x="2380320" y="1744857"/>
                </a:lnTo>
                <a:lnTo>
                  <a:pt x="2403297" y="1702219"/>
                </a:lnTo>
                <a:lnTo>
                  <a:pt x="2432033" y="1656711"/>
                </a:lnTo>
                <a:lnTo>
                  <a:pt x="2462854" y="1615471"/>
                </a:lnTo>
                <a:lnTo>
                  <a:pt x="2495500" y="1578794"/>
                </a:lnTo>
                <a:lnTo>
                  <a:pt x="2530231" y="1546385"/>
                </a:lnTo>
                <a:lnTo>
                  <a:pt x="2566961" y="1518342"/>
                </a:lnTo>
                <a:lnTo>
                  <a:pt x="2605689" y="1494665"/>
                </a:lnTo>
                <a:lnTo>
                  <a:pt x="2646417" y="1475355"/>
                </a:lnTo>
                <a:lnTo>
                  <a:pt x="2689143" y="1460411"/>
                </a:lnTo>
                <a:lnTo>
                  <a:pt x="2733869" y="1449834"/>
                </a:lnTo>
                <a:lnTo>
                  <a:pt x="2780594" y="1443624"/>
                </a:lnTo>
                <a:lnTo>
                  <a:pt x="2829318" y="1441780"/>
                </a:lnTo>
                <a:lnTo>
                  <a:pt x="3436759" y="1441780"/>
                </a:lnTo>
                <a:lnTo>
                  <a:pt x="3417189" y="1404569"/>
                </a:lnTo>
                <a:lnTo>
                  <a:pt x="3388893" y="1357671"/>
                </a:lnTo>
                <a:lnTo>
                  <a:pt x="3358756" y="1314247"/>
                </a:lnTo>
                <a:lnTo>
                  <a:pt x="3326778" y="1274297"/>
                </a:lnTo>
                <a:lnTo>
                  <a:pt x="3292959" y="1237820"/>
                </a:lnTo>
                <a:lnTo>
                  <a:pt x="3257299" y="1204817"/>
                </a:lnTo>
                <a:lnTo>
                  <a:pt x="3219797" y="1175289"/>
                </a:lnTo>
                <a:lnTo>
                  <a:pt x="3180454" y="1149234"/>
                </a:lnTo>
                <a:lnTo>
                  <a:pt x="3139270" y="1126653"/>
                </a:lnTo>
                <a:lnTo>
                  <a:pt x="3096245" y="1107545"/>
                </a:lnTo>
                <a:lnTo>
                  <a:pt x="3051378" y="1091912"/>
                </a:lnTo>
                <a:lnTo>
                  <a:pt x="3004670" y="1079753"/>
                </a:lnTo>
                <a:lnTo>
                  <a:pt x="2956121" y="1071068"/>
                </a:lnTo>
                <a:lnTo>
                  <a:pt x="2905731" y="1065857"/>
                </a:lnTo>
                <a:lnTo>
                  <a:pt x="2853499" y="1064120"/>
                </a:lnTo>
                <a:close/>
              </a:path>
              <a:path w="6856095" h="3110865">
                <a:moveTo>
                  <a:pt x="3436759" y="1441780"/>
                </a:moveTo>
                <a:lnTo>
                  <a:pt x="2829318" y="1441780"/>
                </a:lnTo>
                <a:lnTo>
                  <a:pt x="2869701" y="1443760"/>
                </a:lnTo>
                <a:lnTo>
                  <a:pt x="2907880" y="1449330"/>
                </a:lnTo>
                <a:lnTo>
                  <a:pt x="2977623" y="1471243"/>
                </a:lnTo>
                <a:lnTo>
                  <a:pt x="3038549" y="1507518"/>
                </a:lnTo>
                <a:lnTo>
                  <a:pt x="3090657" y="1558155"/>
                </a:lnTo>
                <a:lnTo>
                  <a:pt x="3113404" y="1588860"/>
                </a:lnTo>
                <a:lnTo>
                  <a:pt x="3133947" y="1623155"/>
                </a:lnTo>
                <a:lnTo>
                  <a:pt x="3152296" y="1661069"/>
                </a:lnTo>
                <a:lnTo>
                  <a:pt x="3168419" y="1702516"/>
                </a:lnTo>
                <a:lnTo>
                  <a:pt x="3182348" y="1747583"/>
                </a:lnTo>
                <a:lnTo>
                  <a:pt x="3194073" y="1796240"/>
                </a:lnTo>
                <a:lnTo>
                  <a:pt x="3203594" y="1848488"/>
                </a:lnTo>
                <a:lnTo>
                  <a:pt x="3210910" y="1904326"/>
                </a:lnTo>
                <a:lnTo>
                  <a:pt x="3216021" y="1963755"/>
                </a:lnTo>
                <a:lnTo>
                  <a:pt x="3218878" y="2025697"/>
                </a:lnTo>
                <a:lnTo>
                  <a:pt x="3219631" y="2093384"/>
                </a:lnTo>
                <a:lnTo>
                  <a:pt x="3218129" y="2163584"/>
                </a:lnTo>
                <a:lnTo>
                  <a:pt x="3214225" y="2221348"/>
                </a:lnTo>
                <a:lnTo>
                  <a:pt x="3206646" y="2276401"/>
                </a:lnTo>
                <a:lnTo>
                  <a:pt x="3195391" y="2328748"/>
                </a:lnTo>
                <a:lnTo>
                  <a:pt x="3180463" y="2378376"/>
                </a:lnTo>
                <a:lnTo>
                  <a:pt x="3161858" y="2425298"/>
                </a:lnTo>
                <a:lnTo>
                  <a:pt x="3139579" y="2469510"/>
                </a:lnTo>
                <a:lnTo>
                  <a:pt x="3113624" y="2511012"/>
                </a:lnTo>
                <a:lnTo>
                  <a:pt x="3083996" y="2549803"/>
                </a:lnTo>
                <a:lnTo>
                  <a:pt x="3050692" y="2585885"/>
                </a:lnTo>
                <a:lnTo>
                  <a:pt x="3014968" y="2619023"/>
                </a:lnTo>
                <a:lnTo>
                  <a:pt x="2977559" y="2647742"/>
                </a:lnTo>
                <a:lnTo>
                  <a:pt x="2938464" y="2672044"/>
                </a:lnTo>
                <a:lnTo>
                  <a:pt x="2897682" y="2691926"/>
                </a:lnTo>
                <a:lnTo>
                  <a:pt x="2855215" y="2707391"/>
                </a:lnTo>
                <a:lnTo>
                  <a:pt x="2811062" y="2718437"/>
                </a:lnTo>
                <a:lnTo>
                  <a:pt x="2765223" y="2725064"/>
                </a:lnTo>
                <a:lnTo>
                  <a:pt x="2717698" y="2727274"/>
                </a:lnTo>
                <a:lnTo>
                  <a:pt x="3378701" y="2727274"/>
                </a:lnTo>
                <a:lnTo>
                  <a:pt x="3400774" y="2691890"/>
                </a:lnTo>
                <a:lnTo>
                  <a:pt x="3424256" y="2650260"/>
                </a:lnTo>
                <a:lnTo>
                  <a:pt x="3445918" y="2607554"/>
                </a:lnTo>
                <a:lnTo>
                  <a:pt x="3465762" y="2563774"/>
                </a:lnTo>
                <a:lnTo>
                  <a:pt x="3483786" y="2518919"/>
                </a:lnTo>
                <a:lnTo>
                  <a:pt x="3499992" y="2472988"/>
                </a:lnTo>
                <a:lnTo>
                  <a:pt x="3514378" y="2425983"/>
                </a:lnTo>
                <a:lnTo>
                  <a:pt x="3526946" y="2377903"/>
                </a:lnTo>
                <a:lnTo>
                  <a:pt x="3537695" y="2328743"/>
                </a:lnTo>
                <a:lnTo>
                  <a:pt x="3546624" y="2278518"/>
                </a:lnTo>
                <a:lnTo>
                  <a:pt x="3553735" y="2227213"/>
                </a:lnTo>
                <a:lnTo>
                  <a:pt x="3559027" y="2174833"/>
                </a:lnTo>
                <a:lnTo>
                  <a:pt x="3562499" y="2121378"/>
                </a:lnTo>
                <a:lnTo>
                  <a:pt x="3564153" y="2066848"/>
                </a:lnTo>
                <a:lnTo>
                  <a:pt x="3564144" y="2012140"/>
                </a:lnTo>
                <a:lnTo>
                  <a:pt x="3562521" y="1958570"/>
                </a:lnTo>
                <a:lnTo>
                  <a:pt x="3559285" y="1906140"/>
                </a:lnTo>
                <a:lnTo>
                  <a:pt x="3554435" y="1854848"/>
                </a:lnTo>
                <a:lnTo>
                  <a:pt x="3547971" y="1804695"/>
                </a:lnTo>
                <a:lnTo>
                  <a:pt x="3539895" y="1755680"/>
                </a:lnTo>
                <a:lnTo>
                  <a:pt x="3530204" y="1707805"/>
                </a:lnTo>
                <a:lnTo>
                  <a:pt x="3518892" y="1661040"/>
                </a:lnTo>
                <a:lnTo>
                  <a:pt x="3505982" y="1615471"/>
                </a:lnTo>
                <a:lnTo>
                  <a:pt x="3491451" y="1571013"/>
                </a:lnTo>
                <a:lnTo>
                  <a:pt x="3475306" y="1527693"/>
                </a:lnTo>
                <a:lnTo>
                  <a:pt x="3457547" y="1485513"/>
                </a:lnTo>
                <a:lnTo>
                  <a:pt x="3438175" y="1444471"/>
                </a:lnTo>
                <a:lnTo>
                  <a:pt x="3436759" y="1441780"/>
                </a:lnTo>
                <a:close/>
              </a:path>
              <a:path w="6856095" h="3110865">
                <a:moveTo>
                  <a:pt x="4331081" y="0"/>
                </a:moveTo>
                <a:lnTo>
                  <a:pt x="4282713" y="3796"/>
                </a:lnTo>
                <a:lnTo>
                  <a:pt x="4241787" y="15187"/>
                </a:lnTo>
                <a:lnTo>
                  <a:pt x="4208301" y="34171"/>
                </a:lnTo>
                <a:lnTo>
                  <a:pt x="4163654" y="94919"/>
                </a:lnTo>
                <a:lnTo>
                  <a:pt x="4152493" y="136684"/>
                </a:lnTo>
                <a:lnTo>
                  <a:pt x="4148772" y="186042"/>
                </a:lnTo>
                <a:lnTo>
                  <a:pt x="4148717" y="231762"/>
                </a:lnTo>
                <a:lnTo>
                  <a:pt x="4148551" y="278484"/>
                </a:lnTo>
                <a:lnTo>
                  <a:pt x="4148275" y="326208"/>
                </a:lnTo>
                <a:lnTo>
                  <a:pt x="4147889" y="374935"/>
                </a:lnTo>
                <a:lnTo>
                  <a:pt x="4147393" y="424664"/>
                </a:lnTo>
                <a:lnTo>
                  <a:pt x="4146786" y="475394"/>
                </a:lnTo>
                <a:lnTo>
                  <a:pt x="4146070" y="527127"/>
                </a:lnTo>
                <a:lnTo>
                  <a:pt x="4145243" y="579861"/>
                </a:lnTo>
                <a:lnTo>
                  <a:pt x="4144306" y="633597"/>
                </a:lnTo>
                <a:lnTo>
                  <a:pt x="4143260" y="688335"/>
                </a:lnTo>
                <a:lnTo>
                  <a:pt x="4142104" y="744074"/>
                </a:lnTo>
                <a:lnTo>
                  <a:pt x="4140838" y="800815"/>
                </a:lnTo>
                <a:lnTo>
                  <a:pt x="4138088" y="916300"/>
                </a:lnTo>
                <a:lnTo>
                  <a:pt x="4136823" y="973040"/>
                </a:lnTo>
                <a:lnTo>
                  <a:pt x="4135667" y="1028779"/>
                </a:lnTo>
                <a:lnTo>
                  <a:pt x="4134622" y="1083516"/>
                </a:lnTo>
                <a:lnTo>
                  <a:pt x="4133687" y="1137251"/>
                </a:lnTo>
                <a:lnTo>
                  <a:pt x="4132862" y="1189984"/>
                </a:lnTo>
                <a:lnTo>
                  <a:pt x="4132147" y="1241716"/>
                </a:lnTo>
                <a:lnTo>
                  <a:pt x="4131542" y="1292446"/>
                </a:lnTo>
                <a:lnTo>
                  <a:pt x="4131047" y="1342175"/>
                </a:lnTo>
                <a:lnTo>
                  <a:pt x="4130662" y="1390902"/>
                </a:lnTo>
                <a:lnTo>
                  <a:pt x="4130387" y="1438627"/>
                </a:lnTo>
                <a:lnTo>
                  <a:pt x="4130222" y="1485351"/>
                </a:lnTo>
                <a:lnTo>
                  <a:pt x="4130167" y="1531073"/>
                </a:lnTo>
                <a:lnTo>
                  <a:pt x="4130045" y="1567041"/>
                </a:lnTo>
                <a:lnTo>
                  <a:pt x="4129682" y="1605684"/>
                </a:lnTo>
                <a:lnTo>
                  <a:pt x="4129077" y="1647001"/>
                </a:lnTo>
                <a:lnTo>
                  <a:pt x="4128229" y="1690994"/>
                </a:lnTo>
                <a:lnTo>
                  <a:pt x="4127139" y="1737662"/>
                </a:lnTo>
                <a:lnTo>
                  <a:pt x="4125807" y="1787005"/>
                </a:lnTo>
                <a:lnTo>
                  <a:pt x="4124232" y="1839024"/>
                </a:lnTo>
                <a:lnTo>
                  <a:pt x="4122415" y="1893717"/>
                </a:lnTo>
                <a:lnTo>
                  <a:pt x="4120356" y="1951085"/>
                </a:lnTo>
                <a:lnTo>
                  <a:pt x="4118054" y="2011129"/>
                </a:lnTo>
                <a:lnTo>
                  <a:pt x="4115510" y="2073848"/>
                </a:lnTo>
                <a:lnTo>
                  <a:pt x="4112723" y="2139241"/>
                </a:lnTo>
                <a:lnTo>
                  <a:pt x="4106668" y="2275377"/>
                </a:lnTo>
                <a:lnTo>
                  <a:pt x="4103883" y="2340769"/>
                </a:lnTo>
                <a:lnTo>
                  <a:pt x="4101341" y="2403487"/>
                </a:lnTo>
                <a:lnTo>
                  <a:pt x="4099041" y="2463530"/>
                </a:lnTo>
                <a:lnTo>
                  <a:pt x="4096982" y="2520898"/>
                </a:lnTo>
                <a:lnTo>
                  <a:pt x="4095167" y="2575592"/>
                </a:lnTo>
                <a:lnTo>
                  <a:pt x="4093593" y="2627611"/>
                </a:lnTo>
                <a:lnTo>
                  <a:pt x="4092261" y="2676955"/>
                </a:lnTo>
                <a:lnTo>
                  <a:pt x="4091171" y="2723624"/>
                </a:lnTo>
                <a:lnTo>
                  <a:pt x="4090324" y="2767618"/>
                </a:lnTo>
                <a:lnTo>
                  <a:pt x="4089719" y="2808936"/>
                </a:lnTo>
                <a:lnTo>
                  <a:pt x="4089355" y="2847579"/>
                </a:lnTo>
                <a:lnTo>
                  <a:pt x="4089234" y="2883547"/>
                </a:lnTo>
                <a:lnTo>
                  <a:pt x="4092955" y="2933891"/>
                </a:lnTo>
                <a:lnTo>
                  <a:pt x="4104117" y="2976488"/>
                </a:lnTo>
                <a:lnTo>
                  <a:pt x="4122720" y="3011340"/>
                </a:lnTo>
                <a:lnTo>
                  <a:pt x="4182249" y="3057809"/>
                </a:lnTo>
                <a:lnTo>
                  <a:pt x="4223175" y="3069426"/>
                </a:lnTo>
                <a:lnTo>
                  <a:pt x="4271543" y="3073298"/>
                </a:lnTo>
                <a:lnTo>
                  <a:pt x="4322084" y="3068131"/>
                </a:lnTo>
                <a:lnTo>
                  <a:pt x="4364562" y="3052630"/>
                </a:lnTo>
                <a:lnTo>
                  <a:pt x="4398979" y="3026794"/>
                </a:lnTo>
                <a:lnTo>
                  <a:pt x="4425335" y="2990622"/>
                </a:lnTo>
                <a:lnTo>
                  <a:pt x="4443630" y="2944114"/>
                </a:lnTo>
                <a:lnTo>
                  <a:pt x="4453864" y="2887268"/>
                </a:lnTo>
                <a:lnTo>
                  <a:pt x="4456987" y="2825714"/>
                </a:lnTo>
                <a:lnTo>
                  <a:pt x="4459743" y="2767559"/>
                </a:lnTo>
                <a:lnTo>
                  <a:pt x="4462131" y="2712804"/>
                </a:lnTo>
                <a:lnTo>
                  <a:pt x="4464153" y="2661448"/>
                </a:lnTo>
                <a:lnTo>
                  <a:pt x="4465807" y="2613492"/>
                </a:lnTo>
                <a:lnTo>
                  <a:pt x="4467094" y="2568935"/>
                </a:lnTo>
                <a:lnTo>
                  <a:pt x="4468013" y="2527777"/>
                </a:lnTo>
                <a:lnTo>
                  <a:pt x="4468749" y="2455659"/>
                </a:lnTo>
                <a:lnTo>
                  <a:pt x="4496650" y="1531073"/>
                </a:lnTo>
                <a:lnTo>
                  <a:pt x="4496705" y="1485351"/>
                </a:lnTo>
                <a:lnTo>
                  <a:pt x="4496870" y="1438627"/>
                </a:lnTo>
                <a:lnTo>
                  <a:pt x="4497146" y="1390902"/>
                </a:lnTo>
                <a:lnTo>
                  <a:pt x="4497531" y="1342175"/>
                </a:lnTo>
                <a:lnTo>
                  <a:pt x="4498026" y="1292446"/>
                </a:lnTo>
                <a:lnTo>
                  <a:pt x="4498632" y="1241716"/>
                </a:lnTo>
                <a:lnTo>
                  <a:pt x="4499348" y="1189984"/>
                </a:lnTo>
                <a:lnTo>
                  <a:pt x="4500174" y="1137251"/>
                </a:lnTo>
                <a:lnTo>
                  <a:pt x="4501110" y="1083516"/>
                </a:lnTo>
                <a:lnTo>
                  <a:pt x="4502157" y="1028779"/>
                </a:lnTo>
                <a:lnTo>
                  <a:pt x="4503314" y="973040"/>
                </a:lnTo>
                <a:lnTo>
                  <a:pt x="4504582" y="916300"/>
                </a:lnTo>
                <a:lnTo>
                  <a:pt x="4507335" y="800815"/>
                </a:lnTo>
                <a:lnTo>
                  <a:pt x="4508600" y="744074"/>
                </a:lnTo>
                <a:lnTo>
                  <a:pt x="4509755" y="688335"/>
                </a:lnTo>
                <a:lnTo>
                  <a:pt x="4510800" y="633597"/>
                </a:lnTo>
                <a:lnTo>
                  <a:pt x="4511735" y="579861"/>
                </a:lnTo>
                <a:lnTo>
                  <a:pt x="4512560" y="527127"/>
                </a:lnTo>
                <a:lnTo>
                  <a:pt x="4513276" y="475394"/>
                </a:lnTo>
                <a:lnTo>
                  <a:pt x="4513881" y="424664"/>
                </a:lnTo>
                <a:lnTo>
                  <a:pt x="4514376" y="374935"/>
                </a:lnTo>
                <a:lnTo>
                  <a:pt x="4514761" y="326208"/>
                </a:lnTo>
                <a:lnTo>
                  <a:pt x="4515036" y="278484"/>
                </a:lnTo>
                <a:lnTo>
                  <a:pt x="4515201" y="231762"/>
                </a:lnTo>
                <a:lnTo>
                  <a:pt x="4515256" y="186042"/>
                </a:lnTo>
                <a:lnTo>
                  <a:pt x="4511497" y="136684"/>
                </a:lnTo>
                <a:lnTo>
                  <a:pt x="4500221" y="94919"/>
                </a:lnTo>
                <a:lnTo>
                  <a:pt x="4481428" y="60748"/>
                </a:lnTo>
                <a:lnTo>
                  <a:pt x="4421289" y="15187"/>
                </a:lnTo>
                <a:lnTo>
                  <a:pt x="4379943" y="3796"/>
                </a:lnTo>
                <a:lnTo>
                  <a:pt x="4331081" y="0"/>
                </a:lnTo>
                <a:close/>
              </a:path>
              <a:path w="6856095" h="3110865">
                <a:moveTo>
                  <a:pt x="6063271" y="1059586"/>
                </a:moveTo>
                <a:lnTo>
                  <a:pt x="5845354" y="1059586"/>
                </a:lnTo>
                <a:lnTo>
                  <a:pt x="5795869" y="1072286"/>
                </a:lnTo>
                <a:lnTo>
                  <a:pt x="5747613" y="1072286"/>
                </a:lnTo>
                <a:lnTo>
                  <a:pt x="5700584" y="1084986"/>
                </a:lnTo>
                <a:lnTo>
                  <a:pt x="5610211" y="1110386"/>
                </a:lnTo>
                <a:lnTo>
                  <a:pt x="5566867" y="1135786"/>
                </a:lnTo>
                <a:lnTo>
                  <a:pt x="5524750" y="1148486"/>
                </a:lnTo>
                <a:lnTo>
                  <a:pt x="5483862" y="1173886"/>
                </a:lnTo>
                <a:lnTo>
                  <a:pt x="5444202" y="1199286"/>
                </a:lnTo>
                <a:lnTo>
                  <a:pt x="5405771" y="1224686"/>
                </a:lnTo>
                <a:lnTo>
                  <a:pt x="5368567" y="1262786"/>
                </a:lnTo>
                <a:lnTo>
                  <a:pt x="5332592" y="1288186"/>
                </a:lnTo>
                <a:lnTo>
                  <a:pt x="5297846" y="1326286"/>
                </a:lnTo>
                <a:lnTo>
                  <a:pt x="5264327" y="1364386"/>
                </a:lnTo>
                <a:lnTo>
                  <a:pt x="5234270" y="1389786"/>
                </a:lnTo>
                <a:lnTo>
                  <a:pt x="5206034" y="1427886"/>
                </a:lnTo>
                <a:lnTo>
                  <a:pt x="5179619" y="1465986"/>
                </a:lnTo>
                <a:lnTo>
                  <a:pt x="5155026" y="1516786"/>
                </a:lnTo>
                <a:lnTo>
                  <a:pt x="5132255" y="1554886"/>
                </a:lnTo>
                <a:lnTo>
                  <a:pt x="5111306" y="1592986"/>
                </a:lnTo>
                <a:lnTo>
                  <a:pt x="5092178" y="1643786"/>
                </a:lnTo>
                <a:lnTo>
                  <a:pt x="5074872" y="1681886"/>
                </a:lnTo>
                <a:lnTo>
                  <a:pt x="5059388" y="1732686"/>
                </a:lnTo>
                <a:lnTo>
                  <a:pt x="5045726" y="1783486"/>
                </a:lnTo>
                <a:lnTo>
                  <a:pt x="5033885" y="1834286"/>
                </a:lnTo>
                <a:lnTo>
                  <a:pt x="5023865" y="1885086"/>
                </a:lnTo>
                <a:lnTo>
                  <a:pt x="5015668" y="1935886"/>
                </a:lnTo>
                <a:lnTo>
                  <a:pt x="5009292" y="1986686"/>
                </a:lnTo>
                <a:lnTo>
                  <a:pt x="5004738" y="2037486"/>
                </a:lnTo>
                <a:lnTo>
                  <a:pt x="5002005" y="2100986"/>
                </a:lnTo>
                <a:lnTo>
                  <a:pt x="5001094" y="2151786"/>
                </a:lnTo>
                <a:lnTo>
                  <a:pt x="5002252" y="2215286"/>
                </a:lnTo>
                <a:lnTo>
                  <a:pt x="5005725" y="2266086"/>
                </a:lnTo>
                <a:lnTo>
                  <a:pt x="5011512" y="2316886"/>
                </a:lnTo>
                <a:lnTo>
                  <a:pt x="5019615" y="2367686"/>
                </a:lnTo>
                <a:lnTo>
                  <a:pt x="5030033" y="2418486"/>
                </a:lnTo>
                <a:lnTo>
                  <a:pt x="5042766" y="2456586"/>
                </a:lnTo>
                <a:lnTo>
                  <a:pt x="5057814" y="2507386"/>
                </a:lnTo>
                <a:lnTo>
                  <a:pt x="5075176" y="2545486"/>
                </a:lnTo>
                <a:lnTo>
                  <a:pt x="5094854" y="2596286"/>
                </a:lnTo>
                <a:lnTo>
                  <a:pt x="5116847" y="2634386"/>
                </a:lnTo>
                <a:lnTo>
                  <a:pt x="5141154" y="2672486"/>
                </a:lnTo>
                <a:lnTo>
                  <a:pt x="5167777" y="2723286"/>
                </a:lnTo>
                <a:lnTo>
                  <a:pt x="5196714" y="2761386"/>
                </a:lnTo>
                <a:lnTo>
                  <a:pt x="5227966" y="2786786"/>
                </a:lnTo>
                <a:lnTo>
                  <a:pt x="5261533" y="2824886"/>
                </a:lnTo>
                <a:lnTo>
                  <a:pt x="5298353" y="2862986"/>
                </a:lnTo>
                <a:lnTo>
                  <a:pt x="5336520" y="2901086"/>
                </a:lnTo>
                <a:lnTo>
                  <a:pt x="5376035" y="2926486"/>
                </a:lnTo>
                <a:lnTo>
                  <a:pt x="5416898" y="2951886"/>
                </a:lnTo>
                <a:lnTo>
                  <a:pt x="5459108" y="2977286"/>
                </a:lnTo>
                <a:lnTo>
                  <a:pt x="5502665" y="3002686"/>
                </a:lnTo>
                <a:lnTo>
                  <a:pt x="5547571" y="3015386"/>
                </a:lnTo>
                <a:lnTo>
                  <a:pt x="5593824" y="3040786"/>
                </a:lnTo>
                <a:lnTo>
                  <a:pt x="5641424" y="3053486"/>
                </a:lnTo>
                <a:lnTo>
                  <a:pt x="5740669" y="3078886"/>
                </a:lnTo>
                <a:lnTo>
                  <a:pt x="6052886" y="3078886"/>
                </a:lnTo>
                <a:lnTo>
                  <a:pt x="6200089" y="3040786"/>
                </a:lnTo>
                <a:lnTo>
                  <a:pt x="6295067" y="2989986"/>
                </a:lnTo>
                <a:lnTo>
                  <a:pt x="6341705" y="2977286"/>
                </a:lnTo>
                <a:lnTo>
                  <a:pt x="6387774" y="2951886"/>
                </a:lnTo>
                <a:lnTo>
                  <a:pt x="6433275" y="2913786"/>
                </a:lnTo>
                <a:lnTo>
                  <a:pt x="6478206" y="2888386"/>
                </a:lnTo>
                <a:lnTo>
                  <a:pt x="6820509" y="2888386"/>
                </a:lnTo>
                <a:lnTo>
                  <a:pt x="6820278" y="2875686"/>
                </a:lnTo>
                <a:lnTo>
                  <a:pt x="6816788" y="2837586"/>
                </a:lnTo>
                <a:lnTo>
                  <a:pt x="6810878" y="2799486"/>
                </a:lnTo>
                <a:lnTo>
                  <a:pt x="6805287" y="2774086"/>
                </a:lnTo>
                <a:lnTo>
                  <a:pt x="6800015" y="2735986"/>
                </a:lnTo>
                <a:lnTo>
                  <a:pt x="5849517" y="2735986"/>
                </a:lnTo>
                <a:lnTo>
                  <a:pt x="5753604" y="2710586"/>
                </a:lnTo>
                <a:lnTo>
                  <a:pt x="5663479" y="2685186"/>
                </a:lnTo>
                <a:lnTo>
                  <a:pt x="5620587" y="2659786"/>
                </a:lnTo>
                <a:lnTo>
                  <a:pt x="5579143" y="2634386"/>
                </a:lnTo>
                <a:lnTo>
                  <a:pt x="5539147" y="2596286"/>
                </a:lnTo>
                <a:lnTo>
                  <a:pt x="5500598" y="2558186"/>
                </a:lnTo>
                <a:lnTo>
                  <a:pt x="5464871" y="2520086"/>
                </a:lnTo>
                <a:lnTo>
                  <a:pt x="5433346" y="2481986"/>
                </a:lnTo>
                <a:lnTo>
                  <a:pt x="5406025" y="2443886"/>
                </a:lnTo>
                <a:lnTo>
                  <a:pt x="5382908" y="2393086"/>
                </a:lnTo>
                <a:lnTo>
                  <a:pt x="5363993" y="2342286"/>
                </a:lnTo>
                <a:lnTo>
                  <a:pt x="5349282" y="2304186"/>
                </a:lnTo>
                <a:lnTo>
                  <a:pt x="5338774" y="2253386"/>
                </a:lnTo>
                <a:lnTo>
                  <a:pt x="5332469" y="2202586"/>
                </a:lnTo>
                <a:lnTo>
                  <a:pt x="5330367" y="2151786"/>
                </a:lnTo>
                <a:lnTo>
                  <a:pt x="5331453" y="2088286"/>
                </a:lnTo>
                <a:lnTo>
                  <a:pt x="5334709" y="2024786"/>
                </a:lnTo>
                <a:lnTo>
                  <a:pt x="5340135" y="1973986"/>
                </a:lnTo>
                <a:lnTo>
                  <a:pt x="5347732" y="1923186"/>
                </a:lnTo>
                <a:lnTo>
                  <a:pt x="5357499" y="1872386"/>
                </a:lnTo>
                <a:lnTo>
                  <a:pt x="5369437" y="1821586"/>
                </a:lnTo>
                <a:lnTo>
                  <a:pt x="5383545" y="1783486"/>
                </a:lnTo>
                <a:lnTo>
                  <a:pt x="5399824" y="1732686"/>
                </a:lnTo>
                <a:lnTo>
                  <a:pt x="5418273" y="1694586"/>
                </a:lnTo>
                <a:lnTo>
                  <a:pt x="5438892" y="1656486"/>
                </a:lnTo>
                <a:lnTo>
                  <a:pt x="5461681" y="1618386"/>
                </a:lnTo>
                <a:lnTo>
                  <a:pt x="5486641" y="1592986"/>
                </a:lnTo>
                <a:lnTo>
                  <a:pt x="5516345" y="1554886"/>
                </a:lnTo>
                <a:lnTo>
                  <a:pt x="5548632" y="1529486"/>
                </a:lnTo>
                <a:lnTo>
                  <a:pt x="5583502" y="1504086"/>
                </a:lnTo>
                <a:lnTo>
                  <a:pt x="5620955" y="1478686"/>
                </a:lnTo>
                <a:lnTo>
                  <a:pt x="5660991" y="1465986"/>
                </a:lnTo>
                <a:lnTo>
                  <a:pt x="5703610" y="1440586"/>
                </a:lnTo>
                <a:lnTo>
                  <a:pt x="5748812" y="1427886"/>
                </a:lnTo>
                <a:lnTo>
                  <a:pt x="5796597" y="1415186"/>
                </a:lnTo>
                <a:lnTo>
                  <a:pt x="5846965" y="1415186"/>
                </a:lnTo>
                <a:lnTo>
                  <a:pt x="5899915" y="1402486"/>
                </a:lnTo>
                <a:lnTo>
                  <a:pt x="6777569" y="1402486"/>
                </a:lnTo>
                <a:lnTo>
                  <a:pt x="6781444" y="1351686"/>
                </a:lnTo>
                <a:lnTo>
                  <a:pt x="6787774" y="1275486"/>
                </a:lnTo>
                <a:lnTo>
                  <a:pt x="6790193" y="1250086"/>
                </a:lnTo>
                <a:lnTo>
                  <a:pt x="6455879" y="1250086"/>
                </a:lnTo>
                <a:lnTo>
                  <a:pt x="6281013" y="1123086"/>
                </a:lnTo>
                <a:lnTo>
                  <a:pt x="6245512" y="1110386"/>
                </a:lnTo>
                <a:lnTo>
                  <a:pt x="6205987" y="1097686"/>
                </a:lnTo>
                <a:lnTo>
                  <a:pt x="6162439" y="1084986"/>
                </a:lnTo>
                <a:lnTo>
                  <a:pt x="6114867" y="1072286"/>
                </a:lnTo>
                <a:lnTo>
                  <a:pt x="6063271" y="1059586"/>
                </a:lnTo>
                <a:close/>
              </a:path>
              <a:path w="6856095" h="3110865">
                <a:moveTo>
                  <a:pt x="6820509" y="2888386"/>
                </a:moveTo>
                <a:lnTo>
                  <a:pt x="6478206" y="2888386"/>
                </a:lnTo>
                <a:lnTo>
                  <a:pt x="6502242" y="2951886"/>
                </a:lnTo>
                <a:lnTo>
                  <a:pt x="6531191" y="2989986"/>
                </a:lnTo>
                <a:lnTo>
                  <a:pt x="6565050" y="3028086"/>
                </a:lnTo>
                <a:lnTo>
                  <a:pt x="6603819" y="3040786"/>
                </a:lnTo>
                <a:lnTo>
                  <a:pt x="6647497" y="3053486"/>
                </a:lnTo>
                <a:lnTo>
                  <a:pt x="6680871" y="3053486"/>
                </a:lnTo>
                <a:lnTo>
                  <a:pt x="6741332" y="3028086"/>
                </a:lnTo>
                <a:lnTo>
                  <a:pt x="6791213" y="2977286"/>
                </a:lnTo>
                <a:lnTo>
                  <a:pt x="6817254" y="2913786"/>
                </a:lnTo>
                <a:lnTo>
                  <a:pt x="6820509" y="2888386"/>
                </a:lnTo>
                <a:close/>
              </a:path>
              <a:path w="6856095" h="3110865">
                <a:moveTo>
                  <a:pt x="6777569" y="1402486"/>
                </a:moveTo>
                <a:lnTo>
                  <a:pt x="6008728" y="1402486"/>
                </a:lnTo>
                <a:lnTo>
                  <a:pt x="6059424" y="1415186"/>
                </a:lnTo>
                <a:lnTo>
                  <a:pt x="6107534" y="1427886"/>
                </a:lnTo>
                <a:lnTo>
                  <a:pt x="6153061" y="1440586"/>
                </a:lnTo>
                <a:lnTo>
                  <a:pt x="6196002" y="1453286"/>
                </a:lnTo>
                <a:lnTo>
                  <a:pt x="6236360" y="1478686"/>
                </a:lnTo>
                <a:lnTo>
                  <a:pt x="6274138" y="1504086"/>
                </a:lnTo>
                <a:lnTo>
                  <a:pt x="6309331" y="1542186"/>
                </a:lnTo>
                <a:lnTo>
                  <a:pt x="6341938" y="1580286"/>
                </a:lnTo>
                <a:lnTo>
                  <a:pt x="6371961" y="1618386"/>
                </a:lnTo>
                <a:lnTo>
                  <a:pt x="6399400" y="1656486"/>
                </a:lnTo>
                <a:lnTo>
                  <a:pt x="6424256" y="1707286"/>
                </a:lnTo>
                <a:lnTo>
                  <a:pt x="6420535" y="1923186"/>
                </a:lnTo>
                <a:lnTo>
                  <a:pt x="6418681" y="2139086"/>
                </a:lnTo>
                <a:lnTo>
                  <a:pt x="6424256" y="2469286"/>
                </a:lnTo>
                <a:lnTo>
                  <a:pt x="6384144" y="2507386"/>
                </a:lnTo>
                <a:lnTo>
                  <a:pt x="6370307" y="2520086"/>
                </a:lnTo>
                <a:lnTo>
                  <a:pt x="6316211" y="2570886"/>
                </a:lnTo>
                <a:lnTo>
                  <a:pt x="6268513" y="2608986"/>
                </a:lnTo>
                <a:lnTo>
                  <a:pt x="6227212" y="2634386"/>
                </a:lnTo>
                <a:lnTo>
                  <a:pt x="6192310" y="2659786"/>
                </a:lnTo>
                <a:lnTo>
                  <a:pt x="6163805" y="2672486"/>
                </a:lnTo>
                <a:lnTo>
                  <a:pt x="6118711" y="2697886"/>
                </a:lnTo>
                <a:lnTo>
                  <a:pt x="6069749" y="2710586"/>
                </a:lnTo>
                <a:lnTo>
                  <a:pt x="6016917" y="2723286"/>
                </a:lnTo>
                <a:lnTo>
                  <a:pt x="5960216" y="2735986"/>
                </a:lnTo>
                <a:lnTo>
                  <a:pt x="6800015" y="2735986"/>
                </a:lnTo>
                <a:lnTo>
                  <a:pt x="6795063" y="2697886"/>
                </a:lnTo>
                <a:lnTo>
                  <a:pt x="6790431" y="2647086"/>
                </a:lnTo>
                <a:lnTo>
                  <a:pt x="6786117" y="2608986"/>
                </a:lnTo>
                <a:lnTo>
                  <a:pt x="6782124" y="2570886"/>
                </a:lnTo>
                <a:lnTo>
                  <a:pt x="6778449" y="2520086"/>
                </a:lnTo>
                <a:lnTo>
                  <a:pt x="6775094" y="2469286"/>
                </a:lnTo>
                <a:lnTo>
                  <a:pt x="6772059" y="2418486"/>
                </a:lnTo>
                <a:lnTo>
                  <a:pt x="6769343" y="2367686"/>
                </a:lnTo>
                <a:lnTo>
                  <a:pt x="6766946" y="2316886"/>
                </a:lnTo>
                <a:lnTo>
                  <a:pt x="6764869" y="2266086"/>
                </a:lnTo>
                <a:lnTo>
                  <a:pt x="6763112" y="2215286"/>
                </a:lnTo>
                <a:lnTo>
                  <a:pt x="6761674" y="2151786"/>
                </a:lnTo>
                <a:lnTo>
                  <a:pt x="6760555" y="2088286"/>
                </a:lnTo>
                <a:lnTo>
                  <a:pt x="6759756" y="2024786"/>
                </a:lnTo>
                <a:lnTo>
                  <a:pt x="6759277" y="1973986"/>
                </a:lnTo>
                <a:lnTo>
                  <a:pt x="6759171" y="1923186"/>
                </a:lnTo>
                <a:lnTo>
                  <a:pt x="6759240" y="1872386"/>
                </a:lnTo>
                <a:lnTo>
                  <a:pt x="6759855" y="1808886"/>
                </a:lnTo>
                <a:lnTo>
                  <a:pt x="6760778" y="1758086"/>
                </a:lnTo>
                <a:lnTo>
                  <a:pt x="6762070" y="1707286"/>
                </a:lnTo>
                <a:lnTo>
                  <a:pt x="6763730" y="1656486"/>
                </a:lnTo>
                <a:lnTo>
                  <a:pt x="6765760" y="1605686"/>
                </a:lnTo>
                <a:lnTo>
                  <a:pt x="6768159" y="1554886"/>
                </a:lnTo>
                <a:lnTo>
                  <a:pt x="6770926" y="1504086"/>
                </a:lnTo>
                <a:lnTo>
                  <a:pt x="6774063" y="1453286"/>
                </a:lnTo>
                <a:lnTo>
                  <a:pt x="6777569" y="1402486"/>
                </a:lnTo>
                <a:close/>
              </a:path>
              <a:path w="6856095" h="3110865">
                <a:moveTo>
                  <a:pt x="6686562" y="30886"/>
                </a:moveTo>
                <a:lnTo>
                  <a:pt x="6641553" y="43586"/>
                </a:lnTo>
                <a:lnTo>
                  <a:pt x="6603262" y="56286"/>
                </a:lnTo>
                <a:lnTo>
                  <a:pt x="6571689" y="81686"/>
                </a:lnTo>
                <a:lnTo>
                  <a:pt x="6528694" y="145186"/>
                </a:lnTo>
                <a:lnTo>
                  <a:pt x="6517271" y="195986"/>
                </a:lnTo>
                <a:lnTo>
                  <a:pt x="6510625" y="259486"/>
                </a:lnTo>
                <a:lnTo>
                  <a:pt x="6507364" y="284886"/>
                </a:lnTo>
                <a:lnTo>
                  <a:pt x="6504146" y="322986"/>
                </a:lnTo>
                <a:lnTo>
                  <a:pt x="6500971" y="361086"/>
                </a:lnTo>
                <a:lnTo>
                  <a:pt x="6497837" y="399186"/>
                </a:lnTo>
                <a:lnTo>
                  <a:pt x="6494745" y="437286"/>
                </a:lnTo>
                <a:lnTo>
                  <a:pt x="6491696" y="475386"/>
                </a:lnTo>
                <a:lnTo>
                  <a:pt x="6488688" y="526186"/>
                </a:lnTo>
                <a:lnTo>
                  <a:pt x="6485723" y="576986"/>
                </a:lnTo>
                <a:lnTo>
                  <a:pt x="6482800" y="627786"/>
                </a:lnTo>
                <a:lnTo>
                  <a:pt x="6479918" y="678586"/>
                </a:lnTo>
                <a:lnTo>
                  <a:pt x="6477079" y="729386"/>
                </a:lnTo>
                <a:lnTo>
                  <a:pt x="6474282" y="792886"/>
                </a:lnTo>
                <a:lnTo>
                  <a:pt x="6471527" y="843686"/>
                </a:lnTo>
                <a:lnTo>
                  <a:pt x="6468814" y="907186"/>
                </a:lnTo>
                <a:lnTo>
                  <a:pt x="6466143" y="970686"/>
                </a:lnTo>
                <a:lnTo>
                  <a:pt x="6463514" y="1046886"/>
                </a:lnTo>
                <a:lnTo>
                  <a:pt x="6460927" y="1110386"/>
                </a:lnTo>
                <a:lnTo>
                  <a:pt x="6458382" y="1186586"/>
                </a:lnTo>
                <a:lnTo>
                  <a:pt x="6455879" y="1250086"/>
                </a:lnTo>
                <a:lnTo>
                  <a:pt x="6790193" y="1250086"/>
                </a:lnTo>
                <a:lnTo>
                  <a:pt x="6793822" y="1211986"/>
                </a:lnTo>
                <a:lnTo>
                  <a:pt x="6799590" y="1135786"/>
                </a:lnTo>
                <a:lnTo>
                  <a:pt x="6805076" y="1072286"/>
                </a:lnTo>
                <a:lnTo>
                  <a:pt x="6810281" y="996086"/>
                </a:lnTo>
                <a:lnTo>
                  <a:pt x="6815205" y="932586"/>
                </a:lnTo>
                <a:lnTo>
                  <a:pt x="6819847" y="881786"/>
                </a:lnTo>
                <a:lnTo>
                  <a:pt x="6824208" y="818286"/>
                </a:lnTo>
                <a:lnTo>
                  <a:pt x="6828288" y="754786"/>
                </a:lnTo>
                <a:lnTo>
                  <a:pt x="6832087" y="703986"/>
                </a:lnTo>
                <a:lnTo>
                  <a:pt x="6835604" y="653186"/>
                </a:lnTo>
                <a:lnTo>
                  <a:pt x="6838840" y="602386"/>
                </a:lnTo>
                <a:lnTo>
                  <a:pt x="6841795" y="551586"/>
                </a:lnTo>
                <a:lnTo>
                  <a:pt x="6844468" y="513486"/>
                </a:lnTo>
                <a:lnTo>
                  <a:pt x="6846860" y="475386"/>
                </a:lnTo>
                <a:lnTo>
                  <a:pt x="6848971" y="424586"/>
                </a:lnTo>
                <a:lnTo>
                  <a:pt x="6850800" y="386486"/>
                </a:lnTo>
                <a:lnTo>
                  <a:pt x="6852348" y="361086"/>
                </a:lnTo>
                <a:lnTo>
                  <a:pt x="6853614" y="322986"/>
                </a:lnTo>
                <a:lnTo>
                  <a:pt x="6854599" y="297586"/>
                </a:lnTo>
                <a:lnTo>
                  <a:pt x="6855303" y="259486"/>
                </a:lnTo>
                <a:lnTo>
                  <a:pt x="6855725" y="234086"/>
                </a:lnTo>
                <a:lnTo>
                  <a:pt x="6855866" y="208686"/>
                </a:lnTo>
                <a:lnTo>
                  <a:pt x="6851163" y="157886"/>
                </a:lnTo>
                <a:lnTo>
                  <a:pt x="6837053" y="119786"/>
                </a:lnTo>
                <a:lnTo>
                  <a:pt x="6813538" y="81686"/>
                </a:lnTo>
                <a:lnTo>
                  <a:pt x="6780618" y="56286"/>
                </a:lnTo>
                <a:lnTo>
                  <a:pt x="6738292" y="43586"/>
                </a:lnTo>
                <a:lnTo>
                  <a:pt x="6686562" y="308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1620" y="4183103"/>
            <a:ext cx="7835722" cy="30740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4920" y="4183103"/>
            <a:ext cx="1854835" cy="3048000"/>
          </a:xfrm>
          <a:custGeom>
            <a:avLst/>
            <a:gdLst/>
            <a:ahLst/>
            <a:cxnLst/>
            <a:rect l="l" t="t" r="r" b="b"/>
            <a:pathLst>
              <a:path w="1854834" h="3048000">
                <a:moveTo>
                  <a:pt x="1062189" y="1028700"/>
                </a:moveTo>
                <a:lnTo>
                  <a:pt x="844272" y="1028700"/>
                </a:lnTo>
                <a:lnTo>
                  <a:pt x="794787" y="1041400"/>
                </a:lnTo>
                <a:lnTo>
                  <a:pt x="746531" y="1041400"/>
                </a:lnTo>
                <a:lnTo>
                  <a:pt x="699502" y="1054100"/>
                </a:lnTo>
                <a:lnTo>
                  <a:pt x="609129" y="1079500"/>
                </a:lnTo>
                <a:lnTo>
                  <a:pt x="565785" y="1104900"/>
                </a:lnTo>
                <a:lnTo>
                  <a:pt x="523668" y="1117600"/>
                </a:lnTo>
                <a:lnTo>
                  <a:pt x="482780" y="1143000"/>
                </a:lnTo>
                <a:lnTo>
                  <a:pt x="443120" y="1168400"/>
                </a:lnTo>
                <a:lnTo>
                  <a:pt x="404689" y="1193800"/>
                </a:lnTo>
                <a:lnTo>
                  <a:pt x="367485" y="1231900"/>
                </a:lnTo>
                <a:lnTo>
                  <a:pt x="331510" y="1257300"/>
                </a:lnTo>
                <a:lnTo>
                  <a:pt x="296763" y="1295400"/>
                </a:lnTo>
                <a:lnTo>
                  <a:pt x="263245" y="1333500"/>
                </a:lnTo>
                <a:lnTo>
                  <a:pt x="233187" y="1358900"/>
                </a:lnTo>
                <a:lnTo>
                  <a:pt x="204951" y="1397000"/>
                </a:lnTo>
                <a:lnTo>
                  <a:pt x="178536" y="1435100"/>
                </a:lnTo>
                <a:lnTo>
                  <a:pt x="153942" y="1485900"/>
                </a:lnTo>
                <a:lnTo>
                  <a:pt x="131171" y="1524000"/>
                </a:lnTo>
                <a:lnTo>
                  <a:pt x="110220" y="1562100"/>
                </a:lnTo>
                <a:lnTo>
                  <a:pt x="91092" y="1612900"/>
                </a:lnTo>
                <a:lnTo>
                  <a:pt x="73784" y="1651000"/>
                </a:lnTo>
                <a:lnTo>
                  <a:pt x="58299" y="1701800"/>
                </a:lnTo>
                <a:lnTo>
                  <a:pt x="44635" y="1752600"/>
                </a:lnTo>
                <a:lnTo>
                  <a:pt x="32793" y="1803400"/>
                </a:lnTo>
                <a:lnTo>
                  <a:pt x="22773" y="1854200"/>
                </a:lnTo>
                <a:lnTo>
                  <a:pt x="14575" y="1905000"/>
                </a:lnTo>
                <a:lnTo>
                  <a:pt x="8198" y="1955800"/>
                </a:lnTo>
                <a:lnTo>
                  <a:pt x="3643" y="2006600"/>
                </a:lnTo>
                <a:lnTo>
                  <a:pt x="910" y="2070100"/>
                </a:lnTo>
                <a:lnTo>
                  <a:pt x="0" y="2120900"/>
                </a:lnTo>
                <a:lnTo>
                  <a:pt x="1157" y="2184400"/>
                </a:lnTo>
                <a:lnTo>
                  <a:pt x="4630" y="2235200"/>
                </a:lnTo>
                <a:lnTo>
                  <a:pt x="10418" y="2286000"/>
                </a:lnTo>
                <a:lnTo>
                  <a:pt x="18521" y="2336800"/>
                </a:lnTo>
                <a:lnTo>
                  <a:pt x="28939" y="2387600"/>
                </a:lnTo>
                <a:lnTo>
                  <a:pt x="41672" y="2425700"/>
                </a:lnTo>
                <a:lnTo>
                  <a:pt x="56720" y="2476500"/>
                </a:lnTo>
                <a:lnTo>
                  <a:pt x="74084" y="2514600"/>
                </a:lnTo>
                <a:lnTo>
                  <a:pt x="93762" y="2565400"/>
                </a:lnTo>
                <a:lnTo>
                  <a:pt x="115756" y="2603500"/>
                </a:lnTo>
                <a:lnTo>
                  <a:pt x="140065" y="2641600"/>
                </a:lnTo>
                <a:lnTo>
                  <a:pt x="166689" y="2692400"/>
                </a:lnTo>
                <a:lnTo>
                  <a:pt x="195628" y="2730500"/>
                </a:lnTo>
                <a:lnTo>
                  <a:pt x="226882" y="2755900"/>
                </a:lnTo>
                <a:lnTo>
                  <a:pt x="260451" y="2794000"/>
                </a:lnTo>
                <a:lnTo>
                  <a:pt x="297271" y="2832100"/>
                </a:lnTo>
                <a:lnTo>
                  <a:pt x="335438" y="2870200"/>
                </a:lnTo>
                <a:lnTo>
                  <a:pt x="374953" y="2895600"/>
                </a:lnTo>
                <a:lnTo>
                  <a:pt x="415815" y="2921000"/>
                </a:lnTo>
                <a:lnTo>
                  <a:pt x="458025" y="2946400"/>
                </a:lnTo>
                <a:lnTo>
                  <a:pt x="501582" y="2971800"/>
                </a:lnTo>
                <a:lnTo>
                  <a:pt x="546487" y="2984500"/>
                </a:lnTo>
                <a:lnTo>
                  <a:pt x="592739" y="3009900"/>
                </a:lnTo>
                <a:lnTo>
                  <a:pt x="640339" y="3022600"/>
                </a:lnTo>
                <a:lnTo>
                  <a:pt x="739581" y="3048000"/>
                </a:lnTo>
                <a:lnTo>
                  <a:pt x="1051802" y="3048000"/>
                </a:lnTo>
                <a:lnTo>
                  <a:pt x="1199007" y="3009900"/>
                </a:lnTo>
                <a:lnTo>
                  <a:pt x="1293985" y="2959100"/>
                </a:lnTo>
                <a:lnTo>
                  <a:pt x="1340623" y="2946400"/>
                </a:lnTo>
                <a:lnTo>
                  <a:pt x="1386692" y="2921000"/>
                </a:lnTo>
                <a:lnTo>
                  <a:pt x="1432192" y="2882900"/>
                </a:lnTo>
                <a:lnTo>
                  <a:pt x="1477124" y="2857500"/>
                </a:lnTo>
                <a:lnTo>
                  <a:pt x="1819427" y="2857500"/>
                </a:lnTo>
                <a:lnTo>
                  <a:pt x="1819196" y="2844800"/>
                </a:lnTo>
                <a:lnTo>
                  <a:pt x="1815706" y="2806700"/>
                </a:lnTo>
                <a:lnTo>
                  <a:pt x="1809796" y="2768600"/>
                </a:lnTo>
                <a:lnTo>
                  <a:pt x="1804205" y="2743200"/>
                </a:lnTo>
                <a:lnTo>
                  <a:pt x="1798933" y="2705100"/>
                </a:lnTo>
                <a:lnTo>
                  <a:pt x="848426" y="2705100"/>
                </a:lnTo>
                <a:lnTo>
                  <a:pt x="752518" y="2679700"/>
                </a:lnTo>
                <a:lnTo>
                  <a:pt x="662395" y="2654300"/>
                </a:lnTo>
                <a:lnTo>
                  <a:pt x="619505" y="2628900"/>
                </a:lnTo>
                <a:lnTo>
                  <a:pt x="578061" y="2603500"/>
                </a:lnTo>
                <a:lnTo>
                  <a:pt x="538065" y="2565400"/>
                </a:lnTo>
                <a:lnTo>
                  <a:pt x="499516" y="2527300"/>
                </a:lnTo>
                <a:lnTo>
                  <a:pt x="463788" y="2489200"/>
                </a:lnTo>
                <a:lnTo>
                  <a:pt x="432264" y="2451100"/>
                </a:lnTo>
                <a:lnTo>
                  <a:pt x="404943" y="2413000"/>
                </a:lnTo>
                <a:lnTo>
                  <a:pt x="381825" y="2362200"/>
                </a:lnTo>
                <a:lnTo>
                  <a:pt x="362911" y="2311400"/>
                </a:lnTo>
                <a:lnTo>
                  <a:pt x="348200" y="2273300"/>
                </a:lnTo>
                <a:lnTo>
                  <a:pt x="337692" y="2222500"/>
                </a:lnTo>
                <a:lnTo>
                  <a:pt x="331387" y="2171700"/>
                </a:lnTo>
                <a:lnTo>
                  <a:pt x="329285" y="2120900"/>
                </a:lnTo>
                <a:lnTo>
                  <a:pt x="330370" y="2057400"/>
                </a:lnTo>
                <a:lnTo>
                  <a:pt x="333626" y="1993900"/>
                </a:lnTo>
                <a:lnTo>
                  <a:pt x="339053" y="1943100"/>
                </a:lnTo>
                <a:lnTo>
                  <a:pt x="346650" y="1892300"/>
                </a:lnTo>
                <a:lnTo>
                  <a:pt x="356417" y="1841500"/>
                </a:lnTo>
                <a:lnTo>
                  <a:pt x="368355" y="1790700"/>
                </a:lnTo>
                <a:lnTo>
                  <a:pt x="382463" y="1752600"/>
                </a:lnTo>
                <a:lnTo>
                  <a:pt x="398742" y="1701800"/>
                </a:lnTo>
                <a:lnTo>
                  <a:pt x="417191" y="1663700"/>
                </a:lnTo>
                <a:lnTo>
                  <a:pt x="437810" y="1625600"/>
                </a:lnTo>
                <a:lnTo>
                  <a:pt x="460599" y="1587500"/>
                </a:lnTo>
                <a:lnTo>
                  <a:pt x="485559" y="1562100"/>
                </a:lnTo>
                <a:lnTo>
                  <a:pt x="515262" y="1524000"/>
                </a:lnTo>
                <a:lnTo>
                  <a:pt x="547549" y="1498600"/>
                </a:lnTo>
                <a:lnTo>
                  <a:pt x="582420" y="1473200"/>
                </a:lnTo>
                <a:lnTo>
                  <a:pt x="619873" y="1447800"/>
                </a:lnTo>
                <a:lnTo>
                  <a:pt x="659909" y="1435100"/>
                </a:lnTo>
                <a:lnTo>
                  <a:pt x="702528" y="1409700"/>
                </a:lnTo>
                <a:lnTo>
                  <a:pt x="747730" y="1397000"/>
                </a:lnTo>
                <a:lnTo>
                  <a:pt x="795515" y="1384300"/>
                </a:lnTo>
                <a:lnTo>
                  <a:pt x="845883" y="1384300"/>
                </a:lnTo>
                <a:lnTo>
                  <a:pt x="898833" y="1371600"/>
                </a:lnTo>
                <a:lnTo>
                  <a:pt x="1776487" y="1371600"/>
                </a:lnTo>
                <a:lnTo>
                  <a:pt x="1780362" y="1320800"/>
                </a:lnTo>
                <a:lnTo>
                  <a:pt x="1786691" y="1244600"/>
                </a:lnTo>
                <a:lnTo>
                  <a:pt x="1789111" y="1219200"/>
                </a:lnTo>
                <a:lnTo>
                  <a:pt x="1454797" y="1219200"/>
                </a:lnTo>
                <a:lnTo>
                  <a:pt x="1279931" y="1092200"/>
                </a:lnTo>
                <a:lnTo>
                  <a:pt x="1244429" y="1079500"/>
                </a:lnTo>
                <a:lnTo>
                  <a:pt x="1204905" y="1066800"/>
                </a:lnTo>
                <a:lnTo>
                  <a:pt x="1161356" y="1054100"/>
                </a:lnTo>
                <a:lnTo>
                  <a:pt x="1113785" y="1041400"/>
                </a:lnTo>
                <a:lnTo>
                  <a:pt x="1062189" y="1028700"/>
                </a:lnTo>
                <a:close/>
              </a:path>
              <a:path w="1854834" h="3048000">
                <a:moveTo>
                  <a:pt x="1819427" y="2857500"/>
                </a:moveTo>
                <a:lnTo>
                  <a:pt x="1477124" y="2857500"/>
                </a:lnTo>
                <a:lnTo>
                  <a:pt x="1501159" y="2921000"/>
                </a:lnTo>
                <a:lnTo>
                  <a:pt x="1530105" y="2959100"/>
                </a:lnTo>
                <a:lnTo>
                  <a:pt x="1563963" y="2997200"/>
                </a:lnTo>
                <a:lnTo>
                  <a:pt x="1602732" y="3009900"/>
                </a:lnTo>
                <a:lnTo>
                  <a:pt x="1646415" y="3022600"/>
                </a:lnTo>
                <a:lnTo>
                  <a:pt x="1679783" y="3022600"/>
                </a:lnTo>
                <a:lnTo>
                  <a:pt x="1740248" y="2997200"/>
                </a:lnTo>
                <a:lnTo>
                  <a:pt x="1790130" y="2946400"/>
                </a:lnTo>
                <a:lnTo>
                  <a:pt x="1816172" y="2882900"/>
                </a:lnTo>
                <a:lnTo>
                  <a:pt x="1819427" y="2857500"/>
                </a:lnTo>
                <a:close/>
              </a:path>
              <a:path w="1854834" h="3048000">
                <a:moveTo>
                  <a:pt x="1776487" y="1371600"/>
                </a:moveTo>
                <a:lnTo>
                  <a:pt x="1007646" y="1371600"/>
                </a:lnTo>
                <a:lnTo>
                  <a:pt x="1058341" y="1384300"/>
                </a:lnTo>
                <a:lnTo>
                  <a:pt x="1106452" y="1397000"/>
                </a:lnTo>
                <a:lnTo>
                  <a:pt x="1151978" y="1409700"/>
                </a:lnTo>
                <a:lnTo>
                  <a:pt x="1194920" y="1422400"/>
                </a:lnTo>
                <a:lnTo>
                  <a:pt x="1235278" y="1447800"/>
                </a:lnTo>
                <a:lnTo>
                  <a:pt x="1273052" y="1473200"/>
                </a:lnTo>
                <a:lnTo>
                  <a:pt x="1308243" y="1511300"/>
                </a:lnTo>
                <a:lnTo>
                  <a:pt x="1340851" y="1549400"/>
                </a:lnTo>
                <a:lnTo>
                  <a:pt x="1370876" y="1587500"/>
                </a:lnTo>
                <a:lnTo>
                  <a:pt x="1398317" y="1625600"/>
                </a:lnTo>
                <a:lnTo>
                  <a:pt x="1423174" y="1676400"/>
                </a:lnTo>
                <a:lnTo>
                  <a:pt x="1419453" y="1892300"/>
                </a:lnTo>
                <a:lnTo>
                  <a:pt x="1417599" y="2108200"/>
                </a:lnTo>
                <a:lnTo>
                  <a:pt x="1423174" y="2438400"/>
                </a:lnTo>
                <a:lnTo>
                  <a:pt x="1383062" y="2476500"/>
                </a:lnTo>
                <a:lnTo>
                  <a:pt x="1369225" y="2489200"/>
                </a:lnTo>
                <a:lnTo>
                  <a:pt x="1315123" y="2540000"/>
                </a:lnTo>
                <a:lnTo>
                  <a:pt x="1267421" y="2578100"/>
                </a:lnTo>
                <a:lnTo>
                  <a:pt x="1226121" y="2603500"/>
                </a:lnTo>
                <a:lnTo>
                  <a:pt x="1191221" y="2628900"/>
                </a:lnTo>
                <a:lnTo>
                  <a:pt x="1162723" y="2641600"/>
                </a:lnTo>
                <a:lnTo>
                  <a:pt x="1117629" y="2667000"/>
                </a:lnTo>
                <a:lnTo>
                  <a:pt x="1068666" y="2679700"/>
                </a:lnTo>
                <a:lnTo>
                  <a:pt x="1015832" y="2692400"/>
                </a:lnTo>
                <a:lnTo>
                  <a:pt x="959128" y="2705100"/>
                </a:lnTo>
                <a:lnTo>
                  <a:pt x="1798933" y="2705100"/>
                </a:lnTo>
                <a:lnTo>
                  <a:pt x="1793981" y="2667000"/>
                </a:lnTo>
                <a:lnTo>
                  <a:pt x="1789348" y="2616200"/>
                </a:lnTo>
                <a:lnTo>
                  <a:pt x="1785035" y="2578100"/>
                </a:lnTo>
                <a:lnTo>
                  <a:pt x="1781041" y="2540000"/>
                </a:lnTo>
                <a:lnTo>
                  <a:pt x="1777367" y="2489200"/>
                </a:lnTo>
                <a:lnTo>
                  <a:pt x="1774012" y="2438400"/>
                </a:lnTo>
                <a:lnTo>
                  <a:pt x="1770977" y="2387600"/>
                </a:lnTo>
                <a:lnTo>
                  <a:pt x="1768261" y="2336800"/>
                </a:lnTo>
                <a:lnTo>
                  <a:pt x="1765864" y="2286000"/>
                </a:lnTo>
                <a:lnTo>
                  <a:pt x="1763787" y="2235200"/>
                </a:lnTo>
                <a:lnTo>
                  <a:pt x="1762030" y="2184400"/>
                </a:lnTo>
                <a:lnTo>
                  <a:pt x="1760592" y="2120900"/>
                </a:lnTo>
                <a:lnTo>
                  <a:pt x="1759473" y="2057400"/>
                </a:lnTo>
                <a:lnTo>
                  <a:pt x="1758674" y="1993900"/>
                </a:lnTo>
                <a:lnTo>
                  <a:pt x="1758195" y="1943100"/>
                </a:lnTo>
                <a:lnTo>
                  <a:pt x="1758088" y="1892300"/>
                </a:lnTo>
                <a:lnTo>
                  <a:pt x="1758158" y="1841500"/>
                </a:lnTo>
                <a:lnTo>
                  <a:pt x="1758773" y="1778000"/>
                </a:lnTo>
                <a:lnTo>
                  <a:pt x="1759696" y="1727200"/>
                </a:lnTo>
                <a:lnTo>
                  <a:pt x="1760987" y="1676400"/>
                </a:lnTo>
                <a:lnTo>
                  <a:pt x="1762648" y="1625600"/>
                </a:lnTo>
                <a:lnTo>
                  <a:pt x="1764678" y="1574800"/>
                </a:lnTo>
                <a:lnTo>
                  <a:pt x="1767076" y="1524000"/>
                </a:lnTo>
                <a:lnTo>
                  <a:pt x="1769844" y="1473200"/>
                </a:lnTo>
                <a:lnTo>
                  <a:pt x="1772981" y="1422400"/>
                </a:lnTo>
                <a:lnTo>
                  <a:pt x="1776487" y="1371600"/>
                </a:lnTo>
                <a:close/>
              </a:path>
              <a:path w="1854834" h="3048000">
                <a:moveTo>
                  <a:pt x="1685480" y="0"/>
                </a:moveTo>
                <a:lnTo>
                  <a:pt x="1640471" y="12700"/>
                </a:lnTo>
                <a:lnTo>
                  <a:pt x="1602180" y="25400"/>
                </a:lnTo>
                <a:lnTo>
                  <a:pt x="1570607" y="50800"/>
                </a:lnTo>
                <a:lnTo>
                  <a:pt x="1527612" y="114300"/>
                </a:lnTo>
                <a:lnTo>
                  <a:pt x="1516189" y="165100"/>
                </a:lnTo>
                <a:lnTo>
                  <a:pt x="1509542" y="228600"/>
                </a:lnTo>
                <a:lnTo>
                  <a:pt x="1506282" y="254000"/>
                </a:lnTo>
                <a:lnTo>
                  <a:pt x="1503063" y="292100"/>
                </a:lnTo>
                <a:lnTo>
                  <a:pt x="1499887" y="330200"/>
                </a:lnTo>
                <a:lnTo>
                  <a:pt x="1496752" y="368300"/>
                </a:lnTo>
                <a:lnTo>
                  <a:pt x="1493660" y="406400"/>
                </a:lnTo>
                <a:lnTo>
                  <a:pt x="1490610" y="444500"/>
                </a:lnTo>
                <a:lnTo>
                  <a:pt x="1487602" y="495300"/>
                </a:lnTo>
                <a:lnTo>
                  <a:pt x="1484636" y="546100"/>
                </a:lnTo>
                <a:lnTo>
                  <a:pt x="1481712" y="596900"/>
                </a:lnTo>
                <a:lnTo>
                  <a:pt x="1478831" y="647700"/>
                </a:lnTo>
                <a:lnTo>
                  <a:pt x="1475991" y="698500"/>
                </a:lnTo>
                <a:lnTo>
                  <a:pt x="1473194" y="762000"/>
                </a:lnTo>
                <a:lnTo>
                  <a:pt x="1470439" y="812800"/>
                </a:lnTo>
                <a:lnTo>
                  <a:pt x="1467727" y="876300"/>
                </a:lnTo>
                <a:lnTo>
                  <a:pt x="1465056" y="939800"/>
                </a:lnTo>
                <a:lnTo>
                  <a:pt x="1462428" y="1016000"/>
                </a:lnTo>
                <a:lnTo>
                  <a:pt x="1459842" y="1079500"/>
                </a:lnTo>
                <a:lnTo>
                  <a:pt x="1457298" y="1155700"/>
                </a:lnTo>
                <a:lnTo>
                  <a:pt x="1454797" y="1219200"/>
                </a:lnTo>
                <a:lnTo>
                  <a:pt x="1789111" y="1219200"/>
                </a:lnTo>
                <a:lnTo>
                  <a:pt x="1792740" y="1181100"/>
                </a:lnTo>
                <a:lnTo>
                  <a:pt x="1798507" y="1104900"/>
                </a:lnTo>
                <a:lnTo>
                  <a:pt x="1803993" y="1041400"/>
                </a:lnTo>
                <a:lnTo>
                  <a:pt x="1809197" y="965200"/>
                </a:lnTo>
                <a:lnTo>
                  <a:pt x="1814120" y="901700"/>
                </a:lnTo>
                <a:lnTo>
                  <a:pt x="1818762" y="850900"/>
                </a:lnTo>
                <a:lnTo>
                  <a:pt x="1823122" y="787400"/>
                </a:lnTo>
                <a:lnTo>
                  <a:pt x="1827202" y="723900"/>
                </a:lnTo>
                <a:lnTo>
                  <a:pt x="1830999" y="673100"/>
                </a:lnTo>
                <a:lnTo>
                  <a:pt x="1834516" y="622300"/>
                </a:lnTo>
                <a:lnTo>
                  <a:pt x="1837751" y="571500"/>
                </a:lnTo>
                <a:lnTo>
                  <a:pt x="1840705" y="520700"/>
                </a:lnTo>
                <a:lnTo>
                  <a:pt x="1843378" y="482600"/>
                </a:lnTo>
                <a:lnTo>
                  <a:pt x="1845769" y="444500"/>
                </a:lnTo>
                <a:lnTo>
                  <a:pt x="1847879" y="393700"/>
                </a:lnTo>
                <a:lnTo>
                  <a:pt x="1849707" y="355600"/>
                </a:lnTo>
                <a:lnTo>
                  <a:pt x="1851254" y="330200"/>
                </a:lnTo>
                <a:lnTo>
                  <a:pt x="1852520" y="292100"/>
                </a:lnTo>
                <a:lnTo>
                  <a:pt x="1853505" y="266700"/>
                </a:lnTo>
                <a:lnTo>
                  <a:pt x="1854208" y="228600"/>
                </a:lnTo>
                <a:lnTo>
                  <a:pt x="1854630" y="203200"/>
                </a:lnTo>
                <a:lnTo>
                  <a:pt x="1854771" y="177800"/>
                </a:lnTo>
                <a:lnTo>
                  <a:pt x="1850069" y="127000"/>
                </a:lnTo>
                <a:lnTo>
                  <a:pt x="1835962" y="88900"/>
                </a:lnTo>
                <a:lnTo>
                  <a:pt x="1812450" y="50800"/>
                </a:lnTo>
                <a:lnTo>
                  <a:pt x="1779532" y="25400"/>
                </a:lnTo>
                <a:lnTo>
                  <a:pt x="1737209" y="12700"/>
                </a:lnTo>
                <a:lnTo>
                  <a:pt x="16854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25992" y="4198728"/>
            <a:ext cx="6216650" cy="3079115"/>
          </a:xfrm>
          <a:custGeom>
            <a:avLst/>
            <a:gdLst/>
            <a:ahLst/>
            <a:cxnLst/>
            <a:rect l="l" t="t" r="r" b="b"/>
            <a:pathLst>
              <a:path w="6216650" h="3079115">
                <a:moveTo>
                  <a:pt x="938095" y="1017612"/>
                </a:moveTo>
                <a:lnTo>
                  <a:pt x="884087" y="1018919"/>
                </a:lnTo>
                <a:lnTo>
                  <a:pt x="831495" y="1022839"/>
                </a:lnTo>
                <a:lnTo>
                  <a:pt x="780319" y="1029373"/>
                </a:lnTo>
                <a:lnTo>
                  <a:pt x="730560" y="1038520"/>
                </a:lnTo>
                <a:lnTo>
                  <a:pt x="682216" y="1050281"/>
                </a:lnTo>
                <a:lnTo>
                  <a:pt x="635289" y="1064655"/>
                </a:lnTo>
                <a:lnTo>
                  <a:pt x="589778" y="1081643"/>
                </a:lnTo>
                <a:lnTo>
                  <a:pt x="545683" y="1101244"/>
                </a:lnTo>
                <a:lnTo>
                  <a:pt x="503005" y="1123458"/>
                </a:lnTo>
                <a:lnTo>
                  <a:pt x="461742" y="1148286"/>
                </a:lnTo>
                <a:lnTo>
                  <a:pt x="421896" y="1175728"/>
                </a:lnTo>
                <a:lnTo>
                  <a:pt x="383465" y="1205783"/>
                </a:lnTo>
                <a:lnTo>
                  <a:pt x="346451" y="1238451"/>
                </a:lnTo>
                <a:lnTo>
                  <a:pt x="310853" y="1273733"/>
                </a:lnTo>
                <a:lnTo>
                  <a:pt x="276672" y="1311628"/>
                </a:lnTo>
                <a:lnTo>
                  <a:pt x="243906" y="1352137"/>
                </a:lnTo>
                <a:lnTo>
                  <a:pt x="212556" y="1395260"/>
                </a:lnTo>
                <a:lnTo>
                  <a:pt x="185568" y="1435650"/>
                </a:lnTo>
                <a:lnTo>
                  <a:pt x="160411" y="1476825"/>
                </a:lnTo>
                <a:lnTo>
                  <a:pt x="137085" y="1518785"/>
                </a:lnTo>
                <a:lnTo>
                  <a:pt x="115590" y="1561530"/>
                </a:lnTo>
                <a:lnTo>
                  <a:pt x="95926" y="1605060"/>
                </a:lnTo>
                <a:lnTo>
                  <a:pt x="78093" y="1649375"/>
                </a:lnTo>
                <a:lnTo>
                  <a:pt x="62091" y="1694474"/>
                </a:lnTo>
                <a:lnTo>
                  <a:pt x="47920" y="1740358"/>
                </a:lnTo>
                <a:lnTo>
                  <a:pt x="35542" y="1787200"/>
                </a:lnTo>
                <a:lnTo>
                  <a:pt x="25072" y="1834481"/>
                </a:lnTo>
                <a:lnTo>
                  <a:pt x="16395" y="1882720"/>
                </a:lnTo>
                <a:lnTo>
                  <a:pt x="9549" y="1931743"/>
                </a:lnTo>
                <a:lnTo>
                  <a:pt x="4534" y="1981551"/>
                </a:lnTo>
                <a:lnTo>
                  <a:pt x="1351" y="2032143"/>
                </a:lnTo>
                <a:lnTo>
                  <a:pt x="0" y="2083520"/>
                </a:lnTo>
                <a:lnTo>
                  <a:pt x="479" y="2135682"/>
                </a:lnTo>
                <a:lnTo>
                  <a:pt x="3275" y="2192692"/>
                </a:lnTo>
                <a:lnTo>
                  <a:pt x="8187" y="2248131"/>
                </a:lnTo>
                <a:lnTo>
                  <a:pt x="15215" y="2301998"/>
                </a:lnTo>
                <a:lnTo>
                  <a:pt x="24360" y="2354295"/>
                </a:lnTo>
                <a:lnTo>
                  <a:pt x="35621" y="2405020"/>
                </a:lnTo>
                <a:lnTo>
                  <a:pt x="48999" y="2454175"/>
                </a:lnTo>
                <a:lnTo>
                  <a:pt x="64493" y="2501758"/>
                </a:lnTo>
                <a:lnTo>
                  <a:pt x="82104" y="2547771"/>
                </a:lnTo>
                <a:lnTo>
                  <a:pt x="101832" y="2592213"/>
                </a:lnTo>
                <a:lnTo>
                  <a:pt x="123677" y="2635084"/>
                </a:lnTo>
                <a:lnTo>
                  <a:pt x="147638" y="2676384"/>
                </a:lnTo>
                <a:lnTo>
                  <a:pt x="173716" y="2716113"/>
                </a:lnTo>
                <a:lnTo>
                  <a:pt x="201911" y="2754272"/>
                </a:lnTo>
                <a:lnTo>
                  <a:pt x="232223" y="2790860"/>
                </a:lnTo>
                <a:lnTo>
                  <a:pt x="264652" y="2825877"/>
                </a:lnTo>
                <a:lnTo>
                  <a:pt x="302775" y="2862721"/>
                </a:lnTo>
                <a:lnTo>
                  <a:pt x="342113" y="2896361"/>
                </a:lnTo>
                <a:lnTo>
                  <a:pt x="382666" y="2926798"/>
                </a:lnTo>
                <a:lnTo>
                  <a:pt x="424434" y="2954032"/>
                </a:lnTo>
                <a:lnTo>
                  <a:pt x="467416" y="2978061"/>
                </a:lnTo>
                <a:lnTo>
                  <a:pt x="511613" y="2998887"/>
                </a:lnTo>
                <a:lnTo>
                  <a:pt x="557024" y="3016509"/>
                </a:lnTo>
                <a:lnTo>
                  <a:pt x="603650" y="3030927"/>
                </a:lnTo>
                <a:lnTo>
                  <a:pt x="651490" y="3042141"/>
                </a:lnTo>
                <a:lnTo>
                  <a:pt x="700544" y="3050151"/>
                </a:lnTo>
                <a:lnTo>
                  <a:pt x="750812" y="3054957"/>
                </a:lnTo>
                <a:lnTo>
                  <a:pt x="802294" y="3056559"/>
                </a:lnTo>
                <a:lnTo>
                  <a:pt x="853944" y="3055088"/>
                </a:lnTo>
                <a:lnTo>
                  <a:pt x="904222" y="3050673"/>
                </a:lnTo>
                <a:lnTo>
                  <a:pt x="953128" y="3043314"/>
                </a:lnTo>
                <a:lnTo>
                  <a:pt x="1000662" y="3033012"/>
                </a:lnTo>
                <a:lnTo>
                  <a:pt x="1046823" y="3019767"/>
                </a:lnTo>
                <a:lnTo>
                  <a:pt x="1091612" y="3003578"/>
                </a:lnTo>
                <a:lnTo>
                  <a:pt x="1135028" y="2984446"/>
                </a:lnTo>
                <a:lnTo>
                  <a:pt x="1177072" y="2962370"/>
                </a:lnTo>
                <a:lnTo>
                  <a:pt x="1217744" y="2937351"/>
                </a:lnTo>
                <a:lnTo>
                  <a:pt x="1257043" y="2909388"/>
                </a:lnTo>
                <a:lnTo>
                  <a:pt x="1294970" y="2878481"/>
                </a:lnTo>
                <a:lnTo>
                  <a:pt x="1331524" y="2844631"/>
                </a:lnTo>
                <a:lnTo>
                  <a:pt x="1366705" y="2807838"/>
                </a:lnTo>
                <a:lnTo>
                  <a:pt x="1400514" y="2768100"/>
                </a:lnTo>
                <a:lnTo>
                  <a:pt x="1432950" y="2725420"/>
                </a:lnTo>
                <a:lnTo>
                  <a:pt x="1460070" y="2685939"/>
                </a:lnTo>
                <a:lnTo>
                  <a:pt x="1463296" y="2680766"/>
                </a:lnTo>
                <a:lnTo>
                  <a:pt x="802294" y="2680766"/>
                </a:lnTo>
                <a:lnTo>
                  <a:pt x="755862" y="2678223"/>
                </a:lnTo>
                <a:lnTo>
                  <a:pt x="711176" y="2670593"/>
                </a:lnTo>
                <a:lnTo>
                  <a:pt x="668236" y="2657875"/>
                </a:lnTo>
                <a:lnTo>
                  <a:pt x="627042" y="2640070"/>
                </a:lnTo>
                <a:lnTo>
                  <a:pt x="587594" y="2617177"/>
                </a:lnTo>
                <a:lnTo>
                  <a:pt x="549893" y="2589197"/>
                </a:lnTo>
                <a:lnTo>
                  <a:pt x="513940" y="2556129"/>
                </a:lnTo>
                <a:lnTo>
                  <a:pt x="483095" y="2521172"/>
                </a:lnTo>
                <a:lnTo>
                  <a:pt x="455878" y="2483276"/>
                </a:lnTo>
                <a:lnTo>
                  <a:pt x="432291" y="2442439"/>
                </a:lnTo>
                <a:lnTo>
                  <a:pt x="412333" y="2398662"/>
                </a:lnTo>
                <a:lnTo>
                  <a:pt x="396004" y="2351945"/>
                </a:lnTo>
                <a:lnTo>
                  <a:pt x="383304" y="2302288"/>
                </a:lnTo>
                <a:lnTo>
                  <a:pt x="374233" y="2249692"/>
                </a:lnTo>
                <a:lnTo>
                  <a:pt x="368790" y="2194157"/>
                </a:lnTo>
                <a:lnTo>
                  <a:pt x="366976" y="2135682"/>
                </a:lnTo>
                <a:lnTo>
                  <a:pt x="368185" y="2082328"/>
                </a:lnTo>
                <a:lnTo>
                  <a:pt x="371812" y="2030164"/>
                </a:lnTo>
                <a:lnTo>
                  <a:pt x="377857" y="1979190"/>
                </a:lnTo>
                <a:lnTo>
                  <a:pt x="386320" y="1929407"/>
                </a:lnTo>
                <a:lnTo>
                  <a:pt x="397202" y="1880814"/>
                </a:lnTo>
                <a:lnTo>
                  <a:pt x="410502" y="1833412"/>
                </a:lnTo>
                <a:lnTo>
                  <a:pt x="426291" y="1787027"/>
                </a:lnTo>
                <a:lnTo>
                  <a:pt x="444359" y="1742180"/>
                </a:lnTo>
                <a:lnTo>
                  <a:pt x="464916" y="1698350"/>
                </a:lnTo>
                <a:lnTo>
                  <a:pt x="487892" y="1655711"/>
                </a:lnTo>
                <a:lnTo>
                  <a:pt x="516629" y="1610203"/>
                </a:lnTo>
                <a:lnTo>
                  <a:pt x="547451" y="1568964"/>
                </a:lnTo>
                <a:lnTo>
                  <a:pt x="580097" y="1532286"/>
                </a:lnTo>
                <a:lnTo>
                  <a:pt x="614830" y="1499877"/>
                </a:lnTo>
                <a:lnTo>
                  <a:pt x="651561" y="1471833"/>
                </a:lnTo>
                <a:lnTo>
                  <a:pt x="690290" y="1448156"/>
                </a:lnTo>
                <a:lnTo>
                  <a:pt x="731018" y="1428844"/>
                </a:lnTo>
                <a:lnTo>
                  <a:pt x="773745" y="1413899"/>
                </a:lnTo>
                <a:lnTo>
                  <a:pt x="818469" y="1403320"/>
                </a:lnTo>
                <a:lnTo>
                  <a:pt x="865193" y="1397107"/>
                </a:lnTo>
                <a:lnTo>
                  <a:pt x="913914" y="1395260"/>
                </a:lnTo>
                <a:lnTo>
                  <a:pt x="1521348" y="1395260"/>
                </a:lnTo>
                <a:lnTo>
                  <a:pt x="1501784" y="1358061"/>
                </a:lnTo>
                <a:lnTo>
                  <a:pt x="1473491" y="1311164"/>
                </a:lnTo>
                <a:lnTo>
                  <a:pt x="1443357" y="1267739"/>
                </a:lnTo>
                <a:lnTo>
                  <a:pt x="1411381" y="1227789"/>
                </a:lnTo>
                <a:lnTo>
                  <a:pt x="1377563" y="1191313"/>
                </a:lnTo>
                <a:lnTo>
                  <a:pt x="1341903" y="1158310"/>
                </a:lnTo>
                <a:lnTo>
                  <a:pt x="1304402" y="1128781"/>
                </a:lnTo>
                <a:lnTo>
                  <a:pt x="1265059" y="1102726"/>
                </a:lnTo>
                <a:lnTo>
                  <a:pt x="1223875" y="1080145"/>
                </a:lnTo>
                <a:lnTo>
                  <a:pt x="1180849" y="1061038"/>
                </a:lnTo>
                <a:lnTo>
                  <a:pt x="1135982" y="1045405"/>
                </a:lnTo>
                <a:lnTo>
                  <a:pt x="1089272" y="1033246"/>
                </a:lnTo>
                <a:lnTo>
                  <a:pt x="1040721" y="1024561"/>
                </a:lnTo>
                <a:lnTo>
                  <a:pt x="990329" y="1019349"/>
                </a:lnTo>
                <a:lnTo>
                  <a:pt x="938095" y="1017612"/>
                </a:lnTo>
                <a:close/>
              </a:path>
              <a:path w="6216650" h="3079115">
                <a:moveTo>
                  <a:pt x="1521348" y="1395260"/>
                </a:moveTo>
                <a:lnTo>
                  <a:pt x="913914" y="1395260"/>
                </a:lnTo>
                <a:lnTo>
                  <a:pt x="954297" y="1397241"/>
                </a:lnTo>
                <a:lnTo>
                  <a:pt x="992475" y="1402814"/>
                </a:lnTo>
                <a:lnTo>
                  <a:pt x="1062219" y="1424729"/>
                </a:lnTo>
                <a:lnTo>
                  <a:pt x="1123145" y="1461006"/>
                </a:lnTo>
                <a:lnTo>
                  <a:pt x="1175253" y="1511645"/>
                </a:lnTo>
                <a:lnTo>
                  <a:pt x="1198000" y="1542350"/>
                </a:lnTo>
                <a:lnTo>
                  <a:pt x="1218543" y="1576646"/>
                </a:lnTo>
                <a:lnTo>
                  <a:pt x="1236892" y="1614561"/>
                </a:lnTo>
                <a:lnTo>
                  <a:pt x="1253015" y="1656008"/>
                </a:lnTo>
                <a:lnTo>
                  <a:pt x="1266944" y="1701075"/>
                </a:lnTo>
                <a:lnTo>
                  <a:pt x="1278669" y="1749732"/>
                </a:lnTo>
                <a:lnTo>
                  <a:pt x="1288189" y="1801980"/>
                </a:lnTo>
                <a:lnTo>
                  <a:pt x="1295505" y="1857818"/>
                </a:lnTo>
                <a:lnTo>
                  <a:pt x="1300617" y="1917247"/>
                </a:lnTo>
                <a:lnTo>
                  <a:pt x="1303474" y="1979190"/>
                </a:lnTo>
                <a:lnTo>
                  <a:pt x="1304226" y="2046876"/>
                </a:lnTo>
                <a:lnTo>
                  <a:pt x="1302724" y="2117077"/>
                </a:lnTo>
                <a:lnTo>
                  <a:pt x="1298821" y="2174840"/>
                </a:lnTo>
                <a:lnTo>
                  <a:pt x="1291242" y="2229893"/>
                </a:lnTo>
                <a:lnTo>
                  <a:pt x="1279987" y="2282240"/>
                </a:lnTo>
                <a:lnTo>
                  <a:pt x="1265059" y="2331869"/>
                </a:lnTo>
                <a:lnTo>
                  <a:pt x="1246456" y="2378791"/>
                </a:lnTo>
                <a:lnTo>
                  <a:pt x="1224178" y="2423003"/>
                </a:lnTo>
                <a:lnTo>
                  <a:pt x="1198226" y="2464505"/>
                </a:lnTo>
                <a:lnTo>
                  <a:pt x="1168600" y="2503296"/>
                </a:lnTo>
                <a:lnTo>
                  <a:pt x="1135300" y="2539377"/>
                </a:lnTo>
                <a:lnTo>
                  <a:pt x="1099573" y="2572515"/>
                </a:lnTo>
                <a:lnTo>
                  <a:pt x="1062160" y="2601235"/>
                </a:lnTo>
                <a:lnTo>
                  <a:pt x="1023062" y="2625536"/>
                </a:lnTo>
                <a:lnTo>
                  <a:pt x="982280" y="2645419"/>
                </a:lnTo>
                <a:lnTo>
                  <a:pt x="939812" y="2660883"/>
                </a:lnTo>
                <a:lnTo>
                  <a:pt x="895658" y="2671929"/>
                </a:lnTo>
                <a:lnTo>
                  <a:pt x="849819" y="2678557"/>
                </a:lnTo>
                <a:lnTo>
                  <a:pt x="802294" y="2680766"/>
                </a:lnTo>
                <a:lnTo>
                  <a:pt x="1463296" y="2680766"/>
                </a:lnTo>
                <a:lnTo>
                  <a:pt x="1485370" y="2645383"/>
                </a:lnTo>
                <a:lnTo>
                  <a:pt x="1508852" y="2603752"/>
                </a:lnTo>
                <a:lnTo>
                  <a:pt x="1530514" y="2561047"/>
                </a:lnTo>
                <a:lnTo>
                  <a:pt x="1550358" y="2517267"/>
                </a:lnTo>
                <a:lnTo>
                  <a:pt x="1568382" y="2472411"/>
                </a:lnTo>
                <a:lnTo>
                  <a:pt x="1584588" y="2426481"/>
                </a:lnTo>
                <a:lnTo>
                  <a:pt x="1598974" y="2379476"/>
                </a:lnTo>
                <a:lnTo>
                  <a:pt x="1611542" y="2331395"/>
                </a:lnTo>
                <a:lnTo>
                  <a:pt x="1622291" y="2282236"/>
                </a:lnTo>
                <a:lnTo>
                  <a:pt x="1631220" y="2232010"/>
                </a:lnTo>
                <a:lnTo>
                  <a:pt x="1638331" y="2180705"/>
                </a:lnTo>
                <a:lnTo>
                  <a:pt x="1643622" y="2128325"/>
                </a:lnTo>
                <a:lnTo>
                  <a:pt x="1647095" y="2074871"/>
                </a:lnTo>
                <a:lnTo>
                  <a:pt x="1648749" y="2020341"/>
                </a:lnTo>
                <a:lnTo>
                  <a:pt x="1648739" y="1965633"/>
                </a:lnTo>
                <a:lnTo>
                  <a:pt x="1647117" y="1912063"/>
                </a:lnTo>
                <a:lnTo>
                  <a:pt x="1643880" y="1859632"/>
                </a:lnTo>
                <a:lnTo>
                  <a:pt x="1639031" y="1808340"/>
                </a:lnTo>
                <a:lnTo>
                  <a:pt x="1632567" y="1758187"/>
                </a:lnTo>
                <a:lnTo>
                  <a:pt x="1624490" y="1709173"/>
                </a:lnTo>
                <a:lnTo>
                  <a:pt x="1614800" y="1661298"/>
                </a:lnTo>
                <a:lnTo>
                  <a:pt x="1603488" y="1614532"/>
                </a:lnTo>
                <a:lnTo>
                  <a:pt x="1590578" y="1568964"/>
                </a:lnTo>
                <a:lnTo>
                  <a:pt x="1576047" y="1524505"/>
                </a:lnTo>
                <a:lnTo>
                  <a:pt x="1559902" y="1481186"/>
                </a:lnTo>
                <a:lnTo>
                  <a:pt x="1542143" y="1439005"/>
                </a:lnTo>
                <a:lnTo>
                  <a:pt x="1522771" y="1397964"/>
                </a:lnTo>
                <a:lnTo>
                  <a:pt x="1521348" y="1395260"/>
                </a:lnTo>
                <a:close/>
              </a:path>
              <a:path w="6216650" h="3079115">
                <a:moveTo>
                  <a:pt x="3595678" y="1333868"/>
                </a:moveTo>
                <a:lnTo>
                  <a:pt x="3141215" y="1333868"/>
                </a:lnTo>
                <a:lnTo>
                  <a:pt x="3169494" y="1337886"/>
                </a:lnTo>
                <a:lnTo>
                  <a:pt x="3194795" y="1349941"/>
                </a:lnTo>
                <a:lnTo>
                  <a:pt x="3236468" y="1398162"/>
                </a:lnTo>
                <a:lnTo>
                  <a:pt x="3252840" y="1434328"/>
                </a:lnTo>
                <a:lnTo>
                  <a:pt x="3266234" y="1478530"/>
                </a:lnTo>
                <a:lnTo>
                  <a:pt x="3276652" y="1530770"/>
                </a:lnTo>
                <a:lnTo>
                  <a:pt x="3284093" y="1591046"/>
                </a:lnTo>
                <a:lnTo>
                  <a:pt x="3288558" y="1659359"/>
                </a:lnTo>
                <a:lnTo>
                  <a:pt x="3289956" y="1731097"/>
                </a:lnTo>
                <a:lnTo>
                  <a:pt x="3290021" y="1737575"/>
                </a:lnTo>
                <a:lnTo>
                  <a:pt x="3289639" y="1766286"/>
                </a:lnTo>
                <a:lnTo>
                  <a:pt x="3288417" y="1805935"/>
                </a:lnTo>
                <a:lnTo>
                  <a:pt x="3286381" y="1854654"/>
                </a:lnTo>
                <a:lnTo>
                  <a:pt x="3280682" y="1970230"/>
                </a:lnTo>
                <a:lnTo>
                  <a:pt x="3278651" y="2018949"/>
                </a:lnTo>
                <a:lnTo>
                  <a:pt x="3277434" y="2058597"/>
                </a:lnTo>
                <a:lnTo>
                  <a:pt x="3277028" y="2089175"/>
                </a:lnTo>
                <a:lnTo>
                  <a:pt x="3277435" y="2137050"/>
                </a:lnTo>
                <a:lnTo>
                  <a:pt x="3278655" y="2185797"/>
                </a:lnTo>
                <a:lnTo>
                  <a:pt x="3280688" y="2235415"/>
                </a:lnTo>
                <a:lnTo>
                  <a:pt x="3283536" y="2285906"/>
                </a:lnTo>
                <a:lnTo>
                  <a:pt x="3287196" y="2337269"/>
                </a:lnTo>
                <a:lnTo>
                  <a:pt x="3291671" y="2389504"/>
                </a:lnTo>
                <a:lnTo>
                  <a:pt x="3296960" y="2442611"/>
                </a:lnTo>
                <a:lnTo>
                  <a:pt x="3303063" y="2496591"/>
                </a:lnTo>
                <a:lnTo>
                  <a:pt x="3355159" y="2904007"/>
                </a:lnTo>
                <a:lnTo>
                  <a:pt x="3365854" y="2957442"/>
                </a:lnTo>
                <a:lnTo>
                  <a:pt x="3384302" y="3001162"/>
                </a:lnTo>
                <a:lnTo>
                  <a:pt x="3410501" y="3035166"/>
                </a:lnTo>
                <a:lnTo>
                  <a:pt x="3444452" y="3059455"/>
                </a:lnTo>
                <a:lnTo>
                  <a:pt x="3486156" y="3074028"/>
                </a:lnTo>
                <a:lnTo>
                  <a:pt x="3535613" y="3078886"/>
                </a:lnTo>
                <a:lnTo>
                  <a:pt x="3573923" y="3075688"/>
                </a:lnTo>
                <a:lnTo>
                  <a:pt x="3640426" y="3050104"/>
                </a:lnTo>
                <a:lnTo>
                  <a:pt x="3691821" y="3000224"/>
                </a:lnTo>
                <a:lnTo>
                  <a:pt x="3718330" y="2933720"/>
                </a:lnTo>
                <a:lnTo>
                  <a:pt x="3721643" y="2894711"/>
                </a:lnTo>
                <a:lnTo>
                  <a:pt x="3721018" y="2855134"/>
                </a:lnTo>
                <a:lnTo>
                  <a:pt x="3719143" y="2812679"/>
                </a:lnTo>
                <a:lnTo>
                  <a:pt x="3716018" y="2767346"/>
                </a:lnTo>
                <a:lnTo>
                  <a:pt x="3711643" y="2719136"/>
                </a:lnTo>
                <a:lnTo>
                  <a:pt x="3706019" y="2668048"/>
                </a:lnTo>
                <a:lnTo>
                  <a:pt x="3699145" y="2614083"/>
                </a:lnTo>
                <a:lnTo>
                  <a:pt x="3691022" y="2557239"/>
                </a:lnTo>
                <a:lnTo>
                  <a:pt x="3672274" y="2437772"/>
                </a:lnTo>
                <a:lnTo>
                  <a:pt x="3664148" y="2380844"/>
                </a:lnTo>
                <a:lnTo>
                  <a:pt x="3657272" y="2326735"/>
                </a:lnTo>
                <a:lnTo>
                  <a:pt x="3651647" y="2275446"/>
                </a:lnTo>
                <a:lnTo>
                  <a:pt x="3647271" y="2226976"/>
                </a:lnTo>
                <a:lnTo>
                  <a:pt x="3644146" y="2181325"/>
                </a:lnTo>
                <a:lnTo>
                  <a:pt x="3642270" y="2138494"/>
                </a:lnTo>
                <a:lnTo>
                  <a:pt x="3641645" y="2098484"/>
                </a:lnTo>
                <a:lnTo>
                  <a:pt x="3643512" y="1925459"/>
                </a:lnTo>
                <a:lnTo>
                  <a:pt x="3643402" y="1734259"/>
                </a:lnTo>
                <a:lnTo>
                  <a:pt x="3641297" y="1670788"/>
                </a:lnTo>
                <a:lnTo>
                  <a:pt x="3637631" y="1607349"/>
                </a:lnTo>
                <a:lnTo>
                  <a:pt x="3632514" y="1547260"/>
                </a:lnTo>
                <a:lnTo>
                  <a:pt x="3625947" y="1490519"/>
                </a:lnTo>
                <a:lnTo>
                  <a:pt x="3617928" y="1437127"/>
                </a:lnTo>
                <a:lnTo>
                  <a:pt x="3608459" y="1387083"/>
                </a:lnTo>
                <a:lnTo>
                  <a:pt x="3597539" y="1340388"/>
                </a:lnTo>
                <a:lnTo>
                  <a:pt x="3595678" y="1333868"/>
                </a:lnTo>
                <a:close/>
              </a:path>
              <a:path w="6216650" h="3079115">
                <a:moveTo>
                  <a:pt x="2305923" y="915289"/>
                </a:moveTo>
                <a:lnTo>
                  <a:pt x="2234065" y="928081"/>
                </a:lnTo>
                <a:lnTo>
                  <a:pt x="2174770" y="966457"/>
                </a:lnTo>
                <a:lnTo>
                  <a:pt x="2135000" y="1024823"/>
                </a:lnTo>
                <a:lnTo>
                  <a:pt x="2121747" y="1097610"/>
                </a:lnTo>
                <a:lnTo>
                  <a:pt x="2122154" y="1130980"/>
                </a:lnTo>
                <a:lnTo>
                  <a:pt x="2123375" y="1171560"/>
                </a:lnTo>
                <a:lnTo>
                  <a:pt x="2125461" y="1220393"/>
                </a:lnTo>
                <a:lnTo>
                  <a:pt x="2131100" y="1329338"/>
                </a:lnTo>
                <a:lnTo>
                  <a:pt x="2133136" y="1377126"/>
                </a:lnTo>
                <a:lnTo>
                  <a:pt x="2134358" y="1417705"/>
                </a:lnTo>
                <a:lnTo>
                  <a:pt x="2134765" y="1451076"/>
                </a:lnTo>
                <a:lnTo>
                  <a:pt x="2134470" y="1492229"/>
                </a:lnTo>
                <a:lnTo>
                  <a:pt x="2133667" y="1534291"/>
                </a:lnTo>
                <a:lnTo>
                  <a:pt x="2132337" y="1579359"/>
                </a:lnTo>
                <a:lnTo>
                  <a:pt x="2130449" y="1628035"/>
                </a:lnTo>
                <a:lnTo>
                  <a:pt x="2128021" y="1679668"/>
                </a:lnTo>
                <a:lnTo>
                  <a:pt x="2124852" y="1737575"/>
                </a:lnTo>
                <a:lnTo>
                  <a:pt x="2121547" y="1791808"/>
                </a:lnTo>
                <a:lnTo>
                  <a:pt x="2117501" y="1852315"/>
                </a:lnTo>
                <a:lnTo>
                  <a:pt x="2112915" y="1915780"/>
                </a:lnTo>
                <a:lnTo>
                  <a:pt x="2102665" y="2048629"/>
                </a:lnTo>
                <a:lnTo>
                  <a:pt x="2098079" y="2112097"/>
                </a:lnTo>
                <a:lnTo>
                  <a:pt x="2094033" y="2172606"/>
                </a:lnTo>
                <a:lnTo>
                  <a:pt x="2090526" y="2230156"/>
                </a:lnTo>
                <a:lnTo>
                  <a:pt x="2087505" y="2285906"/>
                </a:lnTo>
                <a:lnTo>
                  <a:pt x="2085097" y="2337269"/>
                </a:lnTo>
                <a:lnTo>
                  <a:pt x="2083243" y="2385059"/>
                </a:lnTo>
                <a:lnTo>
                  <a:pt x="2081894" y="2430778"/>
                </a:lnTo>
                <a:lnTo>
                  <a:pt x="2081085" y="2473539"/>
                </a:lnTo>
                <a:lnTo>
                  <a:pt x="2080815" y="2513342"/>
                </a:lnTo>
                <a:lnTo>
                  <a:pt x="2081570" y="2544731"/>
                </a:lnTo>
                <a:lnTo>
                  <a:pt x="2083836" y="2583100"/>
                </a:lnTo>
                <a:lnTo>
                  <a:pt x="2087614" y="2628446"/>
                </a:lnTo>
                <a:lnTo>
                  <a:pt x="2098197" y="2733092"/>
                </a:lnTo>
                <a:lnTo>
                  <a:pt x="2101975" y="2778439"/>
                </a:lnTo>
                <a:lnTo>
                  <a:pt x="2104241" y="2816808"/>
                </a:lnTo>
                <a:lnTo>
                  <a:pt x="2104996" y="2848203"/>
                </a:lnTo>
                <a:lnTo>
                  <a:pt x="2108137" y="2888081"/>
                </a:lnTo>
                <a:lnTo>
                  <a:pt x="2133253" y="2955984"/>
                </a:lnTo>
                <a:lnTo>
                  <a:pt x="2182319" y="3006792"/>
                </a:lnTo>
                <a:lnTo>
                  <a:pt x="2248365" y="3032842"/>
                </a:lnTo>
                <a:lnTo>
                  <a:pt x="2287317" y="3036100"/>
                </a:lnTo>
                <a:lnTo>
                  <a:pt x="2325510" y="3032842"/>
                </a:lnTo>
                <a:lnTo>
                  <a:pt x="2391086" y="3006792"/>
                </a:lnTo>
                <a:lnTo>
                  <a:pt x="2440854" y="2955984"/>
                </a:lnTo>
                <a:lnTo>
                  <a:pt x="2466430" y="2888081"/>
                </a:lnTo>
                <a:lnTo>
                  <a:pt x="2469626" y="2848203"/>
                </a:lnTo>
                <a:lnTo>
                  <a:pt x="2468928" y="2816808"/>
                </a:lnTo>
                <a:lnTo>
                  <a:pt x="2466835" y="2778439"/>
                </a:lnTo>
                <a:lnTo>
                  <a:pt x="2463347" y="2733092"/>
                </a:lnTo>
                <a:lnTo>
                  <a:pt x="2453581" y="2628446"/>
                </a:lnTo>
                <a:lnTo>
                  <a:pt x="2450096" y="2583100"/>
                </a:lnTo>
                <a:lnTo>
                  <a:pt x="2448008" y="2544731"/>
                </a:lnTo>
                <a:lnTo>
                  <a:pt x="2447312" y="2513342"/>
                </a:lnTo>
                <a:lnTo>
                  <a:pt x="2448008" y="2469273"/>
                </a:lnTo>
                <a:lnTo>
                  <a:pt x="2450096" y="2424506"/>
                </a:lnTo>
                <a:lnTo>
                  <a:pt x="2453581" y="2379043"/>
                </a:lnTo>
                <a:lnTo>
                  <a:pt x="2458463" y="2332888"/>
                </a:lnTo>
                <a:lnTo>
                  <a:pt x="2464395" y="2280331"/>
                </a:lnTo>
                <a:lnTo>
                  <a:pt x="2469162" y="2232426"/>
                </a:lnTo>
                <a:lnTo>
                  <a:pt x="2472768" y="2189172"/>
                </a:lnTo>
                <a:lnTo>
                  <a:pt x="2475214" y="2150567"/>
                </a:lnTo>
                <a:lnTo>
                  <a:pt x="2490537" y="2098324"/>
                </a:lnTo>
                <a:lnTo>
                  <a:pt x="2506740" y="2047489"/>
                </a:lnTo>
                <a:lnTo>
                  <a:pt x="2523824" y="1998064"/>
                </a:lnTo>
                <a:lnTo>
                  <a:pt x="2541789" y="1950047"/>
                </a:lnTo>
                <a:lnTo>
                  <a:pt x="2560634" y="1903439"/>
                </a:lnTo>
                <a:lnTo>
                  <a:pt x="2580360" y="1858240"/>
                </a:lnTo>
                <a:lnTo>
                  <a:pt x="2600967" y="1814450"/>
                </a:lnTo>
                <a:lnTo>
                  <a:pt x="2622455" y="1772069"/>
                </a:lnTo>
                <a:lnTo>
                  <a:pt x="2644824" y="1731097"/>
                </a:lnTo>
                <a:lnTo>
                  <a:pt x="2668073" y="1691534"/>
                </a:lnTo>
                <a:lnTo>
                  <a:pt x="2692204" y="1653381"/>
                </a:lnTo>
                <a:lnTo>
                  <a:pt x="2717215" y="1616637"/>
                </a:lnTo>
                <a:lnTo>
                  <a:pt x="2743108" y="1581302"/>
                </a:lnTo>
                <a:lnTo>
                  <a:pt x="2781242" y="1534291"/>
                </a:lnTo>
                <a:lnTo>
                  <a:pt x="2819749" y="1492229"/>
                </a:lnTo>
                <a:lnTo>
                  <a:pt x="2858630" y="1455114"/>
                </a:lnTo>
                <a:lnTo>
                  <a:pt x="2897883" y="1422948"/>
                </a:lnTo>
                <a:lnTo>
                  <a:pt x="2937508" y="1395730"/>
                </a:lnTo>
                <a:lnTo>
                  <a:pt x="2975099" y="1374800"/>
                </a:lnTo>
                <a:lnTo>
                  <a:pt x="2499395" y="1374800"/>
                </a:lnTo>
                <a:lnTo>
                  <a:pt x="2493819" y="1157135"/>
                </a:lnTo>
                <a:lnTo>
                  <a:pt x="2485884" y="1092973"/>
                </a:lnTo>
                <a:lnTo>
                  <a:pt x="2471645" y="1038681"/>
                </a:lnTo>
                <a:lnTo>
                  <a:pt x="2451105" y="994260"/>
                </a:lnTo>
                <a:lnTo>
                  <a:pt x="2424262" y="959711"/>
                </a:lnTo>
                <a:lnTo>
                  <a:pt x="2391117" y="935032"/>
                </a:lnTo>
                <a:lnTo>
                  <a:pt x="2351671" y="920224"/>
                </a:lnTo>
                <a:lnTo>
                  <a:pt x="2305923" y="915289"/>
                </a:lnTo>
                <a:close/>
              </a:path>
              <a:path w="6216650" h="3079115">
                <a:moveTo>
                  <a:pt x="3141215" y="958088"/>
                </a:moveTo>
                <a:lnTo>
                  <a:pt x="3100120" y="959715"/>
                </a:lnTo>
                <a:lnTo>
                  <a:pt x="3059156" y="964598"/>
                </a:lnTo>
                <a:lnTo>
                  <a:pt x="3018323" y="972737"/>
                </a:lnTo>
                <a:lnTo>
                  <a:pt x="2977621" y="984131"/>
                </a:lnTo>
                <a:lnTo>
                  <a:pt x="2937049" y="998781"/>
                </a:lnTo>
                <a:lnTo>
                  <a:pt x="2896608" y="1016687"/>
                </a:lnTo>
                <a:lnTo>
                  <a:pt x="2856298" y="1037847"/>
                </a:lnTo>
                <a:lnTo>
                  <a:pt x="2816118" y="1062264"/>
                </a:lnTo>
                <a:lnTo>
                  <a:pt x="2776070" y="1089936"/>
                </a:lnTo>
                <a:lnTo>
                  <a:pt x="2736152" y="1120864"/>
                </a:lnTo>
                <a:lnTo>
                  <a:pt x="2696365" y="1155047"/>
                </a:lnTo>
                <a:lnTo>
                  <a:pt x="2656709" y="1192486"/>
                </a:lnTo>
                <a:lnTo>
                  <a:pt x="2617184" y="1233181"/>
                </a:lnTo>
                <a:lnTo>
                  <a:pt x="2577790" y="1277132"/>
                </a:lnTo>
                <a:lnTo>
                  <a:pt x="2538527" y="1324338"/>
                </a:lnTo>
                <a:lnTo>
                  <a:pt x="2499395" y="1374800"/>
                </a:lnTo>
                <a:lnTo>
                  <a:pt x="2975099" y="1374800"/>
                </a:lnTo>
                <a:lnTo>
                  <a:pt x="2977506" y="1373460"/>
                </a:lnTo>
                <a:lnTo>
                  <a:pt x="3017876" y="1356138"/>
                </a:lnTo>
                <a:lnTo>
                  <a:pt x="3058617" y="1343766"/>
                </a:lnTo>
                <a:lnTo>
                  <a:pt x="3099730" y="1336342"/>
                </a:lnTo>
                <a:lnTo>
                  <a:pt x="3141215" y="1333868"/>
                </a:lnTo>
                <a:lnTo>
                  <a:pt x="3595678" y="1333868"/>
                </a:lnTo>
                <a:lnTo>
                  <a:pt x="3585167" y="1297041"/>
                </a:lnTo>
                <a:lnTo>
                  <a:pt x="3571346" y="1257043"/>
                </a:lnTo>
                <a:lnTo>
                  <a:pt x="3556073" y="1220393"/>
                </a:lnTo>
                <a:lnTo>
                  <a:pt x="3533273" y="1174867"/>
                </a:lnTo>
                <a:lnTo>
                  <a:pt x="3507490" y="1133678"/>
                </a:lnTo>
                <a:lnTo>
                  <a:pt x="3478724" y="1096824"/>
                </a:lnTo>
                <a:lnTo>
                  <a:pt x="3446975" y="1064307"/>
                </a:lnTo>
                <a:lnTo>
                  <a:pt x="3412243" y="1036125"/>
                </a:lnTo>
                <a:lnTo>
                  <a:pt x="3374529" y="1012280"/>
                </a:lnTo>
                <a:lnTo>
                  <a:pt x="3333831" y="992770"/>
                </a:lnTo>
                <a:lnTo>
                  <a:pt x="3290151" y="977596"/>
                </a:lnTo>
                <a:lnTo>
                  <a:pt x="3243488" y="966758"/>
                </a:lnTo>
                <a:lnTo>
                  <a:pt x="3193843" y="960255"/>
                </a:lnTo>
                <a:lnTo>
                  <a:pt x="3141215" y="958088"/>
                </a:lnTo>
                <a:close/>
              </a:path>
              <a:path w="6216650" h="3079115">
                <a:moveTo>
                  <a:pt x="4207811" y="0"/>
                </a:moveTo>
                <a:lnTo>
                  <a:pt x="4165251" y="5879"/>
                </a:lnTo>
                <a:lnTo>
                  <a:pt x="4129832" y="23516"/>
                </a:lnTo>
                <a:lnTo>
                  <a:pt x="4101556" y="52910"/>
                </a:lnTo>
                <a:lnTo>
                  <a:pt x="4080424" y="94060"/>
                </a:lnTo>
                <a:lnTo>
                  <a:pt x="4066435" y="146964"/>
                </a:lnTo>
                <a:lnTo>
                  <a:pt x="3995734" y="472528"/>
                </a:lnTo>
                <a:lnTo>
                  <a:pt x="3979738" y="547538"/>
                </a:lnTo>
                <a:lnTo>
                  <a:pt x="3967460" y="611832"/>
                </a:lnTo>
                <a:lnTo>
                  <a:pt x="3958901" y="665410"/>
                </a:lnTo>
                <a:lnTo>
                  <a:pt x="3954063" y="708273"/>
                </a:lnTo>
                <a:lnTo>
                  <a:pt x="3952948" y="740422"/>
                </a:lnTo>
                <a:lnTo>
                  <a:pt x="3958632" y="792718"/>
                </a:lnTo>
                <a:lnTo>
                  <a:pt x="3971964" y="835506"/>
                </a:lnTo>
                <a:lnTo>
                  <a:pt x="3992945" y="868787"/>
                </a:lnTo>
                <a:lnTo>
                  <a:pt x="4057852" y="906825"/>
                </a:lnTo>
                <a:lnTo>
                  <a:pt x="4101779" y="911580"/>
                </a:lnTo>
                <a:lnTo>
                  <a:pt x="4144418" y="904510"/>
                </a:lnTo>
                <a:lnTo>
                  <a:pt x="4181549" y="883302"/>
                </a:lnTo>
                <a:lnTo>
                  <a:pt x="4213174" y="847954"/>
                </a:lnTo>
                <a:lnTo>
                  <a:pt x="4239293" y="798469"/>
                </a:lnTo>
                <a:lnTo>
                  <a:pt x="4259907" y="734847"/>
                </a:lnTo>
                <a:lnTo>
                  <a:pt x="4277634" y="662522"/>
                </a:lnTo>
                <a:lnTo>
                  <a:pt x="4293608" y="594379"/>
                </a:lnTo>
                <a:lnTo>
                  <a:pt x="4307830" y="530418"/>
                </a:lnTo>
                <a:lnTo>
                  <a:pt x="4320299" y="470639"/>
                </a:lnTo>
                <a:lnTo>
                  <a:pt x="4331015" y="415043"/>
                </a:lnTo>
                <a:lnTo>
                  <a:pt x="4339979" y="363629"/>
                </a:lnTo>
                <a:lnTo>
                  <a:pt x="4347190" y="316397"/>
                </a:lnTo>
                <a:lnTo>
                  <a:pt x="4352649" y="273347"/>
                </a:lnTo>
                <a:lnTo>
                  <a:pt x="4356355" y="234479"/>
                </a:lnTo>
                <a:lnTo>
                  <a:pt x="4358510" y="169291"/>
                </a:lnTo>
                <a:lnTo>
                  <a:pt x="4355893" y="136039"/>
                </a:lnTo>
                <a:lnTo>
                  <a:pt x="4334962" y="76507"/>
                </a:lnTo>
                <a:lnTo>
                  <a:pt x="4294153" y="28257"/>
                </a:lnTo>
                <a:lnTo>
                  <a:pt x="4239732" y="3140"/>
                </a:lnTo>
                <a:lnTo>
                  <a:pt x="4207811" y="0"/>
                </a:lnTo>
                <a:close/>
              </a:path>
              <a:path w="6216650" h="3079115">
                <a:moveTo>
                  <a:pt x="4830365" y="980401"/>
                </a:moveTo>
                <a:lnTo>
                  <a:pt x="4759204" y="993889"/>
                </a:lnTo>
                <a:lnTo>
                  <a:pt x="4702006" y="1034351"/>
                </a:lnTo>
                <a:lnTo>
                  <a:pt x="4664334" y="1095286"/>
                </a:lnTo>
                <a:lnTo>
                  <a:pt x="4651778" y="1170165"/>
                </a:lnTo>
                <a:lnTo>
                  <a:pt x="4656377" y="1220239"/>
                </a:lnTo>
                <a:lnTo>
                  <a:pt x="4670173" y="1262562"/>
                </a:lnTo>
                <a:lnTo>
                  <a:pt x="4693167" y="1297133"/>
                </a:lnTo>
                <a:lnTo>
                  <a:pt x="4725361" y="1323953"/>
                </a:lnTo>
                <a:lnTo>
                  <a:pt x="4766754" y="1343022"/>
                </a:lnTo>
                <a:lnTo>
                  <a:pt x="4817348" y="1354340"/>
                </a:lnTo>
                <a:lnTo>
                  <a:pt x="4884434" y="1360531"/>
                </a:lnTo>
                <a:lnTo>
                  <a:pt x="5108601" y="1378900"/>
                </a:lnTo>
                <a:lnTo>
                  <a:pt x="5194178" y="1384248"/>
                </a:lnTo>
                <a:lnTo>
                  <a:pt x="5230339" y="1385963"/>
                </a:lnTo>
                <a:lnTo>
                  <a:pt x="5267550" y="2472410"/>
                </a:lnTo>
                <a:lnTo>
                  <a:pt x="5267200" y="2512175"/>
                </a:lnTo>
                <a:lnTo>
                  <a:pt x="5266152" y="2560775"/>
                </a:lnTo>
                <a:lnTo>
                  <a:pt x="5264405" y="2618212"/>
                </a:lnTo>
                <a:lnTo>
                  <a:pt x="5259521" y="2750763"/>
                </a:lnTo>
                <a:lnTo>
                  <a:pt x="5257779" y="2808200"/>
                </a:lnTo>
                <a:lnTo>
                  <a:pt x="5256735" y="2856800"/>
                </a:lnTo>
                <a:lnTo>
                  <a:pt x="5256387" y="2896565"/>
                </a:lnTo>
                <a:lnTo>
                  <a:pt x="5259816" y="2931333"/>
                </a:lnTo>
                <a:lnTo>
                  <a:pt x="5287253" y="2991798"/>
                </a:lnTo>
                <a:lnTo>
                  <a:pt x="5339926" y="3038654"/>
                </a:lnTo>
                <a:lnTo>
                  <a:pt x="5404577" y="3062834"/>
                </a:lnTo>
                <a:lnTo>
                  <a:pt x="5440562" y="3065856"/>
                </a:lnTo>
                <a:lnTo>
                  <a:pt x="5475692" y="3062489"/>
                </a:lnTo>
                <a:lnTo>
                  <a:pt x="5535529" y="3035553"/>
                </a:lnTo>
                <a:lnTo>
                  <a:pt x="5581468" y="2981680"/>
                </a:lnTo>
                <a:lnTo>
                  <a:pt x="5599226" y="2944643"/>
                </a:lnTo>
                <a:lnTo>
                  <a:pt x="5613510" y="2900871"/>
                </a:lnTo>
                <a:lnTo>
                  <a:pt x="5624319" y="2850365"/>
                </a:lnTo>
                <a:lnTo>
                  <a:pt x="5631654" y="2793124"/>
                </a:lnTo>
                <a:lnTo>
                  <a:pt x="5635515" y="2729149"/>
                </a:lnTo>
                <a:lnTo>
                  <a:pt x="5635901" y="2658440"/>
                </a:lnTo>
                <a:lnTo>
                  <a:pt x="5633971" y="2560775"/>
                </a:lnTo>
                <a:lnTo>
                  <a:pt x="5632180" y="2481707"/>
                </a:lnTo>
                <a:lnTo>
                  <a:pt x="5596836" y="1382242"/>
                </a:lnTo>
                <a:lnTo>
                  <a:pt x="5738218" y="1364383"/>
                </a:lnTo>
                <a:lnTo>
                  <a:pt x="5788817" y="1358803"/>
                </a:lnTo>
                <a:lnTo>
                  <a:pt x="5826021" y="1355456"/>
                </a:lnTo>
                <a:lnTo>
                  <a:pt x="5849832" y="1354340"/>
                </a:lnTo>
                <a:lnTo>
                  <a:pt x="6086569" y="1354340"/>
                </a:lnTo>
                <a:lnTo>
                  <a:pt x="6106800" y="1348525"/>
                </a:lnTo>
                <a:lnTo>
                  <a:pt x="6165161" y="1308760"/>
                </a:lnTo>
                <a:lnTo>
                  <a:pt x="6203537" y="1248533"/>
                </a:lnTo>
                <a:lnTo>
                  <a:pt x="6216329" y="1173886"/>
                </a:lnTo>
                <a:lnTo>
                  <a:pt x="6211789" y="1122835"/>
                </a:lnTo>
                <a:lnTo>
                  <a:pt x="6198170" y="1079822"/>
                </a:lnTo>
                <a:lnTo>
                  <a:pt x="6175472" y="1044846"/>
                </a:lnTo>
                <a:lnTo>
                  <a:pt x="6143696" y="1017908"/>
                </a:lnTo>
                <a:lnTo>
                  <a:pt x="6131007" y="1012037"/>
                </a:lnTo>
                <a:lnTo>
                  <a:pt x="5221043" y="1012037"/>
                </a:lnTo>
                <a:lnTo>
                  <a:pt x="4830365" y="980401"/>
                </a:lnTo>
                <a:close/>
              </a:path>
              <a:path w="6216650" h="3079115">
                <a:moveTo>
                  <a:pt x="6086569" y="1354340"/>
                </a:moveTo>
                <a:lnTo>
                  <a:pt x="5849832" y="1354340"/>
                </a:lnTo>
                <a:lnTo>
                  <a:pt x="5870240" y="1354572"/>
                </a:lnTo>
                <a:lnTo>
                  <a:pt x="5892390" y="1355267"/>
                </a:lnTo>
                <a:lnTo>
                  <a:pt x="5916284" y="1356430"/>
                </a:lnTo>
                <a:lnTo>
                  <a:pt x="5967564" y="1359687"/>
                </a:lnTo>
                <a:lnTo>
                  <a:pt x="5991460" y="1360851"/>
                </a:lnTo>
                <a:lnTo>
                  <a:pt x="6013608" y="1361549"/>
                </a:lnTo>
                <a:lnTo>
                  <a:pt x="6034008" y="1361782"/>
                </a:lnTo>
                <a:lnTo>
                  <a:pt x="6072208" y="1358468"/>
                </a:lnTo>
                <a:lnTo>
                  <a:pt x="6086569" y="1354340"/>
                </a:lnTo>
                <a:close/>
              </a:path>
              <a:path w="6216650" h="3079115">
                <a:moveTo>
                  <a:pt x="5390334" y="347891"/>
                </a:moveTo>
                <a:lnTo>
                  <a:pt x="5318239" y="360681"/>
                </a:lnTo>
                <a:lnTo>
                  <a:pt x="5258241" y="399046"/>
                </a:lnTo>
                <a:lnTo>
                  <a:pt x="5217779" y="456952"/>
                </a:lnTo>
                <a:lnTo>
                  <a:pt x="5204291" y="528345"/>
                </a:lnTo>
                <a:lnTo>
                  <a:pt x="5204627" y="560157"/>
                </a:lnTo>
                <a:lnTo>
                  <a:pt x="5205633" y="599038"/>
                </a:lnTo>
                <a:lnTo>
                  <a:pt x="5207309" y="644989"/>
                </a:lnTo>
                <a:lnTo>
                  <a:pt x="5209656" y="698009"/>
                </a:lnTo>
                <a:lnTo>
                  <a:pt x="5212673" y="758101"/>
                </a:lnTo>
                <a:lnTo>
                  <a:pt x="5215685" y="819154"/>
                </a:lnTo>
                <a:lnTo>
                  <a:pt x="5218028" y="875074"/>
                </a:lnTo>
                <a:lnTo>
                  <a:pt x="5219702" y="925861"/>
                </a:lnTo>
                <a:lnTo>
                  <a:pt x="5220708" y="971515"/>
                </a:lnTo>
                <a:lnTo>
                  <a:pt x="5221043" y="1012037"/>
                </a:lnTo>
                <a:lnTo>
                  <a:pt x="6131007" y="1012037"/>
                </a:lnTo>
                <a:lnTo>
                  <a:pt x="6126971" y="1010170"/>
                </a:lnTo>
                <a:lnTo>
                  <a:pt x="5585672" y="1010170"/>
                </a:lnTo>
                <a:lnTo>
                  <a:pt x="5587527" y="894829"/>
                </a:lnTo>
                <a:lnTo>
                  <a:pt x="5591248" y="786930"/>
                </a:lnTo>
                <a:lnTo>
                  <a:pt x="5590900" y="740305"/>
                </a:lnTo>
                <a:lnTo>
                  <a:pt x="5589856" y="697168"/>
                </a:lnTo>
                <a:lnTo>
                  <a:pt x="5588113" y="657519"/>
                </a:lnTo>
                <a:lnTo>
                  <a:pt x="5576515" y="557263"/>
                </a:lnTo>
                <a:lnTo>
                  <a:pt x="5562998" y="501713"/>
                </a:lnTo>
                <a:lnTo>
                  <a:pt x="5545121" y="454711"/>
                </a:lnTo>
                <a:lnTo>
                  <a:pt x="5522884" y="416255"/>
                </a:lnTo>
                <a:lnTo>
                  <a:pt x="5496286" y="386345"/>
                </a:lnTo>
                <a:lnTo>
                  <a:pt x="5430011" y="352163"/>
                </a:lnTo>
                <a:lnTo>
                  <a:pt x="5390334" y="347891"/>
                </a:lnTo>
                <a:close/>
              </a:path>
              <a:path w="6216650" h="3079115">
                <a:moveTo>
                  <a:pt x="5849832" y="980401"/>
                </a:moveTo>
                <a:lnTo>
                  <a:pt x="5828555" y="981593"/>
                </a:lnTo>
                <a:lnTo>
                  <a:pt x="5791498" y="985167"/>
                </a:lnTo>
                <a:lnTo>
                  <a:pt x="5738665" y="991122"/>
                </a:lnTo>
                <a:lnTo>
                  <a:pt x="5585672" y="1010170"/>
                </a:lnTo>
                <a:lnTo>
                  <a:pt x="6126971" y="1010170"/>
                </a:lnTo>
                <a:lnTo>
                  <a:pt x="6073672" y="992312"/>
                </a:lnTo>
                <a:lnTo>
                  <a:pt x="6033788" y="987103"/>
                </a:lnTo>
                <a:lnTo>
                  <a:pt x="5983187" y="983381"/>
                </a:lnTo>
                <a:lnTo>
                  <a:pt x="5921869" y="981146"/>
                </a:lnTo>
                <a:lnTo>
                  <a:pt x="5849832" y="9804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4142" y="4170830"/>
            <a:ext cx="7287259" cy="3272790"/>
          </a:xfrm>
          <a:custGeom>
            <a:avLst/>
            <a:gdLst/>
            <a:ahLst/>
            <a:cxnLst/>
            <a:rect l="l" t="t" r="r" b="b"/>
            <a:pathLst>
              <a:path w="7287259" h="3272790">
                <a:moveTo>
                  <a:pt x="841701" y="1488274"/>
                </a:moveTo>
                <a:lnTo>
                  <a:pt x="481837" y="1488274"/>
                </a:lnTo>
                <a:lnTo>
                  <a:pt x="481837" y="2027770"/>
                </a:lnTo>
                <a:lnTo>
                  <a:pt x="487413" y="2535656"/>
                </a:lnTo>
                <a:lnTo>
                  <a:pt x="487022" y="2592153"/>
                </a:lnTo>
                <a:lnTo>
                  <a:pt x="485851" y="2647795"/>
                </a:lnTo>
                <a:lnTo>
                  <a:pt x="483898" y="2702581"/>
                </a:lnTo>
                <a:lnTo>
                  <a:pt x="481164" y="2756512"/>
                </a:lnTo>
                <a:lnTo>
                  <a:pt x="477648" y="2809587"/>
                </a:lnTo>
                <a:lnTo>
                  <a:pt x="473342" y="2861904"/>
                </a:lnTo>
                <a:lnTo>
                  <a:pt x="468273" y="2913172"/>
                </a:lnTo>
                <a:lnTo>
                  <a:pt x="462413" y="2963681"/>
                </a:lnTo>
                <a:lnTo>
                  <a:pt x="455771" y="3013335"/>
                </a:lnTo>
                <a:lnTo>
                  <a:pt x="446721" y="3072831"/>
                </a:lnTo>
                <a:lnTo>
                  <a:pt x="445558" y="3082596"/>
                </a:lnTo>
                <a:lnTo>
                  <a:pt x="444860" y="3091429"/>
                </a:lnTo>
                <a:lnTo>
                  <a:pt x="444626" y="3099333"/>
                </a:lnTo>
                <a:lnTo>
                  <a:pt x="447998" y="3134976"/>
                </a:lnTo>
                <a:lnTo>
                  <a:pt x="474973" y="3196836"/>
                </a:lnTo>
                <a:lnTo>
                  <a:pt x="526946" y="3244626"/>
                </a:lnTo>
                <a:lnTo>
                  <a:pt x="592059" y="3269276"/>
                </a:lnTo>
                <a:lnTo>
                  <a:pt x="628802" y="3272358"/>
                </a:lnTo>
                <a:lnTo>
                  <a:pt x="680967" y="3266404"/>
                </a:lnTo>
                <a:lnTo>
                  <a:pt x="724351" y="3248542"/>
                </a:lnTo>
                <a:lnTo>
                  <a:pt x="758953" y="3218775"/>
                </a:lnTo>
                <a:lnTo>
                  <a:pt x="784774" y="3177102"/>
                </a:lnTo>
                <a:lnTo>
                  <a:pt x="801814" y="3123526"/>
                </a:lnTo>
                <a:lnTo>
                  <a:pt x="815347" y="3046650"/>
                </a:lnTo>
                <a:lnTo>
                  <a:pt x="821098" y="3004338"/>
                </a:lnTo>
                <a:lnTo>
                  <a:pt x="826172" y="2959443"/>
                </a:lnTo>
                <a:lnTo>
                  <a:pt x="830570" y="2911965"/>
                </a:lnTo>
                <a:lnTo>
                  <a:pt x="834296" y="2861807"/>
                </a:lnTo>
                <a:lnTo>
                  <a:pt x="837335" y="2809260"/>
                </a:lnTo>
                <a:lnTo>
                  <a:pt x="839702" y="2754033"/>
                </a:lnTo>
                <a:lnTo>
                  <a:pt x="841393" y="2696224"/>
                </a:lnTo>
                <a:lnTo>
                  <a:pt x="842408" y="2635831"/>
                </a:lnTo>
                <a:lnTo>
                  <a:pt x="842746" y="2572854"/>
                </a:lnTo>
                <a:lnTo>
                  <a:pt x="842594" y="2538040"/>
                </a:lnTo>
                <a:lnTo>
                  <a:pt x="842139" y="2498441"/>
                </a:lnTo>
                <a:lnTo>
                  <a:pt x="841380" y="2454059"/>
                </a:lnTo>
                <a:lnTo>
                  <a:pt x="840318" y="2404894"/>
                </a:lnTo>
                <a:lnTo>
                  <a:pt x="838951" y="2350945"/>
                </a:lnTo>
                <a:lnTo>
                  <a:pt x="837280" y="2292213"/>
                </a:lnTo>
                <a:lnTo>
                  <a:pt x="833328" y="2165139"/>
                </a:lnTo>
                <a:lnTo>
                  <a:pt x="831657" y="2106289"/>
                </a:lnTo>
                <a:lnTo>
                  <a:pt x="830290" y="2052148"/>
                </a:lnTo>
                <a:lnTo>
                  <a:pt x="829227" y="2002716"/>
                </a:lnTo>
                <a:lnTo>
                  <a:pt x="828468" y="1957993"/>
                </a:lnTo>
                <a:lnTo>
                  <a:pt x="828013" y="1917978"/>
                </a:lnTo>
                <a:lnTo>
                  <a:pt x="827862" y="1882673"/>
                </a:lnTo>
                <a:lnTo>
                  <a:pt x="841701" y="1488274"/>
                </a:lnTo>
                <a:close/>
              </a:path>
              <a:path w="7287259" h="3272790">
                <a:moveTo>
                  <a:pt x="1345044" y="0"/>
                </a:moveTo>
                <a:lnTo>
                  <a:pt x="1287420" y="1205"/>
                </a:lnTo>
                <a:lnTo>
                  <a:pt x="1232018" y="4821"/>
                </a:lnTo>
                <a:lnTo>
                  <a:pt x="1178837" y="10848"/>
                </a:lnTo>
                <a:lnTo>
                  <a:pt x="1127877" y="19286"/>
                </a:lnTo>
                <a:lnTo>
                  <a:pt x="1079137" y="30134"/>
                </a:lnTo>
                <a:lnTo>
                  <a:pt x="1032619" y="43394"/>
                </a:lnTo>
                <a:lnTo>
                  <a:pt x="988321" y="59064"/>
                </a:lnTo>
                <a:lnTo>
                  <a:pt x="946245" y="77145"/>
                </a:lnTo>
                <a:lnTo>
                  <a:pt x="906389" y="97637"/>
                </a:lnTo>
                <a:lnTo>
                  <a:pt x="868754" y="120539"/>
                </a:lnTo>
                <a:lnTo>
                  <a:pt x="833340" y="145853"/>
                </a:lnTo>
                <a:lnTo>
                  <a:pt x="800147" y="173577"/>
                </a:lnTo>
                <a:lnTo>
                  <a:pt x="769174" y="203712"/>
                </a:lnTo>
                <a:lnTo>
                  <a:pt x="740422" y="236258"/>
                </a:lnTo>
                <a:lnTo>
                  <a:pt x="716470" y="267598"/>
                </a:lnTo>
                <a:lnTo>
                  <a:pt x="693838" y="301514"/>
                </a:lnTo>
                <a:lnTo>
                  <a:pt x="672527" y="338005"/>
                </a:lnTo>
                <a:lnTo>
                  <a:pt x="652537" y="377073"/>
                </a:lnTo>
                <a:lnTo>
                  <a:pt x="633868" y="418716"/>
                </a:lnTo>
                <a:lnTo>
                  <a:pt x="616520" y="462936"/>
                </a:lnTo>
                <a:lnTo>
                  <a:pt x="600492" y="509730"/>
                </a:lnTo>
                <a:lnTo>
                  <a:pt x="585785" y="559101"/>
                </a:lnTo>
                <a:lnTo>
                  <a:pt x="572399" y="611047"/>
                </a:lnTo>
                <a:lnTo>
                  <a:pt x="560334" y="665569"/>
                </a:lnTo>
                <a:lnTo>
                  <a:pt x="549591" y="722666"/>
                </a:lnTo>
                <a:lnTo>
                  <a:pt x="540168" y="782339"/>
                </a:lnTo>
                <a:lnTo>
                  <a:pt x="532066" y="844588"/>
                </a:lnTo>
                <a:lnTo>
                  <a:pt x="525089" y="902052"/>
                </a:lnTo>
                <a:lnTo>
                  <a:pt x="519044" y="955382"/>
                </a:lnTo>
                <a:lnTo>
                  <a:pt x="513929" y="1004579"/>
                </a:lnTo>
                <a:lnTo>
                  <a:pt x="509744" y="1049642"/>
                </a:lnTo>
                <a:lnTo>
                  <a:pt x="506489" y="1090571"/>
                </a:lnTo>
                <a:lnTo>
                  <a:pt x="504164" y="1127366"/>
                </a:lnTo>
                <a:lnTo>
                  <a:pt x="325564" y="1132954"/>
                </a:lnTo>
                <a:lnTo>
                  <a:pt x="257236" y="1137179"/>
                </a:lnTo>
                <a:lnTo>
                  <a:pt x="196946" y="1145722"/>
                </a:lnTo>
                <a:lnTo>
                  <a:pt x="144695" y="1158582"/>
                </a:lnTo>
                <a:lnTo>
                  <a:pt x="100482" y="1175761"/>
                </a:lnTo>
                <a:lnTo>
                  <a:pt x="64309" y="1197258"/>
                </a:lnTo>
                <a:lnTo>
                  <a:pt x="36173" y="1223073"/>
                </a:lnTo>
                <a:lnTo>
                  <a:pt x="4019" y="1287657"/>
                </a:lnTo>
                <a:lnTo>
                  <a:pt x="0" y="1326426"/>
                </a:lnTo>
                <a:lnTo>
                  <a:pt x="3834" y="1374303"/>
                </a:lnTo>
                <a:lnTo>
                  <a:pt x="15339" y="1414813"/>
                </a:lnTo>
                <a:lnTo>
                  <a:pt x="34512" y="1447958"/>
                </a:lnTo>
                <a:lnTo>
                  <a:pt x="95867" y="1492150"/>
                </a:lnTo>
                <a:lnTo>
                  <a:pt x="138047" y="1503197"/>
                </a:lnTo>
                <a:lnTo>
                  <a:pt x="187896" y="1506880"/>
                </a:lnTo>
                <a:lnTo>
                  <a:pt x="213116" y="1506363"/>
                </a:lnTo>
                <a:lnTo>
                  <a:pt x="247844" y="1504814"/>
                </a:lnTo>
                <a:lnTo>
                  <a:pt x="345825" y="1498613"/>
                </a:lnTo>
                <a:lnTo>
                  <a:pt x="481837" y="1488274"/>
                </a:lnTo>
                <a:lnTo>
                  <a:pt x="841701" y="1488274"/>
                </a:lnTo>
                <a:lnTo>
                  <a:pt x="1064372" y="1441893"/>
                </a:lnTo>
                <a:lnTo>
                  <a:pt x="1171576" y="1435616"/>
                </a:lnTo>
                <a:lnTo>
                  <a:pt x="1213014" y="1433917"/>
                </a:lnTo>
                <a:lnTo>
                  <a:pt x="1246342" y="1433177"/>
                </a:lnTo>
                <a:lnTo>
                  <a:pt x="1335720" y="1433177"/>
                </a:lnTo>
                <a:lnTo>
                  <a:pt x="1350856" y="1432694"/>
                </a:lnTo>
                <a:lnTo>
                  <a:pt x="1419453" y="1425028"/>
                </a:lnTo>
                <a:lnTo>
                  <a:pt x="1471691" y="1410215"/>
                </a:lnTo>
                <a:lnTo>
                  <a:pt x="1512322" y="1386623"/>
                </a:lnTo>
                <a:lnTo>
                  <a:pt x="1541344" y="1354251"/>
                </a:lnTo>
                <a:lnTo>
                  <a:pt x="1558758" y="1313099"/>
                </a:lnTo>
                <a:lnTo>
                  <a:pt x="1564563" y="1263167"/>
                </a:lnTo>
                <a:lnTo>
                  <a:pt x="1560911" y="1224125"/>
                </a:lnTo>
                <a:lnTo>
                  <a:pt x="1531696" y="1159819"/>
                </a:lnTo>
                <a:lnTo>
                  <a:pt x="1473267" y="1113885"/>
                </a:lnTo>
                <a:lnTo>
                  <a:pt x="1437234" y="1099464"/>
                </a:lnTo>
                <a:lnTo>
                  <a:pt x="859485" y="1099464"/>
                </a:lnTo>
                <a:lnTo>
                  <a:pt x="865073" y="984123"/>
                </a:lnTo>
                <a:lnTo>
                  <a:pt x="871849" y="920055"/>
                </a:lnTo>
                <a:lnTo>
                  <a:pt x="880821" y="859451"/>
                </a:lnTo>
                <a:lnTo>
                  <a:pt x="891988" y="802311"/>
                </a:lnTo>
                <a:lnTo>
                  <a:pt x="905350" y="748633"/>
                </a:lnTo>
                <a:lnTo>
                  <a:pt x="920908" y="698419"/>
                </a:lnTo>
                <a:lnTo>
                  <a:pt x="938661" y="651667"/>
                </a:lnTo>
                <a:lnTo>
                  <a:pt x="958609" y="608379"/>
                </a:lnTo>
                <a:lnTo>
                  <a:pt x="980752" y="568554"/>
                </a:lnTo>
                <a:lnTo>
                  <a:pt x="1005091" y="532192"/>
                </a:lnTo>
                <a:lnTo>
                  <a:pt x="1031625" y="499293"/>
                </a:lnTo>
                <a:lnTo>
                  <a:pt x="1060355" y="469858"/>
                </a:lnTo>
                <a:lnTo>
                  <a:pt x="1091280" y="443885"/>
                </a:lnTo>
                <a:lnTo>
                  <a:pt x="1124400" y="421375"/>
                </a:lnTo>
                <a:lnTo>
                  <a:pt x="1159716" y="402329"/>
                </a:lnTo>
                <a:lnTo>
                  <a:pt x="1197227" y="386745"/>
                </a:lnTo>
                <a:lnTo>
                  <a:pt x="1236933" y="374625"/>
                </a:lnTo>
                <a:lnTo>
                  <a:pt x="1278835" y="365967"/>
                </a:lnTo>
                <a:lnTo>
                  <a:pt x="1322932" y="360773"/>
                </a:lnTo>
                <a:lnTo>
                  <a:pt x="1369225" y="359041"/>
                </a:lnTo>
                <a:lnTo>
                  <a:pt x="1433387" y="355397"/>
                </a:lnTo>
                <a:lnTo>
                  <a:pt x="1487678" y="344463"/>
                </a:lnTo>
                <a:lnTo>
                  <a:pt x="1532099" y="326240"/>
                </a:lnTo>
                <a:lnTo>
                  <a:pt x="1566649" y="300726"/>
                </a:lnTo>
                <a:lnTo>
                  <a:pt x="1591327" y="267922"/>
                </a:lnTo>
                <a:lnTo>
                  <a:pt x="1606135" y="227827"/>
                </a:lnTo>
                <a:lnTo>
                  <a:pt x="1611071" y="180441"/>
                </a:lnTo>
                <a:lnTo>
                  <a:pt x="1606914" y="138150"/>
                </a:lnTo>
                <a:lnTo>
                  <a:pt x="1594445" y="101498"/>
                </a:lnTo>
                <a:lnTo>
                  <a:pt x="1544566" y="45110"/>
                </a:lnTo>
                <a:lnTo>
                  <a:pt x="1507156" y="25374"/>
                </a:lnTo>
                <a:lnTo>
                  <a:pt x="1461432" y="11277"/>
                </a:lnTo>
                <a:lnTo>
                  <a:pt x="1407395" y="2819"/>
                </a:lnTo>
                <a:lnTo>
                  <a:pt x="1345044" y="0"/>
                </a:lnTo>
                <a:close/>
              </a:path>
              <a:path w="7287259" h="3272790">
                <a:moveTo>
                  <a:pt x="1335720" y="1433177"/>
                </a:moveTo>
                <a:lnTo>
                  <a:pt x="1246342" y="1433177"/>
                </a:lnTo>
                <a:lnTo>
                  <a:pt x="1312551" y="1433917"/>
                </a:lnTo>
                <a:lnTo>
                  <a:pt x="1335720" y="1433177"/>
                </a:lnTo>
                <a:close/>
              </a:path>
              <a:path w="7287259" h="3272790">
                <a:moveTo>
                  <a:pt x="1268768" y="1077137"/>
                </a:moveTo>
                <a:lnTo>
                  <a:pt x="1242024" y="1077486"/>
                </a:lnTo>
                <a:lnTo>
                  <a:pt x="1208305" y="1078533"/>
                </a:lnTo>
                <a:lnTo>
                  <a:pt x="1119938" y="1082719"/>
                </a:lnTo>
                <a:lnTo>
                  <a:pt x="859485" y="1099464"/>
                </a:lnTo>
                <a:lnTo>
                  <a:pt x="1437234" y="1099464"/>
                </a:lnTo>
                <a:lnTo>
                  <a:pt x="1433097" y="1097808"/>
                </a:lnTo>
                <a:lnTo>
                  <a:pt x="1385623" y="1086324"/>
                </a:lnTo>
                <a:lnTo>
                  <a:pt x="1330847" y="1079434"/>
                </a:lnTo>
                <a:lnTo>
                  <a:pt x="1268768" y="1077137"/>
                </a:lnTo>
                <a:close/>
              </a:path>
              <a:path w="7287259" h="3272790">
                <a:moveTo>
                  <a:pt x="3664122" y="2879813"/>
                </a:moveTo>
                <a:lnTo>
                  <a:pt x="3256000" y="2879813"/>
                </a:lnTo>
                <a:lnTo>
                  <a:pt x="3279136" y="2910627"/>
                </a:lnTo>
                <a:lnTo>
                  <a:pt x="3307622" y="2943534"/>
                </a:lnTo>
                <a:lnTo>
                  <a:pt x="3341457" y="2978535"/>
                </a:lnTo>
                <a:lnTo>
                  <a:pt x="3380638" y="3015627"/>
                </a:lnTo>
                <a:lnTo>
                  <a:pt x="3423543" y="3051439"/>
                </a:lnTo>
                <a:lnTo>
                  <a:pt x="3459240" y="3077017"/>
                </a:lnTo>
                <a:lnTo>
                  <a:pt x="3509009" y="3097479"/>
                </a:lnTo>
                <a:lnTo>
                  <a:pt x="3542378" y="3094455"/>
                </a:lnTo>
                <a:lnTo>
                  <a:pt x="3602837" y="3070266"/>
                </a:lnTo>
                <a:lnTo>
                  <a:pt x="3652720" y="3023294"/>
                </a:lnTo>
                <a:lnTo>
                  <a:pt x="3678766" y="2961904"/>
                </a:lnTo>
                <a:lnTo>
                  <a:pt x="3682022" y="2926321"/>
                </a:lnTo>
                <a:lnTo>
                  <a:pt x="3670858" y="2894698"/>
                </a:lnTo>
                <a:lnTo>
                  <a:pt x="3664122" y="2879813"/>
                </a:lnTo>
                <a:close/>
              </a:path>
              <a:path w="7287259" h="3272790">
                <a:moveTo>
                  <a:pt x="2941599" y="1032484"/>
                </a:moveTo>
                <a:lnTo>
                  <a:pt x="2891455" y="1033591"/>
                </a:lnTo>
                <a:lnTo>
                  <a:pt x="2842143" y="1036913"/>
                </a:lnTo>
                <a:lnTo>
                  <a:pt x="2793660" y="1042449"/>
                </a:lnTo>
                <a:lnTo>
                  <a:pt x="2746008" y="1050200"/>
                </a:lnTo>
                <a:lnTo>
                  <a:pt x="2699187" y="1060166"/>
                </a:lnTo>
                <a:lnTo>
                  <a:pt x="2653196" y="1072345"/>
                </a:lnTo>
                <a:lnTo>
                  <a:pt x="2608036" y="1086740"/>
                </a:lnTo>
                <a:lnTo>
                  <a:pt x="2563706" y="1103348"/>
                </a:lnTo>
                <a:lnTo>
                  <a:pt x="2520206" y="1122171"/>
                </a:lnTo>
                <a:lnTo>
                  <a:pt x="2477537" y="1143209"/>
                </a:lnTo>
                <a:lnTo>
                  <a:pt x="2435698" y="1166461"/>
                </a:lnTo>
                <a:lnTo>
                  <a:pt x="2394690" y="1191927"/>
                </a:lnTo>
                <a:lnTo>
                  <a:pt x="2354512" y="1219608"/>
                </a:lnTo>
                <a:lnTo>
                  <a:pt x="2315164" y="1249503"/>
                </a:lnTo>
                <a:lnTo>
                  <a:pt x="2276647" y="1281612"/>
                </a:lnTo>
                <a:lnTo>
                  <a:pt x="2238960" y="1315935"/>
                </a:lnTo>
                <a:lnTo>
                  <a:pt x="2202103" y="1352473"/>
                </a:lnTo>
                <a:lnTo>
                  <a:pt x="2166736" y="1390569"/>
                </a:lnTo>
                <a:lnTo>
                  <a:pt x="2133511" y="1429565"/>
                </a:lnTo>
                <a:lnTo>
                  <a:pt x="2102431" y="1469463"/>
                </a:lnTo>
                <a:lnTo>
                  <a:pt x="2073493" y="1510261"/>
                </a:lnTo>
                <a:lnTo>
                  <a:pt x="2046699" y="1551961"/>
                </a:lnTo>
                <a:lnTo>
                  <a:pt x="2022049" y="1594562"/>
                </a:lnTo>
                <a:lnTo>
                  <a:pt x="1999541" y="1638064"/>
                </a:lnTo>
                <a:lnTo>
                  <a:pt x="1979178" y="1682467"/>
                </a:lnTo>
                <a:lnTo>
                  <a:pt x="1960957" y="1727771"/>
                </a:lnTo>
                <a:lnTo>
                  <a:pt x="1944881" y="1773977"/>
                </a:lnTo>
                <a:lnTo>
                  <a:pt x="1930948" y="1821083"/>
                </a:lnTo>
                <a:lnTo>
                  <a:pt x="1919158" y="1869091"/>
                </a:lnTo>
                <a:lnTo>
                  <a:pt x="1909512" y="1918001"/>
                </a:lnTo>
                <a:lnTo>
                  <a:pt x="1902009" y="1967811"/>
                </a:lnTo>
                <a:lnTo>
                  <a:pt x="1896650" y="2018524"/>
                </a:lnTo>
                <a:lnTo>
                  <a:pt x="1893435" y="2070137"/>
                </a:lnTo>
                <a:lnTo>
                  <a:pt x="1892363" y="2122652"/>
                </a:lnTo>
                <a:lnTo>
                  <a:pt x="1893198" y="2185061"/>
                </a:lnTo>
                <a:lnTo>
                  <a:pt x="1895704" y="2245287"/>
                </a:lnTo>
                <a:lnTo>
                  <a:pt x="1899879" y="2303330"/>
                </a:lnTo>
                <a:lnTo>
                  <a:pt x="1905725" y="2359190"/>
                </a:lnTo>
                <a:lnTo>
                  <a:pt x="1913241" y="2412868"/>
                </a:lnTo>
                <a:lnTo>
                  <a:pt x="1922428" y="2464363"/>
                </a:lnTo>
                <a:lnTo>
                  <a:pt x="1933284" y="2513674"/>
                </a:lnTo>
                <a:lnTo>
                  <a:pt x="1945811" y="2560804"/>
                </a:lnTo>
                <a:lnTo>
                  <a:pt x="1960008" y="2605750"/>
                </a:lnTo>
                <a:lnTo>
                  <a:pt x="1975874" y="2648513"/>
                </a:lnTo>
                <a:lnTo>
                  <a:pt x="1993411" y="2689093"/>
                </a:lnTo>
                <a:lnTo>
                  <a:pt x="2012618" y="2727491"/>
                </a:lnTo>
                <a:lnTo>
                  <a:pt x="2033495" y="2763705"/>
                </a:lnTo>
                <a:lnTo>
                  <a:pt x="2056042" y="2797737"/>
                </a:lnTo>
                <a:lnTo>
                  <a:pt x="2080259" y="2829585"/>
                </a:lnTo>
                <a:lnTo>
                  <a:pt x="2109901" y="2863414"/>
                </a:lnTo>
                <a:lnTo>
                  <a:pt x="2141954" y="2894737"/>
                </a:lnTo>
                <a:lnTo>
                  <a:pt x="2176417" y="2923554"/>
                </a:lnTo>
                <a:lnTo>
                  <a:pt x="2213291" y="2949865"/>
                </a:lnTo>
                <a:lnTo>
                  <a:pt x="2252576" y="2973670"/>
                </a:lnTo>
                <a:lnTo>
                  <a:pt x="2294272" y="2994969"/>
                </a:lnTo>
                <a:lnTo>
                  <a:pt x="2338379" y="3013762"/>
                </a:lnTo>
                <a:lnTo>
                  <a:pt x="2384897" y="3030049"/>
                </a:lnTo>
                <a:lnTo>
                  <a:pt x="2433826" y="3043831"/>
                </a:lnTo>
                <a:lnTo>
                  <a:pt x="2485166" y="3055107"/>
                </a:lnTo>
                <a:lnTo>
                  <a:pt x="2538917" y="3063877"/>
                </a:lnTo>
                <a:lnTo>
                  <a:pt x="2595079" y="3070141"/>
                </a:lnTo>
                <a:lnTo>
                  <a:pt x="2653653" y="3073899"/>
                </a:lnTo>
                <a:lnTo>
                  <a:pt x="2714637" y="3075152"/>
                </a:lnTo>
                <a:lnTo>
                  <a:pt x="2752885" y="3073180"/>
                </a:lnTo>
                <a:lnTo>
                  <a:pt x="2794705" y="3067264"/>
                </a:lnTo>
                <a:lnTo>
                  <a:pt x="2840097" y="3057404"/>
                </a:lnTo>
                <a:lnTo>
                  <a:pt x="2889062" y="3043599"/>
                </a:lnTo>
                <a:lnTo>
                  <a:pt x="2941599" y="3025851"/>
                </a:lnTo>
                <a:lnTo>
                  <a:pt x="2981274" y="3010797"/>
                </a:lnTo>
                <a:lnTo>
                  <a:pt x="3022696" y="2993806"/>
                </a:lnTo>
                <a:lnTo>
                  <a:pt x="3065864" y="2974880"/>
                </a:lnTo>
                <a:lnTo>
                  <a:pt x="3110778" y="2954017"/>
                </a:lnTo>
                <a:lnTo>
                  <a:pt x="3157439" y="2931219"/>
                </a:lnTo>
                <a:lnTo>
                  <a:pt x="3205847" y="2906484"/>
                </a:lnTo>
                <a:lnTo>
                  <a:pt x="3256000" y="2879813"/>
                </a:lnTo>
                <a:lnTo>
                  <a:pt x="3664122" y="2879813"/>
                </a:lnTo>
                <a:lnTo>
                  <a:pt x="3645274" y="2837492"/>
                </a:lnTo>
                <a:lnTo>
                  <a:pt x="3628072" y="2796108"/>
                </a:lnTo>
                <a:lnTo>
                  <a:pt x="3609596" y="2749588"/>
                </a:lnTo>
                <a:lnTo>
                  <a:pt x="2690456" y="2749588"/>
                </a:lnTo>
                <a:lnTo>
                  <a:pt x="2638192" y="2747205"/>
                </a:lnTo>
                <a:lnTo>
                  <a:pt x="2589299" y="2740055"/>
                </a:lnTo>
                <a:lnTo>
                  <a:pt x="2543777" y="2728139"/>
                </a:lnTo>
                <a:lnTo>
                  <a:pt x="2501626" y="2711456"/>
                </a:lnTo>
                <a:lnTo>
                  <a:pt x="2462848" y="2690006"/>
                </a:lnTo>
                <a:lnTo>
                  <a:pt x="2427441" y="2663788"/>
                </a:lnTo>
                <a:lnTo>
                  <a:pt x="2395407" y="2632802"/>
                </a:lnTo>
                <a:lnTo>
                  <a:pt x="2366746" y="2597048"/>
                </a:lnTo>
                <a:lnTo>
                  <a:pt x="2327902" y="2529925"/>
                </a:lnTo>
                <a:lnTo>
                  <a:pt x="2311718" y="2491787"/>
                </a:lnTo>
                <a:lnTo>
                  <a:pt x="2297691" y="2450598"/>
                </a:lnTo>
                <a:lnTo>
                  <a:pt x="2285822" y="2406359"/>
                </a:lnTo>
                <a:lnTo>
                  <a:pt x="2276111" y="2359069"/>
                </a:lnTo>
                <a:lnTo>
                  <a:pt x="2268558" y="2308728"/>
                </a:lnTo>
                <a:lnTo>
                  <a:pt x="2263163" y="2255337"/>
                </a:lnTo>
                <a:lnTo>
                  <a:pt x="2259926" y="2198895"/>
                </a:lnTo>
                <a:lnTo>
                  <a:pt x="2258847" y="2139403"/>
                </a:lnTo>
                <a:lnTo>
                  <a:pt x="2260300" y="2088739"/>
                </a:lnTo>
                <a:lnTo>
                  <a:pt x="2264660" y="2039070"/>
                </a:lnTo>
                <a:lnTo>
                  <a:pt x="2271927" y="1990396"/>
                </a:lnTo>
                <a:lnTo>
                  <a:pt x="2282101" y="1942718"/>
                </a:lnTo>
                <a:lnTo>
                  <a:pt x="2295182" y="1896034"/>
                </a:lnTo>
                <a:lnTo>
                  <a:pt x="2311169" y="1850345"/>
                </a:lnTo>
                <a:lnTo>
                  <a:pt x="2330064" y="1805651"/>
                </a:lnTo>
                <a:lnTo>
                  <a:pt x="2351865" y="1761952"/>
                </a:lnTo>
                <a:lnTo>
                  <a:pt x="2376574" y="1719247"/>
                </a:lnTo>
                <a:lnTo>
                  <a:pt x="2404190" y="1677537"/>
                </a:lnTo>
                <a:lnTo>
                  <a:pt x="2434713" y="1636822"/>
                </a:lnTo>
                <a:lnTo>
                  <a:pt x="2468143" y="1597101"/>
                </a:lnTo>
                <a:lnTo>
                  <a:pt x="2503573" y="1559514"/>
                </a:lnTo>
                <a:lnTo>
                  <a:pt x="2540101" y="1525195"/>
                </a:lnTo>
                <a:lnTo>
                  <a:pt x="2577728" y="1494145"/>
                </a:lnTo>
                <a:lnTo>
                  <a:pt x="2616453" y="1466363"/>
                </a:lnTo>
                <a:lnTo>
                  <a:pt x="2656276" y="1441849"/>
                </a:lnTo>
                <a:lnTo>
                  <a:pt x="2697197" y="1420604"/>
                </a:lnTo>
                <a:lnTo>
                  <a:pt x="2739216" y="1402627"/>
                </a:lnTo>
                <a:lnTo>
                  <a:pt x="2782333" y="1387919"/>
                </a:lnTo>
                <a:lnTo>
                  <a:pt x="2826548" y="1376478"/>
                </a:lnTo>
                <a:lnTo>
                  <a:pt x="2871861" y="1368307"/>
                </a:lnTo>
                <a:lnTo>
                  <a:pt x="2918272" y="1363404"/>
                </a:lnTo>
                <a:lnTo>
                  <a:pt x="2965780" y="1361770"/>
                </a:lnTo>
                <a:lnTo>
                  <a:pt x="3556759" y="1361770"/>
                </a:lnTo>
                <a:lnTo>
                  <a:pt x="3553418" y="1331284"/>
                </a:lnTo>
                <a:lnTo>
                  <a:pt x="3521794" y="1263146"/>
                </a:lnTo>
                <a:lnTo>
                  <a:pt x="3494122" y="1231084"/>
                </a:lnTo>
                <a:lnTo>
                  <a:pt x="3458543" y="1200358"/>
                </a:lnTo>
                <a:lnTo>
                  <a:pt x="3415057" y="1170969"/>
                </a:lnTo>
                <a:lnTo>
                  <a:pt x="3363663" y="1142917"/>
                </a:lnTo>
                <a:lnTo>
                  <a:pt x="3304362" y="1116203"/>
                </a:lnTo>
                <a:lnTo>
                  <a:pt x="3247758" y="1093994"/>
                </a:lnTo>
                <a:lnTo>
                  <a:pt x="3192746" y="1075201"/>
                </a:lnTo>
                <a:lnTo>
                  <a:pt x="3139328" y="1059824"/>
                </a:lnTo>
                <a:lnTo>
                  <a:pt x="3087504" y="1047864"/>
                </a:lnTo>
                <a:lnTo>
                  <a:pt x="3037274" y="1039320"/>
                </a:lnTo>
                <a:lnTo>
                  <a:pt x="2988639" y="1034193"/>
                </a:lnTo>
                <a:lnTo>
                  <a:pt x="2941599" y="1032484"/>
                </a:lnTo>
                <a:close/>
              </a:path>
              <a:path w="7287259" h="3272790">
                <a:moveTo>
                  <a:pt x="3556759" y="1361770"/>
                </a:moveTo>
                <a:lnTo>
                  <a:pt x="2965780" y="1361770"/>
                </a:lnTo>
                <a:lnTo>
                  <a:pt x="2981887" y="1362817"/>
                </a:lnTo>
                <a:lnTo>
                  <a:pt x="3000433" y="1365958"/>
                </a:lnTo>
                <a:lnTo>
                  <a:pt x="3044850" y="1378508"/>
                </a:lnTo>
                <a:lnTo>
                  <a:pt x="3099031" y="1399908"/>
                </a:lnTo>
                <a:lnTo>
                  <a:pt x="3162985" y="1430604"/>
                </a:lnTo>
                <a:lnTo>
                  <a:pt x="3153388" y="1482865"/>
                </a:lnTo>
                <a:lnTo>
                  <a:pt x="3145075" y="1533617"/>
                </a:lnTo>
                <a:lnTo>
                  <a:pt x="3138043" y="1582858"/>
                </a:lnTo>
                <a:lnTo>
                  <a:pt x="3132289" y="1630591"/>
                </a:lnTo>
                <a:lnTo>
                  <a:pt x="3127813" y="1676694"/>
                </a:lnTo>
                <a:lnTo>
                  <a:pt x="3124614" y="1721051"/>
                </a:lnTo>
                <a:lnTo>
                  <a:pt x="3122694" y="1763663"/>
                </a:lnTo>
                <a:lnTo>
                  <a:pt x="3122053" y="1804530"/>
                </a:lnTo>
                <a:lnTo>
                  <a:pt x="3122318" y="1838373"/>
                </a:lnTo>
                <a:lnTo>
                  <a:pt x="3124435" y="1912656"/>
                </a:lnTo>
                <a:lnTo>
                  <a:pt x="3126288" y="1953097"/>
                </a:lnTo>
                <a:lnTo>
                  <a:pt x="3128669" y="1995737"/>
                </a:lnTo>
                <a:lnTo>
                  <a:pt x="3131580" y="2040576"/>
                </a:lnTo>
                <a:lnTo>
                  <a:pt x="3135111" y="2088739"/>
                </a:lnTo>
                <a:lnTo>
                  <a:pt x="3138990" y="2136853"/>
                </a:lnTo>
                <a:lnTo>
                  <a:pt x="3143489" y="2188290"/>
                </a:lnTo>
                <a:lnTo>
                  <a:pt x="3148516" y="2241926"/>
                </a:lnTo>
                <a:lnTo>
                  <a:pt x="3154073" y="2297762"/>
                </a:lnTo>
                <a:lnTo>
                  <a:pt x="3160159" y="2355797"/>
                </a:lnTo>
                <a:lnTo>
                  <a:pt x="3166774" y="2416032"/>
                </a:lnTo>
                <a:lnTo>
                  <a:pt x="3173918" y="2478465"/>
                </a:lnTo>
                <a:lnTo>
                  <a:pt x="3181591" y="2543098"/>
                </a:lnTo>
                <a:lnTo>
                  <a:pt x="3135377" y="2582684"/>
                </a:lnTo>
                <a:lnTo>
                  <a:pt x="3093480" y="2616615"/>
                </a:lnTo>
                <a:lnTo>
                  <a:pt x="3055900" y="2644891"/>
                </a:lnTo>
                <a:lnTo>
                  <a:pt x="3022638" y="2667511"/>
                </a:lnTo>
                <a:lnTo>
                  <a:pt x="2950648" y="2704370"/>
                </a:lnTo>
                <a:lnTo>
                  <a:pt x="2904604" y="2720649"/>
                </a:lnTo>
                <a:lnTo>
                  <a:pt x="2855563" y="2733309"/>
                </a:lnTo>
                <a:lnTo>
                  <a:pt x="2803525" y="2742353"/>
                </a:lnTo>
                <a:lnTo>
                  <a:pt x="2748489" y="2747779"/>
                </a:lnTo>
                <a:lnTo>
                  <a:pt x="2690456" y="2749588"/>
                </a:lnTo>
                <a:lnTo>
                  <a:pt x="3609596" y="2749588"/>
                </a:lnTo>
                <a:lnTo>
                  <a:pt x="3578259" y="2669145"/>
                </a:lnTo>
                <a:lnTo>
                  <a:pt x="3558250" y="2615686"/>
                </a:lnTo>
                <a:lnTo>
                  <a:pt x="3541506" y="2568910"/>
                </a:lnTo>
                <a:lnTo>
                  <a:pt x="3528028" y="2528817"/>
                </a:lnTo>
                <a:lnTo>
                  <a:pt x="3510864" y="2468676"/>
                </a:lnTo>
                <a:lnTo>
                  <a:pt x="3502017" y="2428433"/>
                </a:lnTo>
                <a:lnTo>
                  <a:pt x="3494613" y="2384242"/>
                </a:lnTo>
                <a:lnTo>
                  <a:pt x="3488652" y="2336101"/>
                </a:lnTo>
                <a:lnTo>
                  <a:pt x="3484135" y="2284012"/>
                </a:lnTo>
                <a:lnTo>
                  <a:pt x="3481060" y="2227973"/>
                </a:lnTo>
                <a:lnTo>
                  <a:pt x="3479429" y="2167985"/>
                </a:lnTo>
                <a:lnTo>
                  <a:pt x="3479241" y="2104047"/>
                </a:lnTo>
                <a:lnTo>
                  <a:pt x="3479838" y="2042220"/>
                </a:lnTo>
                <a:lnTo>
                  <a:pt x="3480696" y="1983241"/>
                </a:lnTo>
                <a:lnTo>
                  <a:pt x="3481815" y="1927111"/>
                </a:lnTo>
                <a:lnTo>
                  <a:pt x="3483195" y="1873829"/>
                </a:lnTo>
                <a:lnTo>
                  <a:pt x="3484837" y="1823396"/>
                </a:lnTo>
                <a:lnTo>
                  <a:pt x="3486740" y="1775811"/>
                </a:lnTo>
                <a:lnTo>
                  <a:pt x="3488905" y="1731075"/>
                </a:lnTo>
                <a:lnTo>
                  <a:pt x="3491331" y="1689188"/>
                </a:lnTo>
                <a:lnTo>
                  <a:pt x="3495758" y="1628096"/>
                </a:lnTo>
                <a:lnTo>
                  <a:pt x="3500856" y="1574296"/>
                </a:lnTo>
                <a:lnTo>
                  <a:pt x="3506624" y="1527789"/>
                </a:lnTo>
                <a:lnTo>
                  <a:pt x="3513063" y="1488575"/>
                </a:lnTo>
                <a:lnTo>
                  <a:pt x="3536449" y="1436418"/>
                </a:lnTo>
                <a:lnTo>
                  <a:pt x="3548073" y="1414791"/>
                </a:lnTo>
                <a:lnTo>
                  <a:pt x="3555047" y="1391770"/>
                </a:lnTo>
                <a:lnTo>
                  <a:pt x="3557371" y="1367358"/>
                </a:lnTo>
                <a:lnTo>
                  <a:pt x="3556759" y="1361770"/>
                </a:lnTo>
                <a:close/>
              </a:path>
              <a:path w="7287259" h="3272790">
                <a:moveTo>
                  <a:pt x="4014571" y="2528214"/>
                </a:moveTo>
                <a:lnTo>
                  <a:pt x="3944108" y="2542166"/>
                </a:lnTo>
                <a:lnTo>
                  <a:pt x="3881551" y="2584018"/>
                </a:lnTo>
                <a:lnTo>
                  <a:pt x="3855915" y="2613088"/>
                </a:lnTo>
                <a:lnTo>
                  <a:pt x="3826616" y="2678201"/>
                </a:lnTo>
                <a:lnTo>
                  <a:pt x="3822954" y="2714244"/>
                </a:lnTo>
                <a:lnTo>
                  <a:pt x="3826491" y="2754575"/>
                </a:lnTo>
                <a:lnTo>
                  <a:pt x="3837102" y="2792886"/>
                </a:lnTo>
                <a:lnTo>
                  <a:pt x="3854788" y="2829175"/>
                </a:lnTo>
                <a:lnTo>
                  <a:pt x="3879547" y="2863442"/>
                </a:lnTo>
                <a:lnTo>
                  <a:pt x="3911381" y="2895689"/>
                </a:lnTo>
                <a:lnTo>
                  <a:pt x="3950288" y="2925914"/>
                </a:lnTo>
                <a:lnTo>
                  <a:pt x="3996270" y="2954118"/>
                </a:lnTo>
                <a:lnTo>
                  <a:pt x="4049324" y="2980301"/>
                </a:lnTo>
                <a:lnTo>
                  <a:pt x="4109453" y="3004464"/>
                </a:lnTo>
                <a:lnTo>
                  <a:pt x="4158924" y="3021644"/>
                </a:lnTo>
                <a:lnTo>
                  <a:pt x="4208946" y="3036802"/>
                </a:lnTo>
                <a:lnTo>
                  <a:pt x="4259520" y="3049939"/>
                </a:lnTo>
                <a:lnTo>
                  <a:pt x="4310645" y="3061054"/>
                </a:lnTo>
                <a:lnTo>
                  <a:pt x="4362322" y="3070149"/>
                </a:lnTo>
                <a:lnTo>
                  <a:pt x="4414549" y="3077222"/>
                </a:lnTo>
                <a:lnTo>
                  <a:pt x="4467328" y="3082274"/>
                </a:lnTo>
                <a:lnTo>
                  <a:pt x="4520658" y="3085305"/>
                </a:lnTo>
                <a:lnTo>
                  <a:pt x="4574540" y="3086315"/>
                </a:lnTo>
                <a:lnTo>
                  <a:pt x="4634131" y="3085270"/>
                </a:lnTo>
                <a:lnTo>
                  <a:pt x="4691816" y="3082134"/>
                </a:lnTo>
                <a:lnTo>
                  <a:pt x="4747594" y="3076907"/>
                </a:lnTo>
                <a:lnTo>
                  <a:pt x="4801467" y="3069589"/>
                </a:lnTo>
                <a:lnTo>
                  <a:pt x="4853433" y="3060179"/>
                </a:lnTo>
                <a:lnTo>
                  <a:pt x="4903493" y="3048679"/>
                </a:lnTo>
                <a:lnTo>
                  <a:pt x="4951647" y="3035088"/>
                </a:lnTo>
                <a:lnTo>
                  <a:pt x="4997894" y="3019406"/>
                </a:lnTo>
                <a:lnTo>
                  <a:pt x="5042235" y="3001632"/>
                </a:lnTo>
                <a:lnTo>
                  <a:pt x="5084670" y="2981767"/>
                </a:lnTo>
                <a:lnTo>
                  <a:pt x="5125199" y="2959811"/>
                </a:lnTo>
                <a:lnTo>
                  <a:pt x="5170725" y="2930508"/>
                </a:lnTo>
                <a:lnTo>
                  <a:pt x="5211915" y="2898744"/>
                </a:lnTo>
                <a:lnTo>
                  <a:pt x="5248768" y="2864521"/>
                </a:lnTo>
                <a:lnTo>
                  <a:pt x="5281285" y="2827837"/>
                </a:lnTo>
                <a:lnTo>
                  <a:pt x="5309467" y="2788693"/>
                </a:lnTo>
                <a:lnTo>
                  <a:pt x="5333312" y="2747088"/>
                </a:lnTo>
                <a:lnTo>
                  <a:pt x="5349502" y="2710522"/>
                </a:lnTo>
                <a:lnTo>
                  <a:pt x="4574540" y="2710522"/>
                </a:lnTo>
                <a:lnTo>
                  <a:pt x="4529305" y="2709127"/>
                </a:lnTo>
                <a:lnTo>
                  <a:pt x="4479191" y="2704941"/>
                </a:lnTo>
                <a:lnTo>
                  <a:pt x="4424196" y="2697964"/>
                </a:lnTo>
                <a:lnTo>
                  <a:pt x="4364316" y="2688196"/>
                </a:lnTo>
                <a:lnTo>
                  <a:pt x="4293158" y="2673318"/>
                </a:lnTo>
                <a:lnTo>
                  <a:pt x="4235951" y="2656576"/>
                </a:lnTo>
                <a:lnTo>
                  <a:pt x="4192699" y="2637972"/>
                </a:lnTo>
                <a:lnTo>
                  <a:pt x="4119911" y="2578443"/>
                </a:lnTo>
                <a:lnTo>
                  <a:pt x="4080610" y="2550539"/>
                </a:lnTo>
                <a:lnTo>
                  <a:pt x="4045497" y="2533795"/>
                </a:lnTo>
                <a:lnTo>
                  <a:pt x="4014571" y="2528214"/>
                </a:lnTo>
                <a:close/>
              </a:path>
              <a:path w="7287259" h="3272790">
                <a:moveTo>
                  <a:pt x="5214493" y="850176"/>
                </a:moveTo>
                <a:lnTo>
                  <a:pt x="5170661" y="852269"/>
                </a:lnTo>
                <a:lnTo>
                  <a:pt x="5128455" y="858548"/>
                </a:lnTo>
                <a:lnTo>
                  <a:pt x="5087875" y="869014"/>
                </a:lnTo>
                <a:lnTo>
                  <a:pt x="5048923" y="883666"/>
                </a:lnTo>
                <a:lnTo>
                  <a:pt x="5015780" y="897921"/>
                </a:lnTo>
                <a:lnTo>
                  <a:pt x="4976941" y="913049"/>
                </a:lnTo>
                <a:lnTo>
                  <a:pt x="4932406" y="929051"/>
                </a:lnTo>
                <a:lnTo>
                  <a:pt x="4882177" y="945925"/>
                </a:lnTo>
                <a:lnTo>
                  <a:pt x="4826253" y="963672"/>
                </a:lnTo>
                <a:lnTo>
                  <a:pt x="4764635" y="982293"/>
                </a:lnTo>
                <a:lnTo>
                  <a:pt x="4629893" y="1021322"/>
                </a:lnTo>
                <a:lnTo>
                  <a:pt x="4567931" y="1040059"/>
                </a:lnTo>
                <a:lnTo>
                  <a:pt x="4511436" y="1057999"/>
                </a:lnTo>
                <a:lnTo>
                  <a:pt x="4460410" y="1075143"/>
                </a:lnTo>
                <a:lnTo>
                  <a:pt x="4414850" y="1091490"/>
                </a:lnTo>
                <a:lnTo>
                  <a:pt x="4374759" y="1107039"/>
                </a:lnTo>
                <a:lnTo>
                  <a:pt x="4292898" y="1144858"/>
                </a:lnTo>
                <a:lnTo>
                  <a:pt x="4248917" y="1169910"/>
                </a:lnTo>
                <a:lnTo>
                  <a:pt x="4208195" y="1196946"/>
                </a:lnTo>
                <a:lnTo>
                  <a:pt x="4170731" y="1225968"/>
                </a:lnTo>
                <a:lnTo>
                  <a:pt x="4136524" y="1256973"/>
                </a:lnTo>
                <a:lnTo>
                  <a:pt x="4105576" y="1289963"/>
                </a:lnTo>
                <a:lnTo>
                  <a:pt x="4077885" y="1324938"/>
                </a:lnTo>
                <a:lnTo>
                  <a:pt x="4053452" y="1361896"/>
                </a:lnTo>
                <a:lnTo>
                  <a:pt x="4032277" y="1400840"/>
                </a:lnTo>
                <a:lnTo>
                  <a:pt x="4014360" y="1441767"/>
                </a:lnTo>
                <a:lnTo>
                  <a:pt x="3999700" y="1484680"/>
                </a:lnTo>
                <a:lnTo>
                  <a:pt x="3988298" y="1529576"/>
                </a:lnTo>
                <a:lnTo>
                  <a:pt x="3980154" y="1576457"/>
                </a:lnTo>
                <a:lnTo>
                  <a:pt x="3975268" y="1625322"/>
                </a:lnTo>
                <a:lnTo>
                  <a:pt x="3973639" y="1676171"/>
                </a:lnTo>
                <a:lnTo>
                  <a:pt x="3976714" y="1734069"/>
                </a:lnTo>
                <a:lnTo>
                  <a:pt x="3985940" y="1787639"/>
                </a:lnTo>
                <a:lnTo>
                  <a:pt x="4001316" y="1836881"/>
                </a:lnTo>
                <a:lnTo>
                  <a:pt x="4022842" y="1881796"/>
                </a:lnTo>
                <a:lnTo>
                  <a:pt x="4050519" y="1922382"/>
                </a:lnTo>
                <a:lnTo>
                  <a:pt x="4084347" y="1958641"/>
                </a:lnTo>
                <a:lnTo>
                  <a:pt x="4124325" y="1990572"/>
                </a:lnTo>
                <a:lnTo>
                  <a:pt x="4157015" y="2010920"/>
                </a:lnTo>
                <a:lnTo>
                  <a:pt x="4195553" y="2030510"/>
                </a:lnTo>
                <a:lnTo>
                  <a:pt x="4239937" y="2049341"/>
                </a:lnTo>
                <a:lnTo>
                  <a:pt x="4290168" y="2067414"/>
                </a:lnTo>
                <a:lnTo>
                  <a:pt x="4346245" y="2084728"/>
                </a:lnTo>
                <a:lnTo>
                  <a:pt x="4408168" y="2101282"/>
                </a:lnTo>
                <a:lnTo>
                  <a:pt x="4475937" y="2117077"/>
                </a:lnTo>
                <a:lnTo>
                  <a:pt x="4669409" y="2159863"/>
                </a:lnTo>
                <a:lnTo>
                  <a:pt x="4730755" y="2177450"/>
                </a:lnTo>
                <a:lnTo>
                  <a:pt x="4786258" y="2197744"/>
                </a:lnTo>
                <a:lnTo>
                  <a:pt x="4835919" y="2220745"/>
                </a:lnTo>
                <a:lnTo>
                  <a:pt x="4879737" y="2246452"/>
                </a:lnTo>
                <a:lnTo>
                  <a:pt x="4917713" y="2274864"/>
                </a:lnTo>
                <a:lnTo>
                  <a:pt x="4949846" y="2305983"/>
                </a:lnTo>
                <a:lnTo>
                  <a:pt x="4976137" y="2339809"/>
                </a:lnTo>
                <a:lnTo>
                  <a:pt x="4996585" y="2376339"/>
                </a:lnTo>
                <a:lnTo>
                  <a:pt x="5011190" y="2415576"/>
                </a:lnTo>
                <a:lnTo>
                  <a:pt x="5019954" y="2457518"/>
                </a:lnTo>
                <a:lnTo>
                  <a:pt x="5022875" y="2502166"/>
                </a:lnTo>
                <a:lnTo>
                  <a:pt x="5018069" y="2539476"/>
                </a:lnTo>
                <a:lnTo>
                  <a:pt x="4979622" y="2603557"/>
                </a:lnTo>
                <a:lnTo>
                  <a:pt x="4945981" y="2630327"/>
                </a:lnTo>
                <a:lnTo>
                  <a:pt x="4902728" y="2653583"/>
                </a:lnTo>
                <a:lnTo>
                  <a:pt x="4849863" y="2673324"/>
                </a:lnTo>
                <a:lnTo>
                  <a:pt x="4809142" y="2684692"/>
                </a:lnTo>
                <a:lnTo>
                  <a:pt x="4766356" y="2693992"/>
                </a:lnTo>
                <a:lnTo>
                  <a:pt x="4721502" y="2701224"/>
                </a:lnTo>
                <a:lnTo>
                  <a:pt x="4674582" y="2706390"/>
                </a:lnTo>
                <a:lnTo>
                  <a:pt x="4625595" y="2709489"/>
                </a:lnTo>
                <a:lnTo>
                  <a:pt x="4574540" y="2710522"/>
                </a:lnTo>
                <a:lnTo>
                  <a:pt x="5349502" y="2710522"/>
                </a:lnTo>
                <a:lnTo>
                  <a:pt x="5367996" y="2656499"/>
                </a:lnTo>
                <a:lnTo>
                  <a:pt x="5378834" y="2607515"/>
                </a:lnTo>
                <a:lnTo>
                  <a:pt x="5385337" y="2556070"/>
                </a:lnTo>
                <a:lnTo>
                  <a:pt x="5387505" y="2502166"/>
                </a:lnTo>
                <a:lnTo>
                  <a:pt x="5385957" y="2450170"/>
                </a:lnTo>
                <a:lnTo>
                  <a:pt x="5381316" y="2399959"/>
                </a:lnTo>
                <a:lnTo>
                  <a:pt x="5373580" y="2351533"/>
                </a:lnTo>
                <a:lnTo>
                  <a:pt x="5362750" y="2304892"/>
                </a:lnTo>
                <a:lnTo>
                  <a:pt x="5348826" y="2260035"/>
                </a:lnTo>
                <a:lnTo>
                  <a:pt x="5331808" y="2216962"/>
                </a:lnTo>
                <a:lnTo>
                  <a:pt x="5311695" y="2175675"/>
                </a:lnTo>
                <a:lnTo>
                  <a:pt x="5288488" y="2136171"/>
                </a:lnTo>
                <a:lnTo>
                  <a:pt x="5262187" y="2098452"/>
                </a:lnTo>
                <a:lnTo>
                  <a:pt x="5232791" y="2062518"/>
                </a:lnTo>
                <a:lnTo>
                  <a:pt x="5200302" y="2028368"/>
                </a:lnTo>
                <a:lnTo>
                  <a:pt x="5164718" y="1996002"/>
                </a:lnTo>
                <a:lnTo>
                  <a:pt x="5126039" y="1965420"/>
                </a:lnTo>
                <a:lnTo>
                  <a:pt x="5084267" y="1936623"/>
                </a:lnTo>
                <a:lnTo>
                  <a:pt x="5050914" y="1916357"/>
                </a:lnTo>
                <a:lnTo>
                  <a:pt x="5014963" y="1896774"/>
                </a:lnTo>
                <a:lnTo>
                  <a:pt x="4976414" y="1877874"/>
                </a:lnTo>
                <a:lnTo>
                  <a:pt x="4935267" y="1859655"/>
                </a:lnTo>
                <a:lnTo>
                  <a:pt x="4891522" y="1842119"/>
                </a:lnTo>
                <a:lnTo>
                  <a:pt x="4845180" y="1825266"/>
                </a:lnTo>
                <a:lnTo>
                  <a:pt x="4796239" y="1809095"/>
                </a:lnTo>
                <a:lnTo>
                  <a:pt x="4744700" y="1793606"/>
                </a:lnTo>
                <a:lnTo>
                  <a:pt x="4690563" y="1778799"/>
                </a:lnTo>
                <a:lnTo>
                  <a:pt x="4633828" y="1764676"/>
                </a:lnTo>
                <a:lnTo>
                  <a:pt x="4574495" y="1751234"/>
                </a:lnTo>
                <a:lnTo>
                  <a:pt x="4512564" y="1738476"/>
                </a:lnTo>
                <a:lnTo>
                  <a:pt x="4448035" y="1726399"/>
                </a:lnTo>
                <a:lnTo>
                  <a:pt x="4420943" y="1721052"/>
                </a:lnTo>
                <a:lnTo>
                  <a:pt x="4393618" y="1714306"/>
                </a:lnTo>
                <a:lnTo>
                  <a:pt x="4366060" y="1706165"/>
                </a:lnTo>
                <a:lnTo>
                  <a:pt x="4338269" y="1696631"/>
                </a:lnTo>
                <a:lnTo>
                  <a:pt x="4342358" y="1658461"/>
                </a:lnTo>
                <a:lnTo>
                  <a:pt x="4353797" y="1621670"/>
                </a:lnTo>
                <a:lnTo>
                  <a:pt x="4372585" y="1586255"/>
                </a:lnTo>
                <a:lnTo>
                  <a:pt x="4398722" y="1552219"/>
                </a:lnTo>
                <a:lnTo>
                  <a:pt x="4432209" y="1519559"/>
                </a:lnTo>
                <a:lnTo>
                  <a:pt x="4473045" y="1488278"/>
                </a:lnTo>
                <a:lnTo>
                  <a:pt x="4521231" y="1458375"/>
                </a:lnTo>
                <a:lnTo>
                  <a:pt x="4576767" y="1429849"/>
                </a:lnTo>
                <a:lnTo>
                  <a:pt x="4639652" y="1402702"/>
                </a:lnTo>
                <a:lnTo>
                  <a:pt x="4816382" y="1346060"/>
                </a:lnTo>
                <a:lnTo>
                  <a:pt x="4915600" y="1315650"/>
                </a:lnTo>
                <a:lnTo>
                  <a:pt x="4999937" y="1291122"/>
                </a:lnTo>
                <a:lnTo>
                  <a:pt x="5069395" y="1272476"/>
                </a:lnTo>
                <a:lnTo>
                  <a:pt x="5434896" y="1272476"/>
                </a:lnTo>
                <a:lnTo>
                  <a:pt x="5430243" y="1245151"/>
                </a:lnTo>
                <a:lnTo>
                  <a:pt x="5409892" y="1147248"/>
                </a:lnTo>
                <a:lnTo>
                  <a:pt x="5402626" y="1104577"/>
                </a:lnTo>
                <a:lnTo>
                  <a:pt x="5398266" y="1068186"/>
                </a:lnTo>
                <a:lnTo>
                  <a:pt x="5396814" y="1038072"/>
                </a:lnTo>
                <a:lnTo>
                  <a:pt x="5393616" y="998188"/>
                </a:lnTo>
                <a:lnTo>
                  <a:pt x="5368032" y="930284"/>
                </a:lnTo>
                <a:lnTo>
                  <a:pt x="5318268" y="879472"/>
                </a:lnTo>
                <a:lnTo>
                  <a:pt x="5252693" y="853431"/>
                </a:lnTo>
                <a:lnTo>
                  <a:pt x="5214493" y="850176"/>
                </a:lnTo>
                <a:close/>
              </a:path>
              <a:path w="7287259" h="3272790">
                <a:moveTo>
                  <a:pt x="5434896" y="1272476"/>
                </a:moveTo>
                <a:lnTo>
                  <a:pt x="5069395" y="1272476"/>
                </a:lnTo>
                <a:lnTo>
                  <a:pt x="5080089" y="1342240"/>
                </a:lnTo>
                <a:lnTo>
                  <a:pt x="5091714" y="1398979"/>
                </a:lnTo>
                <a:lnTo>
                  <a:pt x="5104269" y="1442695"/>
                </a:lnTo>
                <a:lnTo>
                  <a:pt x="5142060" y="1503503"/>
                </a:lnTo>
                <a:lnTo>
                  <a:pt x="5174033" y="1525014"/>
                </a:lnTo>
                <a:lnTo>
                  <a:pt x="5213679" y="1537921"/>
                </a:lnTo>
                <a:lnTo>
                  <a:pt x="5261000" y="1542224"/>
                </a:lnTo>
                <a:lnTo>
                  <a:pt x="5299200" y="1538969"/>
                </a:lnTo>
                <a:lnTo>
                  <a:pt x="5364781" y="1512927"/>
                </a:lnTo>
                <a:lnTo>
                  <a:pt x="5414544" y="1462116"/>
                </a:lnTo>
                <a:lnTo>
                  <a:pt x="5440123" y="1394211"/>
                </a:lnTo>
                <a:lnTo>
                  <a:pt x="5443321" y="1354328"/>
                </a:lnTo>
                <a:lnTo>
                  <a:pt x="5441868" y="1324214"/>
                </a:lnTo>
                <a:lnTo>
                  <a:pt x="5437509" y="1287822"/>
                </a:lnTo>
                <a:lnTo>
                  <a:pt x="5434896" y="1272476"/>
                </a:lnTo>
                <a:close/>
              </a:path>
              <a:path w="7287259" h="3272790">
                <a:moveTo>
                  <a:pt x="5900902" y="1008303"/>
                </a:moveTo>
                <a:lnTo>
                  <a:pt x="5829746" y="1021791"/>
                </a:lnTo>
                <a:lnTo>
                  <a:pt x="5772543" y="1062253"/>
                </a:lnTo>
                <a:lnTo>
                  <a:pt x="5734870" y="1123181"/>
                </a:lnTo>
                <a:lnTo>
                  <a:pt x="5722315" y="1198054"/>
                </a:lnTo>
                <a:lnTo>
                  <a:pt x="5726913" y="1248133"/>
                </a:lnTo>
                <a:lnTo>
                  <a:pt x="5740709" y="1290459"/>
                </a:lnTo>
                <a:lnTo>
                  <a:pt x="5763704" y="1325032"/>
                </a:lnTo>
                <a:lnTo>
                  <a:pt x="5795898" y="1351851"/>
                </a:lnTo>
                <a:lnTo>
                  <a:pt x="5837291" y="1370917"/>
                </a:lnTo>
                <a:lnTo>
                  <a:pt x="5887885" y="1382229"/>
                </a:lnTo>
                <a:lnTo>
                  <a:pt x="5954974" y="1388424"/>
                </a:lnTo>
                <a:lnTo>
                  <a:pt x="6179141" y="1406801"/>
                </a:lnTo>
                <a:lnTo>
                  <a:pt x="6264715" y="1412150"/>
                </a:lnTo>
                <a:lnTo>
                  <a:pt x="6300876" y="1413865"/>
                </a:lnTo>
                <a:lnTo>
                  <a:pt x="6338087" y="2500312"/>
                </a:lnTo>
                <a:lnTo>
                  <a:pt x="6337737" y="2540071"/>
                </a:lnTo>
                <a:lnTo>
                  <a:pt x="6336690" y="2588672"/>
                </a:lnTo>
                <a:lnTo>
                  <a:pt x="6334947" y="2646112"/>
                </a:lnTo>
                <a:lnTo>
                  <a:pt x="6330069" y="2778664"/>
                </a:lnTo>
                <a:lnTo>
                  <a:pt x="6328322" y="2836102"/>
                </a:lnTo>
                <a:lnTo>
                  <a:pt x="6327273" y="2884702"/>
                </a:lnTo>
                <a:lnTo>
                  <a:pt x="6326924" y="2924467"/>
                </a:lnTo>
                <a:lnTo>
                  <a:pt x="6330353" y="2959233"/>
                </a:lnTo>
                <a:lnTo>
                  <a:pt x="6357790" y="3019689"/>
                </a:lnTo>
                <a:lnTo>
                  <a:pt x="6410463" y="3066545"/>
                </a:lnTo>
                <a:lnTo>
                  <a:pt x="6475114" y="3090734"/>
                </a:lnTo>
                <a:lnTo>
                  <a:pt x="6511099" y="3093758"/>
                </a:lnTo>
                <a:lnTo>
                  <a:pt x="6546232" y="3090391"/>
                </a:lnTo>
                <a:lnTo>
                  <a:pt x="6606071" y="3063455"/>
                </a:lnTo>
                <a:lnTo>
                  <a:pt x="6652010" y="3009582"/>
                </a:lnTo>
                <a:lnTo>
                  <a:pt x="6669767" y="2972545"/>
                </a:lnTo>
                <a:lnTo>
                  <a:pt x="6684049" y="2928773"/>
                </a:lnTo>
                <a:lnTo>
                  <a:pt x="6694858" y="2878267"/>
                </a:lnTo>
                <a:lnTo>
                  <a:pt x="6702192" y="2821026"/>
                </a:lnTo>
                <a:lnTo>
                  <a:pt x="6706052" y="2757051"/>
                </a:lnTo>
                <a:lnTo>
                  <a:pt x="6706438" y="2686342"/>
                </a:lnTo>
                <a:lnTo>
                  <a:pt x="6704508" y="2588672"/>
                </a:lnTo>
                <a:lnTo>
                  <a:pt x="6702717" y="2509608"/>
                </a:lnTo>
                <a:lnTo>
                  <a:pt x="6667373" y="1410144"/>
                </a:lnTo>
                <a:lnTo>
                  <a:pt x="6808756" y="1392280"/>
                </a:lnTo>
                <a:lnTo>
                  <a:pt x="6859356" y="1386697"/>
                </a:lnTo>
                <a:lnTo>
                  <a:pt x="6896565" y="1383346"/>
                </a:lnTo>
                <a:lnTo>
                  <a:pt x="6920382" y="1382229"/>
                </a:lnTo>
                <a:lnTo>
                  <a:pt x="7157123" y="1382229"/>
                </a:lnTo>
                <a:lnTo>
                  <a:pt x="7177339" y="1376421"/>
                </a:lnTo>
                <a:lnTo>
                  <a:pt x="7235710" y="1336662"/>
                </a:lnTo>
                <a:lnTo>
                  <a:pt x="7274075" y="1276424"/>
                </a:lnTo>
                <a:lnTo>
                  <a:pt x="7286866" y="1201775"/>
                </a:lnTo>
                <a:lnTo>
                  <a:pt x="7282326" y="1150730"/>
                </a:lnTo>
                <a:lnTo>
                  <a:pt x="7268707" y="1107721"/>
                </a:lnTo>
                <a:lnTo>
                  <a:pt x="7246009" y="1072747"/>
                </a:lnTo>
                <a:lnTo>
                  <a:pt x="7214232" y="1045809"/>
                </a:lnTo>
                <a:lnTo>
                  <a:pt x="7201516" y="1039926"/>
                </a:lnTo>
                <a:lnTo>
                  <a:pt x="6291580" y="1039926"/>
                </a:lnTo>
                <a:lnTo>
                  <a:pt x="5900902" y="1008303"/>
                </a:lnTo>
                <a:close/>
              </a:path>
              <a:path w="7287259" h="3272790">
                <a:moveTo>
                  <a:pt x="7157123" y="1382229"/>
                </a:moveTo>
                <a:lnTo>
                  <a:pt x="6920382" y="1382229"/>
                </a:lnTo>
                <a:lnTo>
                  <a:pt x="6940782" y="1382463"/>
                </a:lnTo>
                <a:lnTo>
                  <a:pt x="6962930" y="1383161"/>
                </a:lnTo>
                <a:lnTo>
                  <a:pt x="6986826" y="1384324"/>
                </a:lnTo>
                <a:lnTo>
                  <a:pt x="7038106" y="1387582"/>
                </a:lnTo>
                <a:lnTo>
                  <a:pt x="7062000" y="1388745"/>
                </a:lnTo>
                <a:lnTo>
                  <a:pt x="7084150" y="1389440"/>
                </a:lnTo>
                <a:lnTo>
                  <a:pt x="7104557" y="1389672"/>
                </a:lnTo>
                <a:lnTo>
                  <a:pt x="7142750" y="1386359"/>
                </a:lnTo>
                <a:lnTo>
                  <a:pt x="7157123" y="1382229"/>
                </a:lnTo>
                <a:close/>
              </a:path>
              <a:path w="7287259" h="3272790">
                <a:moveTo>
                  <a:pt x="6460870" y="375780"/>
                </a:moveTo>
                <a:lnTo>
                  <a:pt x="6388782" y="388572"/>
                </a:lnTo>
                <a:lnTo>
                  <a:pt x="6328791" y="426948"/>
                </a:lnTo>
                <a:lnTo>
                  <a:pt x="6288322" y="484847"/>
                </a:lnTo>
                <a:lnTo>
                  <a:pt x="6274828" y="556234"/>
                </a:lnTo>
                <a:lnTo>
                  <a:pt x="6275163" y="588047"/>
                </a:lnTo>
                <a:lnTo>
                  <a:pt x="6276169" y="626931"/>
                </a:lnTo>
                <a:lnTo>
                  <a:pt x="6277846" y="672883"/>
                </a:lnTo>
                <a:lnTo>
                  <a:pt x="6280193" y="725903"/>
                </a:lnTo>
                <a:lnTo>
                  <a:pt x="6283210" y="785990"/>
                </a:lnTo>
                <a:lnTo>
                  <a:pt x="6286222" y="847049"/>
                </a:lnTo>
                <a:lnTo>
                  <a:pt x="6288565" y="902972"/>
                </a:lnTo>
                <a:lnTo>
                  <a:pt x="6290239" y="953759"/>
                </a:lnTo>
                <a:lnTo>
                  <a:pt x="6291244" y="999411"/>
                </a:lnTo>
                <a:lnTo>
                  <a:pt x="6291580" y="1039926"/>
                </a:lnTo>
                <a:lnTo>
                  <a:pt x="7201516" y="1039926"/>
                </a:lnTo>
                <a:lnTo>
                  <a:pt x="7197508" y="1038072"/>
                </a:lnTo>
                <a:lnTo>
                  <a:pt x="6656209" y="1038072"/>
                </a:lnTo>
                <a:lnTo>
                  <a:pt x="6658063" y="922731"/>
                </a:lnTo>
                <a:lnTo>
                  <a:pt x="6661784" y="814832"/>
                </a:lnTo>
                <a:lnTo>
                  <a:pt x="6661437" y="768207"/>
                </a:lnTo>
                <a:lnTo>
                  <a:pt x="6660392" y="725069"/>
                </a:lnTo>
                <a:lnTo>
                  <a:pt x="6658650" y="685421"/>
                </a:lnTo>
                <a:lnTo>
                  <a:pt x="6647052" y="585164"/>
                </a:lnTo>
                <a:lnTo>
                  <a:pt x="6633535" y="529613"/>
                </a:lnTo>
                <a:lnTo>
                  <a:pt x="6615658" y="482609"/>
                </a:lnTo>
                <a:lnTo>
                  <a:pt x="6593420" y="444150"/>
                </a:lnTo>
                <a:lnTo>
                  <a:pt x="6566823" y="414238"/>
                </a:lnTo>
                <a:lnTo>
                  <a:pt x="6500548" y="380053"/>
                </a:lnTo>
                <a:lnTo>
                  <a:pt x="6460870" y="375780"/>
                </a:lnTo>
                <a:close/>
              </a:path>
              <a:path w="7287259" h="3272790">
                <a:moveTo>
                  <a:pt x="6920382" y="1008303"/>
                </a:moveTo>
                <a:lnTo>
                  <a:pt x="6899098" y="1009494"/>
                </a:lnTo>
                <a:lnTo>
                  <a:pt x="6862038" y="1013065"/>
                </a:lnTo>
                <a:lnTo>
                  <a:pt x="6809203" y="1019018"/>
                </a:lnTo>
                <a:lnTo>
                  <a:pt x="6656209" y="1038072"/>
                </a:lnTo>
                <a:lnTo>
                  <a:pt x="7197508" y="1038072"/>
                </a:lnTo>
                <a:lnTo>
                  <a:pt x="7144209" y="1020209"/>
                </a:lnTo>
                <a:lnTo>
                  <a:pt x="7104325" y="1014999"/>
                </a:lnTo>
                <a:lnTo>
                  <a:pt x="7053727" y="1011279"/>
                </a:lnTo>
                <a:lnTo>
                  <a:pt x="6992412" y="1009047"/>
                </a:lnTo>
                <a:lnTo>
                  <a:pt x="6920382" y="10083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8654" y="4170830"/>
            <a:ext cx="8236584" cy="3272790"/>
          </a:xfrm>
          <a:custGeom>
            <a:avLst/>
            <a:gdLst/>
            <a:ahLst/>
            <a:cxnLst/>
            <a:rect l="l" t="t" r="r" b="b"/>
            <a:pathLst>
              <a:path w="8236584" h="3272790">
                <a:moveTo>
                  <a:pt x="841701" y="1488274"/>
                </a:moveTo>
                <a:lnTo>
                  <a:pt x="481837" y="1488274"/>
                </a:lnTo>
                <a:lnTo>
                  <a:pt x="481837" y="2027770"/>
                </a:lnTo>
                <a:lnTo>
                  <a:pt x="487413" y="2535656"/>
                </a:lnTo>
                <a:lnTo>
                  <a:pt x="487022" y="2592153"/>
                </a:lnTo>
                <a:lnTo>
                  <a:pt x="485851" y="2647795"/>
                </a:lnTo>
                <a:lnTo>
                  <a:pt x="483898" y="2702581"/>
                </a:lnTo>
                <a:lnTo>
                  <a:pt x="481164" y="2756512"/>
                </a:lnTo>
                <a:lnTo>
                  <a:pt x="477648" y="2809587"/>
                </a:lnTo>
                <a:lnTo>
                  <a:pt x="473342" y="2861904"/>
                </a:lnTo>
                <a:lnTo>
                  <a:pt x="468273" y="2913172"/>
                </a:lnTo>
                <a:lnTo>
                  <a:pt x="462413" y="2963681"/>
                </a:lnTo>
                <a:lnTo>
                  <a:pt x="455771" y="3013335"/>
                </a:lnTo>
                <a:lnTo>
                  <a:pt x="446721" y="3072831"/>
                </a:lnTo>
                <a:lnTo>
                  <a:pt x="445558" y="3082596"/>
                </a:lnTo>
                <a:lnTo>
                  <a:pt x="444860" y="3091429"/>
                </a:lnTo>
                <a:lnTo>
                  <a:pt x="444626" y="3099333"/>
                </a:lnTo>
                <a:lnTo>
                  <a:pt x="447998" y="3134976"/>
                </a:lnTo>
                <a:lnTo>
                  <a:pt x="474973" y="3196836"/>
                </a:lnTo>
                <a:lnTo>
                  <a:pt x="526946" y="3244626"/>
                </a:lnTo>
                <a:lnTo>
                  <a:pt x="592059" y="3269276"/>
                </a:lnTo>
                <a:lnTo>
                  <a:pt x="628802" y="3272358"/>
                </a:lnTo>
                <a:lnTo>
                  <a:pt x="680967" y="3266404"/>
                </a:lnTo>
                <a:lnTo>
                  <a:pt x="724351" y="3248542"/>
                </a:lnTo>
                <a:lnTo>
                  <a:pt x="758953" y="3218775"/>
                </a:lnTo>
                <a:lnTo>
                  <a:pt x="784774" y="3177102"/>
                </a:lnTo>
                <a:lnTo>
                  <a:pt x="801814" y="3123526"/>
                </a:lnTo>
                <a:lnTo>
                  <a:pt x="815347" y="3046650"/>
                </a:lnTo>
                <a:lnTo>
                  <a:pt x="821098" y="3004338"/>
                </a:lnTo>
                <a:lnTo>
                  <a:pt x="826172" y="2959443"/>
                </a:lnTo>
                <a:lnTo>
                  <a:pt x="830570" y="2911965"/>
                </a:lnTo>
                <a:lnTo>
                  <a:pt x="834296" y="2861807"/>
                </a:lnTo>
                <a:lnTo>
                  <a:pt x="837335" y="2809260"/>
                </a:lnTo>
                <a:lnTo>
                  <a:pt x="839702" y="2754033"/>
                </a:lnTo>
                <a:lnTo>
                  <a:pt x="841393" y="2696224"/>
                </a:lnTo>
                <a:lnTo>
                  <a:pt x="842408" y="2635831"/>
                </a:lnTo>
                <a:lnTo>
                  <a:pt x="842746" y="2572854"/>
                </a:lnTo>
                <a:lnTo>
                  <a:pt x="842594" y="2538040"/>
                </a:lnTo>
                <a:lnTo>
                  <a:pt x="842139" y="2498441"/>
                </a:lnTo>
                <a:lnTo>
                  <a:pt x="841380" y="2454059"/>
                </a:lnTo>
                <a:lnTo>
                  <a:pt x="840318" y="2404894"/>
                </a:lnTo>
                <a:lnTo>
                  <a:pt x="838951" y="2350945"/>
                </a:lnTo>
                <a:lnTo>
                  <a:pt x="837280" y="2292213"/>
                </a:lnTo>
                <a:lnTo>
                  <a:pt x="833328" y="2165139"/>
                </a:lnTo>
                <a:lnTo>
                  <a:pt x="831657" y="2106289"/>
                </a:lnTo>
                <a:lnTo>
                  <a:pt x="830290" y="2052148"/>
                </a:lnTo>
                <a:lnTo>
                  <a:pt x="829227" y="2002716"/>
                </a:lnTo>
                <a:lnTo>
                  <a:pt x="828468" y="1957993"/>
                </a:lnTo>
                <a:lnTo>
                  <a:pt x="828013" y="1917978"/>
                </a:lnTo>
                <a:lnTo>
                  <a:pt x="827862" y="1882673"/>
                </a:lnTo>
                <a:lnTo>
                  <a:pt x="841701" y="1488274"/>
                </a:lnTo>
                <a:close/>
              </a:path>
              <a:path w="8236584" h="3272790">
                <a:moveTo>
                  <a:pt x="1345044" y="0"/>
                </a:moveTo>
                <a:lnTo>
                  <a:pt x="1287420" y="1205"/>
                </a:lnTo>
                <a:lnTo>
                  <a:pt x="1232018" y="4821"/>
                </a:lnTo>
                <a:lnTo>
                  <a:pt x="1178837" y="10848"/>
                </a:lnTo>
                <a:lnTo>
                  <a:pt x="1127877" y="19286"/>
                </a:lnTo>
                <a:lnTo>
                  <a:pt x="1079137" y="30134"/>
                </a:lnTo>
                <a:lnTo>
                  <a:pt x="1032619" y="43394"/>
                </a:lnTo>
                <a:lnTo>
                  <a:pt x="988321" y="59064"/>
                </a:lnTo>
                <a:lnTo>
                  <a:pt x="946245" y="77145"/>
                </a:lnTo>
                <a:lnTo>
                  <a:pt x="906389" y="97637"/>
                </a:lnTo>
                <a:lnTo>
                  <a:pt x="868754" y="120539"/>
                </a:lnTo>
                <a:lnTo>
                  <a:pt x="833340" y="145853"/>
                </a:lnTo>
                <a:lnTo>
                  <a:pt x="800147" y="173577"/>
                </a:lnTo>
                <a:lnTo>
                  <a:pt x="769174" y="203712"/>
                </a:lnTo>
                <a:lnTo>
                  <a:pt x="740422" y="236258"/>
                </a:lnTo>
                <a:lnTo>
                  <a:pt x="716470" y="267598"/>
                </a:lnTo>
                <a:lnTo>
                  <a:pt x="693838" y="301514"/>
                </a:lnTo>
                <a:lnTo>
                  <a:pt x="672527" y="338005"/>
                </a:lnTo>
                <a:lnTo>
                  <a:pt x="652537" y="377073"/>
                </a:lnTo>
                <a:lnTo>
                  <a:pt x="633868" y="418716"/>
                </a:lnTo>
                <a:lnTo>
                  <a:pt x="616520" y="462936"/>
                </a:lnTo>
                <a:lnTo>
                  <a:pt x="600492" y="509730"/>
                </a:lnTo>
                <a:lnTo>
                  <a:pt x="585785" y="559101"/>
                </a:lnTo>
                <a:lnTo>
                  <a:pt x="572399" y="611047"/>
                </a:lnTo>
                <a:lnTo>
                  <a:pt x="560334" y="665569"/>
                </a:lnTo>
                <a:lnTo>
                  <a:pt x="549591" y="722666"/>
                </a:lnTo>
                <a:lnTo>
                  <a:pt x="540168" y="782339"/>
                </a:lnTo>
                <a:lnTo>
                  <a:pt x="532066" y="844588"/>
                </a:lnTo>
                <a:lnTo>
                  <a:pt x="525089" y="902052"/>
                </a:lnTo>
                <a:lnTo>
                  <a:pt x="519044" y="955382"/>
                </a:lnTo>
                <a:lnTo>
                  <a:pt x="513929" y="1004579"/>
                </a:lnTo>
                <a:lnTo>
                  <a:pt x="509744" y="1049642"/>
                </a:lnTo>
                <a:lnTo>
                  <a:pt x="506489" y="1090571"/>
                </a:lnTo>
                <a:lnTo>
                  <a:pt x="504164" y="1127366"/>
                </a:lnTo>
                <a:lnTo>
                  <a:pt x="325564" y="1132954"/>
                </a:lnTo>
                <a:lnTo>
                  <a:pt x="257236" y="1137179"/>
                </a:lnTo>
                <a:lnTo>
                  <a:pt x="196946" y="1145722"/>
                </a:lnTo>
                <a:lnTo>
                  <a:pt x="144695" y="1158582"/>
                </a:lnTo>
                <a:lnTo>
                  <a:pt x="100482" y="1175761"/>
                </a:lnTo>
                <a:lnTo>
                  <a:pt x="64309" y="1197258"/>
                </a:lnTo>
                <a:lnTo>
                  <a:pt x="36173" y="1223073"/>
                </a:lnTo>
                <a:lnTo>
                  <a:pt x="4019" y="1287657"/>
                </a:lnTo>
                <a:lnTo>
                  <a:pt x="0" y="1326426"/>
                </a:lnTo>
                <a:lnTo>
                  <a:pt x="3834" y="1374303"/>
                </a:lnTo>
                <a:lnTo>
                  <a:pt x="15339" y="1414813"/>
                </a:lnTo>
                <a:lnTo>
                  <a:pt x="34512" y="1447958"/>
                </a:lnTo>
                <a:lnTo>
                  <a:pt x="95867" y="1492150"/>
                </a:lnTo>
                <a:lnTo>
                  <a:pt x="138047" y="1503197"/>
                </a:lnTo>
                <a:lnTo>
                  <a:pt x="187896" y="1506880"/>
                </a:lnTo>
                <a:lnTo>
                  <a:pt x="213116" y="1506363"/>
                </a:lnTo>
                <a:lnTo>
                  <a:pt x="247844" y="1504814"/>
                </a:lnTo>
                <a:lnTo>
                  <a:pt x="345825" y="1498613"/>
                </a:lnTo>
                <a:lnTo>
                  <a:pt x="481837" y="1488274"/>
                </a:lnTo>
                <a:lnTo>
                  <a:pt x="841701" y="1488274"/>
                </a:lnTo>
                <a:lnTo>
                  <a:pt x="1064372" y="1441893"/>
                </a:lnTo>
                <a:lnTo>
                  <a:pt x="1171576" y="1435616"/>
                </a:lnTo>
                <a:lnTo>
                  <a:pt x="1213014" y="1433917"/>
                </a:lnTo>
                <a:lnTo>
                  <a:pt x="1246342" y="1433177"/>
                </a:lnTo>
                <a:lnTo>
                  <a:pt x="1335720" y="1433177"/>
                </a:lnTo>
                <a:lnTo>
                  <a:pt x="1350856" y="1432694"/>
                </a:lnTo>
                <a:lnTo>
                  <a:pt x="1419453" y="1425028"/>
                </a:lnTo>
                <a:lnTo>
                  <a:pt x="1471691" y="1410215"/>
                </a:lnTo>
                <a:lnTo>
                  <a:pt x="1512322" y="1386623"/>
                </a:lnTo>
                <a:lnTo>
                  <a:pt x="1541344" y="1354251"/>
                </a:lnTo>
                <a:lnTo>
                  <a:pt x="1558758" y="1313099"/>
                </a:lnTo>
                <a:lnTo>
                  <a:pt x="1564563" y="1263167"/>
                </a:lnTo>
                <a:lnTo>
                  <a:pt x="1560911" y="1224125"/>
                </a:lnTo>
                <a:lnTo>
                  <a:pt x="1531696" y="1159819"/>
                </a:lnTo>
                <a:lnTo>
                  <a:pt x="1473267" y="1113885"/>
                </a:lnTo>
                <a:lnTo>
                  <a:pt x="1437234" y="1099464"/>
                </a:lnTo>
                <a:lnTo>
                  <a:pt x="859485" y="1099464"/>
                </a:lnTo>
                <a:lnTo>
                  <a:pt x="865073" y="984123"/>
                </a:lnTo>
                <a:lnTo>
                  <a:pt x="871849" y="920055"/>
                </a:lnTo>
                <a:lnTo>
                  <a:pt x="880821" y="859451"/>
                </a:lnTo>
                <a:lnTo>
                  <a:pt x="891988" y="802311"/>
                </a:lnTo>
                <a:lnTo>
                  <a:pt x="905350" y="748633"/>
                </a:lnTo>
                <a:lnTo>
                  <a:pt x="920908" y="698419"/>
                </a:lnTo>
                <a:lnTo>
                  <a:pt x="938661" y="651667"/>
                </a:lnTo>
                <a:lnTo>
                  <a:pt x="958609" y="608379"/>
                </a:lnTo>
                <a:lnTo>
                  <a:pt x="980752" y="568554"/>
                </a:lnTo>
                <a:lnTo>
                  <a:pt x="1005091" y="532192"/>
                </a:lnTo>
                <a:lnTo>
                  <a:pt x="1031625" y="499293"/>
                </a:lnTo>
                <a:lnTo>
                  <a:pt x="1060355" y="469858"/>
                </a:lnTo>
                <a:lnTo>
                  <a:pt x="1091280" y="443885"/>
                </a:lnTo>
                <a:lnTo>
                  <a:pt x="1124400" y="421375"/>
                </a:lnTo>
                <a:lnTo>
                  <a:pt x="1159716" y="402329"/>
                </a:lnTo>
                <a:lnTo>
                  <a:pt x="1197227" y="386745"/>
                </a:lnTo>
                <a:lnTo>
                  <a:pt x="1236933" y="374625"/>
                </a:lnTo>
                <a:lnTo>
                  <a:pt x="1278835" y="365967"/>
                </a:lnTo>
                <a:lnTo>
                  <a:pt x="1322932" y="360773"/>
                </a:lnTo>
                <a:lnTo>
                  <a:pt x="1369225" y="359041"/>
                </a:lnTo>
                <a:lnTo>
                  <a:pt x="1433387" y="355397"/>
                </a:lnTo>
                <a:lnTo>
                  <a:pt x="1487678" y="344463"/>
                </a:lnTo>
                <a:lnTo>
                  <a:pt x="1532099" y="326240"/>
                </a:lnTo>
                <a:lnTo>
                  <a:pt x="1566649" y="300726"/>
                </a:lnTo>
                <a:lnTo>
                  <a:pt x="1591327" y="267922"/>
                </a:lnTo>
                <a:lnTo>
                  <a:pt x="1606135" y="227827"/>
                </a:lnTo>
                <a:lnTo>
                  <a:pt x="1611071" y="180441"/>
                </a:lnTo>
                <a:lnTo>
                  <a:pt x="1606914" y="138150"/>
                </a:lnTo>
                <a:lnTo>
                  <a:pt x="1594445" y="101498"/>
                </a:lnTo>
                <a:lnTo>
                  <a:pt x="1544566" y="45110"/>
                </a:lnTo>
                <a:lnTo>
                  <a:pt x="1507156" y="25374"/>
                </a:lnTo>
                <a:lnTo>
                  <a:pt x="1461432" y="11277"/>
                </a:lnTo>
                <a:lnTo>
                  <a:pt x="1407395" y="2819"/>
                </a:lnTo>
                <a:lnTo>
                  <a:pt x="1345044" y="0"/>
                </a:lnTo>
                <a:close/>
              </a:path>
              <a:path w="8236584" h="3272790">
                <a:moveTo>
                  <a:pt x="1335720" y="1433177"/>
                </a:moveTo>
                <a:lnTo>
                  <a:pt x="1246342" y="1433177"/>
                </a:lnTo>
                <a:lnTo>
                  <a:pt x="1312551" y="1433917"/>
                </a:lnTo>
                <a:lnTo>
                  <a:pt x="1335720" y="1433177"/>
                </a:lnTo>
                <a:close/>
              </a:path>
              <a:path w="8236584" h="3272790">
                <a:moveTo>
                  <a:pt x="1268768" y="1077137"/>
                </a:moveTo>
                <a:lnTo>
                  <a:pt x="1242024" y="1077486"/>
                </a:lnTo>
                <a:lnTo>
                  <a:pt x="1208305" y="1078533"/>
                </a:lnTo>
                <a:lnTo>
                  <a:pt x="1119938" y="1082719"/>
                </a:lnTo>
                <a:lnTo>
                  <a:pt x="859485" y="1099464"/>
                </a:lnTo>
                <a:lnTo>
                  <a:pt x="1437234" y="1099464"/>
                </a:lnTo>
                <a:lnTo>
                  <a:pt x="1433097" y="1097808"/>
                </a:lnTo>
                <a:lnTo>
                  <a:pt x="1385623" y="1086324"/>
                </a:lnTo>
                <a:lnTo>
                  <a:pt x="1330847" y="1079434"/>
                </a:lnTo>
                <a:lnTo>
                  <a:pt x="1268768" y="1077137"/>
                </a:lnTo>
                <a:close/>
              </a:path>
              <a:path w="8236584" h="3272790">
                <a:moveTo>
                  <a:pt x="2411399" y="187883"/>
                </a:moveTo>
                <a:lnTo>
                  <a:pt x="2368266" y="191838"/>
                </a:lnTo>
                <a:lnTo>
                  <a:pt x="2328152" y="203701"/>
                </a:lnTo>
                <a:lnTo>
                  <a:pt x="2291061" y="223470"/>
                </a:lnTo>
                <a:lnTo>
                  <a:pt x="2256993" y="251142"/>
                </a:lnTo>
                <a:lnTo>
                  <a:pt x="2228506" y="284394"/>
                </a:lnTo>
                <a:lnTo>
                  <a:pt x="2208158" y="320903"/>
                </a:lnTo>
                <a:lnTo>
                  <a:pt x="2195949" y="360670"/>
                </a:lnTo>
                <a:lnTo>
                  <a:pt x="2191880" y="403694"/>
                </a:lnTo>
                <a:lnTo>
                  <a:pt x="2195949" y="446711"/>
                </a:lnTo>
                <a:lnTo>
                  <a:pt x="2208158" y="486475"/>
                </a:lnTo>
                <a:lnTo>
                  <a:pt x="2228506" y="522983"/>
                </a:lnTo>
                <a:lnTo>
                  <a:pt x="2256993" y="556234"/>
                </a:lnTo>
                <a:lnTo>
                  <a:pt x="2291061" y="583912"/>
                </a:lnTo>
                <a:lnTo>
                  <a:pt x="2328152" y="603680"/>
                </a:lnTo>
                <a:lnTo>
                  <a:pt x="2368266" y="615540"/>
                </a:lnTo>
                <a:lnTo>
                  <a:pt x="2411399" y="619493"/>
                </a:lnTo>
                <a:lnTo>
                  <a:pt x="2454481" y="615540"/>
                </a:lnTo>
                <a:lnTo>
                  <a:pt x="2494421" y="603680"/>
                </a:lnTo>
                <a:lnTo>
                  <a:pt x="2531220" y="583912"/>
                </a:lnTo>
                <a:lnTo>
                  <a:pt x="2564879" y="556234"/>
                </a:lnTo>
                <a:lnTo>
                  <a:pt x="2592958" y="522983"/>
                </a:lnTo>
                <a:lnTo>
                  <a:pt x="2613017" y="486475"/>
                </a:lnTo>
                <a:lnTo>
                  <a:pt x="2625052" y="446711"/>
                </a:lnTo>
                <a:lnTo>
                  <a:pt x="2629065" y="403694"/>
                </a:lnTo>
                <a:lnTo>
                  <a:pt x="2625052" y="360670"/>
                </a:lnTo>
                <a:lnTo>
                  <a:pt x="2613017" y="320903"/>
                </a:lnTo>
                <a:lnTo>
                  <a:pt x="2592958" y="284394"/>
                </a:lnTo>
                <a:lnTo>
                  <a:pt x="2564879" y="251142"/>
                </a:lnTo>
                <a:lnTo>
                  <a:pt x="2531220" y="223470"/>
                </a:lnTo>
                <a:lnTo>
                  <a:pt x="2494421" y="203701"/>
                </a:lnTo>
                <a:lnTo>
                  <a:pt x="2454481" y="191838"/>
                </a:lnTo>
                <a:lnTo>
                  <a:pt x="2411399" y="187883"/>
                </a:lnTo>
                <a:close/>
              </a:path>
              <a:path w="8236584" h="3272790">
                <a:moveTo>
                  <a:pt x="2350008" y="1069695"/>
                </a:moveTo>
                <a:lnTo>
                  <a:pt x="2311813" y="1072950"/>
                </a:lnTo>
                <a:lnTo>
                  <a:pt x="2246234" y="1098997"/>
                </a:lnTo>
                <a:lnTo>
                  <a:pt x="2196470" y="1149808"/>
                </a:lnTo>
                <a:lnTo>
                  <a:pt x="2170895" y="1217708"/>
                </a:lnTo>
                <a:lnTo>
                  <a:pt x="2167699" y="1257592"/>
                </a:lnTo>
                <a:lnTo>
                  <a:pt x="2167469" y="1297521"/>
                </a:lnTo>
                <a:lnTo>
                  <a:pt x="2166779" y="1339587"/>
                </a:lnTo>
                <a:lnTo>
                  <a:pt x="2165630" y="1383788"/>
                </a:lnTo>
                <a:lnTo>
                  <a:pt x="2164021" y="1430125"/>
                </a:lnTo>
                <a:lnTo>
                  <a:pt x="2161953" y="1478597"/>
                </a:lnTo>
                <a:lnTo>
                  <a:pt x="2159426" y="1529206"/>
                </a:lnTo>
                <a:lnTo>
                  <a:pt x="2156440" y="1581951"/>
                </a:lnTo>
                <a:lnTo>
                  <a:pt x="2152996" y="1636832"/>
                </a:lnTo>
                <a:lnTo>
                  <a:pt x="2145188" y="1750863"/>
                </a:lnTo>
                <a:lnTo>
                  <a:pt x="2141741" y="1805741"/>
                </a:lnTo>
                <a:lnTo>
                  <a:pt x="2138755" y="1858484"/>
                </a:lnTo>
                <a:lnTo>
                  <a:pt x="2136229" y="1909091"/>
                </a:lnTo>
                <a:lnTo>
                  <a:pt x="2134162" y="1957562"/>
                </a:lnTo>
                <a:lnTo>
                  <a:pt x="2132554" y="2003899"/>
                </a:lnTo>
                <a:lnTo>
                  <a:pt x="2131406" y="2048099"/>
                </a:lnTo>
                <a:lnTo>
                  <a:pt x="2130718" y="2090165"/>
                </a:lnTo>
                <a:lnTo>
                  <a:pt x="2130488" y="2130094"/>
                </a:lnTo>
                <a:lnTo>
                  <a:pt x="2130621" y="2164244"/>
                </a:lnTo>
                <a:lnTo>
                  <a:pt x="2131020" y="2202912"/>
                </a:lnTo>
                <a:lnTo>
                  <a:pt x="2131685" y="2246098"/>
                </a:lnTo>
                <a:lnTo>
                  <a:pt x="2132615" y="2293804"/>
                </a:lnTo>
                <a:lnTo>
                  <a:pt x="2133812" y="2346027"/>
                </a:lnTo>
                <a:lnTo>
                  <a:pt x="2135275" y="2402769"/>
                </a:lnTo>
                <a:lnTo>
                  <a:pt x="2138727" y="2525287"/>
                </a:lnTo>
                <a:lnTo>
                  <a:pt x="2140186" y="2582029"/>
                </a:lnTo>
                <a:lnTo>
                  <a:pt x="2141380" y="2634252"/>
                </a:lnTo>
                <a:lnTo>
                  <a:pt x="2142310" y="2681958"/>
                </a:lnTo>
                <a:lnTo>
                  <a:pt x="2142974" y="2725145"/>
                </a:lnTo>
                <a:lnTo>
                  <a:pt x="2143373" y="2763813"/>
                </a:lnTo>
                <a:lnTo>
                  <a:pt x="2143505" y="2797962"/>
                </a:lnTo>
                <a:lnTo>
                  <a:pt x="2146704" y="2837031"/>
                </a:lnTo>
                <a:lnTo>
                  <a:pt x="2172288" y="2904006"/>
                </a:lnTo>
                <a:lnTo>
                  <a:pt x="2222053" y="2954695"/>
                </a:lnTo>
                <a:lnTo>
                  <a:pt x="2287632" y="2980736"/>
                </a:lnTo>
                <a:lnTo>
                  <a:pt x="2325827" y="2983992"/>
                </a:lnTo>
                <a:lnTo>
                  <a:pt x="2364777" y="2980736"/>
                </a:lnTo>
                <a:lnTo>
                  <a:pt x="2430815" y="2954695"/>
                </a:lnTo>
                <a:lnTo>
                  <a:pt x="2479883" y="2904006"/>
                </a:lnTo>
                <a:lnTo>
                  <a:pt x="2504997" y="2837031"/>
                </a:lnTo>
                <a:lnTo>
                  <a:pt x="2508135" y="2797962"/>
                </a:lnTo>
                <a:lnTo>
                  <a:pt x="2508002" y="2763813"/>
                </a:lnTo>
                <a:lnTo>
                  <a:pt x="2507604" y="2725145"/>
                </a:lnTo>
                <a:lnTo>
                  <a:pt x="2506940" y="2681958"/>
                </a:lnTo>
                <a:lnTo>
                  <a:pt x="2506010" y="2634252"/>
                </a:lnTo>
                <a:lnTo>
                  <a:pt x="2504816" y="2582029"/>
                </a:lnTo>
                <a:lnTo>
                  <a:pt x="2503357" y="2525287"/>
                </a:lnTo>
                <a:lnTo>
                  <a:pt x="2499904" y="2402769"/>
                </a:lnTo>
                <a:lnTo>
                  <a:pt x="2498442" y="2346027"/>
                </a:lnTo>
                <a:lnTo>
                  <a:pt x="2497245" y="2293804"/>
                </a:lnTo>
                <a:lnTo>
                  <a:pt x="2496314" y="2246098"/>
                </a:lnTo>
                <a:lnTo>
                  <a:pt x="2495650" y="2202912"/>
                </a:lnTo>
                <a:lnTo>
                  <a:pt x="2495251" y="2164244"/>
                </a:lnTo>
                <a:lnTo>
                  <a:pt x="2495118" y="2130094"/>
                </a:lnTo>
                <a:lnTo>
                  <a:pt x="2495347" y="2090165"/>
                </a:lnTo>
                <a:lnTo>
                  <a:pt x="2496036" y="2048099"/>
                </a:lnTo>
                <a:lnTo>
                  <a:pt x="2497184" y="2003899"/>
                </a:lnTo>
                <a:lnTo>
                  <a:pt x="2498791" y="1957562"/>
                </a:lnTo>
                <a:lnTo>
                  <a:pt x="2500858" y="1909091"/>
                </a:lnTo>
                <a:lnTo>
                  <a:pt x="2503385" y="1858484"/>
                </a:lnTo>
                <a:lnTo>
                  <a:pt x="2506371" y="1805741"/>
                </a:lnTo>
                <a:lnTo>
                  <a:pt x="2509817" y="1750863"/>
                </a:lnTo>
                <a:lnTo>
                  <a:pt x="2517626" y="1636832"/>
                </a:lnTo>
                <a:lnTo>
                  <a:pt x="2521070" y="1581951"/>
                </a:lnTo>
                <a:lnTo>
                  <a:pt x="2524056" y="1529206"/>
                </a:lnTo>
                <a:lnTo>
                  <a:pt x="2526583" y="1478597"/>
                </a:lnTo>
                <a:lnTo>
                  <a:pt x="2528651" y="1430125"/>
                </a:lnTo>
                <a:lnTo>
                  <a:pt x="2530260" y="1383788"/>
                </a:lnTo>
                <a:lnTo>
                  <a:pt x="2531409" y="1339587"/>
                </a:lnTo>
                <a:lnTo>
                  <a:pt x="2532099" y="1297521"/>
                </a:lnTo>
                <a:lnTo>
                  <a:pt x="2532329" y="1257592"/>
                </a:lnTo>
                <a:lnTo>
                  <a:pt x="2529131" y="1217708"/>
                </a:lnTo>
                <a:lnTo>
                  <a:pt x="2503547" y="1149808"/>
                </a:lnTo>
                <a:lnTo>
                  <a:pt x="2453781" y="1098997"/>
                </a:lnTo>
                <a:lnTo>
                  <a:pt x="2388202" y="1072950"/>
                </a:lnTo>
                <a:lnTo>
                  <a:pt x="2350008" y="1069695"/>
                </a:lnTo>
                <a:close/>
              </a:path>
              <a:path w="8236584" h="3272790">
                <a:moveTo>
                  <a:pt x="3297415" y="1049235"/>
                </a:moveTo>
                <a:lnTo>
                  <a:pt x="3247391" y="1054454"/>
                </a:lnTo>
                <a:lnTo>
                  <a:pt x="3206462" y="1070111"/>
                </a:lnTo>
                <a:lnTo>
                  <a:pt x="3174628" y="1096206"/>
                </a:lnTo>
                <a:lnTo>
                  <a:pt x="3151890" y="1132741"/>
                </a:lnTo>
                <a:lnTo>
                  <a:pt x="3138247" y="1179716"/>
                </a:lnTo>
                <a:lnTo>
                  <a:pt x="3133699" y="1237132"/>
                </a:lnTo>
                <a:lnTo>
                  <a:pt x="3133409" y="1271660"/>
                </a:lnTo>
                <a:lnTo>
                  <a:pt x="3132537" y="1313865"/>
                </a:lnTo>
                <a:lnTo>
                  <a:pt x="3131084" y="1363748"/>
                </a:lnTo>
                <a:lnTo>
                  <a:pt x="3127012" y="1479045"/>
                </a:lnTo>
                <a:lnTo>
                  <a:pt x="3125565" y="1528740"/>
                </a:lnTo>
                <a:lnTo>
                  <a:pt x="3124693" y="1570947"/>
                </a:lnTo>
                <a:lnTo>
                  <a:pt x="3124465" y="1598034"/>
                </a:lnTo>
                <a:lnTo>
                  <a:pt x="3124403" y="2911449"/>
                </a:lnTo>
                <a:lnTo>
                  <a:pt x="3128949" y="2968860"/>
                </a:lnTo>
                <a:lnTo>
                  <a:pt x="3142590" y="3015831"/>
                </a:lnTo>
                <a:lnTo>
                  <a:pt x="3165325" y="3052364"/>
                </a:lnTo>
                <a:lnTo>
                  <a:pt x="3197156" y="3078458"/>
                </a:lnTo>
                <a:lnTo>
                  <a:pt x="3238082" y="3094114"/>
                </a:lnTo>
                <a:lnTo>
                  <a:pt x="3288106" y="3099333"/>
                </a:lnTo>
                <a:lnTo>
                  <a:pt x="3336969" y="3095499"/>
                </a:lnTo>
                <a:lnTo>
                  <a:pt x="3378314" y="3083996"/>
                </a:lnTo>
                <a:lnTo>
                  <a:pt x="3412142" y="3064825"/>
                </a:lnTo>
                <a:lnTo>
                  <a:pt x="3457246" y="3003476"/>
                </a:lnTo>
                <a:lnTo>
                  <a:pt x="3468522" y="2961297"/>
                </a:lnTo>
                <a:lnTo>
                  <a:pt x="3472281" y="2911449"/>
                </a:lnTo>
                <a:lnTo>
                  <a:pt x="3468560" y="1891969"/>
                </a:lnTo>
                <a:lnTo>
                  <a:pt x="3493641" y="1839328"/>
                </a:lnTo>
                <a:lnTo>
                  <a:pt x="3520100" y="1789719"/>
                </a:lnTo>
                <a:lnTo>
                  <a:pt x="3547936" y="1743142"/>
                </a:lnTo>
                <a:lnTo>
                  <a:pt x="3577150" y="1699596"/>
                </a:lnTo>
                <a:lnTo>
                  <a:pt x="3607742" y="1659082"/>
                </a:lnTo>
                <a:lnTo>
                  <a:pt x="3639713" y="1621599"/>
                </a:lnTo>
                <a:lnTo>
                  <a:pt x="3673062" y="1587148"/>
                </a:lnTo>
                <a:lnTo>
                  <a:pt x="3707789" y="1555728"/>
                </a:lnTo>
                <a:lnTo>
                  <a:pt x="3743896" y="1527340"/>
                </a:lnTo>
                <a:lnTo>
                  <a:pt x="3780414" y="1502243"/>
                </a:lnTo>
                <a:lnTo>
                  <a:pt x="3819276" y="1479045"/>
                </a:lnTo>
                <a:lnTo>
                  <a:pt x="3860482" y="1457745"/>
                </a:lnTo>
                <a:lnTo>
                  <a:pt x="3904033" y="1438342"/>
                </a:lnTo>
                <a:lnTo>
                  <a:pt x="3949928" y="1420837"/>
                </a:lnTo>
                <a:lnTo>
                  <a:pt x="3998167" y="1405230"/>
                </a:lnTo>
                <a:lnTo>
                  <a:pt x="4048749" y="1391519"/>
                </a:lnTo>
                <a:lnTo>
                  <a:pt x="4101676" y="1379706"/>
                </a:lnTo>
                <a:lnTo>
                  <a:pt x="4156945" y="1369789"/>
                </a:lnTo>
                <a:lnTo>
                  <a:pt x="4214558" y="1361770"/>
                </a:lnTo>
                <a:lnTo>
                  <a:pt x="4568588" y="1361770"/>
                </a:lnTo>
                <a:lnTo>
                  <a:pt x="4568297" y="1358049"/>
                </a:lnTo>
                <a:lnTo>
                  <a:pt x="3481590" y="1358049"/>
                </a:lnTo>
                <a:lnTo>
                  <a:pt x="3478948" y="1293235"/>
                </a:lnTo>
                <a:lnTo>
                  <a:pt x="3471850" y="1236047"/>
                </a:lnTo>
                <a:lnTo>
                  <a:pt x="3460297" y="1186484"/>
                </a:lnTo>
                <a:lnTo>
                  <a:pt x="3444288" y="1144546"/>
                </a:lnTo>
                <a:lnTo>
                  <a:pt x="3423824" y="1110234"/>
                </a:lnTo>
                <a:lnTo>
                  <a:pt x="3369530" y="1064485"/>
                </a:lnTo>
                <a:lnTo>
                  <a:pt x="3335700" y="1053048"/>
                </a:lnTo>
                <a:lnTo>
                  <a:pt x="3297415" y="1049235"/>
                </a:lnTo>
                <a:close/>
              </a:path>
              <a:path w="8236584" h="3272790">
                <a:moveTo>
                  <a:pt x="4568588" y="1361770"/>
                </a:moveTo>
                <a:lnTo>
                  <a:pt x="4214558" y="1361770"/>
                </a:lnTo>
                <a:lnTo>
                  <a:pt x="4220146" y="1518043"/>
                </a:lnTo>
                <a:lnTo>
                  <a:pt x="4222587" y="1561758"/>
                </a:lnTo>
                <a:lnTo>
                  <a:pt x="4224329" y="1598034"/>
                </a:lnTo>
                <a:lnTo>
                  <a:pt x="4225373" y="1626871"/>
                </a:lnTo>
                <a:lnTo>
                  <a:pt x="4225721" y="1648269"/>
                </a:lnTo>
                <a:lnTo>
                  <a:pt x="4230165" y="1704545"/>
                </a:lnTo>
                <a:lnTo>
                  <a:pt x="4243498" y="1750589"/>
                </a:lnTo>
                <a:lnTo>
                  <a:pt x="4265718" y="1786401"/>
                </a:lnTo>
                <a:lnTo>
                  <a:pt x="4296828" y="1811980"/>
                </a:lnTo>
                <a:lnTo>
                  <a:pt x="4336827" y="1827328"/>
                </a:lnTo>
                <a:lnTo>
                  <a:pt x="4385716" y="1832444"/>
                </a:lnTo>
                <a:lnTo>
                  <a:pt x="4431883" y="1827698"/>
                </a:lnTo>
                <a:lnTo>
                  <a:pt x="4471520" y="1813460"/>
                </a:lnTo>
                <a:lnTo>
                  <a:pt x="4504635" y="1789719"/>
                </a:lnTo>
                <a:lnTo>
                  <a:pt x="4531203" y="1756508"/>
                </a:lnTo>
                <a:lnTo>
                  <a:pt x="4551248" y="1713795"/>
                </a:lnTo>
                <a:lnTo>
                  <a:pt x="4564762" y="1661590"/>
                </a:lnTo>
                <a:lnTo>
                  <a:pt x="4571746" y="1599895"/>
                </a:lnTo>
                <a:lnTo>
                  <a:pt x="4573146" y="1550593"/>
                </a:lnTo>
                <a:lnTo>
                  <a:pt x="4573527" y="1502243"/>
                </a:lnTo>
                <a:lnTo>
                  <a:pt x="4573612" y="1469669"/>
                </a:lnTo>
                <a:lnTo>
                  <a:pt x="4572094" y="1406644"/>
                </a:lnTo>
                <a:lnTo>
                  <a:pt x="4568588" y="1361770"/>
                </a:lnTo>
                <a:close/>
              </a:path>
              <a:path w="8236584" h="3272790">
                <a:moveTo>
                  <a:pt x="4274096" y="1013891"/>
                </a:moveTo>
                <a:lnTo>
                  <a:pt x="4225967" y="1014954"/>
                </a:lnTo>
                <a:lnTo>
                  <a:pt x="4178321" y="1018140"/>
                </a:lnTo>
                <a:lnTo>
                  <a:pt x="4131157" y="1023451"/>
                </a:lnTo>
                <a:lnTo>
                  <a:pt x="4084476" y="1030887"/>
                </a:lnTo>
                <a:lnTo>
                  <a:pt x="4038277" y="1040447"/>
                </a:lnTo>
                <a:lnTo>
                  <a:pt x="3992561" y="1052131"/>
                </a:lnTo>
                <a:lnTo>
                  <a:pt x="3947327" y="1065940"/>
                </a:lnTo>
                <a:lnTo>
                  <a:pt x="3902576" y="1081873"/>
                </a:lnTo>
                <a:lnTo>
                  <a:pt x="3858307" y="1099931"/>
                </a:lnTo>
                <a:lnTo>
                  <a:pt x="3814521" y="1120113"/>
                </a:lnTo>
                <a:lnTo>
                  <a:pt x="3771216" y="1142419"/>
                </a:lnTo>
                <a:lnTo>
                  <a:pt x="3728394" y="1166850"/>
                </a:lnTo>
                <a:lnTo>
                  <a:pt x="3686055" y="1193405"/>
                </a:lnTo>
                <a:lnTo>
                  <a:pt x="3644198" y="1222085"/>
                </a:lnTo>
                <a:lnTo>
                  <a:pt x="3602822" y="1252889"/>
                </a:lnTo>
                <a:lnTo>
                  <a:pt x="3561929" y="1285818"/>
                </a:lnTo>
                <a:lnTo>
                  <a:pt x="3521519" y="1320871"/>
                </a:lnTo>
                <a:lnTo>
                  <a:pt x="3481590" y="1358049"/>
                </a:lnTo>
                <a:lnTo>
                  <a:pt x="4568297" y="1358049"/>
                </a:lnTo>
                <a:lnTo>
                  <a:pt x="4559944" y="1294719"/>
                </a:lnTo>
                <a:lnTo>
                  <a:pt x="4549313" y="1245819"/>
                </a:lnTo>
                <a:lnTo>
                  <a:pt x="4535644" y="1201627"/>
                </a:lnTo>
                <a:lnTo>
                  <a:pt x="4518936" y="1162143"/>
                </a:lnTo>
                <a:lnTo>
                  <a:pt x="4499190" y="1127366"/>
                </a:lnTo>
                <a:lnTo>
                  <a:pt x="4466376" y="1086513"/>
                </a:lnTo>
                <a:lnTo>
                  <a:pt x="4427459" y="1054740"/>
                </a:lnTo>
                <a:lnTo>
                  <a:pt x="4382440" y="1032046"/>
                </a:lnTo>
                <a:lnTo>
                  <a:pt x="4331319" y="1018430"/>
                </a:lnTo>
                <a:lnTo>
                  <a:pt x="4274096" y="1013891"/>
                </a:lnTo>
                <a:close/>
              </a:path>
              <a:path w="8236584" h="3272790">
                <a:moveTo>
                  <a:pt x="4964023" y="2528214"/>
                </a:moveTo>
                <a:lnTo>
                  <a:pt x="4893560" y="2542166"/>
                </a:lnTo>
                <a:lnTo>
                  <a:pt x="4831003" y="2584018"/>
                </a:lnTo>
                <a:lnTo>
                  <a:pt x="4805367" y="2613088"/>
                </a:lnTo>
                <a:lnTo>
                  <a:pt x="4776068" y="2678201"/>
                </a:lnTo>
                <a:lnTo>
                  <a:pt x="4772406" y="2714244"/>
                </a:lnTo>
                <a:lnTo>
                  <a:pt x="4775943" y="2754575"/>
                </a:lnTo>
                <a:lnTo>
                  <a:pt x="4786554" y="2792886"/>
                </a:lnTo>
                <a:lnTo>
                  <a:pt x="4804240" y="2829175"/>
                </a:lnTo>
                <a:lnTo>
                  <a:pt x="4828999" y="2863442"/>
                </a:lnTo>
                <a:lnTo>
                  <a:pt x="4860833" y="2895689"/>
                </a:lnTo>
                <a:lnTo>
                  <a:pt x="4899740" y="2925914"/>
                </a:lnTo>
                <a:lnTo>
                  <a:pt x="4945722" y="2954118"/>
                </a:lnTo>
                <a:lnTo>
                  <a:pt x="4998776" y="2980301"/>
                </a:lnTo>
                <a:lnTo>
                  <a:pt x="5058905" y="3004464"/>
                </a:lnTo>
                <a:lnTo>
                  <a:pt x="5108376" y="3021644"/>
                </a:lnTo>
                <a:lnTo>
                  <a:pt x="5158398" y="3036802"/>
                </a:lnTo>
                <a:lnTo>
                  <a:pt x="5208972" y="3049939"/>
                </a:lnTo>
                <a:lnTo>
                  <a:pt x="5260097" y="3061054"/>
                </a:lnTo>
                <a:lnTo>
                  <a:pt x="5311774" y="3070149"/>
                </a:lnTo>
                <a:lnTo>
                  <a:pt x="5364001" y="3077222"/>
                </a:lnTo>
                <a:lnTo>
                  <a:pt x="5416780" y="3082274"/>
                </a:lnTo>
                <a:lnTo>
                  <a:pt x="5470110" y="3085305"/>
                </a:lnTo>
                <a:lnTo>
                  <a:pt x="5523992" y="3086315"/>
                </a:lnTo>
                <a:lnTo>
                  <a:pt x="5583583" y="3085270"/>
                </a:lnTo>
                <a:lnTo>
                  <a:pt x="5641268" y="3082134"/>
                </a:lnTo>
                <a:lnTo>
                  <a:pt x="5697046" y="3076907"/>
                </a:lnTo>
                <a:lnTo>
                  <a:pt x="5750919" y="3069589"/>
                </a:lnTo>
                <a:lnTo>
                  <a:pt x="5802885" y="3060179"/>
                </a:lnTo>
                <a:lnTo>
                  <a:pt x="5852945" y="3048679"/>
                </a:lnTo>
                <a:lnTo>
                  <a:pt x="5901099" y="3035088"/>
                </a:lnTo>
                <a:lnTo>
                  <a:pt x="5947346" y="3019406"/>
                </a:lnTo>
                <a:lnTo>
                  <a:pt x="5991687" y="3001632"/>
                </a:lnTo>
                <a:lnTo>
                  <a:pt x="6034122" y="2981767"/>
                </a:lnTo>
                <a:lnTo>
                  <a:pt x="6074651" y="2959811"/>
                </a:lnTo>
                <a:lnTo>
                  <a:pt x="6120177" y="2930508"/>
                </a:lnTo>
                <a:lnTo>
                  <a:pt x="6161367" y="2898744"/>
                </a:lnTo>
                <a:lnTo>
                  <a:pt x="6198220" y="2864521"/>
                </a:lnTo>
                <a:lnTo>
                  <a:pt x="6230737" y="2827837"/>
                </a:lnTo>
                <a:lnTo>
                  <a:pt x="6258919" y="2788693"/>
                </a:lnTo>
                <a:lnTo>
                  <a:pt x="6282764" y="2747088"/>
                </a:lnTo>
                <a:lnTo>
                  <a:pt x="6298954" y="2710522"/>
                </a:lnTo>
                <a:lnTo>
                  <a:pt x="5523992" y="2710522"/>
                </a:lnTo>
                <a:lnTo>
                  <a:pt x="5478762" y="2709127"/>
                </a:lnTo>
                <a:lnTo>
                  <a:pt x="5428648" y="2704941"/>
                </a:lnTo>
                <a:lnTo>
                  <a:pt x="5373649" y="2697964"/>
                </a:lnTo>
                <a:lnTo>
                  <a:pt x="5313768" y="2688196"/>
                </a:lnTo>
                <a:lnTo>
                  <a:pt x="5242610" y="2673318"/>
                </a:lnTo>
                <a:lnTo>
                  <a:pt x="5185403" y="2656576"/>
                </a:lnTo>
                <a:lnTo>
                  <a:pt x="5142151" y="2637972"/>
                </a:lnTo>
                <a:lnTo>
                  <a:pt x="5069368" y="2578443"/>
                </a:lnTo>
                <a:lnTo>
                  <a:pt x="5030066" y="2550539"/>
                </a:lnTo>
                <a:lnTo>
                  <a:pt x="4994950" y="2533795"/>
                </a:lnTo>
                <a:lnTo>
                  <a:pt x="4964023" y="2528214"/>
                </a:lnTo>
                <a:close/>
              </a:path>
              <a:path w="8236584" h="3272790">
                <a:moveTo>
                  <a:pt x="6163945" y="850176"/>
                </a:moveTo>
                <a:lnTo>
                  <a:pt x="6120113" y="852269"/>
                </a:lnTo>
                <a:lnTo>
                  <a:pt x="6077907" y="858548"/>
                </a:lnTo>
                <a:lnTo>
                  <a:pt x="6037327" y="869014"/>
                </a:lnTo>
                <a:lnTo>
                  <a:pt x="5998375" y="883666"/>
                </a:lnTo>
                <a:lnTo>
                  <a:pt x="5965232" y="897921"/>
                </a:lnTo>
                <a:lnTo>
                  <a:pt x="5926393" y="913049"/>
                </a:lnTo>
                <a:lnTo>
                  <a:pt x="5881858" y="929051"/>
                </a:lnTo>
                <a:lnTo>
                  <a:pt x="5831629" y="945925"/>
                </a:lnTo>
                <a:lnTo>
                  <a:pt x="5775705" y="963672"/>
                </a:lnTo>
                <a:lnTo>
                  <a:pt x="5714087" y="982293"/>
                </a:lnTo>
                <a:lnTo>
                  <a:pt x="5579345" y="1021322"/>
                </a:lnTo>
                <a:lnTo>
                  <a:pt x="5517383" y="1040059"/>
                </a:lnTo>
                <a:lnTo>
                  <a:pt x="5460888" y="1057999"/>
                </a:lnTo>
                <a:lnTo>
                  <a:pt x="5409862" y="1075143"/>
                </a:lnTo>
                <a:lnTo>
                  <a:pt x="5364302" y="1091490"/>
                </a:lnTo>
                <a:lnTo>
                  <a:pt x="5324211" y="1107039"/>
                </a:lnTo>
                <a:lnTo>
                  <a:pt x="5242350" y="1144858"/>
                </a:lnTo>
                <a:lnTo>
                  <a:pt x="5198369" y="1169910"/>
                </a:lnTo>
                <a:lnTo>
                  <a:pt x="5157647" y="1196946"/>
                </a:lnTo>
                <a:lnTo>
                  <a:pt x="5120183" y="1225968"/>
                </a:lnTo>
                <a:lnTo>
                  <a:pt x="5085976" y="1256973"/>
                </a:lnTo>
                <a:lnTo>
                  <a:pt x="5055028" y="1289963"/>
                </a:lnTo>
                <a:lnTo>
                  <a:pt x="5027337" y="1324938"/>
                </a:lnTo>
                <a:lnTo>
                  <a:pt x="5002904" y="1361896"/>
                </a:lnTo>
                <a:lnTo>
                  <a:pt x="4981729" y="1400840"/>
                </a:lnTo>
                <a:lnTo>
                  <a:pt x="4963812" y="1441767"/>
                </a:lnTo>
                <a:lnTo>
                  <a:pt x="4949152" y="1484680"/>
                </a:lnTo>
                <a:lnTo>
                  <a:pt x="4937750" y="1529576"/>
                </a:lnTo>
                <a:lnTo>
                  <a:pt x="4929606" y="1576457"/>
                </a:lnTo>
                <a:lnTo>
                  <a:pt x="4924720" y="1625322"/>
                </a:lnTo>
                <a:lnTo>
                  <a:pt x="4923091" y="1676171"/>
                </a:lnTo>
                <a:lnTo>
                  <a:pt x="4926166" y="1734069"/>
                </a:lnTo>
                <a:lnTo>
                  <a:pt x="4935392" y="1787639"/>
                </a:lnTo>
                <a:lnTo>
                  <a:pt x="4950769" y="1836881"/>
                </a:lnTo>
                <a:lnTo>
                  <a:pt x="4972297" y="1881796"/>
                </a:lnTo>
                <a:lnTo>
                  <a:pt x="4999976" y="1922382"/>
                </a:lnTo>
                <a:lnTo>
                  <a:pt x="5033807" y="1958641"/>
                </a:lnTo>
                <a:lnTo>
                  <a:pt x="5073789" y="1990572"/>
                </a:lnTo>
                <a:lnTo>
                  <a:pt x="5106475" y="2010920"/>
                </a:lnTo>
                <a:lnTo>
                  <a:pt x="5145009" y="2030510"/>
                </a:lnTo>
                <a:lnTo>
                  <a:pt x="5189391" y="2049341"/>
                </a:lnTo>
                <a:lnTo>
                  <a:pt x="5239621" y="2067414"/>
                </a:lnTo>
                <a:lnTo>
                  <a:pt x="5295697" y="2084728"/>
                </a:lnTo>
                <a:lnTo>
                  <a:pt x="5357620" y="2101282"/>
                </a:lnTo>
                <a:lnTo>
                  <a:pt x="5425389" y="2117077"/>
                </a:lnTo>
                <a:lnTo>
                  <a:pt x="5618861" y="2159863"/>
                </a:lnTo>
                <a:lnTo>
                  <a:pt x="5680207" y="2177450"/>
                </a:lnTo>
                <a:lnTo>
                  <a:pt x="5735710" y="2197744"/>
                </a:lnTo>
                <a:lnTo>
                  <a:pt x="5785371" y="2220745"/>
                </a:lnTo>
                <a:lnTo>
                  <a:pt x="5829189" y="2246452"/>
                </a:lnTo>
                <a:lnTo>
                  <a:pt x="5867165" y="2274864"/>
                </a:lnTo>
                <a:lnTo>
                  <a:pt x="5899298" y="2305983"/>
                </a:lnTo>
                <a:lnTo>
                  <a:pt x="5925589" y="2339809"/>
                </a:lnTo>
                <a:lnTo>
                  <a:pt x="5946037" y="2376339"/>
                </a:lnTo>
                <a:lnTo>
                  <a:pt x="5960642" y="2415576"/>
                </a:lnTo>
                <a:lnTo>
                  <a:pt x="5969406" y="2457518"/>
                </a:lnTo>
                <a:lnTo>
                  <a:pt x="5972327" y="2502166"/>
                </a:lnTo>
                <a:lnTo>
                  <a:pt x="5967521" y="2539476"/>
                </a:lnTo>
                <a:lnTo>
                  <a:pt x="5929074" y="2603557"/>
                </a:lnTo>
                <a:lnTo>
                  <a:pt x="5895433" y="2630327"/>
                </a:lnTo>
                <a:lnTo>
                  <a:pt x="5852180" y="2653583"/>
                </a:lnTo>
                <a:lnTo>
                  <a:pt x="5799315" y="2673324"/>
                </a:lnTo>
                <a:lnTo>
                  <a:pt x="5758594" y="2684692"/>
                </a:lnTo>
                <a:lnTo>
                  <a:pt x="5715808" y="2693992"/>
                </a:lnTo>
                <a:lnTo>
                  <a:pt x="5670954" y="2701224"/>
                </a:lnTo>
                <a:lnTo>
                  <a:pt x="5624034" y="2706390"/>
                </a:lnTo>
                <a:lnTo>
                  <a:pt x="5575047" y="2709489"/>
                </a:lnTo>
                <a:lnTo>
                  <a:pt x="5523992" y="2710522"/>
                </a:lnTo>
                <a:lnTo>
                  <a:pt x="6298954" y="2710522"/>
                </a:lnTo>
                <a:lnTo>
                  <a:pt x="6317448" y="2656499"/>
                </a:lnTo>
                <a:lnTo>
                  <a:pt x="6328286" y="2607515"/>
                </a:lnTo>
                <a:lnTo>
                  <a:pt x="6334789" y="2556070"/>
                </a:lnTo>
                <a:lnTo>
                  <a:pt x="6336957" y="2502166"/>
                </a:lnTo>
                <a:lnTo>
                  <a:pt x="6335409" y="2450170"/>
                </a:lnTo>
                <a:lnTo>
                  <a:pt x="6330768" y="2399959"/>
                </a:lnTo>
                <a:lnTo>
                  <a:pt x="6323032" y="2351533"/>
                </a:lnTo>
                <a:lnTo>
                  <a:pt x="6312202" y="2304892"/>
                </a:lnTo>
                <a:lnTo>
                  <a:pt x="6298278" y="2260035"/>
                </a:lnTo>
                <a:lnTo>
                  <a:pt x="6281260" y="2216962"/>
                </a:lnTo>
                <a:lnTo>
                  <a:pt x="6261147" y="2175675"/>
                </a:lnTo>
                <a:lnTo>
                  <a:pt x="6237940" y="2136171"/>
                </a:lnTo>
                <a:lnTo>
                  <a:pt x="6211639" y="2098452"/>
                </a:lnTo>
                <a:lnTo>
                  <a:pt x="6182243" y="2062518"/>
                </a:lnTo>
                <a:lnTo>
                  <a:pt x="6149754" y="2028368"/>
                </a:lnTo>
                <a:lnTo>
                  <a:pt x="6114170" y="1996002"/>
                </a:lnTo>
                <a:lnTo>
                  <a:pt x="6075491" y="1965420"/>
                </a:lnTo>
                <a:lnTo>
                  <a:pt x="6033719" y="1936623"/>
                </a:lnTo>
                <a:lnTo>
                  <a:pt x="6000366" y="1916357"/>
                </a:lnTo>
                <a:lnTo>
                  <a:pt x="5964415" y="1896774"/>
                </a:lnTo>
                <a:lnTo>
                  <a:pt x="5925866" y="1877874"/>
                </a:lnTo>
                <a:lnTo>
                  <a:pt x="5884719" y="1859655"/>
                </a:lnTo>
                <a:lnTo>
                  <a:pt x="5840974" y="1842119"/>
                </a:lnTo>
                <a:lnTo>
                  <a:pt x="5794632" y="1825266"/>
                </a:lnTo>
                <a:lnTo>
                  <a:pt x="5745691" y="1809095"/>
                </a:lnTo>
                <a:lnTo>
                  <a:pt x="5694152" y="1793606"/>
                </a:lnTo>
                <a:lnTo>
                  <a:pt x="5640015" y="1778799"/>
                </a:lnTo>
                <a:lnTo>
                  <a:pt x="5583280" y="1764676"/>
                </a:lnTo>
                <a:lnTo>
                  <a:pt x="5523947" y="1751234"/>
                </a:lnTo>
                <a:lnTo>
                  <a:pt x="5462016" y="1738476"/>
                </a:lnTo>
                <a:lnTo>
                  <a:pt x="5397487" y="1726399"/>
                </a:lnTo>
                <a:lnTo>
                  <a:pt x="5370395" y="1721052"/>
                </a:lnTo>
                <a:lnTo>
                  <a:pt x="5343070" y="1714306"/>
                </a:lnTo>
                <a:lnTo>
                  <a:pt x="5315512" y="1706165"/>
                </a:lnTo>
                <a:lnTo>
                  <a:pt x="5287721" y="1696631"/>
                </a:lnTo>
                <a:lnTo>
                  <a:pt x="5291810" y="1658461"/>
                </a:lnTo>
                <a:lnTo>
                  <a:pt x="5303249" y="1621670"/>
                </a:lnTo>
                <a:lnTo>
                  <a:pt x="5322037" y="1586255"/>
                </a:lnTo>
                <a:lnTo>
                  <a:pt x="5348174" y="1552219"/>
                </a:lnTo>
                <a:lnTo>
                  <a:pt x="5381661" y="1519559"/>
                </a:lnTo>
                <a:lnTo>
                  <a:pt x="5422497" y="1488278"/>
                </a:lnTo>
                <a:lnTo>
                  <a:pt x="5470683" y="1458375"/>
                </a:lnTo>
                <a:lnTo>
                  <a:pt x="5526219" y="1429849"/>
                </a:lnTo>
                <a:lnTo>
                  <a:pt x="5589104" y="1402702"/>
                </a:lnTo>
                <a:lnTo>
                  <a:pt x="5765834" y="1346060"/>
                </a:lnTo>
                <a:lnTo>
                  <a:pt x="5865052" y="1315650"/>
                </a:lnTo>
                <a:lnTo>
                  <a:pt x="5949389" y="1291122"/>
                </a:lnTo>
                <a:lnTo>
                  <a:pt x="6018847" y="1272476"/>
                </a:lnTo>
                <a:lnTo>
                  <a:pt x="6384348" y="1272476"/>
                </a:lnTo>
                <a:lnTo>
                  <a:pt x="6379695" y="1245151"/>
                </a:lnTo>
                <a:lnTo>
                  <a:pt x="6359344" y="1147248"/>
                </a:lnTo>
                <a:lnTo>
                  <a:pt x="6352078" y="1104577"/>
                </a:lnTo>
                <a:lnTo>
                  <a:pt x="6347718" y="1068186"/>
                </a:lnTo>
                <a:lnTo>
                  <a:pt x="6346266" y="1038072"/>
                </a:lnTo>
                <a:lnTo>
                  <a:pt x="6343068" y="998188"/>
                </a:lnTo>
                <a:lnTo>
                  <a:pt x="6317489" y="930284"/>
                </a:lnTo>
                <a:lnTo>
                  <a:pt x="6267725" y="879472"/>
                </a:lnTo>
                <a:lnTo>
                  <a:pt x="6202145" y="853431"/>
                </a:lnTo>
                <a:lnTo>
                  <a:pt x="6163945" y="850176"/>
                </a:lnTo>
                <a:close/>
              </a:path>
              <a:path w="8236584" h="3272790">
                <a:moveTo>
                  <a:pt x="6384348" y="1272476"/>
                </a:moveTo>
                <a:lnTo>
                  <a:pt x="6018847" y="1272476"/>
                </a:lnTo>
                <a:lnTo>
                  <a:pt x="6029541" y="1342240"/>
                </a:lnTo>
                <a:lnTo>
                  <a:pt x="6041166" y="1398979"/>
                </a:lnTo>
                <a:lnTo>
                  <a:pt x="6053721" y="1442695"/>
                </a:lnTo>
                <a:lnTo>
                  <a:pt x="6091512" y="1503503"/>
                </a:lnTo>
                <a:lnTo>
                  <a:pt x="6123485" y="1525014"/>
                </a:lnTo>
                <a:lnTo>
                  <a:pt x="6163131" y="1537921"/>
                </a:lnTo>
                <a:lnTo>
                  <a:pt x="6210452" y="1542224"/>
                </a:lnTo>
                <a:lnTo>
                  <a:pt x="6248652" y="1538969"/>
                </a:lnTo>
                <a:lnTo>
                  <a:pt x="6314233" y="1512927"/>
                </a:lnTo>
                <a:lnTo>
                  <a:pt x="6363996" y="1462116"/>
                </a:lnTo>
                <a:lnTo>
                  <a:pt x="6389575" y="1394211"/>
                </a:lnTo>
                <a:lnTo>
                  <a:pt x="6392773" y="1354328"/>
                </a:lnTo>
                <a:lnTo>
                  <a:pt x="6391320" y="1324214"/>
                </a:lnTo>
                <a:lnTo>
                  <a:pt x="6386961" y="1287822"/>
                </a:lnTo>
                <a:lnTo>
                  <a:pt x="6384348" y="1272476"/>
                </a:lnTo>
                <a:close/>
              </a:path>
              <a:path w="8236584" h="3272790">
                <a:moveTo>
                  <a:pt x="6850354" y="1008303"/>
                </a:moveTo>
                <a:lnTo>
                  <a:pt x="6779198" y="1021791"/>
                </a:lnTo>
                <a:lnTo>
                  <a:pt x="6721995" y="1062253"/>
                </a:lnTo>
                <a:lnTo>
                  <a:pt x="6684322" y="1123181"/>
                </a:lnTo>
                <a:lnTo>
                  <a:pt x="6671767" y="1198054"/>
                </a:lnTo>
                <a:lnTo>
                  <a:pt x="6676365" y="1248133"/>
                </a:lnTo>
                <a:lnTo>
                  <a:pt x="6690161" y="1290459"/>
                </a:lnTo>
                <a:lnTo>
                  <a:pt x="6713156" y="1325032"/>
                </a:lnTo>
                <a:lnTo>
                  <a:pt x="6745350" y="1351851"/>
                </a:lnTo>
                <a:lnTo>
                  <a:pt x="6786743" y="1370917"/>
                </a:lnTo>
                <a:lnTo>
                  <a:pt x="6837337" y="1382229"/>
                </a:lnTo>
                <a:lnTo>
                  <a:pt x="6904426" y="1388424"/>
                </a:lnTo>
                <a:lnTo>
                  <a:pt x="7128593" y="1406801"/>
                </a:lnTo>
                <a:lnTo>
                  <a:pt x="7214167" y="1412150"/>
                </a:lnTo>
                <a:lnTo>
                  <a:pt x="7250328" y="1413865"/>
                </a:lnTo>
                <a:lnTo>
                  <a:pt x="7287539" y="2500312"/>
                </a:lnTo>
                <a:lnTo>
                  <a:pt x="7287189" y="2540071"/>
                </a:lnTo>
                <a:lnTo>
                  <a:pt x="7286142" y="2588672"/>
                </a:lnTo>
                <a:lnTo>
                  <a:pt x="7284399" y="2646112"/>
                </a:lnTo>
                <a:lnTo>
                  <a:pt x="7279521" y="2778664"/>
                </a:lnTo>
                <a:lnTo>
                  <a:pt x="7277774" y="2836102"/>
                </a:lnTo>
                <a:lnTo>
                  <a:pt x="7276725" y="2884702"/>
                </a:lnTo>
                <a:lnTo>
                  <a:pt x="7276376" y="2924467"/>
                </a:lnTo>
                <a:lnTo>
                  <a:pt x="7279805" y="2959233"/>
                </a:lnTo>
                <a:lnTo>
                  <a:pt x="7307242" y="3019689"/>
                </a:lnTo>
                <a:lnTo>
                  <a:pt x="7359915" y="3066545"/>
                </a:lnTo>
                <a:lnTo>
                  <a:pt x="7424566" y="3090734"/>
                </a:lnTo>
                <a:lnTo>
                  <a:pt x="7460551" y="3093758"/>
                </a:lnTo>
                <a:lnTo>
                  <a:pt x="7495681" y="3090391"/>
                </a:lnTo>
                <a:lnTo>
                  <a:pt x="7555517" y="3063455"/>
                </a:lnTo>
                <a:lnTo>
                  <a:pt x="7601456" y="3009582"/>
                </a:lnTo>
                <a:lnTo>
                  <a:pt x="7619215" y="2972545"/>
                </a:lnTo>
                <a:lnTo>
                  <a:pt x="7633498" y="2928773"/>
                </a:lnTo>
                <a:lnTo>
                  <a:pt x="7644308" y="2878267"/>
                </a:lnTo>
                <a:lnTo>
                  <a:pt x="7651643" y="2821026"/>
                </a:lnTo>
                <a:lnTo>
                  <a:pt x="7655503" y="2757051"/>
                </a:lnTo>
                <a:lnTo>
                  <a:pt x="7655890" y="2686342"/>
                </a:lnTo>
                <a:lnTo>
                  <a:pt x="7653960" y="2588672"/>
                </a:lnTo>
                <a:lnTo>
                  <a:pt x="7652169" y="2509608"/>
                </a:lnTo>
                <a:lnTo>
                  <a:pt x="7616825" y="1410144"/>
                </a:lnTo>
                <a:lnTo>
                  <a:pt x="7758208" y="1392280"/>
                </a:lnTo>
                <a:lnTo>
                  <a:pt x="7808808" y="1386697"/>
                </a:lnTo>
                <a:lnTo>
                  <a:pt x="7846017" y="1383346"/>
                </a:lnTo>
                <a:lnTo>
                  <a:pt x="7869834" y="1382229"/>
                </a:lnTo>
                <a:lnTo>
                  <a:pt x="8106575" y="1382229"/>
                </a:lnTo>
                <a:lnTo>
                  <a:pt x="8126791" y="1376421"/>
                </a:lnTo>
                <a:lnTo>
                  <a:pt x="8185162" y="1336662"/>
                </a:lnTo>
                <a:lnTo>
                  <a:pt x="8223527" y="1276424"/>
                </a:lnTo>
                <a:lnTo>
                  <a:pt x="8236318" y="1201775"/>
                </a:lnTo>
                <a:lnTo>
                  <a:pt x="8231778" y="1150730"/>
                </a:lnTo>
                <a:lnTo>
                  <a:pt x="8218159" y="1107721"/>
                </a:lnTo>
                <a:lnTo>
                  <a:pt x="8195463" y="1072747"/>
                </a:lnTo>
                <a:lnTo>
                  <a:pt x="8163691" y="1045809"/>
                </a:lnTo>
                <a:lnTo>
                  <a:pt x="8150977" y="1039926"/>
                </a:lnTo>
                <a:lnTo>
                  <a:pt x="7241032" y="1039926"/>
                </a:lnTo>
                <a:lnTo>
                  <a:pt x="6850354" y="1008303"/>
                </a:lnTo>
                <a:close/>
              </a:path>
              <a:path w="8236584" h="3272790">
                <a:moveTo>
                  <a:pt x="8106575" y="1382229"/>
                </a:moveTo>
                <a:lnTo>
                  <a:pt x="7869834" y="1382229"/>
                </a:lnTo>
                <a:lnTo>
                  <a:pt x="7890234" y="1382463"/>
                </a:lnTo>
                <a:lnTo>
                  <a:pt x="7912382" y="1383161"/>
                </a:lnTo>
                <a:lnTo>
                  <a:pt x="7936278" y="1384324"/>
                </a:lnTo>
                <a:lnTo>
                  <a:pt x="7987558" y="1387582"/>
                </a:lnTo>
                <a:lnTo>
                  <a:pt x="8011452" y="1388745"/>
                </a:lnTo>
                <a:lnTo>
                  <a:pt x="8033602" y="1389440"/>
                </a:lnTo>
                <a:lnTo>
                  <a:pt x="8054009" y="1389672"/>
                </a:lnTo>
                <a:lnTo>
                  <a:pt x="8092202" y="1386359"/>
                </a:lnTo>
                <a:lnTo>
                  <a:pt x="8106575" y="1382229"/>
                </a:lnTo>
                <a:close/>
              </a:path>
              <a:path w="8236584" h="3272790">
                <a:moveTo>
                  <a:pt x="7410323" y="375780"/>
                </a:moveTo>
                <a:lnTo>
                  <a:pt x="7338234" y="388572"/>
                </a:lnTo>
                <a:lnTo>
                  <a:pt x="7278242" y="426948"/>
                </a:lnTo>
                <a:lnTo>
                  <a:pt x="7237776" y="484847"/>
                </a:lnTo>
                <a:lnTo>
                  <a:pt x="7224293" y="556234"/>
                </a:lnTo>
                <a:lnTo>
                  <a:pt x="7224627" y="588047"/>
                </a:lnTo>
                <a:lnTo>
                  <a:pt x="7225630" y="626931"/>
                </a:lnTo>
                <a:lnTo>
                  <a:pt x="7227302" y="672883"/>
                </a:lnTo>
                <a:lnTo>
                  <a:pt x="7229646" y="725903"/>
                </a:lnTo>
                <a:lnTo>
                  <a:pt x="7232662" y="785990"/>
                </a:lnTo>
                <a:lnTo>
                  <a:pt x="7235674" y="847049"/>
                </a:lnTo>
                <a:lnTo>
                  <a:pt x="7238017" y="902972"/>
                </a:lnTo>
                <a:lnTo>
                  <a:pt x="7239691" y="953759"/>
                </a:lnTo>
                <a:lnTo>
                  <a:pt x="7240696" y="999411"/>
                </a:lnTo>
                <a:lnTo>
                  <a:pt x="7241032" y="1039926"/>
                </a:lnTo>
                <a:lnTo>
                  <a:pt x="8150977" y="1039926"/>
                </a:lnTo>
                <a:lnTo>
                  <a:pt x="8146969" y="1038072"/>
                </a:lnTo>
                <a:lnTo>
                  <a:pt x="7605661" y="1038072"/>
                </a:lnTo>
                <a:lnTo>
                  <a:pt x="7607515" y="922731"/>
                </a:lnTo>
                <a:lnTo>
                  <a:pt x="7611236" y="814832"/>
                </a:lnTo>
                <a:lnTo>
                  <a:pt x="7610889" y="768207"/>
                </a:lnTo>
                <a:lnTo>
                  <a:pt x="7609844" y="725069"/>
                </a:lnTo>
                <a:lnTo>
                  <a:pt x="7608102" y="685421"/>
                </a:lnTo>
                <a:lnTo>
                  <a:pt x="7596504" y="585164"/>
                </a:lnTo>
                <a:lnTo>
                  <a:pt x="7582987" y="529613"/>
                </a:lnTo>
                <a:lnTo>
                  <a:pt x="7565110" y="482609"/>
                </a:lnTo>
                <a:lnTo>
                  <a:pt x="7542872" y="444150"/>
                </a:lnTo>
                <a:lnTo>
                  <a:pt x="7516275" y="414238"/>
                </a:lnTo>
                <a:lnTo>
                  <a:pt x="7450000" y="380053"/>
                </a:lnTo>
                <a:lnTo>
                  <a:pt x="7410323" y="375780"/>
                </a:lnTo>
                <a:close/>
              </a:path>
              <a:path w="8236584" h="3272790">
                <a:moveTo>
                  <a:pt x="7869834" y="1008303"/>
                </a:moveTo>
                <a:lnTo>
                  <a:pt x="7848550" y="1009494"/>
                </a:lnTo>
                <a:lnTo>
                  <a:pt x="7811490" y="1013065"/>
                </a:lnTo>
                <a:lnTo>
                  <a:pt x="7758655" y="1019018"/>
                </a:lnTo>
                <a:lnTo>
                  <a:pt x="7605661" y="1038072"/>
                </a:lnTo>
                <a:lnTo>
                  <a:pt x="8146969" y="1038072"/>
                </a:lnTo>
                <a:lnTo>
                  <a:pt x="8093668" y="1020209"/>
                </a:lnTo>
                <a:lnTo>
                  <a:pt x="8053780" y="1014999"/>
                </a:lnTo>
                <a:lnTo>
                  <a:pt x="8003179" y="1011279"/>
                </a:lnTo>
                <a:lnTo>
                  <a:pt x="7941864" y="1009047"/>
                </a:lnTo>
                <a:lnTo>
                  <a:pt x="7869834" y="10083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58285" y="4170830"/>
            <a:ext cx="6734175" cy="3272790"/>
          </a:xfrm>
          <a:custGeom>
            <a:avLst/>
            <a:gdLst/>
            <a:ahLst/>
            <a:cxnLst/>
            <a:rect l="l" t="t" r="r" b="b"/>
            <a:pathLst>
              <a:path w="6734175" h="3272790">
                <a:moveTo>
                  <a:pt x="841689" y="1488274"/>
                </a:moveTo>
                <a:lnTo>
                  <a:pt x="481825" y="1488274"/>
                </a:lnTo>
                <a:lnTo>
                  <a:pt x="481825" y="2027770"/>
                </a:lnTo>
                <a:lnTo>
                  <a:pt x="487400" y="2535656"/>
                </a:lnTo>
                <a:lnTo>
                  <a:pt x="487010" y="2592153"/>
                </a:lnTo>
                <a:lnTo>
                  <a:pt x="485838" y="2647795"/>
                </a:lnTo>
                <a:lnTo>
                  <a:pt x="483885" y="2702581"/>
                </a:lnTo>
                <a:lnTo>
                  <a:pt x="481151" y="2756512"/>
                </a:lnTo>
                <a:lnTo>
                  <a:pt x="477635" y="2809587"/>
                </a:lnTo>
                <a:lnTo>
                  <a:pt x="473329" y="2861904"/>
                </a:lnTo>
                <a:lnTo>
                  <a:pt x="468260" y="2913172"/>
                </a:lnTo>
                <a:lnTo>
                  <a:pt x="462400" y="2963681"/>
                </a:lnTo>
                <a:lnTo>
                  <a:pt x="455758" y="3013335"/>
                </a:lnTo>
                <a:lnTo>
                  <a:pt x="446709" y="3072831"/>
                </a:lnTo>
                <a:lnTo>
                  <a:pt x="445546" y="3082596"/>
                </a:lnTo>
                <a:lnTo>
                  <a:pt x="444847" y="3091429"/>
                </a:lnTo>
                <a:lnTo>
                  <a:pt x="444614" y="3099333"/>
                </a:lnTo>
                <a:lnTo>
                  <a:pt x="447986" y="3134976"/>
                </a:lnTo>
                <a:lnTo>
                  <a:pt x="474960" y="3196836"/>
                </a:lnTo>
                <a:lnTo>
                  <a:pt x="526934" y="3244626"/>
                </a:lnTo>
                <a:lnTo>
                  <a:pt x="592047" y="3269276"/>
                </a:lnTo>
                <a:lnTo>
                  <a:pt x="628789" y="3272358"/>
                </a:lnTo>
                <a:lnTo>
                  <a:pt x="680954" y="3266404"/>
                </a:lnTo>
                <a:lnTo>
                  <a:pt x="724338" y="3248542"/>
                </a:lnTo>
                <a:lnTo>
                  <a:pt x="758940" y="3218775"/>
                </a:lnTo>
                <a:lnTo>
                  <a:pt x="784761" y="3177102"/>
                </a:lnTo>
                <a:lnTo>
                  <a:pt x="801801" y="3123526"/>
                </a:lnTo>
                <a:lnTo>
                  <a:pt x="815334" y="3046650"/>
                </a:lnTo>
                <a:lnTo>
                  <a:pt x="821085" y="3004338"/>
                </a:lnTo>
                <a:lnTo>
                  <a:pt x="826159" y="2959443"/>
                </a:lnTo>
                <a:lnTo>
                  <a:pt x="830557" y="2911965"/>
                </a:lnTo>
                <a:lnTo>
                  <a:pt x="834283" y="2861807"/>
                </a:lnTo>
                <a:lnTo>
                  <a:pt x="837322" y="2809260"/>
                </a:lnTo>
                <a:lnTo>
                  <a:pt x="839690" y="2754033"/>
                </a:lnTo>
                <a:lnTo>
                  <a:pt x="841381" y="2696224"/>
                </a:lnTo>
                <a:lnTo>
                  <a:pt x="842395" y="2635831"/>
                </a:lnTo>
                <a:lnTo>
                  <a:pt x="842733" y="2572854"/>
                </a:lnTo>
                <a:lnTo>
                  <a:pt x="842582" y="2538040"/>
                </a:lnTo>
                <a:lnTo>
                  <a:pt x="842127" y="2498441"/>
                </a:lnTo>
                <a:lnTo>
                  <a:pt x="841368" y="2454059"/>
                </a:lnTo>
                <a:lnTo>
                  <a:pt x="840305" y="2404894"/>
                </a:lnTo>
                <a:lnTo>
                  <a:pt x="838938" y="2350945"/>
                </a:lnTo>
                <a:lnTo>
                  <a:pt x="837267" y="2292213"/>
                </a:lnTo>
                <a:lnTo>
                  <a:pt x="833315" y="2165139"/>
                </a:lnTo>
                <a:lnTo>
                  <a:pt x="831644" y="2106289"/>
                </a:lnTo>
                <a:lnTo>
                  <a:pt x="830277" y="2052148"/>
                </a:lnTo>
                <a:lnTo>
                  <a:pt x="829215" y="2002716"/>
                </a:lnTo>
                <a:lnTo>
                  <a:pt x="828456" y="1957993"/>
                </a:lnTo>
                <a:lnTo>
                  <a:pt x="828001" y="1917978"/>
                </a:lnTo>
                <a:lnTo>
                  <a:pt x="827849" y="1882673"/>
                </a:lnTo>
                <a:lnTo>
                  <a:pt x="841689" y="1488274"/>
                </a:lnTo>
                <a:close/>
              </a:path>
              <a:path w="6734175" h="3272790">
                <a:moveTo>
                  <a:pt x="1345031" y="0"/>
                </a:moveTo>
                <a:lnTo>
                  <a:pt x="1287408" y="1205"/>
                </a:lnTo>
                <a:lnTo>
                  <a:pt x="1232005" y="4821"/>
                </a:lnTo>
                <a:lnTo>
                  <a:pt x="1178824" y="10848"/>
                </a:lnTo>
                <a:lnTo>
                  <a:pt x="1127864" y="19286"/>
                </a:lnTo>
                <a:lnTo>
                  <a:pt x="1079125" y="30134"/>
                </a:lnTo>
                <a:lnTo>
                  <a:pt x="1032606" y="43394"/>
                </a:lnTo>
                <a:lnTo>
                  <a:pt x="988309" y="59064"/>
                </a:lnTo>
                <a:lnTo>
                  <a:pt x="946232" y="77145"/>
                </a:lnTo>
                <a:lnTo>
                  <a:pt x="906376" y="97637"/>
                </a:lnTo>
                <a:lnTo>
                  <a:pt x="868741" y="120539"/>
                </a:lnTo>
                <a:lnTo>
                  <a:pt x="833327" y="145853"/>
                </a:lnTo>
                <a:lnTo>
                  <a:pt x="800134" y="173577"/>
                </a:lnTo>
                <a:lnTo>
                  <a:pt x="769161" y="203712"/>
                </a:lnTo>
                <a:lnTo>
                  <a:pt x="740410" y="236258"/>
                </a:lnTo>
                <a:lnTo>
                  <a:pt x="716457" y="267598"/>
                </a:lnTo>
                <a:lnTo>
                  <a:pt x="693826" y="301514"/>
                </a:lnTo>
                <a:lnTo>
                  <a:pt x="672515" y="338005"/>
                </a:lnTo>
                <a:lnTo>
                  <a:pt x="652525" y="377073"/>
                </a:lnTo>
                <a:lnTo>
                  <a:pt x="633855" y="418716"/>
                </a:lnTo>
                <a:lnTo>
                  <a:pt x="616507" y="462936"/>
                </a:lnTo>
                <a:lnTo>
                  <a:pt x="600479" y="509730"/>
                </a:lnTo>
                <a:lnTo>
                  <a:pt x="585772" y="559101"/>
                </a:lnTo>
                <a:lnTo>
                  <a:pt x="572387" y="611047"/>
                </a:lnTo>
                <a:lnTo>
                  <a:pt x="560322" y="665569"/>
                </a:lnTo>
                <a:lnTo>
                  <a:pt x="549578" y="722666"/>
                </a:lnTo>
                <a:lnTo>
                  <a:pt x="540155" y="782339"/>
                </a:lnTo>
                <a:lnTo>
                  <a:pt x="532053" y="844588"/>
                </a:lnTo>
                <a:lnTo>
                  <a:pt x="525077" y="902052"/>
                </a:lnTo>
                <a:lnTo>
                  <a:pt x="519031" y="955382"/>
                </a:lnTo>
                <a:lnTo>
                  <a:pt x="513916" y="1004579"/>
                </a:lnTo>
                <a:lnTo>
                  <a:pt x="509731" y="1049642"/>
                </a:lnTo>
                <a:lnTo>
                  <a:pt x="506477" y="1090571"/>
                </a:lnTo>
                <a:lnTo>
                  <a:pt x="504151" y="1127366"/>
                </a:lnTo>
                <a:lnTo>
                  <a:pt x="325551" y="1132954"/>
                </a:lnTo>
                <a:lnTo>
                  <a:pt x="257223" y="1137179"/>
                </a:lnTo>
                <a:lnTo>
                  <a:pt x="196935" y="1145722"/>
                </a:lnTo>
                <a:lnTo>
                  <a:pt x="144685" y="1158582"/>
                </a:lnTo>
                <a:lnTo>
                  <a:pt x="100475" y="1175761"/>
                </a:lnTo>
                <a:lnTo>
                  <a:pt x="64303" y="1197258"/>
                </a:lnTo>
                <a:lnTo>
                  <a:pt x="36170" y="1223073"/>
                </a:lnTo>
                <a:lnTo>
                  <a:pt x="4018" y="1287657"/>
                </a:lnTo>
                <a:lnTo>
                  <a:pt x="0" y="1326426"/>
                </a:lnTo>
                <a:lnTo>
                  <a:pt x="3834" y="1374303"/>
                </a:lnTo>
                <a:lnTo>
                  <a:pt x="15336" y="1414813"/>
                </a:lnTo>
                <a:lnTo>
                  <a:pt x="34507" y="1447958"/>
                </a:lnTo>
                <a:lnTo>
                  <a:pt x="95857" y="1492150"/>
                </a:lnTo>
                <a:lnTo>
                  <a:pt x="138035" y="1503197"/>
                </a:lnTo>
                <a:lnTo>
                  <a:pt x="187883" y="1506880"/>
                </a:lnTo>
                <a:lnTo>
                  <a:pt x="213103" y="1506363"/>
                </a:lnTo>
                <a:lnTo>
                  <a:pt x="247832" y="1504814"/>
                </a:lnTo>
                <a:lnTo>
                  <a:pt x="345812" y="1498613"/>
                </a:lnTo>
                <a:lnTo>
                  <a:pt x="481825" y="1488274"/>
                </a:lnTo>
                <a:lnTo>
                  <a:pt x="841689" y="1488274"/>
                </a:lnTo>
                <a:lnTo>
                  <a:pt x="1064359" y="1441893"/>
                </a:lnTo>
                <a:lnTo>
                  <a:pt x="1171563" y="1435616"/>
                </a:lnTo>
                <a:lnTo>
                  <a:pt x="1213001" y="1433917"/>
                </a:lnTo>
                <a:lnTo>
                  <a:pt x="1246330" y="1433177"/>
                </a:lnTo>
                <a:lnTo>
                  <a:pt x="1335708" y="1433177"/>
                </a:lnTo>
                <a:lnTo>
                  <a:pt x="1350843" y="1432694"/>
                </a:lnTo>
                <a:lnTo>
                  <a:pt x="1419440" y="1425028"/>
                </a:lnTo>
                <a:lnTo>
                  <a:pt x="1471678" y="1410215"/>
                </a:lnTo>
                <a:lnTo>
                  <a:pt x="1512309" y="1386623"/>
                </a:lnTo>
                <a:lnTo>
                  <a:pt x="1541332" y="1354251"/>
                </a:lnTo>
                <a:lnTo>
                  <a:pt x="1558746" y="1313099"/>
                </a:lnTo>
                <a:lnTo>
                  <a:pt x="1564551" y="1263167"/>
                </a:lnTo>
                <a:lnTo>
                  <a:pt x="1560899" y="1224125"/>
                </a:lnTo>
                <a:lnTo>
                  <a:pt x="1531683" y="1159819"/>
                </a:lnTo>
                <a:lnTo>
                  <a:pt x="1473254" y="1113885"/>
                </a:lnTo>
                <a:lnTo>
                  <a:pt x="1437221" y="1099464"/>
                </a:lnTo>
                <a:lnTo>
                  <a:pt x="859472" y="1099464"/>
                </a:lnTo>
                <a:lnTo>
                  <a:pt x="865060" y="984123"/>
                </a:lnTo>
                <a:lnTo>
                  <a:pt x="871837" y="920055"/>
                </a:lnTo>
                <a:lnTo>
                  <a:pt x="880808" y="859451"/>
                </a:lnTo>
                <a:lnTo>
                  <a:pt x="891975" y="802311"/>
                </a:lnTo>
                <a:lnTo>
                  <a:pt x="905338" y="748633"/>
                </a:lnTo>
                <a:lnTo>
                  <a:pt x="920895" y="698419"/>
                </a:lnTo>
                <a:lnTo>
                  <a:pt x="938648" y="651667"/>
                </a:lnTo>
                <a:lnTo>
                  <a:pt x="958596" y="608379"/>
                </a:lnTo>
                <a:lnTo>
                  <a:pt x="980740" y="568554"/>
                </a:lnTo>
                <a:lnTo>
                  <a:pt x="1005079" y="532192"/>
                </a:lnTo>
                <a:lnTo>
                  <a:pt x="1031613" y="499293"/>
                </a:lnTo>
                <a:lnTo>
                  <a:pt x="1060342" y="469858"/>
                </a:lnTo>
                <a:lnTo>
                  <a:pt x="1091267" y="443885"/>
                </a:lnTo>
                <a:lnTo>
                  <a:pt x="1124387" y="421375"/>
                </a:lnTo>
                <a:lnTo>
                  <a:pt x="1159703" y="402329"/>
                </a:lnTo>
                <a:lnTo>
                  <a:pt x="1197214" y="386745"/>
                </a:lnTo>
                <a:lnTo>
                  <a:pt x="1236920" y="374625"/>
                </a:lnTo>
                <a:lnTo>
                  <a:pt x="1278822" y="365967"/>
                </a:lnTo>
                <a:lnTo>
                  <a:pt x="1322919" y="360773"/>
                </a:lnTo>
                <a:lnTo>
                  <a:pt x="1369212" y="359041"/>
                </a:lnTo>
                <a:lnTo>
                  <a:pt x="1433374" y="355397"/>
                </a:lnTo>
                <a:lnTo>
                  <a:pt x="1487665" y="344463"/>
                </a:lnTo>
                <a:lnTo>
                  <a:pt x="1532086" y="326240"/>
                </a:lnTo>
                <a:lnTo>
                  <a:pt x="1566636" y="300726"/>
                </a:lnTo>
                <a:lnTo>
                  <a:pt x="1591315" y="267922"/>
                </a:lnTo>
                <a:lnTo>
                  <a:pt x="1606122" y="227827"/>
                </a:lnTo>
                <a:lnTo>
                  <a:pt x="1611058" y="180441"/>
                </a:lnTo>
                <a:lnTo>
                  <a:pt x="1606902" y="138150"/>
                </a:lnTo>
                <a:lnTo>
                  <a:pt x="1594432" y="101498"/>
                </a:lnTo>
                <a:lnTo>
                  <a:pt x="1544553" y="45110"/>
                </a:lnTo>
                <a:lnTo>
                  <a:pt x="1507143" y="25374"/>
                </a:lnTo>
                <a:lnTo>
                  <a:pt x="1461420" y="11277"/>
                </a:lnTo>
                <a:lnTo>
                  <a:pt x="1407382" y="2819"/>
                </a:lnTo>
                <a:lnTo>
                  <a:pt x="1345031" y="0"/>
                </a:lnTo>
                <a:close/>
              </a:path>
              <a:path w="6734175" h="3272790">
                <a:moveTo>
                  <a:pt x="1335708" y="1433177"/>
                </a:moveTo>
                <a:lnTo>
                  <a:pt x="1246330" y="1433177"/>
                </a:lnTo>
                <a:lnTo>
                  <a:pt x="1312539" y="1433917"/>
                </a:lnTo>
                <a:lnTo>
                  <a:pt x="1335708" y="1433177"/>
                </a:lnTo>
                <a:close/>
              </a:path>
              <a:path w="6734175" h="3272790">
                <a:moveTo>
                  <a:pt x="1268755" y="1077137"/>
                </a:moveTo>
                <a:lnTo>
                  <a:pt x="1242012" y="1077486"/>
                </a:lnTo>
                <a:lnTo>
                  <a:pt x="1208292" y="1078533"/>
                </a:lnTo>
                <a:lnTo>
                  <a:pt x="1119925" y="1082719"/>
                </a:lnTo>
                <a:lnTo>
                  <a:pt x="859472" y="1099464"/>
                </a:lnTo>
                <a:lnTo>
                  <a:pt x="1437221" y="1099464"/>
                </a:lnTo>
                <a:lnTo>
                  <a:pt x="1433084" y="1097808"/>
                </a:lnTo>
                <a:lnTo>
                  <a:pt x="1385611" y="1086324"/>
                </a:lnTo>
                <a:lnTo>
                  <a:pt x="1330834" y="1079434"/>
                </a:lnTo>
                <a:lnTo>
                  <a:pt x="1268755" y="1077137"/>
                </a:lnTo>
                <a:close/>
              </a:path>
              <a:path w="6734175" h="3272790">
                <a:moveTo>
                  <a:pt x="2411387" y="187883"/>
                </a:moveTo>
                <a:lnTo>
                  <a:pt x="2368253" y="191838"/>
                </a:lnTo>
                <a:lnTo>
                  <a:pt x="2328140" y="203701"/>
                </a:lnTo>
                <a:lnTo>
                  <a:pt x="2291048" y="223470"/>
                </a:lnTo>
                <a:lnTo>
                  <a:pt x="2256980" y="251142"/>
                </a:lnTo>
                <a:lnTo>
                  <a:pt x="2228493" y="284394"/>
                </a:lnTo>
                <a:lnTo>
                  <a:pt x="2208145" y="320903"/>
                </a:lnTo>
                <a:lnTo>
                  <a:pt x="2195937" y="360670"/>
                </a:lnTo>
                <a:lnTo>
                  <a:pt x="2191867" y="403694"/>
                </a:lnTo>
                <a:lnTo>
                  <a:pt x="2195937" y="446711"/>
                </a:lnTo>
                <a:lnTo>
                  <a:pt x="2208145" y="486475"/>
                </a:lnTo>
                <a:lnTo>
                  <a:pt x="2228493" y="522983"/>
                </a:lnTo>
                <a:lnTo>
                  <a:pt x="2256980" y="556234"/>
                </a:lnTo>
                <a:lnTo>
                  <a:pt x="2291048" y="583912"/>
                </a:lnTo>
                <a:lnTo>
                  <a:pt x="2328140" y="603680"/>
                </a:lnTo>
                <a:lnTo>
                  <a:pt x="2368253" y="615540"/>
                </a:lnTo>
                <a:lnTo>
                  <a:pt x="2411387" y="619493"/>
                </a:lnTo>
                <a:lnTo>
                  <a:pt x="2454468" y="615540"/>
                </a:lnTo>
                <a:lnTo>
                  <a:pt x="2494408" y="603680"/>
                </a:lnTo>
                <a:lnTo>
                  <a:pt x="2531207" y="583912"/>
                </a:lnTo>
                <a:lnTo>
                  <a:pt x="2564866" y="556234"/>
                </a:lnTo>
                <a:lnTo>
                  <a:pt x="2592946" y="522983"/>
                </a:lnTo>
                <a:lnTo>
                  <a:pt x="2613004" y="486475"/>
                </a:lnTo>
                <a:lnTo>
                  <a:pt x="2625040" y="446711"/>
                </a:lnTo>
                <a:lnTo>
                  <a:pt x="2629052" y="403694"/>
                </a:lnTo>
                <a:lnTo>
                  <a:pt x="2625040" y="360670"/>
                </a:lnTo>
                <a:lnTo>
                  <a:pt x="2613004" y="320903"/>
                </a:lnTo>
                <a:lnTo>
                  <a:pt x="2592946" y="284394"/>
                </a:lnTo>
                <a:lnTo>
                  <a:pt x="2564866" y="251142"/>
                </a:lnTo>
                <a:lnTo>
                  <a:pt x="2531207" y="223470"/>
                </a:lnTo>
                <a:lnTo>
                  <a:pt x="2494408" y="203701"/>
                </a:lnTo>
                <a:lnTo>
                  <a:pt x="2454468" y="191838"/>
                </a:lnTo>
                <a:lnTo>
                  <a:pt x="2411387" y="187883"/>
                </a:lnTo>
                <a:close/>
              </a:path>
              <a:path w="6734175" h="3272790">
                <a:moveTo>
                  <a:pt x="2349995" y="1069695"/>
                </a:moveTo>
                <a:lnTo>
                  <a:pt x="2311800" y="1072950"/>
                </a:lnTo>
                <a:lnTo>
                  <a:pt x="2246221" y="1098997"/>
                </a:lnTo>
                <a:lnTo>
                  <a:pt x="2196458" y="1149808"/>
                </a:lnTo>
                <a:lnTo>
                  <a:pt x="2170882" y="1217708"/>
                </a:lnTo>
                <a:lnTo>
                  <a:pt x="2167686" y="1257592"/>
                </a:lnTo>
                <a:lnTo>
                  <a:pt x="2167456" y="1297521"/>
                </a:lnTo>
                <a:lnTo>
                  <a:pt x="2166767" y="1339587"/>
                </a:lnTo>
                <a:lnTo>
                  <a:pt x="2165617" y="1383788"/>
                </a:lnTo>
                <a:lnTo>
                  <a:pt x="2164008" y="1430125"/>
                </a:lnTo>
                <a:lnTo>
                  <a:pt x="2161940" y="1478597"/>
                </a:lnTo>
                <a:lnTo>
                  <a:pt x="2159413" y="1529206"/>
                </a:lnTo>
                <a:lnTo>
                  <a:pt x="2156428" y="1581951"/>
                </a:lnTo>
                <a:lnTo>
                  <a:pt x="2152983" y="1636832"/>
                </a:lnTo>
                <a:lnTo>
                  <a:pt x="2145175" y="1750863"/>
                </a:lnTo>
                <a:lnTo>
                  <a:pt x="2141729" y="1805741"/>
                </a:lnTo>
                <a:lnTo>
                  <a:pt x="2138743" y="1858484"/>
                </a:lnTo>
                <a:lnTo>
                  <a:pt x="2136216" y="1909091"/>
                </a:lnTo>
                <a:lnTo>
                  <a:pt x="2134149" y="1957562"/>
                </a:lnTo>
                <a:lnTo>
                  <a:pt x="2132542" y="2003899"/>
                </a:lnTo>
                <a:lnTo>
                  <a:pt x="2131394" y="2048099"/>
                </a:lnTo>
                <a:lnTo>
                  <a:pt x="2130705" y="2090165"/>
                </a:lnTo>
                <a:lnTo>
                  <a:pt x="2130475" y="2130094"/>
                </a:lnTo>
                <a:lnTo>
                  <a:pt x="2130608" y="2164244"/>
                </a:lnTo>
                <a:lnTo>
                  <a:pt x="2131007" y="2202912"/>
                </a:lnTo>
                <a:lnTo>
                  <a:pt x="2131672" y="2246098"/>
                </a:lnTo>
                <a:lnTo>
                  <a:pt x="2132603" y="2293804"/>
                </a:lnTo>
                <a:lnTo>
                  <a:pt x="2133799" y="2346027"/>
                </a:lnTo>
                <a:lnTo>
                  <a:pt x="2135262" y="2402769"/>
                </a:lnTo>
                <a:lnTo>
                  <a:pt x="2138714" y="2525287"/>
                </a:lnTo>
                <a:lnTo>
                  <a:pt x="2140173" y="2582029"/>
                </a:lnTo>
                <a:lnTo>
                  <a:pt x="2141368" y="2634252"/>
                </a:lnTo>
                <a:lnTo>
                  <a:pt x="2142297" y="2681958"/>
                </a:lnTo>
                <a:lnTo>
                  <a:pt x="2142961" y="2725145"/>
                </a:lnTo>
                <a:lnTo>
                  <a:pt x="2143360" y="2763813"/>
                </a:lnTo>
                <a:lnTo>
                  <a:pt x="2143493" y="2797962"/>
                </a:lnTo>
                <a:lnTo>
                  <a:pt x="2146691" y="2837031"/>
                </a:lnTo>
                <a:lnTo>
                  <a:pt x="2172275" y="2904006"/>
                </a:lnTo>
                <a:lnTo>
                  <a:pt x="2222040" y="2954695"/>
                </a:lnTo>
                <a:lnTo>
                  <a:pt x="2287619" y="2980736"/>
                </a:lnTo>
                <a:lnTo>
                  <a:pt x="2325814" y="2983992"/>
                </a:lnTo>
                <a:lnTo>
                  <a:pt x="2364765" y="2980736"/>
                </a:lnTo>
                <a:lnTo>
                  <a:pt x="2430802" y="2954695"/>
                </a:lnTo>
                <a:lnTo>
                  <a:pt x="2479871" y="2904006"/>
                </a:lnTo>
                <a:lnTo>
                  <a:pt x="2504984" y="2837031"/>
                </a:lnTo>
                <a:lnTo>
                  <a:pt x="2508123" y="2797962"/>
                </a:lnTo>
                <a:lnTo>
                  <a:pt x="2507990" y="2763813"/>
                </a:lnTo>
                <a:lnTo>
                  <a:pt x="2507591" y="2725145"/>
                </a:lnTo>
                <a:lnTo>
                  <a:pt x="2506927" y="2681958"/>
                </a:lnTo>
                <a:lnTo>
                  <a:pt x="2505997" y="2634252"/>
                </a:lnTo>
                <a:lnTo>
                  <a:pt x="2504803" y="2582029"/>
                </a:lnTo>
                <a:lnTo>
                  <a:pt x="2503344" y="2525287"/>
                </a:lnTo>
                <a:lnTo>
                  <a:pt x="2499892" y="2402769"/>
                </a:lnTo>
                <a:lnTo>
                  <a:pt x="2498429" y="2346027"/>
                </a:lnTo>
                <a:lnTo>
                  <a:pt x="2497232" y="2293804"/>
                </a:lnTo>
                <a:lnTo>
                  <a:pt x="2496302" y="2246098"/>
                </a:lnTo>
                <a:lnTo>
                  <a:pt x="2495637" y="2202912"/>
                </a:lnTo>
                <a:lnTo>
                  <a:pt x="2495238" y="2164244"/>
                </a:lnTo>
                <a:lnTo>
                  <a:pt x="2495105" y="2130094"/>
                </a:lnTo>
                <a:lnTo>
                  <a:pt x="2495335" y="2090165"/>
                </a:lnTo>
                <a:lnTo>
                  <a:pt x="2496023" y="2048099"/>
                </a:lnTo>
                <a:lnTo>
                  <a:pt x="2497171" y="2003899"/>
                </a:lnTo>
                <a:lnTo>
                  <a:pt x="2498779" y="1957562"/>
                </a:lnTo>
                <a:lnTo>
                  <a:pt x="2500846" y="1909091"/>
                </a:lnTo>
                <a:lnTo>
                  <a:pt x="2503372" y="1858484"/>
                </a:lnTo>
                <a:lnTo>
                  <a:pt x="2506358" y="1805741"/>
                </a:lnTo>
                <a:lnTo>
                  <a:pt x="2509805" y="1750863"/>
                </a:lnTo>
                <a:lnTo>
                  <a:pt x="2517613" y="1636832"/>
                </a:lnTo>
                <a:lnTo>
                  <a:pt x="2521057" y="1581951"/>
                </a:lnTo>
                <a:lnTo>
                  <a:pt x="2524043" y="1529206"/>
                </a:lnTo>
                <a:lnTo>
                  <a:pt x="2526570" y="1478597"/>
                </a:lnTo>
                <a:lnTo>
                  <a:pt x="2528638" y="1430125"/>
                </a:lnTo>
                <a:lnTo>
                  <a:pt x="2530247" y="1383788"/>
                </a:lnTo>
                <a:lnTo>
                  <a:pt x="2531396" y="1339587"/>
                </a:lnTo>
                <a:lnTo>
                  <a:pt x="2532086" y="1297521"/>
                </a:lnTo>
                <a:lnTo>
                  <a:pt x="2532316" y="1257592"/>
                </a:lnTo>
                <a:lnTo>
                  <a:pt x="2529118" y="1217708"/>
                </a:lnTo>
                <a:lnTo>
                  <a:pt x="2503534" y="1149808"/>
                </a:lnTo>
                <a:lnTo>
                  <a:pt x="2453768" y="1098997"/>
                </a:lnTo>
                <a:lnTo>
                  <a:pt x="2388190" y="1072950"/>
                </a:lnTo>
                <a:lnTo>
                  <a:pt x="2349995" y="1069695"/>
                </a:lnTo>
                <a:close/>
              </a:path>
              <a:path w="6734175" h="3272790">
                <a:moveTo>
                  <a:pt x="3172752" y="1010170"/>
                </a:moveTo>
                <a:lnTo>
                  <a:pt x="3101130" y="1023658"/>
                </a:lnTo>
                <a:lnTo>
                  <a:pt x="3038805" y="1064120"/>
                </a:lnTo>
                <a:lnTo>
                  <a:pt x="2995553" y="1123649"/>
                </a:lnTo>
                <a:lnTo>
                  <a:pt x="2981134" y="1194333"/>
                </a:lnTo>
                <a:lnTo>
                  <a:pt x="2982296" y="1213640"/>
                </a:lnTo>
                <a:lnTo>
                  <a:pt x="2985784" y="1234339"/>
                </a:lnTo>
                <a:lnTo>
                  <a:pt x="2991598" y="1256432"/>
                </a:lnTo>
                <a:lnTo>
                  <a:pt x="2999740" y="1279918"/>
                </a:lnTo>
                <a:lnTo>
                  <a:pt x="3330879" y="2133815"/>
                </a:lnTo>
                <a:lnTo>
                  <a:pt x="3615512" y="2889123"/>
                </a:lnTo>
                <a:lnTo>
                  <a:pt x="3638045" y="2938006"/>
                </a:lnTo>
                <a:lnTo>
                  <a:pt x="3664712" y="2978001"/>
                </a:lnTo>
                <a:lnTo>
                  <a:pt x="3695512" y="3009109"/>
                </a:lnTo>
                <a:lnTo>
                  <a:pt x="3730447" y="3031329"/>
                </a:lnTo>
                <a:lnTo>
                  <a:pt x="3769515" y="3044660"/>
                </a:lnTo>
                <a:lnTo>
                  <a:pt x="3812717" y="3049104"/>
                </a:lnTo>
                <a:lnTo>
                  <a:pt x="3862892" y="3044350"/>
                </a:lnTo>
                <a:lnTo>
                  <a:pt x="3904283" y="3030088"/>
                </a:lnTo>
                <a:lnTo>
                  <a:pt x="3936892" y="3006318"/>
                </a:lnTo>
                <a:lnTo>
                  <a:pt x="3960716" y="2973040"/>
                </a:lnTo>
                <a:lnTo>
                  <a:pt x="3975755" y="2930254"/>
                </a:lnTo>
                <a:lnTo>
                  <a:pt x="3982008" y="2877959"/>
                </a:lnTo>
                <a:lnTo>
                  <a:pt x="4179154" y="2424036"/>
                </a:lnTo>
                <a:lnTo>
                  <a:pt x="3805275" y="2424036"/>
                </a:lnTo>
                <a:lnTo>
                  <a:pt x="3332746" y="1123645"/>
                </a:lnTo>
                <a:lnTo>
                  <a:pt x="3304607" y="1073998"/>
                </a:lnTo>
                <a:lnTo>
                  <a:pt x="3268560" y="1038537"/>
                </a:lnTo>
                <a:lnTo>
                  <a:pt x="3224608" y="1017262"/>
                </a:lnTo>
                <a:lnTo>
                  <a:pt x="3172752" y="1010170"/>
                </a:lnTo>
                <a:close/>
              </a:path>
              <a:path w="6734175" h="3272790">
                <a:moveTo>
                  <a:pt x="4478718" y="1021321"/>
                </a:moveTo>
                <a:lnTo>
                  <a:pt x="4428724" y="1028762"/>
                </a:lnTo>
                <a:lnTo>
                  <a:pt x="4384775" y="1051086"/>
                </a:lnTo>
                <a:lnTo>
                  <a:pt x="4346871" y="1088293"/>
                </a:lnTo>
                <a:lnTo>
                  <a:pt x="4315015" y="1140383"/>
                </a:lnTo>
                <a:lnTo>
                  <a:pt x="4291746" y="1199226"/>
                </a:lnTo>
                <a:lnTo>
                  <a:pt x="4269901" y="1255037"/>
                </a:lnTo>
                <a:lnTo>
                  <a:pt x="4249482" y="1307816"/>
                </a:lnTo>
                <a:lnTo>
                  <a:pt x="4230487" y="1357564"/>
                </a:lnTo>
                <a:lnTo>
                  <a:pt x="4212917" y="1404280"/>
                </a:lnTo>
                <a:lnTo>
                  <a:pt x="4196770" y="1447964"/>
                </a:lnTo>
                <a:lnTo>
                  <a:pt x="4182048" y="1488617"/>
                </a:lnTo>
                <a:lnTo>
                  <a:pt x="4168750" y="1526239"/>
                </a:lnTo>
                <a:lnTo>
                  <a:pt x="4156875" y="1560830"/>
                </a:lnTo>
                <a:lnTo>
                  <a:pt x="4133536" y="1622840"/>
                </a:lnTo>
                <a:lnTo>
                  <a:pt x="4110644" y="1683198"/>
                </a:lnTo>
                <a:lnTo>
                  <a:pt x="4088201" y="1741902"/>
                </a:lnTo>
                <a:lnTo>
                  <a:pt x="4066204" y="1798952"/>
                </a:lnTo>
                <a:lnTo>
                  <a:pt x="4044656" y="1854349"/>
                </a:lnTo>
                <a:lnTo>
                  <a:pt x="4023555" y="1908093"/>
                </a:lnTo>
                <a:lnTo>
                  <a:pt x="4002902" y="1960183"/>
                </a:lnTo>
                <a:lnTo>
                  <a:pt x="3982697" y="2010620"/>
                </a:lnTo>
                <a:lnTo>
                  <a:pt x="3962939" y="2059403"/>
                </a:lnTo>
                <a:lnTo>
                  <a:pt x="3943629" y="2106532"/>
                </a:lnTo>
                <a:lnTo>
                  <a:pt x="3924768" y="2152008"/>
                </a:lnTo>
                <a:lnTo>
                  <a:pt x="3906353" y="2195830"/>
                </a:lnTo>
                <a:lnTo>
                  <a:pt x="3888387" y="2237999"/>
                </a:lnTo>
                <a:lnTo>
                  <a:pt x="3870869" y="2278514"/>
                </a:lnTo>
                <a:lnTo>
                  <a:pt x="3853799" y="2317375"/>
                </a:lnTo>
                <a:lnTo>
                  <a:pt x="3837176" y="2354582"/>
                </a:lnTo>
                <a:lnTo>
                  <a:pt x="3821002" y="2390136"/>
                </a:lnTo>
                <a:lnTo>
                  <a:pt x="3805275" y="2424036"/>
                </a:lnTo>
                <a:lnTo>
                  <a:pt x="4179154" y="2424036"/>
                </a:lnTo>
                <a:lnTo>
                  <a:pt x="4363377" y="1999869"/>
                </a:lnTo>
                <a:lnTo>
                  <a:pt x="4398427" y="1916777"/>
                </a:lnTo>
                <a:lnTo>
                  <a:pt x="4431353" y="1838217"/>
                </a:lnTo>
                <a:lnTo>
                  <a:pt x="4462154" y="1764190"/>
                </a:lnTo>
                <a:lnTo>
                  <a:pt x="4490832" y="1694694"/>
                </a:lnTo>
                <a:lnTo>
                  <a:pt x="4517385" y="1629730"/>
                </a:lnTo>
                <a:lnTo>
                  <a:pt x="4541815" y="1569298"/>
                </a:lnTo>
                <a:lnTo>
                  <a:pt x="4564120" y="1513398"/>
                </a:lnTo>
                <a:lnTo>
                  <a:pt x="4584300" y="1462029"/>
                </a:lnTo>
                <a:lnTo>
                  <a:pt x="4602357" y="1415192"/>
                </a:lnTo>
                <a:lnTo>
                  <a:pt x="4618289" y="1372888"/>
                </a:lnTo>
                <a:lnTo>
                  <a:pt x="4632097" y="1335114"/>
                </a:lnTo>
                <a:lnTo>
                  <a:pt x="4653341" y="1273163"/>
                </a:lnTo>
                <a:lnTo>
                  <a:pt x="4666087" y="1229339"/>
                </a:lnTo>
                <a:lnTo>
                  <a:pt x="4670336" y="1203642"/>
                </a:lnTo>
                <a:lnTo>
                  <a:pt x="4666731" y="1167716"/>
                </a:lnTo>
                <a:lnTo>
                  <a:pt x="4637894" y="1103531"/>
                </a:lnTo>
                <a:lnTo>
                  <a:pt x="4582668" y="1051667"/>
                </a:lnTo>
                <a:lnTo>
                  <a:pt x="4515694" y="1024693"/>
                </a:lnTo>
                <a:lnTo>
                  <a:pt x="4478718" y="1021321"/>
                </a:lnTo>
                <a:close/>
              </a:path>
              <a:path w="6734175" h="3272790">
                <a:moveTo>
                  <a:pt x="5796127" y="1030630"/>
                </a:moveTo>
                <a:lnTo>
                  <a:pt x="5743542" y="1032025"/>
                </a:lnTo>
                <a:lnTo>
                  <a:pt x="5692293" y="1036211"/>
                </a:lnTo>
                <a:lnTo>
                  <a:pt x="5642382" y="1043187"/>
                </a:lnTo>
                <a:lnTo>
                  <a:pt x="5593809" y="1052954"/>
                </a:lnTo>
                <a:lnTo>
                  <a:pt x="5546572" y="1065511"/>
                </a:lnTo>
                <a:lnTo>
                  <a:pt x="5500673" y="1080859"/>
                </a:lnTo>
                <a:lnTo>
                  <a:pt x="5456112" y="1098998"/>
                </a:lnTo>
                <a:lnTo>
                  <a:pt x="5412887" y="1119927"/>
                </a:lnTo>
                <a:lnTo>
                  <a:pt x="5371000" y="1143646"/>
                </a:lnTo>
                <a:lnTo>
                  <a:pt x="5330450" y="1170156"/>
                </a:lnTo>
                <a:lnTo>
                  <a:pt x="5291237" y="1199457"/>
                </a:lnTo>
                <a:lnTo>
                  <a:pt x="5253361" y="1231548"/>
                </a:lnTo>
                <a:lnTo>
                  <a:pt x="5216822" y="1266429"/>
                </a:lnTo>
                <a:lnTo>
                  <a:pt x="5181621" y="1304102"/>
                </a:lnTo>
                <a:lnTo>
                  <a:pt x="5147757" y="1344564"/>
                </a:lnTo>
                <a:lnTo>
                  <a:pt x="5115229" y="1387817"/>
                </a:lnTo>
                <a:lnTo>
                  <a:pt x="5088465" y="1426877"/>
                </a:lnTo>
                <a:lnTo>
                  <a:pt x="5063322" y="1467019"/>
                </a:lnTo>
                <a:lnTo>
                  <a:pt x="5039801" y="1508242"/>
                </a:lnTo>
                <a:lnTo>
                  <a:pt x="5017902" y="1550546"/>
                </a:lnTo>
                <a:lnTo>
                  <a:pt x="4997626" y="1593932"/>
                </a:lnTo>
                <a:lnTo>
                  <a:pt x="4978971" y="1638400"/>
                </a:lnTo>
                <a:lnTo>
                  <a:pt x="4961938" y="1683949"/>
                </a:lnTo>
                <a:lnTo>
                  <a:pt x="4946527" y="1730580"/>
                </a:lnTo>
                <a:lnTo>
                  <a:pt x="4932738" y="1778293"/>
                </a:lnTo>
                <a:lnTo>
                  <a:pt x="4920571" y="1827087"/>
                </a:lnTo>
                <a:lnTo>
                  <a:pt x="4910027" y="1876962"/>
                </a:lnTo>
                <a:lnTo>
                  <a:pt x="4901104" y="1927919"/>
                </a:lnTo>
                <a:lnTo>
                  <a:pt x="4893804" y="1979958"/>
                </a:lnTo>
                <a:lnTo>
                  <a:pt x="4888126" y="2033078"/>
                </a:lnTo>
                <a:lnTo>
                  <a:pt x="4884070" y="2087280"/>
                </a:lnTo>
                <a:lnTo>
                  <a:pt x="4881637" y="2142563"/>
                </a:lnTo>
                <a:lnTo>
                  <a:pt x="4880825" y="2198928"/>
                </a:lnTo>
                <a:lnTo>
                  <a:pt x="4882090" y="2253913"/>
                </a:lnTo>
                <a:lnTo>
                  <a:pt x="4885886" y="2307244"/>
                </a:lnTo>
                <a:lnTo>
                  <a:pt x="4892211" y="2358921"/>
                </a:lnTo>
                <a:lnTo>
                  <a:pt x="4901067" y="2408944"/>
                </a:lnTo>
                <a:lnTo>
                  <a:pt x="4912452" y="2457314"/>
                </a:lnTo>
                <a:lnTo>
                  <a:pt x="4926368" y="2504030"/>
                </a:lnTo>
                <a:lnTo>
                  <a:pt x="4942813" y="2549092"/>
                </a:lnTo>
                <a:lnTo>
                  <a:pt x="4961821" y="2592563"/>
                </a:lnTo>
                <a:lnTo>
                  <a:pt x="4983295" y="2634256"/>
                </a:lnTo>
                <a:lnTo>
                  <a:pt x="5007331" y="2674357"/>
                </a:lnTo>
                <a:lnTo>
                  <a:pt x="5033896" y="2712805"/>
                </a:lnTo>
                <a:lnTo>
                  <a:pt x="5062992" y="2749598"/>
                </a:lnTo>
                <a:lnTo>
                  <a:pt x="5094617" y="2784738"/>
                </a:lnTo>
                <a:lnTo>
                  <a:pt x="5128773" y="2818225"/>
                </a:lnTo>
                <a:lnTo>
                  <a:pt x="5165458" y="2850057"/>
                </a:lnTo>
                <a:lnTo>
                  <a:pt x="5200896" y="2877152"/>
                </a:lnTo>
                <a:lnTo>
                  <a:pt x="5237756" y="2902378"/>
                </a:lnTo>
                <a:lnTo>
                  <a:pt x="5276038" y="2925735"/>
                </a:lnTo>
                <a:lnTo>
                  <a:pt x="5315742" y="2947223"/>
                </a:lnTo>
                <a:lnTo>
                  <a:pt x="5356868" y="2966843"/>
                </a:lnTo>
                <a:lnTo>
                  <a:pt x="5399417" y="2984594"/>
                </a:lnTo>
                <a:lnTo>
                  <a:pt x="5443388" y="3000476"/>
                </a:lnTo>
                <a:lnTo>
                  <a:pt x="5488781" y="3014490"/>
                </a:lnTo>
                <a:lnTo>
                  <a:pt x="5535596" y="3026635"/>
                </a:lnTo>
                <a:lnTo>
                  <a:pt x="5583833" y="3036912"/>
                </a:lnTo>
                <a:lnTo>
                  <a:pt x="5633493" y="3045320"/>
                </a:lnTo>
                <a:lnTo>
                  <a:pt x="5684575" y="3051860"/>
                </a:lnTo>
                <a:lnTo>
                  <a:pt x="5737080" y="3056531"/>
                </a:lnTo>
                <a:lnTo>
                  <a:pt x="5791006" y="3059333"/>
                </a:lnTo>
                <a:lnTo>
                  <a:pt x="5846356" y="3060268"/>
                </a:lnTo>
                <a:lnTo>
                  <a:pt x="5895524" y="3059222"/>
                </a:lnTo>
                <a:lnTo>
                  <a:pt x="5944938" y="3056086"/>
                </a:lnTo>
                <a:lnTo>
                  <a:pt x="5994599" y="3050859"/>
                </a:lnTo>
                <a:lnTo>
                  <a:pt x="6044505" y="3043541"/>
                </a:lnTo>
                <a:lnTo>
                  <a:pt x="6094658" y="3034132"/>
                </a:lnTo>
                <a:lnTo>
                  <a:pt x="6145056" y="3022632"/>
                </a:lnTo>
                <a:lnTo>
                  <a:pt x="6195701" y="3009040"/>
                </a:lnTo>
                <a:lnTo>
                  <a:pt x="6246591" y="2993358"/>
                </a:lnTo>
                <a:lnTo>
                  <a:pt x="6297727" y="2975584"/>
                </a:lnTo>
                <a:lnTo>
                  <a:pt x="6349109" y="2955719"/>
                </a:lnTo>
                <a:lnTo>
                  <a:pt x="6400736" y="2933763"/>
                </a:lnTo>
                <a:lnTo>
                  <a:pt x="6458532" y="2906228"/>
                </a:lnTo>
                <a:lnTo>
                  <a:pt x="6510822" y="2877740"/>
                </a:lnTo>
                <a:lnTo>
                  <a:pt x="6557609" y="2848299"/>
                </a:lnTo>
                <a:lnTo>
                  <a:pt x="6598891" y="2817904"/>
                </a:lnTo>
                <a:lnTo>
                  <a:pt x="6634668" y="2786555"/>
                </a:lnTo>
                <a:lnTo>
                  <a:pt x="6664941" y="2754253"/>
                </a:lnTo>
                <a:lnTo>
                  <a:pt x="6687807" y="2723553"/>
                </a:lnTo>
                <a:lnTo>
                  <a:pt x="5846356" y="2723553"/>
                </a:lnTo>
                <a:lnTo>
                  <a:pt x="5788399" y="2721958"/>
                </a:lnTo>
                <a:lnTo>
                  <a:pt x="5732531" y="2717174"/>
                </a:lnTo>
                <a:lnTo>
                  <a:pt x="5678752" y="2709200"/>
                </a:lnTo>
                <a:lnTo>
                  <a:pt x="5627061" y="2698036"/>
                </a:lnTo>
                <a:lnTo>
                  <a:pt x="5577459" y="2683684"/>
                </a:lnTo>
                <a:lnTo>
                  <a:pt x="5529945" y="2666141"/>
                </a:lnTo>
                <a:lnTo>
                  <a:pt x="5484520" y="2645410"/>
                </a:lnTo>
                <a:lnTo>
                  <a:pt x="5441178" y="2621531"/>
                </a:lnTo>
                <a:lnTo>
                  <a:pt x="5399926" y="2594538"/>
                </a:lnTo>
                <a:lnTo>
                  <a:pt x="5360764" y="2564431"/>
                </a:lnTo>
                <a:lnTo>
                  <a:pt x="5323690" y="2531211"/>
                </a:lnTo>
                <a:lnTo>
                  <a:pt x="5288704" y="2494877"/>
                </a:lnTo>
                <a:lnTo>
                  <a:pt x="5255806" y="2455431"/>
                </a:lnTo>
                <a:lnTo>
                  <a:pt x="5224995" y="2412873"/>
                </a:lnTo>
                <a:lnTo>
                  <a:pt x="5947442" y="2070569"/>
                </a:lnTo>
                <a:lnTo>
                  <a:pt x="5193372" y="2070569"/>
                </a:lnTo>
                <a:lnTo>
                  <a:pt x="5206304" y="2012891"/>
                </a:lnTo>
                <a:lnTo>
                  <a:pt x="5220294" y="1957680"/>
                </a:lnTo>
                <a:lnTo>
                  <a:pt x="5235344" y="1904937"/>
                </a:lnTo>
                <a:lnTo>
                  <a:pt x="5251454" y="1854661"/>
                </a:lnTo>
                <a:lnTo>
                  <a:pt x="5268623" y="1806853"/>
                </a:lnTo>
                <a:lnTo>
                  <a:pt x="5286851" y="1761513"/>
                </a:lnTo>
                <a:lnTo>
                  <a:pt x="5306138" y="1718641"/>
                </a:lnTo>
                <a:lnTo>
                  <a:pt x="5326485" y="1678236"/>
                </a:lnTo>
                <a:lnTo>
                  <a:pt x="5347892" y="1640300"/>
                </a:lnTo>
                <a:lnTo>
                  <a:pt x="5370357" y="1604831"/>
                </a:lnTo>
                <a:lnTo>
                  <a:pt x="5393883" y="1571830"/>
                </a:lnTo>
                <a:lnTo>
                  <a:pt x="5418467" y="1541297"/>
                </a:lnTo>
                <a:lnTo>
                  <a:pt x="5452898" y="1504398"/>
                </a:lnTo>
                <a:lnTo>
                  <a:pt x="5489212" y="1471841"/>
                </a:lnTo>
                <a:lnTo>
                  <a:pt x="5527408" y="1443625"/>
                </a:lnTo>
                <a:lnTo>
                  <a:pt x="5567487" y="1419750"/>
                </a:lnTo>
                <a:lnTo>
                  <a:pt x="5609449" y="1400217"/>
                </a:lnTo>
                <a:lnTo>
                  <a:pt x="5653294" y="1385024"/>
                </a:lnTo>
                <a:lnTo>
                  <a:pt x="5699022" y="1374172"/>
                </a:lnTo>
                <a:lnTo>
                  <a:pt x="5746633" y="1367661"/>
                </a:lnTo>
                <a:lnTo>
                  <a:pt x="5796127" y="1365491"/>
                </a:lnTo>
                <a:lnTo>
                  <a:pt x="6512306" y="1365491"/>
                </a:lnTo>
                <a:lnTo>
                  <a:pt x="6501864" y="1338406"/>
                </a:lnTo>
                <a:lnTo>
                  <a:pt x="6480267" y="1297589"/>
                </a:lnTo>
                <a:lnTo>
                  <a:pt x="6453869" y="1259525"/>
                </a:lnTo>
                <a:lnTo>
                  <a:pt x="6422672" y="1224215"/>
                </a:lnTo>
                <a:lnTo>
                  <a:pt x="6386675" y="1191659"/>
                </a:lnTo>
                <a:lnTo>
                  <a:pt x="6345877" y="1161857"/>
                </a:lnTo>
                <a:lnTo>
                  <a:pt x="6300279" y="1134808"/>
                </a:lnTo>
                <a:lnTo>
                  <a:pt x="6260077" y="1115013"/>
                </a:lnTo>
                <a:lnTo>
                  <a:pt x="6217605" y="1097302"/>
                </a:lnTo>
                <a:lnTo>
                  <a:pt x="6172864" y="1081675"/>
                </a:lnTo>
                <a:lnTo>
                  <a:pt x="6125853" y="1068132"/>
                </a:lnTo>
                <a:lnTo>
                  <a:pt x="6076573" y="1056673"/>
                </a:lnTo>
                <a:lnTo>
                  <a:pt x="6025024" y="1047297"/>
                </a:lnTo>
                <a:lnTo>
                  <a:pt x="5971204" y="1040005"/>
                </a:lnTo>
                <a:lnTo>
                  <a:pt x="5915115" y="1034797"/>
                </a:lnTo>
                <a:lnTo>
                  <a:pt x="5856756" y="1031672"/>
                </a:lnTo>
                <a:lnTo>
                  <a:pt x="5796127" y="1030630"/>
                </a:lnTo>
                <a:close/>
              </a:path>
              <a:path w="6734175" h="3272790">
                <a:moveTo>
                  <a:pt x="6566306" y="2414727"/>
                </a:moveTo>
                <a:lnTo>
                  <a:pt x="6530614" y="2420949"/>
                </a:lnTo>
                <a:lnTo>
                  <a:pt x="6496081" y="2439612"/>
                </a:lnTo>
                <a:lnTo>
                  <a:pt x="6462711" y="2470716"/>
                </a:lnTo>
                <a:lnTo>
                  <a:pt x="6430505" y="2514257"/>
                </a:lnTo>
                <a:lnTo>
                  <a:pt x="6409245" y="2541916"/>
                </a:lnTo>
                <a:lnTo>
                  <a:pt x="6347588" y="2592563"/>
                </a:lnTo>
                <a:lnTo>
                  <a:pt x="6307191" y="2615551"/>
                </a:lnTo>
                <a:lnTo>
                  <a:pt x="6260416" y="2636983"/>
                </a:lnTo>
                <a:lnTo>
                  <a:pt x="6207261" y="2656858"/>
                </a:lnTo>
                <a:lnTo>
                  <a:pt x="6147727" y="2675178"/>
                </a:lnTo>
                <a:lnTo>
                  <a:pt x="6091296" y="2689958"/>
                </a:lnTo>
                <a:lnTo>
                  <a:pt x="6037347" y="2702051"/>
                </a:lnTo>
                <a:lnTo>
                  <a:pt x="5985878" y="2711457"/>
                </a:lnTo>
                <a:lnTo>
                  <a:pt x="5936890" y="2718177"/>
                </a:lnTo>
                <a:lnTo>
                  <a:pt x="5890382" y="2722209"/>
                </a:lnTo>
                <a:lnTo>
                  <a:pt x="5846356" y="2723553"/>
                </a:lnTo>
                <a:lnTo>
                  <a:pt x="6687807" y="2723553"/>
                </a:lnTo>
                <a:lnTo>
                  <a:pt x="6708974" y="2686789"/>
                </a:lnTo>
                <a:lnTo>
                  <a:pt x="6730991" y="2615511"/>
                </a:lnTo>
                <a:lnTo>
                  <a:pt x="6733743" y="2578442"/>
                </a:lnTo>
                <a:lnTo>
                  <a:pt x="6730545" y="2546874"/>
                </a:lnTo>
                <a:lnTo>
                  <a:pt x="6704961" y="2489667"/>
                </a:lnTo>
                <a:lnTo>
                  <a:pt x="6656126" y="2442459"/>
                </a:lnTo>
                <a:lnTo>
                  <a:pt x="6597991" y="2417808"/>
                </a:lnTo>
                <a:lnTo>
                  <a:pt x="6566306" y="2414727"/>
                </a:lnTo>
                <a:close/>
              </a:path>
              <a:path w="6734175" h="3272790">
                <a:moveTo>
                  <a:pt x="6512306" y="1365491"/>
                </a:moveTo>
                <a:lnTo>
                  <a:pt x="5796127" y="1365491"/>
                </a:lnTo>
                <a:lnTo>
                  <a:pt x="5852512" y="1366979"/>
                </a:lnTo>
                <a:lnTo>
                  <a:pt x="5906330" y="1371444"/>
                </a:lnTo>
                <a:lnTo>
                  <a:pt x="5957582" y="1378885"/>
                </a:lnTo>
                <a:lnTo>
                  <a:pt x="6006267" y="1389303"/>
                </a:lnTo>
                <a:lnTo>
                  <a:pt x="6052385" y="1402697"/>
                </a:lnTo>
                <a:lnTo>
                  <a:pt x="6095935" y="1419068"/>
                </a:lnTo>
                <a:lnTo>
                  <a:pt x="6136918" y="1438416"/>
                </a:lnTo>
                <a:lnTo>
                  <a:pt x="6175334" y="1460741"/>
                </a:lnTo>
                <a:lnTo>
                  <a:pt x="6211182" y="1486043"/>
                </a:lnTo>
                <a:lnTo>
                  <a:pt x="6244463" y="1514322"/>
                </a:lnTo>
                <a:lnTo>
                  <a:pt x="6216820" y="1536660"/>
                </a:lnTo>
                <a:lnTo>
                  <a:pt x="6185979" y="1559705"/>
                </a:lnTo>
                <a:lnTo>
                  <a:pt x="6151940" y="1583458"/>
                </a:lnTo>
                <a:lnTo>
                  <a:pt x="6114703" y="1607919"/>
                </a:lnTo>
                <a:lnTo>
                  <a:pt x="6074267" y="1633087"/>
                </a:lnTo>
                <a:lnTo>
                  <a:pt x="6030633" y="1658963"/>
                </a:lnTo>
                <a:lnTo>
                  <a:pt x="5983801" y="1685547"/>
                </a:lnTo>
                <a:lnTo>
                  <a:pt x="5933770" y="1712838"/>
                </a:lnTo>
                <a:lnTo>
                  <a:pt x="5880542" y="1740836"/>
                </a:lnTo>
                <a:lnTo>
                  <a:pt x="5824116" y="1769542"/>
                </a:lnTo>
                <a:lnTo>
                  <a:pt x="5764491" y="1798955"/>
                </a:lnTo>
                <a:lnTo>
                  <a:pt x="5193372" y="2070569"/>
                </a:lnTo>
                <a:lnTo>
                  <a:pt x="5947442" y="2070569"/>
                </a:lnTo>
                <a:lnTo>
                  <a:pt x="6059304" y="2016980"/>
                </a:lnTo>
                <a:lnTo>
                  <a:pt x="6113415" y="1990153"/>
                </a:lnTo>
                <a:lnTo>
                  <a:pt x="6162382" y="1965165"/>
                </a:lnTo>
                <a:lnTo>
                  <a:pt x="6206204" y="1942014"/>
                </a:lnTo>
                <a:lnTo>
                  <a:pt x="6244882" y="1920700"/>
                </a:lnTo>
                <a:lnTo>
                  <a:pt x="6278415" y="1901225"/>
                </a:lnTo>
                <a:lnTo>
                  <a:pt x="6330048" y="1867789"/>
                </a:lnTo>
                <a:lnTo>
                  <a:pt x="6379317" y="1829127"/>
                </a:lnTo>
                <a:lnTo>
                  <a:pt x="6422017" y="1789419"/>
                </a:lnTo>
                <a:lnTo>
                  <a:pt x="6458147" y="1748665"/>
                </a:lnTo>
                <a:lnTo>
                  <a:pt x="6487707" y="1706865"/>
                </a:lnTo>
                <a:lnTo>
                  <a:pt x="6510698" y="1664019"/>
                </a:lnTo>
                <a:lnTo>
                  <a:pt x="6527121" y="1620127"/>
                </a:lnTo>
                <a:lnTo>
                  <a:pt x="6536974" y="1575190"/>
                </a:lnTo>
                <a:lnTo>
                  <a:pt x="6540258" y="1529207"/>
                </a:lnTo>
                <a:lnTo>
                  <a:pt x="6537859" y="1477376"/>
                </a:lnTo>
                <a:lnTo>
                  <a:pt x="6530660" y="1428300"/>
                </a:lnTo>
                <a:lnTo>
                  <a:pt x="6518662" y="1381976"/>
                </a:lnTo>
                <a:lnTo>
                  <a:pt x="6512306" y="13654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3532" y="4170830"/>
            <a:ext cx="9824046" cy="327235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3576" y="5180992"/>
            <a:ext cx="7731759" cy="3014345"/>
          </a:xfrm>
          <a:custGeom>
            <a:avLst/>
            <a:gdLst/>
            <a:ahLst/>
            <a:cxnLst/>
            <a:rect l="l" t="t" r="r" b="b"/>
            <a:pathLst>
              <a:path w="7731759" h="3014345">
                <a:moveTo>
                  <a:pt x="874326" y="3001073"/>
                </a:moveTo>
                <a:lnTo>
                  <a:pt x="371227" y="3001073"/>
                </a:lnTo>
                <a:lnTo>
                  <a:pt x="421835" y="3013773"/>
                </a:lnTo>
                <a:lnTo>
                  <a:pt x="821107" y="3013773"/>
                </a:lnTo>
                <a:lnTo>
                  <a:pt x="874326" y="3001073"/>
                </a:lnTo>
                <a:close/>
              </a:path>
              <a:path w="7731759" h="3014345">
                <a:moveTo>
                  <a:pt x="251147" y="2632773"/>
                </a:moveTo>
                <a:lnTo>
                  <a:pt x="112395" y="2632773"/>
                </a:lnTo>
                <a:lnTo>
                  <a:pt x="71932" y="2645473"/>
                </a:lnTo>
                <a:lnTo>
                  <a:pt x="40462" y="2670873"/>
                </a:lnTo>
                <a:lnTo>
                  <a:pt x="17983" y="2696273"/>
                </a:lnTo>
                <a:lnTo>
                  <a:pt x="4495" y="2747073"/>
                </a:lnTo>
                <a:lnTo>
                  <a:pt x="0" y="2797873"/>
                </a:lnTo>
                <a:lnTo>
                  <a:pt x="4783" y="2835973"/>
                </a:lnTo>
                <a:lnTo>
                  <a:pt x="19134" y="2874073"/>
                </a:lnTo>
                <a:lnTo>
                  <a:pt x="76538" y="2924873"/>
                </a:lnTo>
                <a:lnTo>
                  <a:pt x="119591" y="2950273"/>
                </a:lnTo>
                <a:lnTo>
                  <a:pt x="172213" y="2975673"/>
                </a:lnTo>
                <a:lnTo>
                  <a:pt x="234403" y="2988373"/>
                </a:lnTo>
                <a:lnTo>
                  <a:pt x="277511" y="2988373"/>
                </a:lnTo>
                <a:lnTo>
                  <a:pt x="323119" y="3001073"/>
                </a:lnTo>
                <a:lnTo>
                  <a:pt x="925513" y="3001073"/>
                </a:lnTo>
                <a:lnTo>
                  <a:pt x="974670" y="2988373"/>
                </a:lnTo>
                <a:lnTo>
                  <a:pt x="1021795" y="2975673"/>
                </a:lnTo>
                <a:lnTo>
                  <a:pt x="1066890" y="2962973"/>
                </a:lnTo>
                <a:lnTo>
                  <a:pt x="1109953" y="2950273"/>
                </a:lnTo>
                <a:lnTo>
                  <a:pt x="1150985" y="2937573"/>
                </a:lnTo>
                <a:lnTo>
                  <a:pt x="1189986" y="2912173"/>
                </a:lnTo>
                <a:lnTo>
                  <a:pt x="1226956" y="2886773"/>
                </a:lnTo>
                <a:lnTo>
                  <a:pt x="1261895" y="2874073"/>
                </a:lnTo>
                <a:lnTo>
                  <a:pt x="1327459" y="2823273"/>
                </a:lnTo>
                <a:lnTo>
                  <a:pt x="1358454" y="2785173"/>
                </a:lnTo>
                <a:lnTo>
                  <a:pt x="1387789" y="2759773"/>
                </a:lnTo>
                <a:lnTo>
                  <a:pt x="1415464" y="2721673"/>
                </a:lnTo>
                <a:lnTo>
                  <a:pt x="1441478" y="2683573"/>
                </a:lnTo>
                <a:lnTo>
                  <a:pt x="525187" y="2683573"/>
                </a:lnTo>
                <a:lnTo>
                  <a:pt x="477121" y="2670873"/>
                </a:lnTo>
                <a:lnTo>
                  <a:pt x="430421" y="2670873"/>
                </a:lnTo>
                <a:lnTo>
                  <a:pt x="385089" y="2658173"/>
                </a:lnTo>
                <a:lnTo>
                  <a:pt x="312537" y="2645473"/>
                </a:lnTo>
                <a:lnTo>
                  <a:pt x="251147" y="2632773"/>
                </a:lnTo>
                <a:close/>
              </a:path>
              <a:path w="7731759" h="3014345">
                <a:moveTo>
                  <a:pt x="1649451" y="1642173"/>
                </a:moveTo>
                <a:lnTo>
                  <a:pt x="1318996" y="1642173"/>
                </a:lnTo>
                <a:lnTo>
                  <a:pt x="1317771" y="1705673"/>
                </a:lnTo>
                <a:lnTo>
                  <a:pt x="1315692" y="1769173"/>
                </a:lnTo>
                <a:lnTo>
                  <a:pt x="1312759" y="1832673"/>
                </a:lnTo>
                <a:lnTo>
                  <a:pt x="1308971" y="1896173"/>
                </a:lnTo>
                <a:lnTo>
                  <a:pt x="1304329" y="1946973"/>
                </a:lnTo>
                <a:lnTo>
                  <a:pt x="1298832" y="1997773"/>
                </a:lnTo>
                <a:lnTo>
                  <a:pt x="1292482" y="2061273"/>
                </a:lnTo>
                <a:lnTo>
                  <a:pt x="1285277" y="2099373"/>
                </a:lnTo>
                <a:lnTo>
                  <a:pt x="1277218" y="2150173"/>
                </a:lnTo>
                <a:lnTo>
                  <a:pt x="1268305" y="2188273"/>
                </a:lnTo>
                <a:lnTo>
                  <a:pt x="1258538" y="2239073"/>
                </a:lnTo>
                <a:lnTo>
                  <a:pt x="1247917" y="2277173"/>
                </a:lnTo>
                <a:lnTo>
                  <a:pt x="1236443" y="2315273"/>
                </a:lnTo>
                <a:lnTo>
                  <a:pt x="1224114" y="2340673"/>
                </a:lnTo>
                <a:lnTo>
                  <a:pt x="1201911" y="2391473"/>
                </a:lnTo>
                <a:lnTo>
                  <a:pt x="1177087" y="2442273"/>
                </a:lnTo>
                <a:lnTo>
                  <a:pt x="1149644" y="2480373"/>
                </a:lnTo>
                <a:lnTo>
                  <a:pt x="1119580" y="2518473"/>
                </a:lnTo>
                <a:lnTo>
                  <a:pt x="1086897" y="2556573"/>
                </a:lnTo>
                <a:lnTo>
                  <a:pt x="1051593" y="2581973"/>
                </a:lnTo>
                <a:lnTo>
                  <a:pt x="1013670" y="2607373"/>
                </a:lnTo>
                <a:lnTo>
                  <a:pt x="973126" y="2632773"/>
                </a:lnTo>
                <a:lnTo>
                  <a:pt x="929963" y="2658173"/>
                </a:lnTo>
                <a:lnTo>
                  <a:pt x="884180" y="2670873"/>
                </a:lnTo>
                <a:lnTo>
                  <a:pt x="835778" y="2683573"/>
                </a:lnTo>
                <a:lnTo>
                  <a:pt x="1441478" y="2683573"/>
                </a:lnTo>
                <a:lnTo>
                  <a:pt x="1465831" y="2645473"/>
                </a:lnTo>
                <a:lnTo>
                  <a:pt x="1488525" y="2594673"/>
                </a:lnTo>
                <a:lnTo>
                  <a:pt x="1509558" y="2556573"/>
                </a:lnTo>
                <a:lnTo>
                  <a:pt x="1528931" y="2505773"/>
                </a:lnTo>
                <a:lnTo>
                  <a:pt x="1546644" y="2454973"/>
                </a:lnTo>
                <a:lnTo>
                  <a:pt x="1562696" y="2404173"/>
                </a:lnTo>
                <a:lnTo>
                  <a:pt x="1573174" y="2366073"/>
                </a:lnTo>
                <a:lnTo>
                  <a:pt x="1582902" y="2315273"/>
                </a:lnTo>
                <a:lnTo>
                  <a:pt x="1591881" y="2277173"/>
                </a:lnTo>
                <a:lnTo>
                  <a:pt x="1600111" y="2226373"/>
                </a:lnTo>
                <a:lnTo>
                  <a:pt x="1607591" y="2188273"/>
                </a:lnTo>
                <a:lnTo>
                  <a:pt x="1614322" y="2137473"/>
                </a:lnTo>
                <a:lnTo>
                  <a:pt x="1620304" y="2086673"/>
                </a:lnTo>
                <a:lnTo>
                  <a:pt x="1625536" y="2023173"/>
                </a:lnTo>
                <a:lnTo>
                  <a:pt x="1630019" y="1972373"/>
                </a:lnTo>
                <a:lnTo>
                  <a:pt x="1636737" y="1858073"/>
                </a:lnTo>
                <a:lnTo>
                  <a:pt x="1638973" y="1794573"/>
                </a:lnTo>
                <a:lnTo>
                  <a:pt x="1649451" y="1642173"/>
                </a:lnTo>
                <a:close/>
              </a:path>
              <a:path w="7731759" h="3014345">
                <a:moveTo>
                  <a:pt x="812959" y="2010473"/>
                </a:moveTo>
                <a:lnTo>
                  <a:pt x="707500" y="2010473"/>
                </a:lnTo>
                <a:lnTo>
                  <a:pt x="762749" y="2023173"/>
                </a:lnTo>
                <a:lnTo>
                  <a:pt x="812959" y="2010473"/>
                </a:lnTo>
                <a:close/>
              </a:path>
              <a:path w="7731759" h="3014345">
                <a:moveTo>
                  <a:pt x="1309070" y="80073"/>
                </a:moveTo>
                <a:lnTo>
                  <a:pt x="885640" y="80073"/>
                </a:lnTo>
                <a:lnTo>
                  <a:pt x="834584" y="92773"/>
                </a:lnTo>
                <a:lnTo>
                  <a:pt x="736468" y="118173"/>
                </a:lnTo>
                <a:lnTo>
                  <a:pt x="643680" y="143573"/>
                </a:lnTo>
                <a:lnTo>
                  <a:pt x="599284" y="168973"/>
                </a:lnTo>
                <a:lnTo>
                  <a:pt x="556221" y="181673"/>
                </a:lnTo>
                <a:lnTo>
                  <a:pt x="514489" y="207073"/>
                </a:lnTo>
                <a:lnTo>
                  <a:pt x="474090" y="232473"/>
                </a:lnTo>
                <a:lnTo>
                  <a:pt x="435022" y="257873"/>
                </a:lnTo>
                <a:lnTo>
                  <a:pt x="397287" y="283273"/>
                </a:lnTo>
                <a:lnTo>
                  <a:pt x="360884" y="321373"/>
                </a:lnTo>
                <a:lnTo>
                  <a:pt x="325813" y="346773"/>
                </a:lnTo>
                <a:lnTo>
                  <a:pt x="292074" y="384873"/>
                </a:lnTo>
                <a:lnTo>
                  <a:pt x="260924" y="422973"/>
                </a:lnTo>
                <a:lnTo>
                  <a:pt x="231554" y="448373"/>
                </a:lnTo>
                <a:lnTo>
                  <a:pt x="203965" y="486473"/>
                </a:lnTo>
                <a:lnTo>
                  <a:pt x="178155" y="524573"/>
                </a:lnTo>
                <a:lnTo>
                  <a:pt x="154125" y="562673"/>
                </a:lnTo>
                <a:lnTo>
                  <a:pt x="131876" y="613473"/>
                </a:lnTo>
                <a:lnTo>
                  <a:pt x="111406" y="651573"/>
                </a:lnTo>
                <a:lnTo>
                  <a:pt x="92717" y="689673"/>
                </a:lnTo>
                <a:lnTo>
                  <a:pt x="75807" y="740473"/>
                </a:lnTo>
                <a:lnTo>
                  <a:pt x="60678" y="778573"/>
                </a:lnTo>
                <a:lnTo>
                  <a:pt x="47328" y="829373"/>
                </a:lnTo>
                <a:lnTo>
                  <a:pt x="35759" y="880173"/>
                </a:lnTo>
                <a:lnTo>
                  <a:pt x="25969" y="930973"/>
                </a:lnTo>
                <a:lnTo>
                  <a:pt x="17960" y="981773"/>
                </a:lnTo>
                <a:lnTo>
                  <a:pt x="11730" y="1032573"/>
                </a:lnTo>
                <a:lnTo>
                  <a:pt x="7280" y="1083373"/>
                </a:lnTo>
                <a:lnTo>
                  <a:pt x="4611" y="1134173"/>
                </a:lnTo>
                <a:lnTo>
                  <a:pt x="3721" y="1197673"/>
                </a:lnTo>
                <a:lnTo>
                  <a:pt x="4970" y="1248473"/>
                </a:lnTo>
                <a:lnTo>
                  <a:pt x="8718" y="1299273"/>
                </a:lnTo>
                <a:lnTo>
                  <a:pt x="14965" y="1350073"/>
                </a:lnTo>
                <a:lnTo>
                  <a:pt x="23711" y="1400873"/>
                </a:lnTo>
                <a:lnTo>
                  <a:pt x="34956" y="1451673"/>
                </a:lnTo>
                <a:lnTo>
                  <a:pt x="48699" y="1502473"/>
                </a:lnTo>
                <a:lnTo>
                  <a:pt x="64942" y="1540573"/>
                </a:lnTo>
                <a:lnTo>
                  <a:pt x="83683" y="1591373"/>
                </a:lnTo>
                <a:lnTo>
                  <a:pt x="104923" y="1629473"/>
                </a:lnTo>
                <a:lnTo>
                  <a:pt x="128662" y="1680273"/>
                </a:lnTo>
                <a:lnTo>
                  <a:pt x="154899" y="1718373"/>
                </a:lnTo>
                <a:lnTo>
                  <a:pt x="183636" y="1756473"/>
                </a:lnTo>
                <a:lnTo>
                  <a:pt x="214871" y="1781873"/>
                </a:lnTo>
                <a:lnTo>
                  <a:pt x="250935" y="1819973"/>
                </a:lnTo>
                <a:lnTo>
                  <a:pt x="288742" y="1858073"/>
                </a:lnTo>
                <a:lnTo>
                  <a:pt x="328295" y="1883473"/>
                </a:lnTo>
                <a:lnTo>
                  <a:pt x="369591" y="1921573"/>
                </a:lnTo>
                <a:lnTo>
                  <a:pt x="412631" y="1934273"/>
                </a:lnTo>
                <a:lnTo>
                  <a:pt x="457415" y="1959673"/>
                </a:lnTo>
                <a:lnTo>
                  <a:pt x="503944" y="1972373"/>
                </a:lnTo>
                <a:lnTo>
                  <a:pt x="552217" y="1997773"/>
                </a:lnTo>
                <a:lnTo>
                  <a:pt x="602234" y="1997773"/>
                </a:lnTo>
                <a:lnTo>
                  <a:pt x="653994" y="2010473"/>
                </a:lnTo>
                <a:lnTo>
                  <a:pt x="861537" y="2010473"/>
                </a:lnTo>
                <a:lnTo>
                  <a:pt x="953793" y="1985073"/>
                </a:lnTo>
                <a:lnTo>
                  <a:pt x="997472" y="1972373"/>
                </a:lnTo>
                <a:lnTo>
                  <a:pt x="1039518" y="1946973"/>
                </a:lnTo>
                <a:lnTo>
                  <a:pt x="1079931" y="1921573"/>
                </a:lnTo>
                <a:lnTo>
                  <a:pt x="1118754" y="1896173"/>
                </a:lnTo>
                <a:lnTo>
                  <a:pt x="1156020" y="1858073"/>
                </a:lnTo>
                <a:lnTo>
                  <a:pt x="1191728" y="1832673"/>
                </a:lnTo>
                <a:lnTo>
                  <a:pt x="1225879" y="1781873"/>
                </a:lnTo>
                <a:lnTo>
                  <a:pt x="1258474" y="1743773"/>
                </a:lnTo>
                <a:lnTo>
                  <a:pt x="1281753" y="1705673"/>
                </a:lnTo>
                <a:lnTo>
                  <a:pt x="717529" y="1705673"/>
                </a:lnTo>
                <a:lnTo>
                  <a:pt x="665323" y="1692973"/>
                </a:lnTo>
                <a:lnTo>
                  <a:pt x="617296" y="1680273"/>
                </a:lnTo>
                <a:lnTo>
                  <a:pt x="573445" y="1667573"/>
                </a:lnTo>
                <a:lnTo>
                  <a:pt x="533772" y="1642173"/>
                </a:lnTo>
                <a:lnTo>
                  <a:pt x="498274" y="1604073"/>
                </a:lnTo>
                <a:lnTo>
                  <a:pt x="466953" y="1565973"/>
                </a:lnTo>
                <a:lnTo>
                  <a:pt x="445479" y="1540573"/>
                </a:lnTo>
                <a:lnTo>
                  <a:pt x="426531" y="1502473"/>
                </a:lnTo>
                <a:lnTo>
                  <a:pt x="410108" y="1464373"/>
                </a:lnTo>
                <a:lnTo>
                  <a:pt x="396212" y="1426273"/>
                </a:lnTo>
                <a:lnTo>
                  <a:pt x="384843" y="1375473"/>
                </a:lnTo>
                <a:lnTo>
                  <a:pt x="375999" y="1324673"/>
                </a:lnTo>
                <a:lnTo>
                  <a:pt x="369683" y="1273873"/>
                </a:lnTo>
                <a:lnTo>
                  <a:pt x="365893" y="1223073"/>
                </a:lnTo>
                <a:lnTo>
                  <a:pt x="364629" y="1159573"/>
                </a:lnTo>
                <a:lnTo>
                  <a:pt x="365831" y="1108773"/>
                </a:lnTo>
                <a:lnTo>
                  <a:pt x="369435" y="1057973"/>
                </a:lnTo>
                <a:lnTo>
                  <a:pt x="375442" y="1007173"/>
                </a:lnTo>
                <a:lnTo>
                  <a:pt x="383853" y="956373"/>
                </a:lnTo>
                <a:lnTo>
                  <a:pt x="394666" y="905573"/>
                </a:lnTo>
                <a:lnTo>
                  <a:pt x="407882" y="854773"/>
                </a:lnTo>
                <a:lnTo>
                  <a:pt x="423501" y="816673"/>
                </a:lnTo>
                <a:lnTo>
                  <a:pt x="441523" y="765873"/>
                </a:lnTo>
                <a:lnTo>
                  <a:pt x="461949" y="727773"/>
                </a:lnTo>
                <a:lnTo>
                  <a:pt x="484776" y="689673"/>
                </a:lnTo>
                <a:lnTo>
                  <a:pt x="510007" y="638873"/>
                </a:lnTo>
                <a:lnTo>
                  <a:pt x="537641" y="613473"/>
                </a:lnTo>
                <a:lnTo>
                  <a:pt x="568353" y="575373"/>
                </a:lnTo>
                <a:lnTo>
                  <a:pt x="600958" y="537273"/>
                </a:lnTo>
                <a:lnTo>
                  <a:pt x="635457" y="511873"/>
                </a:lnTo>
                <a:lnTo>
                  <a:pt x="671850" y="486473"/>
                </a:lnTo>
                <a:lnTo>
                  <a:pt x="710136" y="461073"/>
                </a:lnTo>
                <a:lnTo>
                  <a:pt x="750315" y="435673"/>
                </a:lnTo>
                <a:lnTo>
                  <a:pt x="792388" y="410273"/>
                </a:lnTo>
                <a:lnTo>
                  <a:pt x="836354" y="397573"/>
                </a:lnTo>
                <a:lnTo>
                  <a:pt x="882213" y="384873"/>
                </a:lnTo>
                <a:lnTo>
                  <a:pt x="929965" y="372173"/>
                </a:lnTo>
                <a:lnTo>
                  <a:pt x="979610" y="372173"/>
                </a:lnTo>
                <a:lnTo>
                  <a:pt x="1031148" y="359473"/>
                </a:lnTo>
                <a:lnTo>
                  <a:pt x="1754804" y="359473"/>
                </a:lnTo>
                <a:lnTo>
                  <a:pt x="1734493" y="321373"/>
                </a:lnTo>
                <a:lnTo>
                  <a:pt x="1706057" y="283273"/>
                </a:lnTo>
                <a:lnTo>
                  <a:pt x="1669495" y="270573"/>
                </a:lnTo>
                <a:lnTo>
                  <a:pt x="1624807" y="245173"/>
                </a:lnTo>
                <a:lnTo>
                  <a:pt x="1571993" y="245173"/>
                </a:lnTo>
                <a:lnTo>
                  <a:pt x="1545207" y="207073"/>
                </a:lnTo>
                <a:lnTo>
                  <a:pt x="1513954" y="181673"/>
                </a:lnTo>
                <a:lnTo>
                  <a:pt x="1478236" y="156273"/>
                </a:lnTo>
                <a:lnTo>
                  <a:pt x="1438052" y="130873"/>
                </a:lnTo>
                <a:lnTo>
                  <a:pt x="1393405" y="105473"/>
                </a:lnTo>
                <a:lnTo>
                  <a:pt x="1352789" y="92773"/>
                </a:lnTo>
                <a:lnTo>
                  <a:pt x="1309070" y="80073"/>
                </a:lnTo>
                <a:close/>
              </a:path>
              <a:path w="7731759" h="3014345">
                <a:moveTo>
                  <a:pt x="1754804" y="359473"/>
                </a:moveTo>
                <a:lnTo>
                  <a:pt x="1127023" y="359473"/>
                </a:lnTo>
                <a:lnTo>
                  <a:pt x="1209811" y="384873"/>
                </a:lnTo>
                <a:lnTo>
                  <a:pt x="1328761" y="422973"/>
                </a:lnTo>
                <a:lnTo>
                  <a:pt x="1367014" y="448373"/>
                </a:lnTo>
                <a:lnTo>
                  <a:pt x="1404569" y="473773"/>
                </a:lnTo>
                <a:lnTo>
                  <a:pt x="1397732" y="537273"/>
                </a:lnTo>
                <a:lnTo>
                  <a:pt x="1390962" y="600773"/>
                </a:lnTo>
                <a:lnTo>
                  <a:pt x="1384258" y="664273"/>
                </a:lnTo>
                <a:lnTo>
                  <a:pt x="1377620" y="715073"/>
                </a:lnTo>
                <a:lnTo>
                  <a:pt x="1371048" y="778573"/>
                </a:lnTo>
                <a:lnTo>
                  <a:pt x="1364542" y="829373"/>
                </a:lnTo>
                <a:lnTo>
                  <a:pt x="1358103" y="867473"/>
                </a:lnTo>
                <a:lnTo>
                  <a:pt x="1351729" y="918273"/>
                </a:lnTo>
                <a:lnTo>
                  <a:pt x="1345421" y="956373"/>
                </a:lnTo>
                <a:lnTo>
                  <a:pt x="1339180" y="1007173"/>
                </a:lnTo>
                <a:lnTo>
                  <a:pt x="1333004" y="1045273"/>
                </a:lnTo>
                <a:lnTo>
                  <a:pt x="1326894" y="1070673"/>
                </a:lnTo>
                <a:lnTo>
                  <a:pt x="1320850" y="1108773"/>
                </a:lnTo>
                <a:lnTo>
                  <a:pt x="1314189" y="1146873"/>
                </a:lnTo>
                <a:lnTo>
                  <a:pt x="1304130" y="1197673"/>
                </a:lnTo>
                <a:lnTo>
                  <a:pt x="1290671" y="1235773"/>
                </a:lnTo>
                <a:lnTo>
                  <a:pt x="1273813" y="1273873"/>
                </a:lnTo>
                <a:lnTo>
                  <a:pt x="1253557" y="1324673"/>
                </a:lnTo>
                <a:lnTo>
                  <a:pt x="1229901" y="1362773"/>
                </a:lnTo>
                <a:lnTo>
                  <a:pt x="1202847" y="1413573"/>
                </a:lnTo>
                <a:lnTo>
                  <a:pt x="1172394" y="1451673"/>
                </a:lnTo>
                <a:lnTo>
                  <a:pt x="1138542" y="1489773"/>
                </a:lnTo>
                <a:lnTo>
                  <a:pt x="1099128" y="1540573"/>
                </a:lnTo>
                <a:lnTo>
                  <a:pt x="1019475" y="1616773"/>
                </a:lnTo>
                <a:lnTo>
                  <a:pt x="938722" y="1667573"/>
                </a:lnTo>
                <a:lnTo>
                  <a:pt x="815528" y="1705673"/>
                </a:lnTo>
                <a:lnTo>
                  <a:pt x="1281753" y="1705673"/>
                </a:lnTo>
                <a:lnTo>
                  <a:pt x="1289513" y="1692973"/>
                </a:lnTo>
                <a:lnTo>
                  <a:pt x="1318996" y="1642173"/>
                </a:lnTo>
                <a:lnTo>
                  <a:pt x="1649451" y="1642173"/>
                </a:lnTo>
                <a:lnTo>
                  <a:pt x="1681759" y="1172273"/>
                </a:lnTo>
                <a:lnTo>
                  <a:pt x="1684608" y="1134173"/>
                </a:lnTo>
                <a:lnTo>
                  <a:pt x="1688899" y="1108773"/>
                </a:lnTo>
                <a:lnTo>
                  <a:pt x="1694631" y="1057973"/>
                </a:lnTo>
                <a:lnTo>
                  <a:pt x="1701807" y="1007173"/>
                </a:lnTo>
                <a:lnTo>
                  <a:pt x="1710424" y="956373"/>
                </a:lnTo>
                <a:lnTo>
                  <a:pt x="1720484" y="892873"/>
                </a:lnTo>
                <a:lnTo>
                  <a:pt x="1731987" y="816673"/>
                </a:lnTo>
                <a:lnTo>
                  <a:pt x="1742353" y="753173"/>
                </a:lnTo>
                <a:lnTo>
                  <a:pt x="1751123" y="702373"/>
                </a:lnTo>
                <a:lnTo>
                  <a:pt x="1758298" y="651573"/>
                </a:lnTo>
                <a:lnTo>
                  <a:pt x="1763879" y="600773"/>
                </a:lnTo>
                <a:lnTo>
                  <a:pt x="1767864" y="549973"/>
                </a:lnTo>
                <a:lnTo>
                  <a:pt x="1770256" y="499173"/>
                </a:lnTo>
                <a:lnTo>
                  <a:pt x="1771053" y="461073"/>
                </a:lnTo>
                <a:lnTo>
                  <a:pt x="1766991" y="410273"/>
                </a:lnTo>
                <a:lnTo>
                  <a:pt x="1754804" y="359473"/>
                </a:lnTo>
                <a:close/>
              </a:path>
              <a:path w="7731759" h="3014345">
                <a:moveTo>
                  <a:pt x="1212328" y="67373"/>
                </a:moveTo>
                <a:lnTo>
                  <a:pt x="991748" y="67373"/>
                </a:lnTo>
                <a:lnTo>
                  <a:pt x="938028" y="80073"/>
                </a:lnTo>
                <a:lnTo>
                  <a:pt x="1262249" y="80073"/>
                </a:lnTo>
                <a:lnTo>
                  <a:pt x="1212328" y="67373"/>
                </a:lnTo>
                <a:close/>
              </a:path>
              <a:path w="7731759" h="3014345">
                <a:moveTo>
                  <a:pt x="3781089" y="1869655"/>
                </a:moveTo>
                <a:lnTo>
                  <a:pt x="3372967" y="1869655"/>
                </a:lnTo>
                <a:lnTo>
                  <a:pt x="3396103" y="1900468"/>
                </a:lnTo>
                <a:lnTo>
                  <a:pt x="3424589" y="1933374"/>
                </a:lnTo>
                <a:lnTo>
                  <a:pt x="3458424" y="1968371"/>
                </a:lnTo>
                <a:lnTo>
                  <a:pt x="3497605" y="2005457"/>
                </a:lnTo>
                <a:lnTo>
                  <a:pt x="3540510" y="2041270"/>
                </a:lnTo>
                <a:lnTo>
                  <a:pt x="3576207" y="2066853"/>
                </a:lnTo>
                <a:lnTo>
                  <a:pt x="3625977" y="2087321"/>
                </a:lnTo>
                <a:lnTo>
                  <a:pt x="3659345" y="2084297"/>
                </a:lnTo>
                <a:lnTo>
                  <a:pt x="3719804" y="2060108"/>
                </a:lnTo>
                <a:lnTo>
                  <a:pt x="3769687" y="2013134"/>
                </a:lnTo>
                <a:lnTo>
                  <a:pt x="3795733" y="1951741"/>
                </a:lnTo>
                <a:lnTo>
                  <a:pt x="3798989" y="1916163"/>
                </a:lnTo>
                <a:lnTo>
                  <a:pt x="3787825" y="1884540"/>
                </a:lnTo>
                <a:lnTo>
                  <a:pt x="3781089" y="1869655"/>
                </a:lnTo>
                <a:close/>
              </a:path>
              <a:path w="7731759" h="3014345">
                <a:moveTo>
                  <a:pt x="3058566" y="22326"/>
                </a:moveTo>
                <a:lnTo>
                  <a:pt x="3008422" y="23433"/>
                </a:lnTo>
                <a:lnTo>
                  <a:pt x="2959110" y="26755"/>
                </a:lnTo>
                <a:lnTo>
                  <a:pt x="2910627" y="32291"/>
                </a:lnTo>
                <a:lnTo>
                  <a:pt x="2862975" y="40042"/>
                </a:lnTo>
                <a:lnTo>
                  <a:pt x="2816154" y="50007"/>
                </a:lnTo>
                <a:lnTo>
                  <a:pt x="2770163" y="62187"/>
                </a:lnTo>
                <a:lnTo>
                  <a:pt x="2725003" y="76581"/>
                </a:lnTo>
                <a:lnTo>
                  <a:pt x="2680673" y="93189"/>
                </a:lnTo>
                <a:lnTo>
                  <a:pt x="2637173" y="112011"/>
                </a:lnTo>
                <a:lnTo>
                  <a:pt x="2594504" y="133048"/>
                </a:lnTo>
                <a:lnTo>
                  <a:pt x="2552665" y="156299"/>
                </a:lnTo>
                <a:lnTo>
                  <a:pt x="2511657" y="181764"/>
                </a:lnTo>
                <a:lnTo>
                  <a:pt x="2471479" y="209444"/>
                </a:lnTo>
                <a:lnTo>
                  <a:pt x="2432131" y="239337"/>
                </a:lnTo>
                <a:lnTo>
                  <a:pt x="2393614" y="271445"/>
                </a:lnTo>
                <a:lnTo>
                  <a:pt x="2355927" y="305767"/>
                </a:lnTo>
                <a:lnTo>
                  <a:pt x="2319070" y="342303"/>
                </a:lnTo>
                <a:lnTo>
                  <a:pt x="2283703" y="380398"/>
                </a:lnTo>
                <a:lnTo>
                  <a:pt x="2250478" y="419395"/>
                </a:lnTo>
                <a:lnTo>
                  <a:pt x="2219398" y="459293"/>
                </a:lnTo>
                <a:lnTo>
                  <a:pt x="2190460" y="500092"/>
                </a:lnTo>
                <a:lnTo>
                  <a:pt x="2163666" y="541793"/>
                </a:lnTo>
                <a:lnTo>
                  <a:pt x="2139016" y="584395"/>
                </a:lnTo>
                <a:lnTo>
                  <a:pt x="2116508" y="627898"/>
                </a:lnTo>
                <a:lnTo>
                  <a:pt x="2096145" y="672302"/>
                </a:lnTo>
                <a:lnTo>
                  <a:pt x="2077924" y="717607"/>
                </a:lnTo>
                <a:lnTo>
                  <a:pt x="2061848" y="763814"/>
                </a:lnTo>
                <a:lnTo>
                  <a:pt x="2047915" y="810922"/>
                </a:lnTo>
                <a:lnTo>
                  <a:pt x="2036125" y="858931"/>
                </a:lnTo>
                <a:lnTo>
                  <a:pt x="2026479" y="907841"/>
                </a:lnTo>
                <a:lnTo>
                  <a:pt x="2018976" y="957652"/>
                </a:lnTo>
                <a:lnTo>
                  <a:pt x="2013617" y="1008365"/>
                </a:lnTo>
                <a:lnTo>
                  <a:pt x="2010402" y="1059979"/>
                </a:lnTo>
                <a:lnTo>
                  <a:pt x="2009330" y="1112494"/>
                </a:lnTo>
                <a:lnTo>
                  <a:pt x="2010165" y="1174903"/>
                </a:lnTo>
                <a:lnTo>
                  <a:pt x="2012670" y="1235129"/>
                </a:lnTo>
                <a:lnTo>
                  <a:pt x="2016845" y="1293172"/>
                </a:lnTo>
                <a:lnTo>
                  <a:pt x="2022690" y="1349032"/>
                </a:lnTo>
                <a:lnTo>
                  <a:pt x="2030206" y="1402710"/>
                </a:lnTo>
                <a:lnTo>
                  <a:pt x="2039391" y="1454205"/>
                </a:lnTo>
                <a:lnTo>
                  <a:pt x="2050247" y="1503516"/>
                </a:lnTo>
                <a:lnTo>
                  <a:pt x="2062773" y="1550646"/>
                </a:lnTo>
                <a:lnTo>
                  <a:pt x="2076969" y="1595592"/>
                </a:lnTo>
                <a:lnTo>
                  <a:pt x="2092836" y="1638355"/>
                </a:lnTo>
                <a:lnTo>
                  <a:pt x="2110373" y="1678935"/>
                </a:lnTo>
                <a:lnTo>
                  <a:pt x="2129581" y="1717333"/>
                </a:lnTo>
                <a:lnTo>
                  <a:pt x="2150459" y="1753547"/>
                </a:lnTo>
                <a:lnTo>
                  <a:pt x="2173007" y="1787579"/>
                </a:lnTo>
                <a:lnTo>
                  <a:pt x="2197227" y="1819427"/>
                </a:lnTo>
                <a:lnTo>
                  <a:pt x="2226868" y="1853256"/>
                </a:lnTo>
                <a:lnTo>
                  <a:pt x="2258921" y="1884579"/>
                </a:lnTo>
                <a:lnTo>
                  <a:pt x="2293384" y="1913396"/>
                </a:lnTo>
                <a:lnTo>
                  <a:pt x="2330258" y="1939707"/>
                </a:lnTo>
                <a:lnTo>
                  <a:pt x="2369543" y="1963512"/>
                </a:lnTo>
                <a:lnTo>
                  <a:pt x="2411239" y="1984811"/>
                </a:lnTo>
                <a:lnTo>
                  <a:pt x="2455346" y="2003604"/>
                </a:lnTo>
                <a:lnTo>
                  <a:pt x="2501864" y="2019891"/>
                </a:lnTo>
                <a:lnTo>
                  <a:pt x="2550793" y="2033673"/>
                </a:lnTo>
                <a:lnTo>
                  <a:pt x="2602133" y="2044949"/>
                </a:lnTo>
                <a:lnTo>
                  <a:pt x="2655884" y="2053719"/>
                </a:lnTo>
                <a:lnTo>
                  <a:pt x="2712046" y="2059983"/>
                </a:lnTo>
                <a:lnTo>
                  <a:pt x="2770620" y="2063741"/>
                </a:lnTo>
                <a:lnTo>
                  <a:pt x="2831604" y="2064994"/>
                </a:lnTo>
                <a:lnTo>
                  <a:pt x="2869852" y="2063022"/>
                </a:lnTo>
                <a:lnTo>
                  <a:pt x="2911672" y="2057106"/>
                </a:lnTo>
                <a:lnTo>
                  <a:pt x="2957064" y="2047246"/>
                </a:lnTo>
                <a:lnTo>
                  <a:pt x="3006029" y="2033441"/>
                </a:lnTo>
                <a:lnTo>
                  <a:pt x="3058566" y="2015693"/>
                </a:lnTo>
                <a:lnTo>
                  <a:pt x="3098241" y="2000639"/>
                </a:lnTo>
                <a:lnTo>
                  <a:pt x="3139663" y="1983648"/>
                </a:lnTo>
                <a:lnTo>
                  <a:pt x="3182831" y="1964722"/>
                </a:lnTo>
                <a:lnTo>
                  <a:pt x="3227745" y="1943859"/>
                </a:lnTo>
                <a:lnTo>
                  <a:pt x="3274406" y="1921061"/>
                </a:lnTo>
                <a:lnTo>
                  <a:pt x="3322814" y="1896326"/>
                </a:lnTo>
                <a:lnTo>
                  <a:pt x="3372967" y="1869655"/>
                </a:lnTo>
                <a:lnTo>
                  <a:pt x="3781089" y="1869655"/>
                </a:lnTo>
                <a:lnTo>
                  <a:pt x="3762241" y="1827333"/>
                </a:lnTo>
                <a:lnTo>
                  <a:pt x="3745039" y="1785937"/>
                </a:lnTo>
                <a:lnTo>
                  <a:pt x="3726567" y="1739430"/>
                </a:lnTo>
                <a:lnTo>
                  <a:pt x="2807423" y="1739430"/>
                </a:lnTo>
                <a:lnTo>
                  <a:pt x="2755156" y="1737046"/>
                </a:lnTo>
                <a:lnTo>
                  <a:pt x="2706261" y="1729895"/>
                </a:lnTo>
                <a:lnTo>
                  <a:pt x="2660738" y="1717977"/>
                </a:lnTo>
                <a:lnTo>
                  <a:pt x="2618589" y="1701291"/>
                </a:lnTo>
                <a:lnTo>
                  <a:pt x="2579811" y="1679839"/>
                </a:lnTo>
                <a:lnTo>
                  <a:pt x="2544407" y="1653619"/>
                </a:lnTo>
                <a:lnTo>
                  <a:pt x="2512374" y="1622632"/>
                </a:lnTo>
                <a:lnTo>
                  <a:pt x="2483713" y="1586877"/>
                </a:lnTo>
                <a:lnTo>
                  <a:pt x="2444869" y="1519760"/>
                </a:lnTo>
                <a:lnTo>
                  <a:pt x="2428685" y="1481624"/>
                </a:lnTo>
                <a:lnTo>
                  <a:pt x="2414658" y="1440437"/>
                </a:lnTo>
                <a:lnTo>
                  <a:pt x="2402789" y="1396198"/>
                </a:lnTo>
                <a:lnTo>
                  <a:pt x="2393078" y="1348907"/>
                </a:lnTo>
                <a:lnTo>
                  <a:pt x="2385525" y="1298566"/>
                </a:lnTo>
                <a:lnTo>
                  <a:pt x="2380130" y="1245172"/>
                </a:lnTo>
                <a:lnTo>
                  <a:pt x="2376893" y="1188728"/>
                </a:lnTo>
                <a:lnTo>
                  <a:pt x="2375814" y="1129233"/>
                </a:lnTo>
                <a:lnTo>
                  <a:pt x="2377267" y="1078571"/>
                </a:lnTo>
                <a:lnTo>
                  <a:pt x="2381627" y="1028905"/>
                </a:lnTo>
                <a:lnTo>
                  <a:pt x="2388894" y="980233"/>
                </a:lnTo>
                <a:lnTo>
                  <a:pt x="2399068" y="932556"/>
                </a:lnTo>
                <a:lnTo>
                  <a:pt x="2412149" y="885873"/>
                </a:lnTo>
                <a:lnTo>
                  <a:pt x="2428136" y="840185"/>
                </a:lnTo>
                <a:lnTo>
                  <a:pt x="2447031" y="795492"/>
                </a:lnTo>
                <a:lnTo>
                  <a:pt x="2468832" y="751793"/>
                </a:lnTo>
                <a:lnTo>
                  <a:pt x="2493541" y="709089"/>
                </a:lnTo>
                <a:lnTo>
                  <a:pt x="2521157" y="667379"/>
                </a:lnTo>
                <a:lnTo>
                  <a:pt x="2551680" y="626664"/>
                </a:lnTo>
                <a:lnTo>
                  <a:pt x="2585110" y="586943"/>
                </a:lnTo>
                <a:lnTo>
                  <a:pt x="2620539" y="549356"/>
                </a:lnTo>
                <a:lnTo>
                  <a:pt x="2657067" y="515037"/>
                </a:lnTo>
                <a:lnTo>
                  <a:pt x="2694693" y="483987"/>
                </a:lnTo>
                <a:lnTo>
                  <a:pt x="2733417" y="456205"/>
                </a:lnTo>
                <a:lnTo>
                  <a:pt x="2773239" y="431691"/>
                </a:lnTo>
                <a:lnTo>
                  <a:pt x="2814159" y="410446"/>
                </a:lnTo>
                <a:lnTo>
                  <a:pt x="2856178" y="392469"/>
                </a:lnTo>
                <a:lnTo>
                  <a:pt x="2899295" y="377761"/>
                </a:lnTo>
                <a:lnTo>
                  <a:pt x="2943510" y="366320"/>
                </a:lnTo>
                <a:lnTo>
                  <a:pt x="2988824" y="358149"/>
                </a:lnTo>
                <a:lnTo>
                  <a:pt x="3035236" y="353246"/>
                </a:lnTo>
                <a:lnTo>
                  <a:pt x="3082747" y="351612"/>
                </a:lnTo>
                <a:lnTo>
                  <a:pt x="3673727" y="351612"/>
                </a:lnTo>
                <a:lnTo>
                  <a:pt x="3670385" y="321113"/>
                </a:lnTo>
                <a:lnTo>
                  <a:pt x="3638761" y="252980"/>
                </a:lnTo>
                <a:lnTo>
                  <a:pt x="3611089" y="220919"/>
                </a:lnTo>
                <a:lnTo>
                  <a:pt x="3575510" y="190196"/>
                </a:lnTo>
                <a:lnTo>
                  <a:pt x="3532024" y="160809"/>
                </a:lnTo>
                <a:lnTo>
                  <a:pt x="3480630" y="132759"/>
                </a:lnTo>
                <a:lnTo>
                  <a:pt x="3421329" y="106044"/>
                </a:lnTo>
                <a:lnTo>
                  <a:pt x="3364721" y="83832"/>
                </a:lnTo>
                <a:lnTo>
                  <a:pt x="3309708" y="65038"/>
                </a:lnTo>
                <a:lnTo>
                  <a:pt x="3256290" y="49661"/>
                </a:lnTo>
                <a:lnTo>
                  <a:pt x="3204467" y="37702"/>
                </a:lnTo>
                <a:lnTo>
                  <a:pt x="3154239" y="29160"/>
                </a:lnTo>
                <a:lnTo>
                  <a:pt x="3105605" y="24034"/>
                </a:lnTo>
                <a:lnTo>
                  <a:pt x="3058566" y="22326"/>
                </a:lnTo>
                <a:close/>
              </a:path>
              <a:path w="7731759" h="3014345">
                <a:moveTo>
                  <a:pt x="3673727" y="351612"/>
                </a:moveTo>
                <a:lnTo>
                  <a:pt x="3082747" y="351612"/>
                </a:lnTo>
                <a:lnTo>
                  <a:pt x="3098854" y="352657"/>
                </a:lnTo>
                <a:lnTo>
                  <a:pt x="3117400" y="355795"/>
                </a:lnTo>
                <a:lnTo>
                  <a:pt x="3161817" y="368350"/>
                </a:lnTo>
                <a:lnTo>
                  <a:pt x="3215998" y="389745"/>
                </a:lnTo>
                <a:lnTo>
                  <a:pt x="3279952" y="420446"/>
                </a:lnTo>
                <a:lnTo>
                  <a:pt x="3270355" y="472707"/>
                </a:lnTo>
                <a:lnTo>
                  <a:pt x="3262042" y="523459"/>
                </a:lnTo>
                <a:lnTo>
                  <a:pt x="3255010" y="572700"/>
                </a:lnTo>
                <a:lnTo>
                  <a:pt x="3249256" y="620433"/>
                </a:lnTo>
                <a:lnTo>
                  <a:pt x="3244774" y="666531"/>
                </a:lnTo>
                <a:lnTo>
                  <a:pt x="3241576" y="710888"/>
                </a:lnTo>
                <a:lnTo>
                  <a:pt x="3239659" y="753503"/>
                </a:lnTo>
                <a:lnTo>
                  <a:pt x="3239020" y="794372"/>
                </a:lnTo>
                <a:lnTo>
                  <a:pt x="3239285" y="828214"/>
                </a:lnTo>
                <a:lnTo>
                  <a:pt x="3241401" y="902497"/>
                </a:lnTo>
                <a:lnTo>
                  <a:pt x="3243252" y="942937"/>
                </a:lnTo>
                <a:lnTo>
                  <a:pt x="3245633" y="985575"/>
                </a:lnTo>
                <a:lnTo>
                  <a:pt x="3248543" y="1030414"/>
                </a:lnTo>
                <a:lnTo>
                  <a:pt x="3252072" y="1078571"/>
                </a:lnTo>
                <a:lnTo>
                  <a:pt x="3255950" y="1126688"/>
                </a:lnTo>
                <a:lnTo>
                  <a:pt x="3260447" y="1178124"/>
                </a:lnTo>
                <a:lnTo>
                  <a:pt x="3265474" y="1231759"/>
                </a:lnTo>
                <a:lnTo>
                  <a:pt x="3271030" y="1287594"/>
                </a:lnTo>
                <a:lnTo>
                  <a:pt x="3277115" y="1345628"/>
                </a:lnTo>
                <a:lnTo>
                  <a:pt x="3283729" y="1405861"/>
                </a:lnTo>
                <a:lnTo>
                  <a:pt x="3290872" y="1468295"/>
                </a:lnTo>
                <a:lnTo>
                  <a:pt x="3298545" y="1532928"/>
                </a:lnTo>
                <a:lnTo>
                  <a:pt x="3252338" y="1572520"/>
                </a:lnTo>
                <a:lnTo>
                  <a:pt x="3210443" y="1606455"/>
                </a:lnTo>
                <a:lnTo>
                  <a:pt x="3172864" y="1634732"/>
                </a:lnTo>
                <a:lnTo>
                  <a:pt x="3139598" y="1657353"/>
                </a:lnTo>
                <a:lnTo>
                  <a:pt x="3067607" y="1694212"/>
                </a:lnTo>
                <a:lnTo>
                  <a:pt x="3021567" y="1710491"/>
                </a:lnTo>
                <a:lnTo>
                  <a:pt x="2972528" y="1723151"/>
                </a:lnTo>
                <a:lnTo>
                  <a:pt x="2920491" y="1732195"/>
                </a:lnTo>
                <a:lnTo>
                  <a:pt x="2865456" y="1737621"/>
                </a:lnTo>
                <a:lnTo>
                  <a:pt x="2807423" y="1739430"/>
                </a:lnTo>
                <a:lnTo>
                  <a:pt x="3726567" y="1739430"/>
                </a:lnTo>
                <a:lnTo>
                  <a:pt x="3695226" y="1658982"/>
                </a:lnTo>
                <a:lnTo>
                  <a:pt x="3675217" y="1605526"/>
                </a:lnTo>
                <a:lnTo>
                  <a:pt x="3658473" y="1558751"/>
                </a:lnTo>
                <a:lnTo>
                  <a:pt x="3644995" y="1518658"/>
                </a:lnTo>
                <a:lnTo>
                  <a:pt x="3627831" y="1458518"/>
                </a:lnTo>
                <a:lnTo>
                  <a:pt x="3618984" y="1418275"/>
                </a:lnTo>
                <a:lnTo>
                  <a:pt x="3611580" y="1374082"/>
                </a:lnTo>
                <a:lnTo>
                  <a:pt x="3605619" y="1325939"/>
                </a:lnTo>
                <a:lnTo>
                  <a:pt x="3601102" y="1273848"/>
                </a:lnTo>
                <a:lnTo>
                  <a:pt x="3598027" y="1217809"/>
                </a:lnTo>
                <a:lnTo>
                  <a:pt x="3596396" y="1157823"/>
                </a:lnTo>
                <a:lnTo>
                  <a:pt x="3596208" y="1093889"/>
                </a:lnTo>
                <a:lnTo>
                  <a:pt x="3596805" y="1032062"/>
                </a:lnTo>
                <a:lnTo>
                  <a:pt x="3597663" y="973083"/>
                </a:lnTo>
                <a:lnTo>
                  <a:pt x="3598782" y="916953"/>
                </a:lnTo>
                <a:lnTo>
                  <a:pt x="3600162" y="863671"/>
                </a:lnTo>
                <a:lnTo>
                  <a:pt x="3601804" y="813238"/>
                </a:lnTo>
                <a:lnTo>
                  <a:pt x="3603707" y="765653"/>
                </a:lnTo>
                <a:lnTo>
                  <a:pt x="3605872" y="720917"/>
                </a:lnTo>
                <a:lnTo>
                  <a:pt x="3608298" y="679030"/>
                </a:lnTo>
                <a:lnTo>
                  <a:pt x="3612725" y="617936"/>
                </a:lnTo>
                <a:lnTo>
                  <a:pt x="3617823" y="564135"/>
                </a:lnTo>
                <a:lnTo>
                  <a:pt x="3623591" y="517626"/>
                </a:lnTo>
                <a:lnTo>
                  <a:pt x="3630030" y="478412"/>
                </a:lnTo>
                <a:lnTo>
                  <a:pt x="3653416" y="426260"/>
                </a:lnTo>
                <a:lnTo>
                  <a:pt x="3665040" y="404631"/>
                </a:lnTo>
                <a:lnTo>
                  <a:pt x="3672014" y="381607"/>
                </a:lnTo>
                <a:lnTo>
                  <a:pt x="3674338" y="357187"/>
                </a:lnTo>
                <a:lnTo>
                  <a:pt x="3673727" y="351612"/>
                </a:lnTo>
                <a:close/>
              </a:path>
              <a:path w="7731759" h="3014345">
                <a:moveTo>
                  <a:pt x="4170603" y="0"/>
                </a:moveTo>
                <a:lnTo>
                  <a:pt x="4098977" y="13487"/>
                </a:lnTo>
                <a:lnTo>
                  <a:pt x="4036656" y="53949"/>
                </a:lnTo>
                <a:lnTo>
                  <a:pt x="3993403" y="113487"/>
                </a:lnTo>
                <a:lnTo>
                  <a:pt x="3978986" y="184175"/>
                </a:lnTo>
                <a:lnTo>
                  <a:pt x="3980148" y="203475"/>
                </a:lnTo>
                <a:lnTo>
                  <a:pt x="3983635" y="224170"/>
                </a:lnTo>
                <a:lnTo>
                  <a:pt x="3989450" y="246261"/>
                </a:lnTo>
                <a:lnTo>
                  <a:pt x="3997591" y="269747"/>
                </a:lnTo>
                <a:lnTo>
                  <a:pt x="4328731" y="1123657"/>
                </a:lnTo>
                <a:lnTo>
                  <a:pt x="4613363" y="1878952"/>
                </a:lnTo>
                <a:lnTo>
                  <a:pt x="4635896" y="1927841"/>
                </a:lnTo>
                <a:lnTo>
                  <a:pt x="4662563" y="1967840"/>
                </a:lnTo>
                <a:lnTo>
                  <a:pt x="4693364" y="1998949"/>
                </a:lnTo>
                <a:lnTo>
                  <a:pt x="4728298" y="2021170"/>
                </a:lnTo>
                <a:lnTo>
                  <a:pt x="4767367" y="2034502"/>
                </a:lnTo>
                <a:lnTo>
                  <a:pt x="4810569" y="2038946"/>
                </a:lnTo>
                <a:lnTo>
                  <a:pt x="4860743" y="2034192"/>
                </a:lnTo>
                <a:lnTo>
                  <a:pt x="4902135" y="2019930"/>
                </a:lnTo>
                <a:lnTo>
                  <a:pt x="4934743" y="1996160"/>
                </a:lnTo>
                <a:lnTo>
                  <a:pt x="4958567" y="1962882"/>
                </a:lnTo>
                <a:lnTo>
                  <a:pt x="4973606" y="1920096"/>
                </a:lnTo>
                <a:lnTo>
                  <a:pt x="4979860" y="1867801"/>
                </a:lnTo>
                <a:lnTo>
                  <a:pt x="5177011" y="1413865"/>
                </a:lnTo>
                <a:lnTo>
                  <a:pt x="4803127" y="1413865"/>
                </a:lnTo>
                <a:lnTo>
                  <a:pt x="4330594" y="113480"/>
                </a:lnTo>
                <a:lnTo>
                  <a:pt x="4302459" y="63838"/>
                </a:lnTo>
                <a:lnTo>
                  <a:pt x="4266412" y="28373"/>
                </a:lnTo>
                <a:lnTo>
                  <a:pt x="4222459" y="7093"/>
                </a:lnTo>
                <a:lnTo>
                  <a:pt x="4170603" y="0"/>
                </a:lnTo>
                <a:close/>
              </a:path>
              <a:path w="7731759" h="3014345">
                <a:moveTo>
                  <a:pt x="5476570" y="11163"/>
                </a:moveTo>
                <a:lnTo>
                  <a:pt x="5426575" y="18604"/>
                </a:lnTo>
                <a:lnTo>
                  <a:pt x="5382625" y="40928"/>
                </a:lnTo>
                <a:lnTo>
                  <a:pt x="5344718" y="78135"/>
                </a:lnTo>
                <a:lnTo>
                  <a:pt x="5312854" y="130225"/>
                </a:lnTo>
                <a:lnTo>
                  <a:pt x="5289589" y="189068"/>
                </a:lnTo>
                <a:lnTo>
                  <a:pt x="5267747" y="244879"/>
                </a:lnTo>
                <a:lnTo>
                  <a:pt x="5247330" y="297658"/>
                </a:lnTo>
                <a:lnTo>
                  <a:pt x="5228337" y="347406"/>
                </a:lnTo>
                <a:lnTo>
                  <a:pt x="5210767" y="394122"/>
                </a:lnTo>
                <a:lnTo>
                  <a:pt x="5194622" y="437806"/>
                </a:lnTo>
                <a:lnTo>
                  <a:pt x="5179900" y="478459"/>
                </a:lnTo>
                <a:lnTo>
                  <a:pt x="5166601" y="516081"/>
                </a:lnTo>
                <a:lnTo>
                  <a:pt x="5154726" y="550672"/>
                </a:lnTo>
                <a:lnTo>
                  <a:pt x="5131385" y="612682"/>
                </a:lnTo>
                <a:lnTo>
                  <a:pt x="5108493" y="673039"/>
                </a:lnTo>
                <a:lnTo>
                  <a:pt x="5086048" y="731743"/>
                </a:lnTo>
                <a:lnTo>
                  <a:pt x="5064051" y="788793"/>
                </a:lnTo>
                <a:lnTo>
                  <a:pt x="5042502" y="844189"/>
                </a:lnTo>
                <a:lnTo>
                  <a:pt x="5021401" y="897932"/>
                </a:lnTo>
                <a:lnTo>
                  <a:pt x="5000748" y="950021"/>
                </a:lnTo>
                <a:lnTo>
                  <a:pt x="4980543" y="1000457"/>
                </a:lnTo>
                <a:lnTo>
                  <a:pt x="4960786" y="1049239"/>
                </a:lnTo>
                <a:lnTo>
                  <a:pt x="4941477" y="1096367"/>
                </a:lnTo>
                <a:lnTo>
                  <a:pt x="4922616" y="1141842"/>
                </a:lnTo>
                <a:lnTo>
                  <a:pt x="4904202" y="1185663"/>
                </a:lnTo>
                <a:lnTo>
                  <a:pt x="4886237" y="1227831"/>
                </a:lnTo>
                <a:lnTo>
                  <a:pt x="4868719" y="1268345"/>
                </a:lnTo>
                <a:lnTo>
                  <a:pt x="4851649" y="1307205"/>
                </a:lnTo>
                <a:lnTo>
                  <a:pt x="4835027" y="1344412"/>
                </a:lnTo>
                <a:lnTo>
                  <a:pt x="4818853" y="1379965"/>
                </a:lnTo>
                <a:lnTo>
                  <a:pt x="4803127" y="1413865"/>
                </a:lnTo>
                <a:lnTo>
                  <a:pt x="5177011" y="1413865"/>
                </a:lnTo>
                <a:lnTo>
                  <a:pt x="5361228" y="989710"/>
                </a:lnTo>
                <a:lnTo>
                  <a:pt x="5396278" y="906619"/>
                </a:lnTo>
                <a:lnTo>
                  <a:pt x="5429204" y="828059"/>
                </a:lnTo>
                <a:lnTo>
                  <a:pt x="5460006" y="754032"/>
                </a:lnTo>
                <a:lnTo>
                  <a:pt x="5488684" y="684536"/>
                </a:lnTo>
                <a:lnTo>
                  <a:pt x="5515237" y="619572"/>
                </a:lnTo>
                <a:lnTo>
                  <a:pt x="5539666" y="559140"/>
                </a:lnTo>
                <a:lnTo>
                  <a:pt x="5561971" y="503240"/>
                </a:lnTo>
                <a:lnTo>
                  <a:pt x="5582152" y="451871"/>
                </a:lnTo>
                <a:lnTo>
                  <a:pt x="5600209" y="405034"/>
                </a:lnTo>
                <a:lnTo>
                  <a:pt x="5616141" y="362730"/>
                </a:lnTo>
                <a:lnTo>
                  <a:pt x="5629949" y="324956"/>
                </a:lnTo>
                <a:lnTo>
                  <a:pt x="5651192" y="263005"/>
                </a:lnTo>
                <a:lnTo>
                  <a:pt x="5663939" y="219181"/>
                </a:lnTo>
                <a:lnTo>
                  <a:pt x="5668187" y="193484"/>
                </a:lnTo>
                <a:lnTo>
                  <a:pt x="5664582" y="157551"/>
                </a:lnTo>
                <a:lnTo>
                  <a:pt x="5635746" y="93366"/>
                </a:lnTo>
                <a:lnTo>
                  <a:pt x="5580515" y="41509"/>
                </a:lnTo>
                <a:lnTo>
                  <a:pt x="5513544" y="14535"/>
                </a:lnTo>
                <a:lnTo>
                  <a:pt x="5476570" y="11163"/>
                </a:lnTo>
                <a:close/>
              </a:path>
              <a:path w="7731759" h="3014345">
                <a:moveTo>
                  <a:pt x="6793966" y="20472"/>
                </a:moveTo>
                <a:lnTo>
                  <a:pt x="6741383" y="21867"/>
                </a:lnTo>
                <a:lnTo>
                  <a:pt x="6690136" y="26053"/>
                </a:lnTo>
                <a:lnTo>
                  <a:pt x="6640227" y="33029"/>
                </a:lnTo>
                <a:lnTo>
                  <a:pt x="6591655" y="42796"/>
                </a:lnTo>
                <a:lnTo>
                  <a:pt x="6544420" y="55353"/>
                </a:lnTo>
                <a:lnTo>
                  <a:pt x="6498522" y="70701"/>
                </a:lnTo>
                <a:lnTo>
                  <a:pt x="6453961" y="88840"/>
                </a:lnTo>
                <a:lnTo>
                  <a:pt x="6410737" y="109769"/>
                </a:lnTo>
                <a:lnTo>
                  <a:pt x="6368850" y="133488"/>
                </a:lnTo>
                <a:lnTo>
                  <a:pt x="6328301" y="159998"/>
                </a:lnTo>
                <a:lnTo>
                  <a:pt x="6289088" y="189299"/>
                </a:lnTo>
                <a:lnTo>
                  <a:pt x="6251213" y="221390"/>
                </a:lnTo>
                <a:lnTo>
                  <a:pt x="6214674" y="256271"/>
                </a:lnTo>
                <a:lnTo>
                  <a:pt x="6179473" y="293944"/>
                </a:lnTo>
                <a:lnTo>
                  <a:pt x="6145608" y="334406"/>
                </a:lnTo>
                <a:lnTo>
                  <a:pt x="6113081" y="377659"/>
                </a:lnTo>
                <a:lnTo>
                  <a:pt x="6086314" y="416719"/>
                </a:lnTo>
                <a:lnTo>
                  <a:pt x="6061170" y="456861"/>
                </a:lnTo>
                <a:lnTo>
                  <a:pt x="6037648" y="498084"/>
                </a:lnTo>
                <a:lnTo>
                  <a:pt x="6015749" y="540388"/>
                </a:lnTo>
                <a:lnTo>
                  <a:pt x="5995472" y="583774"/>
                </a:lnTo>
                <a:lnTo>
                  <a:pt x="5976817" y="628242"/>
                </a:lnTo>
                <a:lnTo>
                  <a:pt x="5959784" y="673791"/>
                </a:lnTo>
                <a:lnTo>
                  <a:pt x="5944373" y="720422"/>
                </a:lnTo>
                <a:lnTo>
                  <a:pt x="5930585" y="768135"/>
                </a:lnTo>
                <a:lnTo>
                  <a:pt x="5918419" y="816929"/>
                </a:lnTo>
                <a:lnTo>
                  <a:pt x="5907875" y="866804"/>
                </a:lnTo>
                <a:lnTo>
                  <a:pt x="5898953" y="917761"/>
                </a:lnTo>
                <a:lnTo>
                  <a:pt x="5891654" y="969800"/>
                </a:lnTo>
                <a:lnTo>
                  <a:pt x="5885977" y="1022920"/>
                </a:lnTo>
                <a:lnTo>
                  <a:pt x="5881921" y="1077122"/>
                </a:lnTo>
                <a:lnTo>
                  <a:pt x="5879488" y="1132405"/>
                </a:lnTo>
                <a:lnTo>
                  <a:pt x="5878677" y="1188770"/>
                </a:lnTo>
                <a:lnTo>
                  <a:pt x="5879942" y="1243752"/>
                </a:lnTo>
                <a:lnTo>
                  <a:pt x="5883737" y="1297081"/>
                </a:lnTo>
                <a:lnTo>
                  <a:pt x="5890063" y="1348757"/>
                </a:lnTo>
                <a:lnTo>
                  <a:pt x="5898918" y="1398779"/>
                </a:lnTo>
                <a:lnTo>
                  <a:pt x="5910304" y="1447147"/>
                </a:lnTo>
                <a:lnTo>
                  <a:pt x="5924220" y="1493862"/>
                </a:lnTo>
                <a:lnTo>
                  <a:pt x="5940665" y="1538924"/>
                </a:lnTo>
                <a:lnTo>
                  <a:pt x="5959676" y="1582400"/>
                </a:lnTo>
                <a:lnTo>
                  <a:pt x="5981147" y="1624086"/>
                </a:lnTo>
                <a:lnTo>
                  <a:pt x="6005182" y="1664187"/>
                </a:lnTo>
                <a:lnTo>
                  <a:pt x="6031748" y="1702634"/>
                </a:lnTo>
                <a:lnTo>
                  <a:pt x="6060843" y="1739428"/>
                </a:lnTo>
                <a:lnTo>
                  <a:pt x="6092469" y="1774568"/>
                </a:lnTo>
                <a:lnTo>
                  <a:pt x="6126624" y="1808054"/>
                </a:lnTo>
                <a:lnTo>
                  <a:pt x="6163310" y="1839887"/>
                </a:lnTo>
                <a:lnTo>
                  <a:pt x="6198747" y="1866981"/>
                </a:lnTo>
                <a:lnTo>
                  <a:pt x="6235607" y="1892208"/>
                </a:lnTo>
                <a:lnTo>
                  <a:pt x="6273890" y="1915565"/>
                </a:lnTo>
                <a:lnTo>
                  <a:pt x="6313594" y="1937055"/>
                </a:lnTo>
                <a:lnTo>
                  <a:pt x="6354720" y="1956675"/>
                </a:lnTo>
                <a:lnTo>
                  <a:pt x="6397269" y="1974428"/>
                </a:lnTo>
                <a:lnTo>
                  <a:pt x="6441239" y="1990311"/>
                </a:lnTo>
                <a:lnTo>
                  <a:pt x="6486632" y="2004326"/>
                </a:lnTo>
                <a:lnTo>
                  <a:pt x="6533448" y="2016473"/>
                </a:lnTo>
                <a:lnTo>
                  <a:pt x="6581685" y="2026751"/>
                </a:lnTo>
                <a:lnTo>
                  <a:pt x="6631345" y="2035160"/>
                </a:lnTo>
                <a:lnTo>
                  <a:pt x="6682427" y="2041700"/>
                </a:lnTo>
                <a:lnTo>
                  <a:pt x="6734931" y="2046372"/>
                </a:lnTo>
                <a:lnTo>
                  <a:pt x="6788858" y="2049175"/>
                </a:lnTo>
                <a:lnTo>
                  <a:pt x="6844207" y="2050110"/>
                </a:lnTo>
                <a:lnTo>
                  <a:pt x="6893375" y="2049064"/>
                </a:lnTo>
                <a:lnTo>
                  <a:pt x="6942790" y="2045928"/>
                </a:lnTo>
                <a:lnTo>
                  <a:pt x="6992450" y="2040701"/>
                </a:lnTo>
                <a:lnTo>
                  <a:pt x="7042357" y="2033383"/>
                </a:lnTo>
                <a:lnTo>
                  <a:pt x="7092509" y="2023974"/>
                </a:lnTo>
                <a:lnTo>
                  <a:pt x="7142908" y="2012474"/>
                </a:lnTo>
                <a:lnTo>
                  <a:pt x="7193552" y="1998882"/>
                </a:lnTo>
                <a:lnTo>
                  <a:pt x="7244443" y="1983200"/>
                </a:lnTo>
                <a:lnTo>
                  <a:pt x="7295579" y="1965426"/>
                </a:lnTo>
                <a:lnTo>
                  <a:pt x="7346960" y="1945561"/>
                </a:lnTo>
                <a:lnTo>
                  <a:pt x="7398588" y="1923605"/>
                </a:lnTo>
                <a:lnTo>
                  <a:pt x="7456380" y="1896070"/>
                </a:lnTo>
                <a:lnTo>
                  <a:pt x="7508669" y="1867581"/>
                </a:lnTo>
                <a:lnTo>
                  <a:pt x="7555455" y="1838139"/>
                </a:lnTo>
                <a:lnTo>
                  <a:pt x="7596737" y="1807743"/>
                </a:lnTo>
                <a:lnTo>
                  <a:pt x="7632515" y="1776393"/>
                </a:lnTo>
                <a:lnTo>
                  <a:pt x="7662789" y="1744090"/>
                </a:lnTo>
                <a:lnTo>
                  <a:pt x="7685661" y="1713382"/>
                </a:lnTo>
                <a:lnTo>
                  <a:pt x="6844207" y="1713382"/>
                </a:lnTo>
                <a:lnTo>
                  <a:pt x="6786251" y="1711788"/>
                </a:lnTo>
                <a:lnTo>
                  <a:pt x="6730383" y="1707005"/>
                </a:lnTo>
                <a:lnTo>
                  <a:pt x="6676603" y="1699034"/>
                </a:lnTo>
                <a:lnTo>
                  <a:pt x="6624911" y="1687873"/>
                </a:lnTo>
                <a:lnTo>
                  <a:pt x="6575306" y="1673523"/>
                </a:lnTo>
                <a:lnTo>
                  <a:pt x="6527789" y="1655983"/>
                </a:lnTo>
                <a:lnTo>
                  <a:pt x="6482359" y="1635252"/>
                </a:lnTo>
                <a:lnTo>
                  <a:pt x="6439021" y="1611369"/>
                </a:lnTo>
                <a:lnTo>
                  <a:pt x="6397771" y="1584374"/>
                </a:lnTo>
                <a:lnTo>
                  <a:pt x="6358609" y="1554267"/>
                </a:lnTo>
                <a:lnTo>
                  <a:pt x="6321535" y="1521046"/>
                </a:lnTo>
                <a:lnTo>
                  <a:pt x="6286550" y="1484712"/>
                </a:lnTo>
                <a:lnTo>
                  <a:pt x="6253654" y="1445264"/>
                </a:lnTo>
                <a:lnTo>
                  <a:pt x="6222847" y="1402702"/>
                </a:lnTo>
                <a:lnTo>
                  <a:pt x="6945318" y="1060399"/>
                </a:lnTo>
                <a:lnTo>
                  <a:pt x="6191224" y="1060399"/>
                </a:lnTo>
                <a:lnTo>
                  <a:pt x="6204155" y="1002723"/>
                </a:lnTo>
                <a:lnTo>
                  <a:pt x="6218146" y="947515"/>
                </a:lnTo>
                <a:lnTo>
                  <a:pt x="6233196" y="894774"/>
                </a:lnTo>
                <a:lnTo>
                  <a:pt x="6249305" y="844500"/>
                </a:lnTo>
                <a:lnTo>
                  <a:pt x="6266474" y="796693"/>
                </a:lnTo>
                <a:lnTo>
                  <a:pt x="6284702" y="751354"/>
                </a:lnTo>
                <a:lnTo>
                  <a:pt x="6303990" y="708482"/>
                </a:lnTo>
                <a:lnTo>
                  <a:pt x="6324337" y="668078"/>
                </a:lnTo>
                <a:lnTo>
                  <a:pt x="6345743" y="630141"/>
                </a:lnTo>
                <a:lnTo>
                  <a:pt x="6368209" y="594673"/>
                </a:lnTo>
                <a:lnTo>
                  <a:pt x="6391734" y="561672"/>
                </a:lnTo>
                <a:lnTo>
                  <a:pt x="6416319" y="531139"/>
                </a:lnTo>
                <a:lnTo>
                  <a:pt x="6450746" y="494240"/>
                </a:lnTo>
                <a:lnTo>
                  <a:pt x="6487057" y="461683"/>
                </a:lnTo>
                <a:lnTo>
                  <a:pt x="6525251" y="433467"/>
                </a:lnTo>
                <a:lnTo>
                  <a:pt x="6565328" y="409592"/>
                </a:lnTo>
                <a:lnTo>
                  <a:pt x="6607289" y="390059"/>
                </a:lnTo>
                <a:lnTo>
                  <a:pt x="6651133" y="374866"/>
                </a:lnTo>
                <a:lnTo>
                  <a:pt x="6696861" y="364014"/>
                </a:lnTo>
                <a:lnTo>
                  <a:pt x="6744472" y="357503"/>
                </a:lnTo>
                <a:lnTo>
                  <a:pt x="6793966" y="355333"/>
                </a:lnTo>
                <a:lnTo>
                  <a:pt x="7510156" y="355333"/>
                </a:lnTo>
                <a:lnTo>
                  <a:pt x="7499712" y="328245"/>
                </a:lnTo>
                <a:lnTo>
                  <a:pt x="7478114" y="287429"/>
                </a:lnTo>
                <a:lnTo>
                  <a:pt x="7451716" y="249366"/>
                </a:lnTo>
                <a:lnTo>
                  <a:pt x="7420518" y="214057"/>
                </a:lnTo>
                <a:lnTo>
                  <a:pt x="7384522" y="181501"/>
                </a:lnTo>
                <a:lnTo>
                  <a:pt x="7343726" y="151699"/>
                </a:lnTo>
                <a:lnTo>
                  <a:pt x="7298131" y="124650"/>
                </a:lnTo>
                <a:lnTo>
                  <a:pt x="7257928" y="104855"/>
                </a:lnTo>
                <a:lnTo>
                  <a:pt x="7215455" y="87144"/>
                </a:lnTo>
                <a:lnTo>
                  <a:pt x="7170713" y="71517"/>
                </a:lnTo>
                <a:lnTo>
                  <a:pt x="7123701" y="57974"/>
                </a:lnTo>
                <a:lnTo>
                  <a:pt x="7074419" y="46515"/>
                </a:lnTo>
                <a:lnTo>
                  <a:pt x="7022867" y="37139"/>
                </a:lnTo>
                <a:lnTo>
                  <a:pt x="6969046" y="29847"/>
                </a:lnTo>
                <a:lnTo>
                  <a:pt x="6912955" y="24639"/>
                </a:lnTo>
                <a:lnTo>
                  <a:pt x="6854595" y="21514"/>
                </a:lnTo>
                <a:lnTo>
                  <a:pt x="6793966" y="20472"/>
                </a:lnTo>
                <a:close/>
              </a:path>
              <a:path w="7731759" h="3014345">
                <a:moveTo>
                  <a:pt x="7564158" y="1404569"/>
                </a:moveTo>
                <a:lnTo>
                  <a:pt x="7528460" y="1410789"/>
                </a:lnTo>
                <a:lnTo>
                  <a:pt x="7493928" y="1429450"/>
                </a:lnTo>
                <a:lnTo>
                  <a:pt x="7460561" y="1460552"/>
                </a:lnTo>
                <a:lnTo>
                  <a:pt x="7428357" y="1504099"/>
                </a:lnTo>
                <a:lnTo>
                  <a:pt x="7407092" y="1531754"/>
                </a:lnTo>
                <a:lnTo>
                  <a:pt x="7345431" y="1582400"/>
                </a:lnTo>
                <a:lnTo>
                  <a:pt x="7305034" y="1605389"/>
                </a:lnTo>
                <a:lnTo>
                  <a:pt x="7258259" y="1626823"/>
                </a:lnTo>
                <a:lnTo>
                  <a:pt x="7205108" y="1646700"/>
                </a:lnTo>
                <a:lnTo>
                  <a:pt x="7145578" y="1665020"/>
                </a:lnTo>
                <a:lnTo>
                  <a:pt x="7089148" y="1679799"/>
                </a:lnTo>
                <a:lnTo>
                  <a:pt x="7035198" y="1691890"/>
                </a:lnTo>
                <a:lnTo>
                  <a:pt x="6983730" y="1701293"/>
                </a:lnTo>
                <a:lnTo>
                  <a:pt x="6934741" y="1708009"/>
                </a:lnTo>
                <a:lnTo>
                  <a:pt x="6888234" y="1712039"/>
                </a:lnTo>
                <a:lnTo>
                  <a:pt x="6844207" y="1713382"/>
                </a:lnTo>
                <a:lnTo>
                  <a:pt x="7685661" y="1713382"/>
                </a:lnTo>
                <a:lnTo>
                  <a:pt x="7706824" y="1676626"/>
                </a:lnTo>
                <a:lnTo>
                  <a:pt x="7728842" y="1605351"/>
                </a:lnTo>
                <a:lnTo>
                  <a:pt x="7731594" y="1568284"/>
                </a:lnTo>
                <a:lnTo>
                  <a:pt x="7728396" y="1536716"/>
                </a:lnTo>
                <a:lnTo>
                  <a:pt x="7702812" y="1479509"/>
                </a:lnTo>
                <a:lnTo>
                  <a:pt x="7653978" y="1432301"/>
                </a:lnTo>
                <a:lnTo>
                  <a:pt x="7595842" y="1407650"/>
                </a:lnTo>
                <a:lnTo>
                  <a:pt x="7564158" y="1404569"/>
                </a:lnTo>
                <a:close/>
              </a:path>
              <a:path w="7731759" h="3014345">
                <a:moveTo>
                  <a:pt x="7510156" y="355333"/>
                </a:moveTo>
                <a:lnTo>
                  <a:pt x="6793966" y="355333"/>
                </a:lnTo>
                <a:lnTo>
                  <a:pt x="6850354" y="356821"/>
                </a:lnTo>
                <a:lnTo>
                  <a:pt x="6904176" y="361286"/>
                </a:lnTo>
                <a:lnTo>
                  <a:pt x="6955429" y="368727"/>
                </a:lnTo>
                <a:lnTo>
                  <a:pt x="7004116" y="379145"/>
                </a:lnTo>
                <a:lnTo>
                  <a:pt x="7050235" y="392539"/>
                </a:lnTo>
                <a:lnTo>
                  <a:pt x="7093786" y="408910"/>
                </a:lnTo>
                <a:lnTo>
                  <a:pt x="7134770" y="428258"/>
                </a:lnTo>
                <a:lnTo>
                  <a:pt x="7173186" y="450583"/>
                </a:lnTo>
                <a:lnTo>
                  <a:pt x="7209034" y="475885"/>
                </a:lnTo>
                <a:lnTo>
                  <a:pt x="7242314" y="504164"/>
                </a:lnTo>
                <a:lnTo>
                  <a:pt x="7214672" y="526502"/>
                </a:lnTo>
                <a:lnTo>
                  <a:pt x="7183831" y="549547"/>
                </a:lnTo>
                <a:lnTo>
                  <a:pt x="7149792" y="573300"/>
                </a:lnTo>
                <a:lnTo>
                  <a:pt x="7112554" y="597761"/>
                </a:lnTo>
                <a:lnTo>
                  <a:pt x="7072119" y="622929"/>
                </a:lnTo>
                <a:lnTo>
                  <a:pt x="7028485" y="648805"/>
                </a:lnTo>
                <a:lnTo>
                  <a:pt x="6981652" y="675389"/>
                </a:lnTo>
                <a:lnTo>
                  <a:pt x="6931622" y="702680"/>
                </a:lnTo>
                <a:lnTo>
                  <a:pt x="6878394" y="730678"/>
                </a:lnTo>
                <a:lnTo>
                  <a:pt x="6821967" y="759384"/>
                </a:lnTo>
                <a:lnTo>
                  <a:pt x="6762343" y="788796"/>
                </a:lnTo>
                <a:lnTo>
                  <a:pt x="6191224" y="1060399"/>
                </a:lnTo>
                <a:lnTo>
                  <a:pt x="6945318" y="1060399"/>
                </a:lnTo>
                <a:lnTo>
                  <a:pt x="7057156" y="1006822"/>
                </a:lnTo>
                <a:lnTo>
                  <a:pt x="7111267" y="979995"/>
                </a:lnTo>
                <a:lnTo>
                  <a:pt x="7160233" y="955007"/>
                </a:lnTo>
                <a:lnTo>
                  <a:pt x="7204056" y="931856"/>
                </a:lnTo>
                <a:lnTo>
                  <a:pt x="7242734" y="910542"/>
                </a:lnTo>
                <a:lnTo>
                  <a:pt x="7276267" y="891067"/>
                </a:lnTo>
                <a:lnTo>
                  <a:pt x="7327900" y="857631"/>
                </a:lnTo>
                <a:lnTo>
                  <a:pt x="7377169" y="818969"/>
                </a:lnTo>
                <a:lnTo>
                  <a:pt x="7419868" y="779261"/>
                </a:lnTo>
                <a:lnTo>
                  <a:pt x="7455998" y="738507"/>
                </a:lnTo>
                <a:lnTo>
                  <a:pt x="7485559" y="696706"/>
                </a:lnTo>
                <a:lnTo>
                  <a:pt x="7508550" y="653858"/>
                </a:lnTo>
                <a:lnTo>
                  <a:pt x="7524972" y="609964"/>
                </a:lnTo>
                <a:lnTo>
                  <a:pt x="7534826" y="565023"/>
                </a:lnTo>
                <a:lnTo>
                  <a:pt x="7538110" y="519036"/>
                </a:lnTo>
                <a:lnTo>
                  <a:pt x="7535710" y="467209"/>
                </a:lnTo>
                <a:lnTo>
                  <a:pt x="7528510" y="418135"/>
                </a:lnTo>
                <a:lnTo>
                  <a:pt x="7516511" y="371814"/>
                </a:lnTo>
                <a:lnTo>
                  <a:pt x="7510156" y="355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6112" y="5021010"/>
            <a:ext cx="7703032" cy="31737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11523"/>
            <a:ext cx="19010630" cy="6882765"/>
            <a:chOff x="0" y="3811523"/>
            <a:chExt cx="19010630" cy="68827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11523"/>
              <a:ext cx="19010363" cy="68823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4717" y="4152225"/>
              <a:ext cx="11132858" cy="40704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11271" y="9384791"/>
              <a:ext cx="3136392" cy="106070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88936" y="5114025"/>
            <a:ext cx="9792042" cy="30807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65833" y="4358726"/>
            <a:ext cx="4227830" cy="2906395"/>
          </a:xfrm>
          <a:custGeom>
            <a:avLst/>
            <a:gdLst/>
            <a:ahLst/>
            <a:cxnLst/>
            <a:rect l="l" t="t" r="r" b="b"/>
            <a:pathLst>
              <a:path w="4227830" h="2906395">
                <a:moveTo>
                  <a:pt x="280911" y="0"/>
                </a:moveTo>
                <a:lnTo>
                  <a:pt x="237777" y="3952"/>
                </a:lnTo>
                <a:lnTo>
                  <a:pt x="197664" y="15811"/>
                </a:lnTo>
                <a:lnTo>
                  <a:pt x="160573" y="35575"/>
                </a:lnTo>
                <a:lnTo>
                  <a:pt x="126504" y="63245"/>
                </a:lnTo>
                <a:lnTo>
                  <a:pt x="98017" y="96497"/>
                </a:lnTo>
                <a:lnTo>
                  <a:pt x="77670" y="133007"/>
                </a:lnTo>
                <a:lnTo>
                  <a:pt x="65461" y="172773"/>
                </a:lnTo>
                <a:lnTo>
                  <a:pt x="61391" y="215798"/>
                </a:lnTo>
                <a:lnTo>
                  <a:pt x="65461" y="258815"/>
                </a:lnTo>
                <a:lnTo>
                  <a:pt x="77670" y="298580"/>
                </a:lnTo>
                <a:lnTo>
                  <a:pt x="98017" y="335091"/>
                </a:lnTo>
                <a:lnTo>
                  <a:pt x="126504" y="368350"/>
                </a:lnTo>
                <a:lnTo>
                  <a:pt x="160573" y="396020"/>
                </a:lnTo>
                <a:lnTo>
                  <a:pt x="197664" y="415785"/>
                </a:lnTo>
                <a:lnTo>
                  <a:pt x="237777" y="427643"/>
                </a:lnTo>
                <a:lnTo>
                  <a:pt x="280911" y="431596"/>
                </a:lnTo>
                <a:lnTo>
                  <a:pt x="323987" y="427643"/>
                </a:lnTo>
                <a:lnTo>
                  <a:pt x="363928" y="415785"/>
                </a:lnTo>
                <a:lnTo>
                  <a:pt x="400729" y="396020"/>
                </a:lnTo>
                <a:lnTo>
                  <a:pt x="434390" y="368350"/>
                </a:lnTo>
                <a:lnTo>
                  <a:pt x="462470" y="335091"/>
                </a:lnTo>
                <a:lnTo>
                  <a:pt x="482528" y="298580"/>
                </a:lnTo>
                <a:lnTo>
                  <a:pt x="494564" y="258815"/>
                </a:lnTo>
                <a:lnTo>
                  <a:pt x="498576" y="215798"/>
                </a:lnTo>
                <a:lnTo>
                  <a:pt x="494564" y="172773"/>
                </a:lnTo>
                <a:lnTo>
                  <a:pt x="482528" y="133007"/>
                </a:lnTo>
                <a:lnTo>
                  <a:pt x="462470" y="96497"/>
                </a:lnTo>
                <a:lnTo>
                  <a:pt x="434390" y="63245"/>
                </a:lnTo>
                <a:lnTo>
                  <a:pt x="400729" y="35575"/>
                </a:lnTo>
                <a:lnTo>
                  <a:pt x="363928" y="15811"/>
                </a:lnTo>
                <a:lnTo>
                  <a:pt x="323987" y="3952"/>
                </a:lnTo>
                <a:lnTo>
                  <a:pt x="280911" y="0"/>
                </a:lnTo>
                <a:close/>
              </a:path>
              <a:path w="4227830" h="2906395">
                <a:moveTo>
                  <a:pt x="219519" y="881799"/>
                </a:moveTo>
                <a:lnTo>
                  <a:pt x="181324" y="885054"/>
                </a:lnTo>
                <a:lnTo>
                  <a:pt x="115745" y="911100"/>
                </a:lnTo>
                <a:lnTo>
                  <a:pt x="65982" y="961914"/>
                </a:lnTo>
                <a:lnTo>
                  <a:pt x="40407" y="1029817"/>
                </a:lnTo>
                <a:lnTo>
                  <a:pt x="37211" y="1069695"/>
                </a:lnTo>
                <a:lnTo>
                  <a:pt x="36981" y="1109625"/>
                </a:lnTo>
                <a:lnTo>
                  <a:pt x="36291" y="1151690"/>
                </a:lnTo>
                <a:lnTo>
                  <a:pt x="35141" y="1195891"/>
                </a:lnTo>
                <a:lnTo>
                  <a:pt x="33533" y="1242228"/>
                </a:lnTo>
                <a:lnTo>
                  <a:pt x="31465" y="1290701"/>
                </a:lnTo>
                <a:lnTo>
                  <a:pt x="28938" y="1341310"/>
                </a:lnTo>
                <a:lnTo>
                  <a:pt x="25952" y="1394054"/>
                </a:lnTo>
                <a:lnTo>
                  <a:pt x="22508" y="1448935"/>
                </a:lnTo>
                <a:lnTo>
                  <a:pt x="14699" y="1562967"/>
                </a:lnTo>
                <a:lnTo>
                  <a:pt x="11253" y="1617846"/>
                </a:lnTo>
                <a:lnTo>
                  <a:pt x="8267" y="1670590"/>
                </a:lnTo>
                <a:lnTo>
                  <a:pt x="5740" y="1721198"/>
                </a:lnTo>
                <a:lnTo>
                  <a:pt x="3673" y="1769671"/>
                </a:lnTo>
                <a:lnTo>
                  <a:pt x="2066" y="1816008"/>
                </a:lnTo>
                <a:lnTo>
                  <a:pt x="918" y="1860208"/>
                </a:lnTo>
                <a:lnTo>
                  <a:pt x="229" y="1902271"/>
                </a:lnTo>
                <a:lnTo>
                  <a:pt x="0" y="1942198"/>
                </a:lnTo>
                <a:lnTo>
                  <a:pt x="132" y="1976351"/>
                </a:lnTo>
                <a:lnTo>
                  <a:pt x="531" y="2015021"/>
                </a:lnTo>
                <a:lnTo>
                  <a:pt x="1196" y="2058207"/>
                </a:lnTo>
                <a:lnTo>
                  <a:pt x="2127" y="2105911"/>
                </a:lnTo>
                <a:lnTo>
                  <a:pt x="3324" y="2158133"/>
                </a:lnTo>
                <a:lnTo>
                  <a:pt x="4786" y="2214873"/>
                </a:lnTo>
                <a:lnTo>
                  <a:pt x="8238" y="2337391"/>
                </a:lnTo>
                <a:lnTo>
                  <a:pt x="9698" y="2394132"/>
                </a:lnTo>
                <a:lnTo>
                  <a:pt x="10892" y="2446356"/>
                </a:lnTo>
                <a:lnTo>
                  <a:pt x="11821" y="2494061"/>
                </a:lnTo>
                <a:lnTo>
                  <a:pt x="12485" y="2537248"/>
                </a:lnTo>
                <a:lnTo>
                  <a:pt x="12884" y="2575916"/>
                </a:lnTo>
                <a:lnTo>
                  <a:pt x="13017" y="2610065"/>
                </a:lnTo>
                <a:lnTo>
                  <a:pt x="16215" y="2649134"/>
                </a:lnTo>
                <a:lnTo>
                  <a:pt x="41799" y="2716109"/>
                </a:lnTo>
                <a:lnTo>
                  <a:pt x="91563" y="2766800"/>
                </a:lnTo>
                <a:lnTo>
                  <a:pt x="157138" y="2792851"/>
                </a:lnTo>
                <a:lnTo>
                  <a:pt x="195338" y="2796108"/>
                </a:lnTo>
                <a:lnTo>
                  <a:pt x="234289" y="2792851"/>
                </a:lnTo>
                <a:lnTo>
                  <a:pt x="300326" y="2766800"/>
                </a:lnTo>
                <a:lnTo>
                  <a:pt x="349395" y="2716109"/>
                </a:lnTo>
                <a:lnTo>
                  <a:pt x="374508" y="2649134"/>
                </a:lnTo>
                <a:lnTo>
                  <a:pt x="377647" y="2610065"/>
                </a:lnTo>
                <a:lnTo>
                  <a:pt x="377514" y="2575916"/>
                </a:lnTo>
                <a:lnTo>
                  <a:pt x="377115" y="2537248"/>
                </a:lnTo>
                <a:lnTo>
                  <a:pt x="376450" y="2494061"/>
                </a:lnTo>
                <a:lnTo>
                  <a:pt x="375519" y="2446356"/>
                </a:lnTo>
                <a:lnTo>
                  <a:pt x="374323" y="2394132"/>
                </a:lnTo>
                <a:lnTo>
                  <a:pt x="372860" y="2337391"/>
                </a:lnTo>
                <a:lnTo>
                  <a:pt x="369408" y="2214873"/>
                </a:lnTo>
                <a:lnTo>
                  <a:pt x="367949" y="2158133"/>
                </a:lnTo>
                <a:lnTo>
                  <a:pt x="366754" y="2105911"/>
                </a:lnTo>
                <a:lnTo>
                  <a:pt x="365825" y="2058207"/>
                </a:lnTo>
                <a:lnTo>
                  <a:pt x="365161" y="2015021"/>
                </a:lnTo>
                <a:lnTo>
                  <a:pt x="364762" y="1976351"/>
                </a:lnTo>
                <a:lnTo>
                  <a:pt x="364629" y="1942198"/>
                </a:lnTo>
                <a:lnTo>
                  <a:pt x="364859" y="1902271"/>
                </a:lnTo>
                <a:lnTo>
                  <a:pt x="365548" y="1860208"/>
                </a:lnTo>
                <a:lnTo>
                  <a:pt x="366696" y="1816008"/>
                </a:lnTo>
                <a:lnTo>
                  <a:pt x="368303" y="1769671"/>
                </a:lnTo>
                <a:lnTo>
                  <a:pt x="370370" y="1721198"/>
                </a:lnTo>
                <a:lnTo>
                  <a:pt x="372896" y="1670590"/>
                </a:lnTo>
                <a:lnTo>
                  <a:pt x="375883" y="1617846"/>
                </a:lnTo>
                <a:lnTo>
                  <a:pt x="379329" y="1562967"/>
                </a:lnTo>
                <a:lnTo>
                  <a:pt x="387137" y="1448935"/>
                </a:lnTo>
                <a:lnTo>
                  <a:pt x="390580" y="1394054"/>
                </a:lnTo>
                <a:lnTo>
                  <a:pt x="393564" y="1341310"/>
                </a:lnTo>
                <a:lnTo>
                  <a:pt x="396089" y="1290701"/>
                </a:lnTo>
                <a:lnTo>
                  <a:pt x="398155" y="1242228"/>
                </a:lnTo>
                <a:lnTo>
                  <a:pt x="399762" y="1195891"/>
                </a:lnTo>
                <a:lnTo>
                  <a:pt x="400909" y="1151690"/>
                </a:lnTo>
                <a:lnTo>
                  <a:pt x="401598" y="1109625"/>
                </a:lnTo>
                <a:lnTo>
                  <a:pt x="401828" y="1069695"/>
                </a:lnTo>
                <a:lnTo>
                  <a:pt x="398631" y="1029817"/>
                </a:lnTo>
                <a:lnTo>
                  <a:pt x="373056" y="961914"/>
                </a:lnTo>
                <a:lnTo>
                  <a:pt x="323293" y="911100"/>
                </a:lnTo>
                <a:lnTo>
                  <a:pt x="257714" y="885054"/>
                </a:lnTo>
                <a:lnTo>
                  <a:pt x="219519" y="881799"/>
                </a:lnTo>
                <a:close/>
              </a:path>
              <a:path w="4227830" h="2906395">
                <a:moveTo>
                  <a:pt x="1034834" y="820407"/>
                </a:moveTo>
                <a:lnTo>
                  <a:pt x="963677" y="833894"/>
                </a:lnTo>
                <a:lnTo>
                  <a:pt x="906475" y="874356"/>
                </a:lnTo>
                <a:lnTo>
                  <a:pt x="868802" y="935286"/>
                </a:lnTo>
                <a:lnTo>
                  <a:pt x="856246" y="1010170"/>
                </a:lnTo>
                <a:lnTo>
                  <a:pt x="860845" y="1060244"/>
                </a:lnTo>
                <a:lnTo>
                  <a:pt x="874641" y="1102567"/>
                </a:lnTo>
                <a:lnTo>
                  <a:pt x="897636" y="1137138"/>
                </a:lnTo>
                <a:lnTo>
                  <a:pt x="929829" y="1163959"/>
                </a:lnTo>
                <a:lnTo>
                  <a:pt x="971222" y="1183028"/>
                </a:lnTo>
                <a:lnTo>
                  <a:pt x="1021816" y="1194346"/>
                </a:lnTo>
                <a:lnTo>
                  <a:pt x="1088905" y="1200536"/>
                </a:lnTo>
                <a:lnTo>
                  <a:pt x="1313073" y="1218905"/>
                </a:lnTo>
                <a:lnTo>
                  <a:pt x="1398647" y="1224254"/>
                </a:lnTo>
                <a:lnTo>
                  <a:pt x="1434807" y="1225969"/>
                </a:lnTo>
                <a:lnTo>
                  <a:pt x="1472018" y="2312416"/>
                </a:lnTo>
                <a:lnTo>
                  <a:pt x="1471669" y="2352180"/>
                </a:lnTo>
                <a:lnTo>
                  <a:pt x="1470621" y="2400781"/>
                </a:lnTo>
                <a:lnTo>
                  <a:pt x="1468879" y="2458218"/>
                </a:lnTo>
                <a:lnTo>
                  <a:pt x="1464000" y="2590768"/>
                </a:lnTo>
                <a:lnTo>
                  <a:pt x="1462254" y="2648205"/>
                </a:lnTo>
                <a:lnTo>
                  <a:pt x="1461205" y="2696805"/>
                </a:lnTo>
                <a:lnTo>
                  <a:pt x="1460855" y="2736570"/>
                </a:lnTo>
                <a:lnTo>
                  <a:pt x="1464284" y="2771339"/>
                </a:lnTo>
                <a:lnTo>
                  <a:pt x="1491721" y="2831803"/>
                </a:lnTo>
                <a:lnTo>
                  <a:pt x="1544395" y="2878659"/>
                </a:lnTo>
                <a:lnTo>
                  <a:pt x="1609045" y="2902839"/>
                </a:lnTo>
                <a:lnTo>
                  <a:pt x="1645031" y="2905861"/>
                </a:lnTo>
                <a:lnTo>
                  <a:pt x="1680163" y="2902494"/>
                </a:lnTo>
                <a:lnTo>
                  <a:pt x="1740002" y="2875558"/>
                </a:lnTo>
                <a:lnTo>
                  <a:pt x="1785941" y="2821686"/>
                </a:lnTo>
                <a:lnTo>
                  <a:pt x="1803698" y="2784648"/>
                </a:lnTo>
                <a:lnTo>
                  <a:pt x="1817981" y="2740876"/>
                </a:lnTo>
                <a:lnTo>
                  <a:pt x="1828789" y="2690370"/>
                </a:lnTo>
                <a:lnTo>
                  <a:pt x="1836123" y="2633130"/>
                </a:lnTo>
                <a:lnTo>
                  <a:pt x="1839983" y="2569155"/>
                </a:lnTo>
                <a:lnTo>
                  <a:pt x="1840369" y="2498445"/>
                </a:lnTo>
                <a:lnTo>
                  <a:pt x="1838439" y="2400781"/>
                </a:lnTo>
                <a:lnTo>
                  <a:pt x="1836648" y="2321712"/>
                </a:lnTo>
                <a:lnTo>
                  <a:pt x="1801304" y="1222247"/>
                </a:lnTo>
                <a:lnTo>
                  <a:pt x="1942687" y="1204388"/>
                </a:lnTo>
                <a:lnTo>
                  <a:pt x="1993288" y="1198809"/>
                </a:lnTo>
                <a:lnTo>
                  <a:pt x="2030496" y="1195461"/>
                </a:lnTo>
                <a:lnTo>
                  <a:pt x="2054313" y="1194346"/>
                </a:lnTo>
                <a:lnTo>
                  <a:pt x="2291041" y="1194346"/>
                </a:lnTo>
                <a:lnTo>
                  <a:pt x="2311271" y="1188531"/>
                </a:lnTo>
                <a:lnTo>
                  <a:pt x="2369642" y="1148765"/>
                </a:lnTo>
                <a:lnTo>
                  <a:pt x="2408007" y="1088534"/>
                </a:lnTo>
                <a:lnTo>
                  <a:pt x="2420797" y="1013891"/>
                </a:lnTo>
                <a:lnTo>
                  <a:pt x="2416257" y="962840"/>
                </a:lnTo>
                <a:lnTo>
                  <a:pt x="2402638" y="919827"/>
                </a:lnTo>
                <a:lnTo>
                  <a:pt x="2379940" y="884851"/>
                </a:lnTo>
                <a:lnTo>
                  <a:pt x="2348164" y="857913"/>
                </a:lnTo>
                <a:lnTo>
                  <a:pt x="2335447" y="852030"/>
                </a:lnTo>
                <a:lnTo>
                  <a:pt x="1425511" y="852030"/>
                </a:lnTo>
                <a:lnTo>
                  <a:pt x="1034834" y="820407"/>
                </a:lnTo>
                <a:close/>
              </a:path>
              <a:path w="4227830" h="2906395">
                <a:moveTo>
                  <a:pt x="2291041" y="1194346"/>
                </a:moveTo>
                <a:lnTo>
                  <a:pt x="2054313" y="1194346"/>
                </a:lnTo>
                <a:lnTo>
                  <a:pt x="2074714" y="1194577"/>
                </a:lnTo>
                <a:lnTo>
                  <a:pt x="2096862" y="1195273"/>
                </a:lnTo>
                <a:lnTo>
                  <a:pt x="2120757" y="1196435"/>
                </a:lnTo>
                <a:lnTo>
                  <a:pt x="2172038" y="1199693"/>
                </a:lnTo>
                <a:lnTo>
                  <a:pt x="2195931" y="1200856"/>
                </a:lnTo>
                <a:lnTo>
                  <a:pt x="2218081" y="1201555"/>
                </a:lnTo>
                <a:lnTo>
                  <a:pt x="2238489" y="1201788"/>
                </a:lnTo>
                <a:lnTo>
                  <a:pt x="2276682" y="1198473"/>
                </a:lnTo>
                <a:lnTo>
                  <a:pt x="2291041" y="1194346"/>
                </a:lnTo>
                <a:close/>
              </a:path>
              <a:path w="4227830" h="2906395">
                <a:moveTo>
                  <a:pt x="1594802" y="187896"/>
                </a:moveTo>
                <a:lnTo>
                  <a:pt x="1522714" y="200682"/>
                </a:lnTo>
                <a:lnTo>
                  <a:pt x="1462722" y="239052"/>
                </a:lnTo>
                <a:lnTo>
                  <a:pt x="1422253" y="296952"/>
                </a:lnTo>
                <a:lnTo>
                  <a:pt x="1408760" y="368350"/>
                </a:lnTo>
                <a:lnTo>
                  <a:pt x="1409095" y="400157"/>
                </a:lnTo>
                <a:lnTo>
                  <a:pt x="1410101" y="439037"/>
                </a:lnTo>
                <a:lnTo>
                  <a:pt x="1411777" y="484988"/>
                </a:lnTo>
                <a:lnTo>
                  <a:pt x="1414124" y="538007"/>
                </a:lnTo>
                <a:lnTo>
                  <a:pt x="1417142" y="598093"/>
                </a:lnTo>
                <a:lnTo>
                  <a:pt x="1420153" y="659152"/>
                </a:lnTo>
                <a:lnTo>
                  <a:pt x="1422496" y="715076"/>
                </a:lnTo>
                <a:lnTo>
                  <a:pt x="1424171" y="765863"/>
                </a:lnTo>
                <a:lnTo>
                  <a:pt x="1425176" y="811514"/>
                </a:lnTo>
                <a:lnTo>
                  <a:pt x="1425511" y="852030"/>
                </a:lnTo>
                <a:lnTo>
                  <a:pt x="2335447" y="852030"/>
                </a:lnTo>
                <a:lnTo>
                  <a:pt x="2331440" y="850176"/>
                </a:lnTo>
                <a:lnTo>
                  <a:pt x="1790141" y="850176"/>
                </a:lnTo>
                <a:lnTo>
                  <a:pt x="1791995" y="734834"/>
                </a:lnTo>
                <a:lnTo>
                  <a:pt x="1795716" y="626935"/>
                </a:lnTo>
                <a:lnTo>
                  <a:pt x="1795368" y="580310"/>
                </a:lnTo>
                <a:lnTo>
                  <a:pt x="1794324" y="537173"/>
                </a:lnTo>
                <a:lnTo>
                  <a:pt x="1792582" y="497524"/>
                </a:lnTo>
                <a:lnTo>
                  <a:pt x="1780984" y="397268"/>
                </a:lnTo>
                <a:lnTo>
                  <a:pt x="1767466" y="341719"/>
                </a:lnTo>
                <a:lnTo>
                  <a:pt x="1749589" y="294716"/>
                </a:lnTo>
                <a:lnTo>
                  <a:pt x="1727352" y="256260"/>
                </a:lnTo>
                <a:lnTo>
                  <a:pt x="1700755" y="226350"/>
                </a:lnTo>
                <a:lnTo>
                  <a:pt x="1634480" y="192169"/>
                </a:lnTo>
                <a:lnTo>
                  <a:pt x="1594802" y="187896"/>
                </a:lnTo>
                <a:close/>
              </a:path>
              <a:path w="4227830" h="2906395">
                <a:moveTo>
                  <a:pt x="2054313" y="820407"/>
                </a:moveTo>
                <a:lnTo>
                  <a:pt x="2033029" y="821597"/>
                </a:lnTo>
                <a:lnTo>
                  <a:pt x="1995969" y="825169"/>
                </a:lnTo>
                <a:lnTo>
                  <a:pt x="1943134" y="831122"/>
                </a:lnTo>
                <a:lnTo>
                  <a:pt x="1790141" y="850176"/>
                </a:lnTo>
                <a:lnTo>
                  <a:pt x="2331440" y="850176"/>
                </a:lnTo>
                <a:lnTo>
                  <a:pt x="2278141" y="832318"/>
                </a:lnTo>
                <a:lnTo>
                  <a:pt x="2238257" y="827108"/>
                </a:lnTo>
                <a:lnTo>
                  <a:pt x="2187658" y="823386"/>
                </a:lnTo>
                <a:lnTo>
                  <a:pt x="2126344" y="821152"/>
                </a:lnTo>
                <a:lnTo>
                  <a:pt x="2054313" y="820407"/>
                </a:lnTo>
                <a:close/>
              </a:path>
              <a:path w="4227830" h="2906395">
                <a:moveTo>
                  <a:pt x="2798483" y="2340317"/>
                </a:moveTo>
                <a:lnTo>
                  <a:pt x="2728020" y="2354270"/>
                </a:lnTo>
                <a:lnTo>
                  <a:pt x="2665463" y="2396121"/>
                </a:lnTo>
                <a:lnTo>
                  <a:pt x="2639826" y="2425191"/>
                </a:lnTo>
                <a:lnTo>
                  <a:pt x="2610527" y="2490304"/>
                </a:lnTo>
                <a:lnTo>
                  <a:pt x="2606865" y="2526347"/>
                </a:lnTo>
                <a:lnTo>
                  <a:pt x="2610402" y="2566679"/>
                </a:lnTo>
                <a:lnTo>
                  <a:pt x="2621014" y="2604989"/>
                </a:lnTo>
                <a:lnTo>
                  <a:pt x="2638699" y="2641278"/>
                </a:lnTo>
                <a:lnTo>
                  <a:pt x="2663459" y="2675546"/>
                </a:lnTo>
                <a:lnTo>
                  <a:pt x="2695292" y="2707792"/>
                </a:lnTo>
                <a:lnTo>
                  <a:pt x="2734200" y="2738017"/>
                </a:lnTo>
                <a:lnTo>
                  <a:pt x="2780181" y="2766222"/>
                </a:lnTo>
                <a:lnTo>
                  <a:pt x="2833236" y="2792405"/>
                </a:lnTo>
                <a:lnTo>
                  <a:pt x="2893364" y="2816567"/>
                </a:lnTo>
                <a:lnTo>
                  <a:pt x="2942836" y="2833747"/>
                </a:lnTo>
                <a:lnTo>
                  <a:pt x="2992858" y="2848906"/>
                </a:lnTo>
                <a:lnTo>
                  <a:pt x="3043432" y="2862042"/>
                </a:lnTo>
                <a:lnTo>
                  <a:pt x="3094557" y="2873158"/>
                </a:lnTo>
                <a:lnTo>
                  <a:pt x="3146233" y="2882252"/>
                </a:lnTo>
                <a:lnTo>
                  <a:pt x="3198461" y="2889325"/>
                </a:lnTo>
                <a:lnTo>
                  <a:pt x="3251239" y="2894377"/>
                </a:lnTo>
                <a:lnTo>
                  <a:pt x="3304570" y="2897409"/>
                </a:lnTo>
                <a:lnTo>
                  <a:pt x="3358451" y="2898419"/>
                </a:lnTo>
                <a:lnTo>
                  <a:pt x="3418042" y="2897374"/>
                </a:lnTo>
                <a:lnTo>
                  <a:pt x="3475727" y="2894237"/>
                </a:lnTo>
                <a:lnTo>
                  <a:pt x="3531506" y="2889010"/>
                </a:lnTo>
                <a:lnTo>
                  <a:pt x="3585378" y="2881692"/>
                </a:lnTo>
                <a:lnTo>
                  <a:pt x="3637345" y="2872283"/>
                </a:lnTo>
                <a:lnTo>
                  <a:pt x="3687405" y="2860783"/>
                </a:lnTo>
                <a:lnTo>
                  <a:pt x="3735558" y="2847192"/>
                </a:lnTo>
                <a:lnTo>
                  <a:pt x="3781806" y="2831509"/>
                </a:lnTo>
                <a:lnTo>
                  <a:pt x="3826147" y="2813735"/>
                </a:lnTo>
                <a:lnTo>
                  <a:pt x="3868582" y="2793871"/>
                </a:lnTo>
                <a:lnTo>
                  <a:pt x="3909110" y="2771914"/>
                </a:lnTo>
                <a:lnTo>
                  <a:pt x="3954636" y="2742611"/>
                </a:lnTo>
                <a:lnTo>
                  <a:pt x="3995826" y="2710848"/>
                </a:lnTo>
                <a:lnTo>
                  <a:pt x="4032680" y="2676624"/>
                </a:lnTo>
                <a:lnTo>
                  <a:pt x="4065197" y="2639940"/>
                </a:lnTo>
                <a:lnTo>
                  <a:pt x="4093378" y="2600796"/>
                </a:lnTo>
                <a:lnTo>
                  <a:pt x="4117224" y="2559192"/>
                </a:lnTo>
                <a:lnTo>
                  <a:pt x="4133413" y="2522626"/>
                </a:lnTo>
                <a:lnTo>
                  <a:pt x="3358451" y="2522626"/>
                </a:lnTo>
                <a:lnTo>
                  <a:pt x="3313222" y="2521231"/>
                </a:lnTo>
                <a:lnTo>
                  <a:pt x="3263107" y="2517046"/>
                </a:lnTo>
                <a:lnTo>
                  <a:pt x="3208109" y="2510073"/>
                </a:lnTo>
                <a:lnTo>
                  <a:pt x="3148228" y="2500312"/>
                </a:lnTo>
                <a:lnTo>
                  <a:pt x="3077069" y="2485427"/>
                </a:lnTo>
                <a:lnTo>
                  <a:pt x="3019863" y="2468681"/>
                </a:lnTo>
                <a:lnTo>
                  <a:pt x="2976610" y="2450075"/>
                </a:lnTo>
                <a:lnTo>
                  <a:pt x="2903828" y="2390547"/>
                </a:lnTo>
                <a:lnTo>
                  <a:pt x="2864526" y="2362642"/>
                </a:lnTo>
                <a:lnTo>
                  <a:pt x="2829410" y="2345899"/>
                </a:lnTo>
                <a:lnTo>
                  <a:pt x="2798483" y="2340317"/>
                </a:lnTo>
                <a:close/>
              </a:path>
              <a:path w="4227830" h="2906395">
                <a:moveTo>
                  <a:pt x="3998404" y="662279"/>
                </a:moveTo>
                <a:lnTo>
                  <a:pt x="3954573" y="664372"/>
                </a:lnTo>
                <a:lnTo>
                  <a:pt x="3912366" y="670652"/>
                </a:lnTo>
                <a:lnTo>
                  <a:pt x="3871786" y="681117"/>
                </a:lnTo>
                <a:lnTo>
                  <a:pt x="3832834" y="695769"/>
                </a:lnTo>
                <a:lnTo>
                  <a:pt x="3799691" y="710025"/>
                </a:lnTo>
                <a:lnTo>
                  <a:pt x="3760852" y="725153"/>
                </a:lnTo>
                <a:lnTo>
                  <a:pt x="3716318" y="741155"/>
                </a:lnTo>
                <a:lnTo>
                  <a:pt x="3666088" y="758031"/>
                </a:lnTo>
                <a:lnTo>
                  <a:pt x="3610164" y="775780"/>
                </a:lnTo>
                <a:lnTo>
                  <a:pt x="3548546" y="794405"/>
                </a:lnTo>
                <a:lnTo>
                  <a:pt x="3413805" y="833437"/>
                </a:lnTo>
                <a:lnTo>
                  <a:pt x="3351842" y="852173"/>
                </a:lnTo>
                <a:lnTo>
                  <a:pt x="3295348" y="870111"/>
                </a:lnTo>
                <a:lnTo>
                  <a:pt x="3244321" y="887252"/>
                </a:lnTo>
                <a:lnTo>
                  <a:pt x="3198762" y="903596"/>
                </a:lnTo>
                <a:lnTo>
                  <a:pt x="3158671" y="919143"/>
                </a:lnTo>
                <a:lnTo>
                  <a:pt x="3076809" y="956961"/>
                </a:lnTo>
                <a:lnTo>
                  <a:pt x="3032829" y="982013"/>
                </a:lnTo>
                <a:lnTo>
                  <a:pt x="2992107" y="1009050"/>
                </a:lnTo>
                <a:lnTo>
                  <a:pt x="2954642" y="1038071"/>
                </a:lnTo>
                <a:lnTo>
                  <a:pt x="2920436" y="1069077"/>
                </a:lnTo>
                <a:lnTo>
                  <a:pt x="2889487" y="1102067"/>
                </a:lnTo>
                <a:lnTo>
                  <a:pt x="2861797" y="1137041"/>
                </a:lnTo>
                <a:lnTo>
                  <a:pt x="2837364" y="1174000"/>
                </a:lnTo>
                <a:lnTo>
                  <a:pt x="2816189" y="1212943"/>
                </a:lnTo>
                <a:lnTo>
                  <a:pt x="2798271" y="1253871"/>
                </a:lnTo>
                <a:lnTo>
                  <a:pt x="2783612" y="1296783"/>
                </a:lnTo>
                <a:lnTo>
                  <a:pt x="2772210" y="1341679"/>
                </a:lnTo>
                <a:lnTo>
                  <a:pt x="2764066" y="1388560"/>
                </a:lnTo>
                <a:lnTo>
                  <a:pt x="2759179" y="1437425"/>
                </a:lnTo>
                <a:lnTo>
                  <a:pt x="2757551" y="1488274"/>
                </a:lnTo>
                <a:lnTo>
                  <a:pt x="2760626" y="1546172"/>
                </a:lnTo>
                <a:lnTo>
                  <a:pt x="2769851" y="1599743"/>
                </a:lnTo>
                <a:lnTo>
                  <a:pt x="2785227" y="1648985"/>
                </a:lnTo>
                <a:lnTo>
                  <a:pt x="2806754" y="1693899"/>
                </a:lnTo>
                <a:lnTo>
                  <a:pt x="2834431" y="1734486"/>
                </a:lnTo>
                <a:lnTo>
                  <a:pt x="2868258" y="1770745"/>
                </a:lnTo>
                <a:lnTo>
                  <a:pt x="2908236" y="1802676"/>
                </a:lnTo>
                <a:lnTo>
                  <a:pt x="2940927" y="1823027"/>
                </a:lnTo>
                <a:lnTo>
                  <a:pt x="2979464" y="1842619"/>
                </a:lnTo>
                <a:lnTo>
                  <a:pt x="3023848" y="1861450"/>
                </a:lnTo>
                <a:lnTo>
                  <a:pt x="3074079" y="1879522"/>
                </a:lnTo>
                <a:lnTo>
                  <a:pt x="3130156" y="1896834"/>
                </a:lnTo>
                <a:lnTo>
                  <a:pt x="3192079" y="1913387"/>
                </a:lnTo>
                <a:lnTo>
                  <a:pt x="3259848" y="1929180"/>
                </a:lnTo>
                <a:lnTo>
                  <a:pt x="3453320" y="1971967"/>
                </a:lnTo>
                <a:lnTo>
                  <a:pt x="3514666" y="1989557"/>
                </a:lnTo>
                <a:lnTo>
                  <a:pt x="3570170" y="2009853"/>
                </a:lnTo>
                <a:lnTo>
                  <a:pt x="3619831" y="2032854"/>
                </a:lnTo>
                <a:lnTo>
                  <a:pt x="3663649" y="2058561"/>
                </a:lnTo>
                <a:lnTo>
                  <a:pt x="3701625" y="2086973"/>
                </a:lnTo>
                <a:lnTo>
                  <a:pt x="3733758" y="2118091"/>
                </a:lnTo>
                <a:lnTo>
                  <a:pt x="3760048" y="2151915"/>
                </a:lnTo>
                <a:lnTo>
                  <a:pt x="3780496" y="2188445"/>
                </a:lnTo>
                <a:lnTo>
                  <a:pt x="3795102" y="2227681"/>
                </a:lnTo>
                <a:lnTo>
                  <a:pt x="3803865" y="2269622"/>
                </a:lnTo>
                <a:lnTo>
                  <a:pt x="3806786" y="2314270"/>
                </a:lnTo>
                <a:lnTo>
                  <a:pt x="3801981" y="2351583"/>
                </a:lnTo>
                <a:lnTo>
                  <a:pt x="3763533" y="2415665"/>
                </a:lnTo>
                <a:lnTo>
                  <a:pt x="3729892" y="2442433"/>
                </a:lnTo>
                <a:lnTo>
                  <a:pt x="3686639" y="2465688"/>
                </a:lnTo>
                <a:lnTo>
                  <a:pt x="3633774" y="2485428"/>
                </a:lnTo>
                <a:lnTo>
                  <a:pt x="3593054" y="2496795"/>
                </a:lnTo>
                <a:lnTo>
                  <a:pt x="3550267" y="2506095"/>
                </a:lnTo>
                <a:lnTo>
                  <a:pt x="3505414" y="2513328"/>
                </a:lnTo>
                <a:lnTo>
                  <a:pt x="3458494" y="2518494"/>
                </a:lnTo>
                <a:lnTo>
                  <a:pt x="3409506" y="2521593"/>
                </a:lnTo>
                <a:lnTo>
                  <a:pt x="3358451" y="2522626"/>
                </a:lnTo>
                <a:lnTo>
                  <a:pt x="4133413" y="2522626"/>
                </a:lnTo>
                <a:lnTo>
                  <a:pt x="4151907" y="2468603"/>
                </a:lnTo>
                <a:lnTo>
                  <a:pt x="4162746" y="2419618"/>
                </a:lnTo>
                <a:lnTo>
                  <a:pt x="4169248" y="2368174"/>
                </a:lnTo>
                <a:lnTo>
                  <a:pt x="4171416" y="2314270"/>
                </a:lnTo>
                <a:lnTo>
                  <a:pt x="4169869" y="2262276"/>
                </a:lnTo>
                <a:lnTo>
                  <a:pt x="4165228" y="2212067"/>
                </a:lnTo>
                <a:lnTo>
                  <a:pt x="4157492" y="2163642"/>
                </a:lnTo>
                <a:lnTo>
                  <a:pt x="4146662" y="2117001"/>
                </a:lnTo>
                <a:lnTo>
                  <a:pt x="4132738" y="2072144"/>
                </a:lnTo>
                <a:lnTo>
                  <a:pt x="4115719" y="2029071"/>
                </a:lnTo>
                <a:lnTo>
                  <a:pt x="4095607" y="1987783"/>
                </a:lnTo>
                <a:lnTo>
                  <a:pt x="4072400" y="1948279"/>
                </a:lnTo>
                <a:lnTo>
                  <a:pt x="4046098" y="1910559"/>
                </a:lnTo>
                <a:lnTo>
                  <a:pt x="4016703" y="1874624"/>
                </a:lnTo>
                <a:lnTo>
                  <a:pt x="3984213" y="1840473"/>
                </a:lnTo>
                <a:lnTo>
                  <a:pt x="3948629" y="1808106"/>
                </a:lnTo>
                <a:lnTo>
                  <a:pt x="3909951" y="1777524"/>
                </a:lnTo>
                <a:lnTo>
                  <a:pt x="3868178" y="1748726"/>
                </a:lnTo>
                <a:lnTo>
                  <a:pt x="3834825" y="1728461"/>
                </a:lnTo>
                <a:lnTo>
                  <a:pt x="3798875" y="1708878"/>
                </a:lnTo>
                <a:lnTo>
                  <a:pt x="3760326" y="1689977"/>
                </a:lnTo>
                <a:lnTo>
                  <a:pt x="3719179" y="1671759"/>
                </a:lnTo>
                <a:lnTo>
                  <a:pt x="3675434" y="1654223"/>
                </a:lnTo>
                <a:lnTo>
                  <a:pt x="3629091" y="1637369"/>
                </a:lnTo>
                <a:lnTo>
                  <a:pt x="3580150" y="1621198"/>
                </a:lnTo>
                <a:lnTo>
                  <a:pt x="3528611" y="1605709"/>
                </a:lnTo>
                <a:lnTo>
                  <a:pt x="3474474" y="1590903"/>
                </a:lnTo>
                <a:lnTo>
                  <a:pt x="3417739" y="1576779"/>
                </a:lnTo>
                <a:lnTo>
                  <a:pt x="3358406" y="1563338"/>
                </a:lnTo>
                <a:lnTo>
                  <a:pt x="3296475" y="1550579"/>
                </a:lnTo>
                <a:lnTo>
                  <a:pt x="3231946" y="1538503"/>
                </a:lnTo>
                <a:lnTo>
                  <a:pt x="3204855" y="1533157"/>
                </a:lnTo>
                <a:lnTo>
                  <a:pt x="3177530" y="1526414"/>
                </a:lnTo>
                <a:lnTo>
                  <a:pt x="3149972" y="1518274"/>
                </a:lnTo>
                <a:lnTo>
                  <a:pt x="3122180" y="1508734"/>
                </a:lnTo>
                <a:lnTo>
                  <a:pt x="3126270" y="1470565"/>
                </a:lnTo>
                <a:lnTo>
                  <a:pt x="3137708" y="1433773"/>
                </a:lnTo>
                <a:lnTo>
                  <a:pt x="3156496" y="1398359"/>
                </a:lnTo>
                <a:lnTo>
                  <a:pt x="3182633" y="1364322"/>
                </a:lnTo>
                <a:lnTo>
                  <a:pt x="3216120" y="1331663"/>
                </a:lnTo>
                <a:lnTo>
                  <a:pt x="3256956" y="1300382"/>
                </a:lnTo>
                <a:lnTo>
                  <a:pt x="3305142" y="1270478"/>
                </a:lnTo>
                <a:lnTo>
                  <a:pt x="3360678" y="1241953"/>
                </a:lnTo>
                <a:lnTo>
                  <a:pt x="3423564" y="1214805"/>
                </a:lnTo>
                <a:lnTo>
                  <a:pt x="3600293" y="1158163"/>
                </a:lnTo>
                <a:lnTo>
                  <a:pt x="3699511" y="1127754"/>
                </a:lnTo>
                <a:lnTo>
                  <a:pt x="3783849" y="1103226"/>
                </a:lnTo>
                <a:lnTo>
                  <a:pt x="3853307" y="1084579"/>
                </a:lnTo>
                <a:lnTo>
                  <a:pt x="4218807" y="1084579"/>
                </a:lnTo>
                <a:lnTo>
                  <a:pt x="4214154" y="1057255"/>
                </a:lnTo>
                <a:lnTo>
                  <a:pt x="4193804" y="959352"/>
                </a:lnTo>
                <a:lnTo>
                  <a:pt x="4186537" y="916681"/>
                </a:lnTo>
                <a:lnTo>
                  <a:pt x="4182178" y="880289"/>
                </a:lnTo>
                <a:lnTo>
                  <a:pt x="4180725" y="850176"/>
                </a:lnTo>
                <a:lnTo>
                  <a:pt x="4177527" y="810292"/>
                </a:lnTo>
                <a:lnTo>
                  <a:pt x="4151943" y="742392"/>
                </a:lnTo>
                <a:lnTo>
                  <a:pt x="4102179" y="691581"/>
                </a:lnTo>
                <a:lnTo>
                  <a:pt x="4036604" y="665534"/>
                </a:lnTo>
                <a:lnTo>
                  <a:pt x="3998404" y="662279"/>
                </a:lnTo>
                <a:close/>
              </a:path>
              <a:path w="4227830" h="2906395">
                <a:moveTo>
                  <a:pt x="4218807" y="1084579"/>
                </a:moveTo>
                <a:lnTo>
                  <a:pt x="3853307" y="1084579"/>
                </a:lnTo>
                <a:lnTo>
                  <a:pt x="3864001" y="1154343"/>
                </a:lnTo>
                <a:lnTo>
                  <a:pt x="3875625" y="1211083"/>
                </a:lnTo>
                <a:lnTo>
                  <a:pt x="3888181" y="1254799"/>
                </a:lnTo>
                <a:lnTo>
                  <a:pt x="3925972" y="1315612"/>
                </a:lnTo>
                <a:lnTo>
                  <a:pt x="3957945" y="1337122"/>
                </a:lnTo>
                <a:lnTo>
                  <a:pt x="3997591" y="1350027"/>
                </a:lnTo>
                <a:lnTo>
                  <a:pt x="4044911" y="1354327"/>
                </a:lnTo>
                <a:lnTo>
                  <a:pt x="4083112" y="1351072"/>
                </a:lnTo>
                <a:lnTo>
                  <a:pt x="4148692" y="1325031"/>
                </a:lnTo>
                <a:lnTo>
                  <a:pt x="4198456" y="1274219"/>
                </a:lnTo>
                <a:lnTo>
                  <a:pt x="4224035" y="1206315"/>
                </a:lnTo>
                <a:lnTo>
                  <a:pt x="4227233" y="1166431"/>
                </a:lnTo>
                <a:lnTo>
                  <a:pt x="4225780" y="1136318"/>
                </a:lnTo>
                <a:lnTo>
                  <a:pt x="4221421" y="1099926"/>
                </a:lnTo>
                <a:lnTo>
                  <a:pt x="4218807" y="10845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9330" y="4183102"/>
            <a:ext cx="8937218" cy="319311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4590" y="5090212"/>
            <a:ext cx="8583612" cy="31324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7635" y="4170827"/>
            <a:ext cx="5537835" cy="3272790"/>
          </a:xfrm>
          <a:custGeom>
            <a:avLst/>
            <a:gdLst/>
            <a:ahLst/>
            <a:cxnLst/>
            <a:rect l="l" t="t" r="r" b="b"/>
            <a:pathLst>
              <a:path w="5537834" h="3272790">
                <a:moveTo>
                  <a:pt x="938095" y="1045514"/>
                </a:moveTo>
                <a:lnTo>
                  <a:pt x="884087" y="1046821"/>
                </a:lnTo>
                <a:lnTo>
                  <a:pt x="831495" y="1050741"/>
                </a:lnTo>
                <a:lnTo>
                  <a:pt x="780319" y="1057275"/>
                </a:lnTo>
                <a:lnTo>
                  <a:pt x="730560" y="1066422"/>
                </a:lnTo>
                <a:lnTo>
                  <a:pt x="682216" y="1078183"/>
                </a:lnTo>
                <a:lnTo>
                  <a:pt x="635289" y="1092557"/>
                </a:lnTo>
                <a:lnTo>
                  <a:pt x="589778" y="1109544"/>
                </a:lnTo>
                <a:lnTo>
                  <a:pt x="545683" y="1129146"/>
                </a:lnTo>
                <a:lnTo>
                  <a:pt x="503005" y="1151360"/>
                </a:lnTo>
                <a:lnTo>
                  <a:pt x="461742" y="1176188"/>
                </a:lnTo>
                <a:lnTo>
                  <a:pt x="421896" y="1203630"/>
                </a:lnTo>
                <a:lnTo>
                  <a:pt x="383465" y="1233685"/>
                </a:lnTo>
                <a:lnTo>
                  <a:pt x="346451" y="1266353"/>
                </a:lnTo>
                <a:lnTo>
                  <a:pt x="310853" y="1301635"/>
                </a:lnTo>
                <a:lnTo>
                  <a:pt x="276672" y="1339530"/>
                </a:lnTo>
                <a:lnTo>
                  <a:pt x="243906" y="1380039"/>
                </a:lnTo>
                <a:lnTo>
                  <a:pt x="212556" y="1423162"/>
                </a:lnTo>
                <a:lnTo>
                  <a:pt x="185568" y="1463552"/>
                </a:lnTo>
                <a:lnTo>
                  <a:pt x="160411" y="1504727"/>
                </a:lnTo>
                <a:lnTo>
                  <a:pt x="137085" y="1546687"/>
                </a:lnTo>
                <a:lnTo>
                  <a:pt x="115590" y="1589432"/>
                </a:lnTo>
                <a:lnTo>
                  <a:pt x="95926" y="1632962"/>
                </a:lnTo>
                <a:lnTo>
                  <a:pt x="78093" y="1677277"/>
                </a:lnTo>
                <a:lnTo>
                  <a:pt x="62091" y="1722376"/>
                </a:lnTo>
                <a:lnTo>
                  <a:pt x="47920" y="1768260"/>
                </a:lnTo>
                <a:lnTo>
                  <a:pt x="35542" y="1815102"/>
                </a:lnTo>
                <a:lnTo>
                  <a:pt x="25072" y="1862383"/>
                </a:lnTo>
                <a:lnTo>
                  <a:pt x="16395" y="1910621"/>
                </a:lnTo>
                <a:lnTo>
                  <a:pt x="9549" y="1959645"/>
                </a:lnTo>
                <a:lnTo>
                  <a:pt x="4534" y="2009453"/>
                </a:lnTo>
                <a:lnTo>
                  <a:pt x="1351" y="2060045"/>
                </a:lnTo>
                <a:lnTo>
                  <a:pt x="0" y="2111422"/>
                </a:lnTo>
                <a:lnTo>
                  <a:pt x="479" y="2163584"/>
                </a:lnTo>
                <a:lnTo>
                  <a:pt x="3275" y="2220594"/>
                </a:lnTo>
                <a:lnTo>
                  <a:pt x="8187" y="2276032"/>
                </a:lnTo>
                <a:lnTo>
                  <a:pt x="15215" y="2329900"/>
                </a:lnTo>
                <a:lnTo>
                  <a:pt x="24360" y="2382196"/>
                </a:lnTo>
                <a:lnTo>
                  <a:pt x="35621" y="2432922"/>
                </a:lnTo>
                <a:lnTo>
                  <a:pt x="48999" y="2482077"/>
                </a:lnTo>
                <a:lnTo>
                  <a:pt x="64493" y="2529660"/>
                </a:lnTo>
                <a:lnTo>
                  <a:pt x="82104" y="2575673"/>
                </a:lnTo>
                <a:lnTo>
                  <a:pt x="101832" y="2620115"/>
                </a:lnTo>
                <a:lnTo>
                  <a:pt x="123677" y="2662986"/>
                </a:lnTo>
                <a:lnTo>
                  <a:pt x="147638" y="2704286"/>
                </a:lnTo>
                <a:lnTo>
                  <a:pt x="173716" y="2744015"/>
                </a:lnTo>
                <a:lnTo>
                  <a:pt x="201911" y="2782174"/>
                </a:lnTo>
                <a:lnTo>
                  <a:pt x="232223" y="2818761"/>
                </a:lnTo>
                <a:lnTo>
                  <a:pt x="264652" y="2853778"/>
                </a:lnTo>
                <a:lnTo>
                  <a:pt x="302775" y="2890623"/>
                </a:lnTo>
                <a:lnTo>
                  <a:pt x="342113" y="2924263"/>
                </a:lnTo>
                <a:lnTo>
                  <a:pt x="382666" y="2954700"/>
                </a:lnTo>
                <a:lnTo>
                  <a:pt x="424434" y="2981934"/>
                </a:lnTo>
                <a:lnTo>
                  <a:pt x="467416" y="3005963"/>
                </a:lnTo>
                <a:lnTo>
                  <a:pt x="511613" y="3026789"/>
                </a:lnTo>
                <a:lnTo>
                  <a:pt x="557024" y="3044411"/>
                </a:lnTo>
                <a:lnTo>
                  <a:pt x="603650" y="3058829"/>
                </a:lnTo>
                <a:lnTo>
                  <a:pt x="651490" y="3070043"/>
                </a:lnTo>
                <a:lnTo>
                  <a:pt x="700544" y="3078053"/>
                </a:lnTo>
                <a:lnTo>
                  <a:pt x="750812" y="3082859"/>
                </a:lnTo>
                <a:lnTo>
                  <a:pt x="802294" y="3084461"/>
                </a:lnTo>
                <a:lnTo>
                  <a:pt x="853944" y="3082990"/>
                </a:lnTo>
                <a:lnTo>
                  <a:pt x="904222" y="3078574"/>
                </a:lnTo>
                <a:lnTo>
                  <a:pt x="953128" y="3071216"/>
                </a:lnTo>
                <a:lnTo>
                  <a:pt x="1000662" y="3060914"/>
                </a:lnTo>
                <a:lnTo>
                  <a:pt x="1046823" y="3047669"/>
                </a:lnTo>
                <a:lnTo>
                  <a:pt x="1091612" y="3031480"/>
                </a:lnTo>
                <a:lnTo>
                  <a:pt x="1135028" y="3012348"/>
                </a:lnTo>
                <a:lnTo>
                  <a:pt x="1177072" y="2990272"/>
                </a:lnTo>
                <a:lnTo>
                  <a:pt x="1217744" y="2965253"/>
                </a:lnTo>
                <a:lnTo>
                  <a:pt x="1257043" y="2937290"/>
                </a:lnTo>
                <a:lnTo>
                  <a:pt x="1294970" y="2906383"/>
                </a:lnTo>
                <a:lnTo>
                  <a:pt x="1331524" y="2872533"/>
                </a:lnTo>
                <a:lnTo>
                  <a:pt x="1366705" y="2835740"/>
                </a:lnTo>
                <a:lnTo>
                  <a:pt x="1400514" y="2796002"/>
                </a:lnTo>
                <a:lnTo>
                  <a:pt x="1432950" y="2753321"/>
                </a:lnTo>
                <a:lnTo>
                  <a:pt x="1460070" y="2713841"/>
                </a:lnTo>
                <a:lnTo>
                  <a:pt x="1463296" y="2708668"/>
                </a:lnTo>
                <a:lnTo>
                  <a:pt x="802294" y="2708668"/>
                </a:lnTo>
                <a:lnTo>
                  <a:pt x="755862" y="2706125"/>
                </a:lnTo>
                <a:lnTo>
                  <a:pt x="711176" y="2698494"/>
                </a:lnTo>
                <a:lnTo>
                  <a:pt x="668236" y="2685777"/>
                </a:lnTo>
                <a:lnTo>
                  <a:pt x="627042" y="2667972"/>
                </a:lnTo>
                <a:lnTo>
                  <a:pt x="587594" y="2645079"/>
                </a:lnTo>
                <a:lnTo>
                  <a:pt x="549893" y="2617099"/>
                </a:lnTo>
                <a:lnTo>
                  <a:pt x="513940" y="2584030"/>
                </a:lnTo>
                <a:lnTo>
                  <a:pt x="483095" y="2549074"/>
                </a:lnTo>
                <a:lnTo>
                  <a:pt x="455878" y="2511178"/>
                </a:lnTo>
                <a:lnTo>
                  <a:pt x="432291" y="2470341"/>
                </a:lnTo>
                <a:lnTo>
                  <a:pt x="412333" y="2426564"/>
                </a:lnTo>
                <a:lnTo>
                  <a:pt x="396004" y="2379847"/>
                </a:lnTo>
                <a:lnTo>
                  <a:pt x="383304" y="2330190"/>
                </a:lnTo>
                <a:lnTo>
                  <a:pt x="374233" y="2277594"/>
                </a:lnTo>
                <a:lnTo>
                  <a:pt x="368790" y="2222059"/>
                </a:lnTo>
                <a:lnTo>
                  <a:pt x="366976" y="2163584"/>
                </a:lnTo>
                <a:lnTo>
                  <a:pt x="368185" y="2110230"/>
                </a:lnTo>
                <a:lnTo>
                  <a:pt x="371812" y="2058066"/>
                </a:lnTo>
                <a:lnTo>
                  <a:pt x="377857" y="2007092"/>
                </a:lnTo>
                <a:lnTo>
                  <a:pt x="386320" y="1957309"/>
                </a:lnTo>
                <a:lnTo>
                  <a:pt x="397202" y="1908716"/>
                </a:lnTo>
                <a:lnTo>
                  <a:pt x="410502" y="1861314"/>
                </a:lnTo>
                <a:lnTo>
                  <a:pt x="426291" y="1814929"/>
                </a:lnTo>
                <a:lnTo>
                  <a:pt x="444359" y="1770082"/>
                </a:lnTo>
                <a:lnTo>
                  <a:pt x="464916" y="1726252"/>
                </a:lnTo>
                <a:lnTo>
                  <a:pt x="487892" y="1683613"/>
                </a:lnTo>
                <a:lnTo>
                  <a:pt x="516629" y="1638105"/>
                </a:lnTo>
                <a:lnTo>
                  <a:pt x="547451" y="1596866"/>
                </a:lnTo>
                <a:lnTo>
                  <a:pt x="580097" y="1560188"/>
                </a:lnTo>
                <a:lnTo>
                  <a:pt x="614830" y="1527778"/>
                </a:lnTo>
                <a:lnTo>
                  <a:pt x="651561" y="1499735"/>
                </a:lnTo>
                <a:lnTo>
                  <a:pt x="690290" y="1476058"/>
                </a:lnTo>
                <a:lnTo>
                  <a:pt x="731018" y="1456746"/>
                </a:lnTo>
                <a:lnTo>
                  <a:pt x="773745" y="1441801"/>
                </a:lnTo>
                <a:lnTo>
                  <a:pt x="818469" y="1431222"/>
                </a:lnTo>
                <a:lnTo>
                  <a:pt x="865193" y="1425009"/>
                </a:lnTo>
                <a:lnTo>
                  <a:pt x="913914" y="1423162"/>
                </a:lnTo>
                <a:lnTo>
                  <a:pt x="1521348" y="1423162"/>
                </a:lnTo>
                <a:lnTo>
                  <a:pt x="1501784" y="1385963"/>
                </a:lnTo>
                <a:lnTo>
                  <a:pt x="1473489" y="1339065"/>
                </a:lnTo>
                <a:lnTo>
                  <a:pt x="1443353" y="1295641"/>
                </a:lnTo>
                <a:lnTo>
                  <a:pt x="1411376" y="1255691"/>
                </a:lnTo>
                <a:lnTo>
                  <a:pt x="1377557" y="1219215"/>
                </a:lnTo>
                <a:lnTo>
                  <a:pt x="1341898" y="1186212"/>
                </a:lnTo>
                <a:lnTo>
                  <a:pt x="1304397" y="1156683"/>
                </a:lnTo>
                <a:lnTo>
                  <a:pt x="1265055" y="1130628"/>
                </a:lnTo>
                <a:lnTo>
                  <a:pt x="1223871" y="1108047"/>
                </a:lnTo>
                <a:lnTo>
                  <a:pt x="1180846" y="1088940"/>
                </a:lnTo>
                <a:lnTo>
                  <a:pt x="1135979" y="1073307"/>
                </a:lnTo>
                <a:lnTo>
                  <a:pt x="1089271" y="1061148"/>
                </a:lnTo>
                <a:lnTo>
                  <a:pt x="1040721" y="1052462"/>
                </a:lnTo>
                <a:lnTo>
                  <a:pt x="990329" y="1047251"/>
                </a:lnTo>
                <a:lnTo>
                  <a:pt x="938095" y="1045514"/>
                </a:lnTo>
                <a:close/>
              </a:path>
              <a:path w="5537834" h="3272790">
                <a:moveTo>
                  <a:pt x="1521348" y="1423162"/>
                </a:moveTo>
                <a:lnTo>
                  <a:pt x="913914" y="1423162"/>
                </a:lnTo>
                <a:lnTo>
                  <a:pt x="954297" y="1425143"/>
                </a:lnTo>
                <a:lnTo>
                  <a:pt x="992475" y="1430716"/>
                </a:lnTo>
                <a:lnTo>
                  <a:pt x="1062219" y="1452631"/>
                </a:lnTo>
                <a:lnTo>
                  <a:pt x="1123145" y="1488908"/>
                </a:lnTo>
                <a:lnTo>
                  <a:pt x="1175253" y="1539547"/>
                </a:lnTo>
                <a:lnTo>
                  <a:pt x="1198000" y="1570252"/>
                </a:lnTo>
                <a:lnTo>
                  <a:pt x="1218543" y="1604548"/>
                </a:lnTo>
                <a:lnTo>
                  <a:pt x="1236892" y="1642463"/>
                </a:lnTo>
                <a:lnTo>
                  <a:pt x="1253015" y="1683910"/>
                </a:lnTo>
                <a:lnTo>
                  <a:pt x="1266944" y="1728977"/>
                </a:lnTo>
                <a:lnTo>
                  <a:pt x="1278669" y="1777634"/>
                </a:lnTo>
                <a:lnTo>
                  <a:pt x="1288189" y="1829882"/>
                </a:lnTo>
                <a:lnTo>
                  <a:pt x="1295505" y="1885720"/>
                </a:lnTo>
                <a:lnTo>
                  <a:pt x="1300617" y="1945149"/>
                </a:lnTo>
                <a:lnTo>
                  <a:pt x="1303474" y="2007092"/>
                </a:lnTo>
                <a:lnTo>
                  <a:pt x="1304226" y="2074778"/>
                </a:lnTo>
                <a:lnTo>
                  <a:pt x="1302724" y="2144979"/>
                </a:lnTo>
                <a:lnTo>
                  <a:pt x="1298821" y="2202742"/>
                </a:lnTo>
                <a:lnTo>
                  <a:pt x="1291242" y="2257795"/>
                </a:lnTo>
                <a:lnTo>
                  <a:pt x="1279987" y="2310142"/>
                </a:lnTo>
                <a:lnTo>
                  <a:pt x="1265059" y="2359771"/>
                </a:lnTo>
                <a:lnTo>
                  <a:pt x="1246456" y="2406693"/>
                </a:lnTo>
                <a:lnTo>
                  <a:pt x="1224178" y="2450905"/>
                </a:lnTo>
                <a:lnTo>
                  <a:pt x="1198226" y="2492406"/>
                </a:lnTo>
                <a:lnTo>
                  <a:pt x="1168600" y="2531198"/>
                </a:lnTo>
                <a:lnTo>
                  <a:pt x="1135300" y="2567279"/>
                </a:lnTo>
                <a:lnTo>
                  <a:pt x="1099573" y="2600417"/>
                </a:lnTo>
                <a:lnTo>
                  <a:pt x="1062160" y="2629137"/>
                </a:lnTo>
                <a:lnTo>
                  <a:pt x="1023062" y="2653438"/>
                </a:lnTo>
                <a:lnTo>
                  <a:pt x="982280" y="2673321"/>
                </a:lnTo>
                <a:lnTo>
                  <a:pt x="939812" y="2688785"/>
                </a:lnTo>
                <a:lnTo>
                  <a:pt x="895658" y="2699831"/>
                </a:lnTo>
                <a:lnTo>
                  <a:pt x="849819" y="2706459"/>
                </a:lnTo>
                <a:lnTo>
                  <a:pt x="802294" y="2708668"/>
                </a:lnTo>
                <a:lnTo>
                  <a:pt x="1463296" y="2708668"/>
                </a:lnTo>
                <a:lnTo>
                  <a:pt x="1485370" y="2673285"/>
                </a:lnTo>
                <a:lnTo>
                  <a:pt x="1508852" y="2631654"/>
                </a:lnTo>
                <a:lnTo>
                  <a:pt x="1530514" y="2588949"/>
                </a:lnTo>
                <a:lnTo>
                  <a:pt x="1550358" y="2545168"/>
                </a:lnTo>
                <a:lnTo>
                  <a:pt x="1568382" y="2500313"/>
                </a:lnTo>
                <a:lnTo>
                  <a:pt x="1584588" y="2454383"/>
                </a:lnTo>
                <a:lnTo>
                  <a:pt x="1598974" y="2407377"/>
                </a:lnTo>
                <a:lnTo>
                  <a:pt x="1611542" y="2359297"/>
                </a:lnTo>
                <a:lnTo>
                  <a:pt x="1622291" y="2310138"/>
                </a:lnTo>
                <a:lnTo>
                  <a:pt x="1631220" y="2259912"/>
                </a:lnTo>
                <a:lnTo>
                  <a:pt x="1638331" y="2208607"/>
                </a:lnTo>
                <a:lnTo>
                  <a:pt x="1643622" y="2156227"/>
                </a:lnTo>
                <a:lnTo>
                  <a:pt x="1647095" y="2102773"/>
                </a:lnTo>
                <a:lnTo>
                  <a:pt x="1648749" y="2048243"/>
                </a:lnTo>
                <a:lnTo>
                  <a:pt x="1648739" y="1993535"/>
                </a:lnTo>
                <a:lnTo>
                  <a:pt x="1647117" y="1939965"/>
                </a:lnTo>
                <a:lnTo>
                  <a:pt x="1643880" y="1887534"/>
                </a:lnTo>
                <a:lnTo>
                  <a:pt x="1639031" y="1836242"/>
                </a:lnTo>
                <a:lnTo>
                  <a:pt x="1632567" y="1786089"/>
                </a:lnTo>
                <a:lnTo>
                  <a:pt x="1624490" y="1737075"/>
                </a:lnTo>
                <a:lnTo>
                  <a:pt x="1614800" y="1689200"/>
                </a:lnTo>
                <a:lnTo>
                  <a:pt x="1603488" y="1642434"/>
                </a:lnTo>
                <a:lnTo>
                  <a:pt x="1590578" y="1596866"/>
                </a:lnTo>
                <a:lnTo>
                  <a:pt x="1576047" y="1552407"/>
                </a:lnTo>
                <a:lnTo>
                  <a:pt x="1559902" y="1509088"/>
                </a:lnTo>
                <a:lnTo>
                  <a:pt x="1542143" y="1466907"/>
                </a:lnTo>
                <a:lnTo>
                  <a:pt x="1522771" y="1425866"/>
                </a:lnTo>
                <a:lnTo>
                  <a:pt x="1521348" y="1423162"/>
                </a:lnTo>
                <a:close/>
              </a:path>
              <a:path w="5537834" h="3272790">
                <a:moveTo>
                  <a:pt x="2831357" y="1488274"/>
                </a:moveTo>
                <a:lnTo>
                  <a:pt x="2471493" y="1488274"/>
                </a:lnTo>
                <a:lnTo>
                  <a:pt x="2471493" y="2027783"/>
                </a:lnTo>
                <a:lnTo>
                  <a:pt x="2477068" y="2535656"/>
                </a:lnTo>
                <a:lnTo>
                  <a:pt x="2476678" y="2592157"/>
                </a:lnTo>
                <a:lnTo>
                  <a:pt x="2475506" y="2647801"/>
                </a:lnTo>
                <a:lnTo>
                  <a:pt x="2473553" y="2702589"/>
                </a:lnTo>
                <a:lnTo>
                  <a:pt x="2470819" y="2756521"/>
                </a:lnTo>
                <a:lnTo>
                  <a:pt x="2467303" y="2809597"/>
                </a:lnTo>
                <a:lnTo>
                  <a:pt x="2462997" y="2861910"/>
                </a:lnTo>
                <a:lnTo>
                  <a:pt x="2457928" y="2913180"/>
                </a:lnTo>
                <a:lnTo>
                  <a:pt x="2452068" y="2963687"/>
                </a:lnTo>
                <a:lnTo>
                  <a:pt x="2445426" y="3013339"/>
                </a:lnTo>
                <a:lnTo>
                  <a:pt x="2436377" y="3072833"/>
                </a:lnTo>
                <a:lnTo>
                  <a:pt x="2435214" y="3082602"/>
                </a:lnTo>
                <a:lnTo>
                  <a:pt x="2434515" y="3091440"/>
                </a:lnTo>
                <a:lnTo>
                  <a:pt x="2434282" y="3099346"/>
                </a:lnTo>
                <a:lnTo>
                  <a:pt x="2437654" y="3134981"/>
                </a:lnTo>
                <a:lnTo>
                  <a:pt x="2464628" y="3196836"/>
                </a:lnTo>
                <a:lnTo>
                  <a:pt x="2516602" y="3244626"/>
                </a:lnTo>
                <a:lnTo>
                  <a:pt x="2581714" y="3269276"/>
                </a:lnTo>
                <a:lnTo>
                  <a:pt x="2618457" y="3272358"/>
                </a:lnTo>
                <a:lnTo>
                  <a:pt x="2670622" y="3266405"/>
                </a:lnTo>
                <a:lnTo>
                  <a:pt x="2714006" y="3248546"/>
                </a:lnTo>
                <a:lnTo>
                  <a:pt x="2748608" y="3218780"/>
                </a:lnTo>
                <a:lnTo>
                  <a:pt x="2774429" y="3177107"/>
                </a:lnTo>
                <a:lnTo>
                  <a:pt x="2791469" y="3123526"/>
                </a:lnTo>
                <a:lnTo>
                  <a:pt x="2805002" y="3046655"/>
                </a:lnTo>
                <a:lnTo>
                  <a:pt x="2810753" y="3004343"/>
                </a:lnTo>
                <a:lnTo>
                  <a:pt x="2815827" y="2959449"/>
                </a:lnTo>
                <a:lnTo>
                  <a:pt x="2820225" y="2911971"/>
                </a:lnTo>
                <a:lnTo>
                  <a:pt x="2823951" y="2861816"/>
                </a:lnTo>
                <a:lnTo>
                  <a:pt x="2826990" y="2809267"/>
                </a:lnTo>
                <a:lnTo>
                  <a:pt x="2829358" y="2754040"/>
                </a:lnTo>
                <a:lnTo>
                  <a:pt x="2831049" y="2696232"/>
                </a:lnTo>
                <a:lnTo>
                  <a:pt x="2832063" y="2635840"/>
                </a:lnTo>
                <a:lnTo>
                  <a:pt x="2832401" y="2572867"/>
                </a:lnTo>
                <a:lnTo>
                  <a:pt x="2832249" y="2538052"/>
                </a:lnTo>
                <a:lnTo>
                  <a:pt x="2831792" y="2498454"/>
                </a:lnTo>
                <a:lnTo>
                  <a:pt x="2831032" y="2454071"/>
                </a:lnTo>
                <a:lnTo>
                  <a:pt x="2829968" y="2404904"/>
                </a:lnTo>
                <a:lnTo>
                  <a:pt x="2828601" y="2350953"/>
                </a:lnTo>
                <a:lnTo>
                  <a:pt x="2826931" y="2292218"/>
                </a:lnTo>
                <a:lnTo>
                  <a:pt x="2822983" y="2165143"/>
                </a:lnTo>
                <a:lnTo>
                  <a:pt x="2821312" y="2106297"/>
                </a:lnTo>
                <a:lnTo>
                  <a:pt x="2819945" y="2052157"/>
                </a:lnTo>
                <a:lnTo>
                  <a:pt x="2818883" y="2002725"/>
                </a:lnTo>
                <a:lnTo>
                  <a:pt x="2818124" y="1958000"/>
                </a:lnTo>
                <a:lnTo>
                  <a:pt x="2817669" y="1917983"/>
                </a:lnTo>
                <a:lnTo>
                  <a:pt x="2817517" y="1882673"/>
                </a:lnTo>
                <a:lnTo>
                  <a:pt x="2831357" y="1488274"/>
                </a:lnTo>
                <a:close/>
              </a:path>
              <a:path w="5537834" h="3272790">
                <a:moveTo>
                  <a:pt x="3334686" y="0"/>
                </a:moveTo>
                <a:lnTo>
                  <a:pt x="3277063" y="1205"/>
                </a:lnTo>
                <a:lnTo>
                  <a:pt x="3221661" y="4821"/>
                </a:lnTo>
                <a:lnTo>
                  <a:pt x="3168480" y="10848"/>
                </a:lnTo>
                <a:lnTo>
                  <a:pt x="3117519" y="19286"/>
                </a:lnTo>
                <a:lnTo>
                  <a:pt x="3068780" y="30134"/>
                </a:lnTo>
                <a:lnTo>
                  <a:pt x="3022262" y="43394"/>
                </a:lnTo>
                <a:lnTo>
                  <a:pt x="2977966" y="59064"/>
                </a:lnTo>
                <a:lnTo>
                  <a:pt x="2935890" y="77145"/>
                </a:lnTo>
                <a:lnTo>
                  <a:pt x="2896035" y="97637"/>
                </a:lnTo>
                <a:lnTo>
                  <a:pt x="2858401" y="120539"/>
                </a:lnTo>
                <a:lnTo>
                  <a:pt x="2822989" y="145853"/>
                </a:lnTo>
                <a:lnTo>
                  <a:pt x="2789797" y="173577"/>
                </a:lnTo>
                <a:lnTo>
                  <a:pt x="2758827" y="203712"/>
                </a:lnTo>
                <a:lnTo>
                  <a:pt x="2730077" y="236258"/>
                </a:lnTo>
                <a:lnTo>
                  <a:pt x="2706125" y="267598"/>
                </a:lnTo>
                <a:lnTo>
                  <a:pt x="2683494" y="301514"/>
                </a:lnTo>
                <a:lnTo>
                  <a:pt x="2662183" y="338006"/>
                </a:lnTo>
                <a:lnTo>
                  <a:pt x="2642193" y="377073"/>
                </a:lnTo>
                <a:lnTo>
                  <a:pt x="2623523" y="418717"/>
                </a:lnTo>
                <a:lnTo>
                  <a:pt x="2606175" y="462937"/>
                </a:lnTo>
                <a:lnTo>
                  <a:pt x="2590147" y="509732"/>
                </a:lnTo>
                <a:lnTo>
                  <a:pt x="2575440" y="559104"/>
                </a:lnTo>
                <a:lnTo>
                  <a:pt x="2562055" y="611051"/>
                </a:lnTo>
                <a:lnTo>
                  <a:pt x="2549990" y="665575"/>
                </a:lnTo>
                <a:lnTo>
                  <a:pt x="2539246" y="722674"/>
                </a:lnTo>
                <a:lnTo>
                  <a:pt x="2529823" y="782349"/>
                </a:lnTo>
                <a:lnTo>
                  <a:pt x="2521721" y="844600"/>
                </a:lnTo>
                <a:lnTo>
                  <a:pt x="2514745" y="902065"/>
                </a:lnTo>
                <a:lnTo>
                  <a:pt x="2508699" y="955395"/>
                </a:lnTo>
                <a:lnTo>
                  <a:pt x="2503584" y="1004590"/>
                </a:lnTo>
                <a:lnTo>
                  <a:pt x="2499399" y="1049651"/>
                </a:lnTo>
                <a:lnTo>
                  <a:pt x="2496145" y="1090576"/>
                </a:lnTo>
                <a:lnTo>
                  <a:pt x="2493819" y="1127366"/>
                </a:lnTo>
                <a:lnTo>
                  <a:pt x="2315219" y="1132954"/>
                </a:lnTo>
                <a:lnTo>
                  <a:pt x="2246891" y="1137179"/>
                </a:lnTo>
                <a:lnTo>
                  <a:pt x="2186601" y="1145722"/>
                </a:lnTo>
                <a:lnTo>
                  <a:pt x="2134350" y="1158582"/>
                </a:lnTo>
                <a:lnTo>
                  <a:pt x="2090138" y="1175761"/>
                </a:lnTo>
                <a:lnTo>
                  <a:pt x="2053964" y="1197258"/>
                </a:lnTo>
                <a:lnTo>
                  <a:pt x="2025829" y="1223073"/>
                </a:lnTo>
                <a:lnTo>
                  <a:pt x="1993674" y="1287657"/>
                </a:lnTo>
                <a:lnTo>
                  <a:pt x="1989655" y="1326426"/>
                </a:lnTo>
                <a:lnTo>
                  <a:pt x="1993490" y="1374303"/>
                </a:lnTo>
                <a:lnTo>
                  <a:pt x="2004994" y="1414813"/>
                </a:lnTo>
                <a:lnTo>
                  <a:pt x="2024168" y="1447958"/>
                </a:lnTo>
                <a:lnTo>
                  <a:pt x="2085522" y="1492150"/>
                </a:lnTo>
                <a:lnTo>
                  <a:pt x="2127703" y="1503197"/>
                </a:lnTo>
                <a:lnTo>
                  <a:pt x="2177551" y="1506880"/>
                </a:lnTo>
                <a:lnTo>
                  <a:pt x="2202771" y="1506363"/>
                </a:lnTo>
                <a:lnTo>
                  <a:pt x="2237500" y="1504814"/>
                </a:lnTo>
                <a:lnTo>
                  <a:pt x="2335480" y="1498613"/>
                </a:lnTo>
                <a:lnTo>
                  <a:pt x="2471493" y="1488274"/>
                </a:lnTo>
                <a:lnTo>
                  <a:pt x="2831357" y="1488274"/>
                </a:lnTo>
                <a:lnTo>
                  <a:pt x="3054027" y="1441905"/>
                </a:lnTo>
                <a:lnTo>
                  <a:pt x="3161228" y="1435625"/>
                </a:lnTo>
                <a:lnTo>
                  <a:pt x="3202664" y="1433924"/>
                </a:lnTo>
                <a:lnTo>
                  <a:pt x="3235989" y="1433182"/>
                </a:lnTo>
                <a:lnTo>
                  <a:pt x="3325511" y="1433182"/>
                </a:lnTo>
                <a:lnTo>
                  <a:pt x="3340509" y="1432704"/>
                </a:lnTo>
                <a:lnTo>
                  <a:pt x="3409108" y="1425028"/>
                </a:lnTo>
                <a:lnTo>
                  <a:pt x="3461346" y="1410221"/>
                </a:lnTo>
                <a:lnTo>
                  <a:pt x="3501977" y="1386633"/>
                </a:lnTo>
                <a:lnTo>
                  <a:pt x="3531000" y="1354263"/>
                </a:lnTo>
                <a:lnTo>
                  <a:pt x="3548414" y="1313112"/>
                </a:lnTo>
                <a:lnTo>
                  <a:pt x="3554219" y="1263180"/>
                </a:lnTo>
                <a:lnTo>
                  <a:pt x="3550567" y="1224134"/>
                </a:lnTo>
                <a:lnTo>
                  <a:pt x="3521351" y="1159823"/>
                </a:lnTo>
                <a:lnTo>
                  <a:pt x="3462922" y="1113886"/>
                </a:lnTo>
                <a:lnTo>
                  <a:pt x="3426888" y="1099464"/>
                </a:lnTo>
                <a:lnTo>
                  <a:pt x="2849140" y="1099464"/>
                </a:lnTo>
                <a:lnTo>
                  <a:pt x="2854728" y="984123"/>
                </a:lnTo>
                <a:lnTo>
                  <a:pt x="2861505" y="920057"/>
                </a:lnTo>
                <a:lnTo>
                  <a:pt x="2870476" y="859455"/>
                </a:lnTo>
                <a:lnTo>
                  <a:pt x="2881643" y="802315"/>
                </a:lnTo>
                <a:lnTo>
                  <a:pt x="2895006" y="748638"/>
                </a:lnTo>
                <a:lnTo>
                  <a:pt x="2910563" y="698424"/>
                </a:lnTo>
                <a:lnTo>
                  <a:pt x="2928316" y="651673"/>
                </a:lnTo>
                <a:lnTo>
                  <a:pt x="2948264" y="608385"/>
                </a:lnTo>
                <a:lnTo>
                  <a:pt x="2970408" y="568560"/>
                </a:lnTo>
                <a:lnTo>
                  <a:pt x="2994747" y="532197"/>
                </a:lnTo>
                <a:lnTo>
                  <a:pt x="3021281" y="499298"/>
                </a:lnTo>
                <a:lnTo>
                  <a:pt x="3050010" y="469862"/>
                </a:lnTo>
                <a:lnTo>
                  <a:pt x="3080935" y="443888"/>
                </a:lnTo>
                <a:lnTo>
                  <a:pt x="3114055" y="421378"/>
                </a:lnTo>
                <a:lnTo>
                  <a:pt x="3149371" y="402331"/>
                </a:lnTo>
                <a:lnTo>
                  <a:pt x="3186882" y="386747"/>
                </a:lnTo>
                <a:lnTo>
                  <a:pt x="3226588" y="374625"/>
                </a:lnTo>
                <a:lnTo>
                  <a:pt x="3268490" y="365968"/>
                </a:lnTo>
                <a:lnTo>
                  <a:pt x="3312587" y="360773"/>
                </a:lnTo>
                <a:lnTo>
                  <a:pt x="3358880" y="359041"/>
                </a:lnTo>
                <a:lnTo>
                  <a:pt x="3423042" y="355397"/>
                </a:lnTo>
                <a:lnTo>
                  <a:pt x="3477333" y="344463"/>
                </a:lnTo>
                <a:lnTo>
                  <a:pt x="3521754" y="326241"/>
                </a:lnTo>
                <a:lnTo>
                  <a:pt x="3556304" y="300729"/>
                </a:lnTo>
                <a:lnTo>
                  <a:pt x="3580983" y="267927"/>
                </a:lnTo>
                <a:lnTo>
                  <a:pt x="3595790" y="227835"/>
                </a:lnTo>
                <a:lnTo>
                  <a:pt x="3600726" y="180454"/>
                </a:lnTo>
                <a:lnTo>
                  <a:pt x="3596569" y="138159"/>
                </a:lnTo>
                <a:lnTo>
                  <a:pt x="3584098" y="101503"/>
                </a:lnTo>
                <a:lnTo>
                  <a:pt x="3534214" y="45111"/>
                </a:lnTo>
                <a:lnTo>
                  <a:pt x="3496802" y="25375"/>
                </a:lnTo>
                <a:lnTo>
                  <a:pt x="3451077" y="11277"/>
                </a:lnTo>
                <a:lnTo>
                  <a:pt x="3397038" y="2819"/>
                </a:lnTo>
                <a:lnTo>
                  <a:pt x="3334686" y="0"/>
                </a:lnTo>
                <a:close/>
              </a:path>
              <a:path w="5537834" h="3272790">
                <a:moveTo>
                  <a:pt x="3325511" y="1433182"/>
                </a:moveTo>
                <a:lnTo>
                  <a:pt x="3235989" y="1433182"/>
                </a:lnTo>
                <a:lnTo>
                  <a:pt x="3302195" y="1433924"/>
                </a:lnTo>
                <a:lnTo>
                  <a:pt x="3325511" y="1433182"/>
                </a:lnTo>
                <a:close/>
              </a:path>
              <a:path w="5537834" h="3272790">
                <a:moveTo>
                  <a:pt x="3258423" y="1077137"/>
                </a:moveTo>
                <a:lnTo>
                  <a:pt x="3231680" y="1077486"/>
                </a:lnTo>
                <a:lnTo>
                  <a:pt x="3197960" y="1078533"/>
                </a:lnTo>
                <a:lnTo>
                  <a:pt x="3109593" y="1082719"/>
                </a:lnTo>
                <a:lnTo>
                  <a:pt x="2849140" y="1099464"/>
                </a:lnTo>
                <a:lnTo>
                  <a:pt x="3426888" y="1099464"/>
                </a:lnTo>
                <a:lnTo>
                  <a:pt x="3422752" y="1097809"/>
                </a:lnTo>
                <a:lnTo>
                  <a:pt x="3375279" y="1086325"/>
                </a:lnTo>
                <a:lnTo>
                  <a:pt x="3320502" y="1079434"/>
                </a:lnTo>
                <a:lnTo>
                  <a:pt x="3258423" y="1077137"/>
                </a:lnTo>
                <a:close/>
              </a:path>
              <a:path w="5537834" h="3272790">
                <a:moveTo>
                  <a:pt x="4768361" y="1488274"/>
                </a:moveTo>
                <a:lnTo>
                  <a:pt x="4408497" y="1488274"/>
                </a:lnTo>
                <a:lnTo>
                  <a:pt x="4408497" y="2027783"/>
                </a:lnTo>
                <a:lnTo>
                  <a:pt x="4414072" y="2535656"/>
                </a:lnTo>
                <a:lnTo>
                  <a:pt x="4413682" y="2592157"/>
                </a:lnTo>
                <a:lnTo>
                  <a:pt x="4412510" y="2647801"/>
                </a:lnTo>
                <a:lnTo>
                  <a:pt x="4410557" y="2702589"/>
                </a:lnTo>
                <a:lnTo>
                  <a:pt x="4407823" y="2756521"/>
                </a:lnTo>
                <a:lnTo>
                  <a:pt x="4404307" y="2809597"/>
                </a:lnTo>
                <a:lnTo>
                  <a:pt x="4400001" y="2861910"/>
                </a:lnTo>
                <a:lnTo>
                  <a:pt x="4394932" y="2913180"/>
                </a:lnTo>
                <a:lnTo>
                  <a:pt x="4389072" y="2963687"/>
                </a:lnTo>
                <a:lnTo>
                  <a:pt x="4382430" y="3013339"/>
                </a:lnTo>
                <a:lnTo>
                  <a:pt x="4373381" y="3072833"/>
                </a:lnTo>
                <a:lnTo>
                  <a:pt x="4372218" y="3082602"/>
                </a:lnTo>
                <a:lnTo>
                  <a:pt x="4371519" y="3091440"/>
                </a:lnTo>
                <a:lnTo>
                  <a:pt x="4371286" y="3099346"/>
                </a:lnTo>
                <a:lnTo>
                  <a:pt x="4374658" y="3134981"/>
                </a:lnTo>
                <a:lnTo>
                  <a:pt x="4401632" y="3196836"/>
                </a:lnTo>
                <a:lnTo>
                  <a:pt x="4453606" y="3244626"/>
                </a:lnTo>
                <a:lnTo>
                  <a:pt x="4518718" y="3269276"/>
                </a:lnTo>
                <a:lnTo>
                  <a:pt x="4555461" y="3272358"/>
                </a:lnTo>
                <a:lnTo>
                  <a:pt x="4607626" y="3266405"/>
                </a:lnTo>
                <a:lnTo>
                  <a:pt x="4651010" y="3248546"/>
                </a:lnTo>
                <a:lnTo>
                  <a:pt x="4685612" y="3218780"/>
                </a:lnTo>
                <a:lnTo>
                  <a:pt x="4711433" y="3177107"/>
                </a:lnTo>
                <a:lnTo>
                  <a:pt x="4728473" y="3123526"/>
                </a:lnTo>
                <a:lnTo>
                  <a:pt x="4742006" y="3046655"/>
                </a:lnTo>
                <a:lnTo>
                  <a:pt x="4747757" y="3004343"/>
                </a:lnTo>
                <a:lnTo>
                  <a:pt x="4752831" y="2959449"/>
                </a:lnTo>
                <a:lnTo>
                  <a:pt x="4757229" y="2911971"/>
                </a:lnTo>
                <a:lnTo>
                  <a:pt x="4760955" y="2861816"/>
                </a:lnTo>
                <a:lnTo>
                  <a:pt x="4763994" y="2809267"/>
                </a:lnTo>
                <a:lnTo>
                  <a:pt x="4766362" y="2754040"/>
                </a:lnTo>
                <a:lnTo>
                  <a:pt x="4768053" y="2696232"/>
                </a:lnTo>
                <a:lnTo>
                  <a:pt x="4769067" y="2635840"/>
                </a:lnTo>
                <a:lnTo>
                  <a:pt x="4769405" y="2572867"/>
                </a:lnTo>
                <a:lnTo>
                  <a:pt x="4769253" y="2538052"/>
                </a:lnTo>
                <a:lnTo>
                  <a:pt x="4768796" y="2498454"/>
                </a:lnTo>
                <a:lnTo>
                  <a:pt x="4768036" y="2454071"/>
                </a:lnTo>
                <a:lnTo>
                  <a:pt x="4766972" y="2404904"/>
                </a:lnTo>
                <a:lnTo>
                  <a:pt x="4765605" y="2350953"/>
                </a:lnTo>
                <a:lnTo>
                  <a:pt x="4763935" y="2292218"/>
                </a:lnTo>
                <a:lnTo>
                  <a:pt x="4759987" y="2165143"/>
                </a:lnTo>
                <a:lnTo>
                  <a:pt x="4758316" y="2106297"/>
                </a:lnTo>
                <a:lnTo>
                  <a:pt x="4756949" y="2052157"/>
                </a:lnTo>
                <a:lnTo>
                  <a:pt x="4755887" y="2002725"/>
                </a:lnTo>
                <a:lnTo>
                  <a:pt x="4755128" y="1958000"/>
                </a:lnTo>
                <a:lnTo>
                  <a:pt x="4754673" y="1917983"/>
                </a:lnTo>
                <a:lnTo>
                  <a:pt x="4754521" y="1882673"/>
                </a:lnTo>
                <a:lnTo>
                  <a:pt x="4768361" y="1488274"/>
                </a:lnTo>
                <a:close/>
              </a:path>
              <a:path w="5537834" h="3272790">
                <a:moveTo>
                  <a:pt x="5271703" y="0"/>
                </a:moveTo>
                <a:lnTo>
                  <a:pt x="5214077" y="1205"/>
                </a:lnTo>
                <a:lnTo>
                  <a:pt x="5158673" y="4821"/>
                </a:lnTo>
                <a:lnTo>
                  <a:pt x="5105490" y="10848"/>
                </a:lnTo>
                <a:lnTo>
                  <a:pt x="5054528" y="19286"/>
                </a:lnTo>
                <a:lnTo>
                  <a:pt x="5005788" y="30134"/>
                </a:lnTo>
                <a:lnTo>
                  <a:pt x="4959269" y="43394"/>
                </a:lnTo>
                <a:lnTo>
                  <a:pt x="4914971" y="59064"/>
                </a:lnTo>
                <a:lnTo>
                  <a:pt x="4872895" y="77145"/>
                </a:lnTo>
                <a:lnTo>
                  <a:pt x="4833040" y="97637"/>
                </a:lnTo>
                <a:lnTo>
                  <a:pt x="4795406" y="120539"/>
                </a:lnTo>
                <a:lnTo>
                  <a:pt x="4759993" y="145853"/>
                </a:lnTo>
                <a:lnTo>
                  <a:pt x="4726801" y="173577"/>
                </a:lnTo>
                <a:lnTo>
                  <a:pt x="4695831" y="203712"/>
                </a:lnTo>
                <a:lnTo>
                  <a:pt x="4667081" y="236258"/>
                </a:lnTo>
                <a:lnTo>
                  <a:pt x="4643129" y="267598"/>
                </a:lnTo>
                <a:lnTo>
                  <a:pt x="4620498" y="301514"/>
                </a:lnTo>
                <a:lnTo>
                  <a:pt x="4599187" y="338006"/>
                </a:lnTo>
                <a:lnTo>
                  <a:pt x="4579197" y="377073"/>
                </a:lnTo>
                <a:lnTo>
                  <a:pt x="4560527" y="418717"/>
                </a:lnTo>
                <a:lnTo>
                  <a:pt x="4543179" y="462937"/>
                </a:lnTo>
                <a:lnTo>
                  <a:pt x="4527151" y="509732"/>
                </a:lnTo>
                <a:lnTo>
                  <a:pt x="4512444" y="559104"/>
                </a:lnTo>
                <a:lnTo>
                  <a:pt x="4499059" y="611051"/>
                </a:lnTo>
                <a:lnTo>
                  <a:pt x="4486994" y="665575"/>
                </a:lnTo>
                <a:lnTo>
                  <a:pt x="4476250" y="722674"/>
                </a:lnTo>
                <a:lnTo>
                  <a:pt x="4466827" y="782349"/>
                </a:lnTo>
                <a:lnTo>
                  <a:pt x="4458725" y="844600"/>
                </a:lnTo>
                <a:lnTo>
                  <a:pt x="4451749" y="902065"/>
                </a:lnTo>
                <a:lnTo>
                  <a:pt x="4445703" y="955395"/>
                </a:lnTo>
                <a:lnTo>
                  <a:pt x="4440588" y="1004590"/>
                </a:lnTo>
                <a:lnTo>
                  <a:pt x="4436403" y="1049651"/>
                </a:lnTo>
                <a:lnTo>
                  <a:pt x="4433149" y="1090576"/>
                </a:lnTo>
                <a:lnTo>
                  <a:pt x="4430823" y="1127366"/>
                </a:lnTo>
                <a:lnTo>
                  <a:pt x="4252223" y="1132954"/>
                </a:lnTo>
                <a:lnTo>
                  <a:pt x="4183895" y="1137179"/>
                </a:lnTo>
                <a:lnTo>
                  <a:pt x="4123605" y="1145722"/>
                </a:lnTo>
                <a:lnTo>
                  <a:pt x="4071354" y="1158582"/>
                </a:lnTo>
                <a:lnTo>
                  <a:pt x="4027142" y="1175761"/>
                </a:lnTo>
                <a:lnTo>
                  <a:pt x="3990968" y="1197258"/>
                </a:lnTo>
                <a:lnTo>
                  <a:pt x="3962833" y="1223073"/>
                </a:lnTo>
                <a:lnTo>
                  <a:pt x="3930678" y="1287657"/>
                </a:lnTo>
                <a:lnTo>
                  <a:pt x="3926659" y="1326426"/>
                </a:lnTo>
                <a:lnTo>
                  <a:pt x="3930494" y="1374303"/>
                </a:lnTo>
                <a:lnTo>
                  <a:pt x="3941998" y="1414813"/>
                </a:lnTo>
                <a:lnTo>
                  <a:pt x="3961172" y="1447958"/>
                </a:lnTo>
                <a:lnTo>
                  <a:pt x="4022526" y="1492150"/>
                </a:lnTo>
                <a:lnTo>
                  <a:pt x="4064707" y="1503197"/>
                </a:lnTo>
                <a:lnTo>
                  <a:pt x="4114555" y="1506880"/>
                </a:lnTo>
                <a:lnTo>
                  <a:pt x="4139775" y="1506363"/>
                </a:lnTo>
                <a:lnTo>
                  <a:pt x="4174504" y="1504814"/>
                </a:lnTo>
                <a:lnTo>
                  <a:pt x="4272484" y="1498613"/>
                </a:lnTo>
                <a:lnTo>
                  <a:pt x="4408497" y="1488274"/>
                </a:lnTo>
                <a:lnTo>
                  <a:pt x="4768361" y="1488274"/>
                </a:lnTo>
                <a:lnTo>
                  <a:pt x="4991031" y="1441905"/>
                </a:lnTo>
                <a:lnTo>
                  <a:pt x="5098232" y="1435625"/>
                </a:lnTo>
                <a:lnTo>
                  <a:pt x="5139668" y="1433924"/>
                </a:lnTo>
                <a:lnTo>
                  <a:pt x="5172993" y="1433182"/>
                </a:lnTo>
                <a:lnTo>
                  <a:pt x="5262515" y="1433182"/>
                </a:lnTo>
                <a:lnTo>
                  <a:pt x="5277513" y="1432704"/>
                </a:lnTo>
                <a:lnTo>
                  <a:pt x="5346112" y="1425028"/>
                </a:lnTo>
                <a:lnTo>
                  <a:pt x="5398350" y="1410221"/>
                </a:lnTo>
                <a:lnTo>
                  <a:pt x="5438981" y="1386633"/>
                </a:lnTo>
                <a:lnTo>
                  <a:pt x="5468004" y="1354263"/>
                </a:lnTo>
                <a:lnTo>
                  <a:pt x="5485418" y="1313112"/>
                </a:lnTo>
                <a:lnTo>
                  <a:pt x="5491223" y="1263180"/>
                </a:lnTo>
                <a:lnTo>
                  <a:pt x="5487571" y="1224134"/>
                </a:lnTo>
                <a:lnTo>
                  <a:pt x="5458355" y="1159823"/>
                </a:lnTo>
                <a:lnTo>
                  <a:pt x="5399926" y="1113886"/>
                </a:lnTo>
                <a:lnTo>
                  <a:pt x="5363892" y="1099464"/>
                </a:lnTo>
                <a:lnTo>
                  <a:pt x="4786144" y="1099464"/>
                </a:lnTo>
                <a:lnTo>
                  <a:pt x="4791732" y="984123"/>
                </a:lnTo>
                <a:lnTo>
                  <a:pt x="4798509" y="920057"/>
                </a:lnTo>
                <a:lnTo>
                  <a:pt x="4807480" y="859455"/>
                </a:lnTo>
                <a:lnTo>
                  <a:pt x="4818647" y="802315"/>
                </a:lnTo>
                <a:lnTo>
                  <a:pt x="4832010" y="748638"/>
                </a:lnTo>
                <a:lnTo>
                  <a:pt x="4847567" y="698424"/>
                </a:lnTo>
                <a:lnTo>
                  <a:pt x="4865320" y="651673"/>
                </a:lnTo>
                <a:lnTo>
                  <a:pt x="4885268" y="608385"/>
                </a:lnTo>
                <a:lnTo>
                  <a:pt x="4907412" y="568560"/>
                </a:lnTo>
                <a:lnTo>
                  <a:pt x="4931751" y="532197"/>
                </a:lnTo>
                <a:lnTo>
                  <a:pt x="4958285" y="499298"/>
                </a:lnTo>
                <a:lnTo>
                  <a:pt x="4987014" y="469862"/>
                </a:lnTo>
                <a:lnTo>
                  <a:pt x="5017939" y="443888"/>
                </a:lnTo>
                <a:lnTo>
                  <a:pt x="5051059" y="421378"/>
                </a:lnTo>
                <a:lnTo>
                  <a:pt x="5086375" y="402331"/>
                </a:lnTo>
                <a:lnTo>
                  <a:pt x="5123886" y="386747"/>
                </a:lnTo>
                <a:lnTo>
                  <a:pt x="5163592" y="374625"/>
                </a:lnTo>
                <a:lnTo>
                  <a:pt x="5205494" y="365968"/>
                </a:lnTo>
                <a:lnTo>
                  <a:pt x="5249591" y="360773"/>
                </a:lnTo>
                <a:lnTo>
                  <a:pt x="5295884" y="359041"/>
                </a:lnTo>
                <a:lnTo>
                  <a:pt x="5360046" y="355397"/>
                </a:lnTo>
                <a:lnTo>
                  <a:pt x="5414337" y="344463"/>
                </a:lnTo>
                <a:lnTo>
                  <a:pt x="5458758" y="326241"/>
                </a:lnTo>
                <a:lnTo>
                  <a:pt x="5493308" y="300729"/>
                </a:lnTo>
                <a:lnTo>
                  <a:pt x="5517987" y="267927"/>
                </a:lnTo>
                <a:lnTo>
                  <a:pt x="5532794" y="227835"/>
                </a:lnTo>
                <a:lnTo>
                  <a:pt x="5537730" y="180454"/>
                </a:lnTo>
                <a:lnTo>
                  <a:pt x="5533573" y="138159"/>
                </a:lnTo>
                <a:lnTo>
                  <a:pt x="5521102" y="101503"/>
                </a:lnTo>
                <a:lnTo>
                  <a:pt x="5471220" y="45111"/>
                </a:lnTo>
                <a:lnTo>
                  <a:pt x="5433810" y="25375"/>
                </a:lnTo>
                <a:lnTo>
                  <a:pt x="5388086" y="11277"/>
                </a:lnTo>
                <a:lnTo>
                  <a:pt x="5334051" y="2819"/>
                </a:lnTo>
                <a:lnTo>
                  <a:pt x="5271703" y="0"/>
                </a:lnTo>
                <a:close/>
              </a:path>
              <a:path w="5537834" h="3272790">
                <a:moveTo>
                  <a:pt x="5262515" y="1433182"/>
                </a:moveTo>
                <a:lnTo>
                  <a:pt x="5172993" y="1433182"/>
                </a:lnTo>
                <a:lnTo>
                  <a:pt x="5239199" y="1433924"/>
                </a:lnTo>
                <a:lnTo>
                  <a:pt x="5262515" y="1433182"/>
                </a:lnTo>
                <a:close/>
              </a:path>
              <a:path w="5537834" h="3272790">
                <a:moveTo>
                  <a:pt x="5195427" y="1077137"/>
                </a:moveTo>
                <a:lnTo>
                  <a:pt x="5168684" y="1077486"/>
                </a:lnTo>
                <a:lnTo>
                  <a:pt x="5134964" y="1078533"/>
                </a:lnTo>
                <a:lnTo>
                  <a:pt x="5046597" y="1082719"/>
                </a:lnTo>
                <a:lnTo>
                  <a:pt x="4786144" y="1099464"/>
                </a:lnTo>
                <a:lnTo>
                  <a:pt x="5363892" y="1099464"/>
                </a:lnTo>
                <a:lnTo>
                  <a:pt x="5359756" y="1097809"/>
                </a:lnTo>
                <a:lnTo>
                  <a:pt x="5312283" y="1086325"/>
                </a:lnTo>
                <a:lnTo>
                  <a:pt x="5257506" y="1079434"/>
                </a:lnTo>
                <a:lnTo>
                  <a:pt x="5195427" y="10771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28683" y="5184718"/>
            <a:ext cx="3558540" cy="2085975"/>
          </a:xfrm>
          <a:custGeom>
            <a:avLst/>
            <a:gdLst/>
            <a:ahLst/>
            <a:cxnLst/>
            <a:rect l="l" t="t" r="r" b="b"/>
            <a:pathLst>
              <a:path w="3558540" h="2085975">
                <a:moveTo>
                  <a:pt x="938095" y="31622"/>
                </a:moveTo>
                <a:lnTo>
                  <a:pt x="884087" y="32929"/>
                </a:lnTo>
                <a:lnTo>
                  <a:pt x="831495" y="36849"/>
                </a:lnTo>
                <a:lnTo>
                  <a:pt x="780319" y="43383"/>
                </a:lnTo>
                <a:lnTo>
                  <a:pt x="730560" y="52530"/>
                </a:lnTo>
                <a:lnTo>
                  <a:pt x="682216" y="64291"/>
                </a:lnTo>
                <a:lnTo>
                  <a:pt x="635289" y="78665"/>
                </a:lnTo>
                <a:lnTo>
                  <a:pt x="589778" y="95653"/>
                </a:lnTo>
                <a:lnTo>
                  <a:pt x="545683" y="115254"/>
                </a:lnTo>
                <a:lnTo>
                  <a:pt x="503005" y="137468"/>
                </a:lnTo>
                <a:lnTo>
                  <a:pt x="461742" y="162296"/>
                </a:lnTo>
                <a:lnTo>
                  <a:pt x="421896" y="189738"/>
                </a:lnTo>
                <a:lnTo>
                  <a:pt x="383465" y="219793"/>
                </a:lnTo>
                <a:lnTo>
                  <a:pt x="346451" y="252461"/>
                </a:lnTo>
                <a:lnTo>
                  <a:pt x="310853" y="287743"/>
                </a:lnTo>
                <a:lnTo>
                  <a:pt x="276672" y="325638"/>
                </a:lnTo>
                <a:lnTo>
                  <a:pt x="243906" y="366147"/>
                </a:lnTo>
                <a:lnTo>
                  <a:pt x="212556" y="409270"/>
                </a:lnTo>
                <a:lnTo>
                  <a:pt x="185568" y="449660"/>
                </a:lnTo>
                <a:lnTo>
                  <a:pt x="160411" y="490835"/>
                </a:lnTo>
                <a:lnTo>
                  <a:pt x="137085" y="532795"/>
                </a:lnTo>
                <a:lnTo>
                  <a:pt x="115590" y="575540"/>
                </a:lnTo>
                <a:lnTo>
                  <a:pt x="95926" y="619070"/>
                </a:lnTo>
                <a:lnTo>
                  <a:pt x="78093" y="663385"/>
                </a:lnTo>
                <a:lnTo>
                  <a:pt x="62091" y="708484"/>
                </a:lnTo>
                <a:lnTo>
                  <a:pt x="47920" y="754368"/>
                </a:lnTo>
                <a:lnTo>
                  <a:pt x="35542" y="801211"/>
                </a:lnTo>
                <a:lnTo>
                  <a:pt x="25072" y="848491"/>
                </a:lnTo>
                <a:lnTo>
                  <a:pt x="16395" y="896730"/>
                </a:lnTo>
                <a:lnTo>
                  <a:pt x="9549" y="945753"/>
                </a:lnTo>
                <a:lnTo>
                  <a:pt x="4534" y="995561"/>
                </a:lnTo>
                <a:lnTo>
                  <a:pt x="1351" y="1046153"/>
                </a:lnTo>
                <a:lnTo>
                  <a:pt x="0" y="1097531"/>
                </a:lnTo>
                <a:lnTo>
                  <a:pt x="479" y="1149692"/>
                </a:lnTo>
                <a:lnTo>
                  <a:pt x="3275" y="1206702"/>
                </a:lnTo>
                <a:lnTo>
                  <a:pt x="8187" y="1262141"/>
                </a:lnTo>
                <a:lnTo>
                  <a:pt x="15215" y="1316008"/>
                </a:lnTo>
                <a:lnTo>
                  <a:pt x="24360" y="1368305"/>
                </a:lnTo>
                <a:lnTo>
                  <a:pt x="35621" y="1419030"/>
                </a:lnTo>
                <a:lnTo>
                  <a:pt x="48999" y="1468185"/>
                </a:lnTo>
                <a:lnTo>
                  <a:pt x="64493" y="1515768"/>
                </a:lnTo>
                <a:lnTo>
                  <a:pt x="82104" y="1561781"/>
                </a:lnTo>
                <a:lnTo>
                  <a:pt x="101832" y="1606223"/>
                </a:lnTo>
                <a:lnTo>
                  <a:pt x="123677" y="1649094"/>
                </a:lnTo>
                <a:lnTo>
                  <a:pt x="147638" y="1690394"/>
                </a:lnTo>
                <a:lnTo>
                  <a:pt x="173716" y="1730123"/>
                </a:lnTo>
                <a:lnTo>
                  <a:pt x="201911" y="1768282"/>
                </a:lnTo>
                <a:lnTo>
                  <a:pt x="232223" y="1804870"/>
                </a:lnTo>
                <a:lnTo>
                  <a:pt x="264652" y="1839887"/>
                </a:lnTo>
                <a:lnTo>
                  <a:pt x="302775" y="1876731"/>
                </a:lnTo>
                <a:lnTo>
                  <a:pt x="342113" y="1910372"/>
                </a:lnTo>
                <a:lnTo>
                  <a:pt x="382666" y="1940809"/>
                </a:lnTo>
                <a:lnTo>
                  <a:pt x="424434" y="1968042"/>
                </a:lnTo>
                <a:lnTo>
                  <a:pt x="467416" y="1992071"/>
                </a:lnTo>
                <a:lnTo>
                  <a:pt x="511613" y="2012897"/>
                </a:lnTo>
                <a:lnTo>
                  <a:pt x="557024" y="2030519"/>
                </a:lnTo>
                <a:lnTo>
                  <a:pt x="603650" y="2044937"/>
                </a:lnTo>
                <a:lnTo>
                  <a:pt x="651490" y="2056151"/>
                </a:lnTo>
                <a:lnTo>
                  <a:pt x="700544" y="2064161"/>
                </a:lnTo>
                <a:lnTo>
                  <a:pt x="750812" y="2068967"/>
                </a:lnTo>
                <a:lnTo>
                  <a:pt x="802294" y="2070569"/>
                </a:lnTo>
                <a:lnTo>
                  <a:pt x="853944" y="2069098"/>
                </a:lnTo>
                <a:lnTo>
                  <a:pt x="904222" y="2064683"/>
                </a:lnTo>
                <a:lnTo>
                  <a:pt x="953128" y="2057324"/>
                </a:lnTo>
                <a:lnTo>
                  <a:pt x="1000662" y="2047022"/>
                </a:lnTo>
                <a:lnTo>
                  <a:pt x="1046823" y="2033777"/>
                </a:lnTo>
                <a:lnTo>
                  <a:pt x="1091612" y="2017588"/>
                </a:lnTo>
                <a:lnTo>
                  <a:pt x="1135028" y="1998456"/>
                </a:lnTo>
                <a:lnTo>
                  <a:pt x="1177072" y="1976380"/>
                </a:lnTo>
                <a:lnTo>
                  <a:pt x="1217744" y="1951361"/>
                </a:lnTo>
                <a:lnTo>
                  <a:pt x="1257043" y="1923398"/>
                </a:lnTo>
                <a:lnTo>
                  <a:pt x="1294970" y="1892492"/>
                </a:lnTo>
                <a:lnTo>
                  <a:pt x="1331524" y="1858642"/>
                </a:lnTo>
                <a:lnTo>
                  <a:pt x="1366705" y="1821848"/>
                </a:lnTo>
                <a:lnTo>
                  <a:pt x="1400514" y="1782111"/>
                </a:lnTo>
                <a:lnTo>
                  <a:pt x="1432950" y="1739430"/>
                </a:lnTo>
                <a:lnTo>
                  <a:pt x="1460070" y="1699949"/>
                </a:lnTo>
                <a:lnTo>
                  <a:pt x="1463296" y="1694776"/>
                </a:lnTo>
                <a:lnTo>
                  <a:pt x="802294" y="1694776"/>
                </a:lnTo>
                <a:lnTo>
                  <a:pt x="755862" y="1692233"/>
                </a:lnTo>
                <a:lnTo>
                  <a:pt x="711176" y="1684603"/>
                </a:lnTo>
                <a:lnTo>
                  <a:pt x="668236" y="1671885"/>
                </a:lnTo>
                <a:lnTo>
                  <a:pt x="627042" y="1654080"/>
                </a:lnTo>
                <a:lnTo>
                  <a:pt x="587594" y="1631188"/>
                </a:lnTo>
                <a:lnTo>
                  <a:pt x="549893" y="1603207"/>
                </a:lnTo>
                <a:lnTo>
                  <a:pt x="513940" y="1570139"/>
                </a:lnTo>
                <a:lnTo>
                  <a:pt x="483095" y="1535183"/>
                </a:lnTo>
                <a:lnTo>
                  <a:pt x="455878" y="1497286"/>
                </a:lnTo>
                <a:lnTo>
                  <a:pt x="432291" y="1456449"/>
                </a:lnTo>
                <a:lnTo>
                  <a:pt x="412333" y="1412672"/>
                </a:lnTo>
                <a:lnTo>
                  <a:pt x="396004" y="1365955"/>
                </a:lnTo>
                <a:lnTo>
                  <a:pt x="383304" y="1316299"/>
                </a:lnTo>
                <a:lnTo>
                  <a:pt x="374233" y="1263702"/>
                </a:lnTo>
                <a:lnTo>
                  <a:pt x="368790" y="1208167"/>
                </a:lnTo>
                <a:lnTo>
                  <a:pt x="366976" y="1149692"/>
                </a:lnTo>
                <a:lnTo>
                  <a:pt x="368185" y="1096338"/>
                </a:lnTo>
                <a:lnTo>
                  <a:pt x="371812" y="1044174"/>
                </a:lnTo>
                <a:lnTo>
                  <a:pt x="377857" y="993200"/>
                </a:lnTo>
                <a:lnTo>
                  <a:pt x="386320" y="943417"/>
                </a:lnTo>
                <a:lnTo>
                  <a:pt x="397202" y="894824"/>
                </a:lnTo>
                <a:lnTo>
                  <a:pt x="410502" y="847422"/>
                </a:lnTo>
                <a:lnTo>
                  <a:pt x="426291" y="801037"/>
                </a:lnTo>
                <a:lnTo>
                  <a:pt x="444359" y="756190"/>
                </a:lnTo>
                <a:lnTo>
                  <a:pt x="464916" y="712360"/>
                </a:lnTo>
                <a:lnTo>
                  <a:pt x="487892" y="669721"/>
                </a:lnTo>
                <a:lnTo>
                  <a:pt x="516629" y="624214"/>
                </a:lnTo>
                <a:lnTo>
                  <a:pt x="547451" y="582974"/>
                </a:lnTo>
                <a:lnTo>
                  <a:pt x="580097" y="546296"/>
                </a:lnTo>
                <a:lnTo>
                  <a:pt x="614830" y="513887"/>
                </a:lnTo>
                <a:lnTo>
                  <a:pt x="651561" y="485843"/>
                </a:lnTo>
                <a:lnTo>
                  <a:pt x="690290" y="462166"/>
                </a:lnTo>
                <a:lnTo>
                  <a:pt x="731018" y="442854"/>
                </a:lnTo>
                <a:lnTo>
                  <a:pt x="773745" y="427909"/>
                </a:lnTo>
                <a:lnTo>
                  <a:pt x="818469" y="417330"/>
                </a:lnTo>
                <a:lnTo>
                  <a:pt x="865193" y="411117"/>
                </a:lnTo>
                <a:lnTo>
                  <a:pt x="913914" y="409270"/>
                </a:lnTo>
                <a:lnTo>
                  <a:pt x="1521348" y="409270"/>
                </a:lnTo>
                <a:lnTo>
                  <a:pt x="1501784" y="372071"/>
                </a:lnTo>
                <a:lnTo>
                  <a:pt x="1473491" y="325174"/>
                </a:lnTo>
                <a:lnTo>
                  <a:pt x="1443357" y="281750"/>
                </a:lnTo>
                <a:lnTo>
                  <a:pt x="1411381" y="241799"/>
                </a:lnTo>
                <a:lnTo>
                  <a:pt x="1377563" y="205323"/>
                </a:lnTo>
                <a:lnTo>
                  <a:pt x="1341903" y="172320"/>
                </a:lnTo>
                <a:lnTo>
                  <a:pt x="1304402" y="142791"/>
                </a:lnTo>
                <a:lnTo>
                  <a:pt x="1265059" y="116736"/>
                </a:lnTo>
                <a:lnTo>
                  <a:pt x="1223875" y="94155"/>
                </a:lnTo>
                <a:lnTo>
                  <a:pt x="1180849" y="75048"/>
                </a:lnTo>
                <a:lnTo>
                  <a:pt x="1135982" y="59415"/>
                </a:lnTo>
                <a:lnTo>
                  <a:pt x="1089272" y="47256"/>
                </a:lnTo>
                <a:lnTo>
                  <a:pt x="1040721" y="38571"/>
                </a:lnTo>
                <a:lnTo>
                  <a:pt x="990329" y="33360"/>
                </a:lnTo>
                <a:lnTo>
                  <a:pt x="938095" y="31622"/>
                </a:lnTo>
                <a:close/>
              </a:path>
              <a:path w="3558540" h="2085975">
                <a:moveTo>
                  <a:pt x="1521348" y="409270"/>
                </a:moveTo>
                <a:lnTo>
                  <a:pt x="913914" y="409270"/>
                </a:lnTo>
                <a:lnTo>
                  <a:pt x="954297" y="411252"/>
                </a:lnTo>
                <a:lnTo>
                  <a:pt x="992475" y="416824"/>
                </a:lnTo>
                <a:lnTo>
                  <a:pt x="1062219" y="438739"/>
                </a:lnTo>
                <a:lnTo>
                  <a:pt x="1123145" y="475017"/>
                </a:lnTo>
                <a:lnTo>
                  <a:pt x="1175253" y="525655"/>
                </a:lnTo>
                <a:lnTo>
                  <a:pt x="1198000" y="556360"/>
                </a:lnTo>
                <a:lnTo>
                  <a:pt x="1218543" y="590656"/>
                </a:lnTo>
                <a:lnTo>
                  <a:pt x="1236892" y="628571"/>
                </a:lnTo>
                <a:lnTo>
                  <a:pt x="1253015" y="670018"/>
                </a:lnTo>
                <a:lnTo>
                  <a:pt x="1266944" y="715085"/>
                </a:lnTo>
                <a:lnTo>
                  <a:pt x="1278669" y="763742"/>
                </a:lnTo>
                <a:lnTo>
                  <a:pt x="1288189" y="815990"/>
                </a:lnTo>
                <a:lnTo>
                  <a:pt x="1295505" y="871828"/>
                </a:lnTo>
                <a:lnTo>
                  <a:pt x="1300617" y="931257"/>
                </a:lnTo>
                <a:lnTo>
                  <a:pt x="1303474" y="993200"/>
                </a:lnTo>
                <a:lnTo>
                  <a:pt x="1304226" y="1060887"/>
                </a:lnTo>
                <a:lnTo>
                  <a:pt x="1302724" y="1131087"/>
                </a:lnTo>
                <a:lnTo>
                  <a:pt x="1298821" y="1188850"/>
                </a:lnTo>
                <a:lnTo>
                  <a:pt x="1291242" y="1243903"/>
                </a:lnTo>
                <a:lnTo>
                  <a:pt x="1279987" y="1296250"/>
                </a:lnTo>
                <a:lnTo>
                  <a:pt x="1265059" y="1345879"/>
                </a:lnTo>
                <a:lnTo>
                  <a:pt x="1246456" y="1392801"/>
                </a:lnTo>
                <a:lnTo>
                  <a:pt x="1224178" y="1437013"/>
                </a:lnTo>
                <a:lnTo>
                  <a:pt x="1198226" y="1478515"/>
                </a:lnTo>
                <a:lnTo>
                  <a:pt x="1168600" y="1517306"/>
                </a:lnTo>
                <a:lnTo>
                  <a:pt x="1135300" y="1553387"/>
                </a:lnTo>
                <a:lnTo>
                  <a:pt x="1099573" y="1586525"/>
                </a:lnTo>
                <a:lnTo>
                  <a:pt x="1062160" y="1615245"/>
                </a:lnTo>
                <a:lnTo>
                  <a:pt x="1023062" y="1639546"/>
                </a:lnTo>
                <a:lnTo>
                  <a:pt x="982280" y="1659429"/>
                </a:lnTo>
                <a:lnTo>
                  <a:pt x="939812" y="1674894"/>
                </a:lnTo>
                <a:lnTo>
                  <a:pt x="895658" y="1685940"/>
                </a:lnTo>
                <a:lnTo>
                  <a:pt x="849819" y="1692567"/>
                </a:lnTo>
                <a:lnTo>
                  <a:pt x="802294" y="1694776"/>
                </a:lnTo>
                <a:lnTo>
                  <a:pt x="1463296" y="1694776"/>
                </a:lnTo>
                <a:lnTo>
                  <a:pt x="1485370" y="1659393"/>
                </a:lnTo>
                <a:lnTo>
                  <a:pt x="1508852" y="1617763"/>
                </a:lnTo>
                <a:lnTo>
                  <a:pt x="1530514" y="1575057"/>
                </a:lnTo>
                <a:lnTo>
                  <a:pt x="1550358" y="1531277"/>
                </a:lnTo>
                <a:lnTo>
                  <a:pt x="1568382" y="1486421"/>
                </a:lnTo>
                <a:lnTo>
                  <a:pt x="1584588" y="1440491"/>
                </a:lnTo>
                <a:lnTo>
                  <a:pt x="1598974" y="1393486"/>
                </a:lnTo>
                <a:lnTo>
                  <a:pt x="1611542" y="1345405"/>
                </a:lnTo>
                <a:lnTo>
                  <a:pt x="1622291" y="1296246"/>
                </a:lnTo>
                <a:lnTo>
                  <a:pt x="1631220" y="1246020"/>
                </a:lnTo>
                <a:lnTo>
                  <a:pt x="1638331" y="1194715"/>
                </a:lnTo>
                <a:lnTo>
                  <a:pt x="1643622" y="1142336"/>
                </a:lnTo>
                <a:lnTo>
                  <a:pt x="1647095" y="1088881"/>
                </a:lnTo>
                <a:lnTo>
                  <a:pt x="1648749" y="1034351"/>
                </a:lnTo>
                <a:lnTo>
                  <a:pt x="1648739" y="979643"/>
                </a:lnTo>
                <a:lnTo>
                  <a:pt x="1647117" y="926073"/>
                </a:lnTo>
                <a:lnTo>
                  <a:pt x="1643880" y="873642"/>
                </a:lnTo>
                <a:lnTo>
                  <a:pt x="1639031" y="822350"/>
                </a:lnTo>
                <a:lnTo>
                  <a:pt x="1632567" y="772197"/>
                </a:lnTo>
                <a:lnTo>
                  <a:pt x="1624490" y="723183"/>
                </a:lnTo>
                <a:lnTo>
                  <a:pt x="1614800" y="675308"/>
                </a:lnTo>
                <a:lnTo>
                  <a:pt x="1603488" y="628542"/>
                </a:lnTo>
                <a:lnTo>
                  <a:pt x="1590578" y="582974"/>
                </a:lnTo>
                <a:lnTo>
                  <a:pt x="1576047" y="538515"/>
                </a:lnTo>
                <a:lnTo>
                  <a:pt x="1559902" y="495196"/>
                </a:lnTo>
                <a:lnTo>
                  <a:pt x="1542143" y="453015"/>
                </a:lnTo>
                <a:lnTo>
                  <a:pt x="1522771" y="411974"/>
                </a:lnTo>
                <a:lnTo>
                  <a:pt x="1521348" y="409270"/>
                </a:lnTo>
                <a:close/>
              </a:path>
              <a:path w="3558540" h="2085975">
                <a:moveTo>
                  <a:pt x="2281729" y="35344"/>
                </a:moveTo>
                <a:lnTo>
                  <a:pt x="2231710" y="40563"/>
                </a:lnTo>
                <a:lnTo>
                  <a:pt x="2190785" y="56222"/>
                </a:lnTo>
                <a:lnTo>
                  <a:pt x="2158954" y="82319"/>
                </a:lnTo>
                <a:lnTo>
                  <a:pt x="2136217" y="118855"/>
                </a:lnTo>
                <a:lnTo>
                  <a:pt x="2122574" y="165829"/>
                </a:lnTo>
                <a:lnTo>
                  <a:pt x="2118026" y="223240"/>
                </a:lnTo>
                <a:lnTo>
                  <a:pt x="2117736" y="257775"/>
                </a:lnTo>
                <a:lnTo>
                  <a:pt x="2116864" y="299983"/>
                </a:lnTo>
                <a:lnTo>
                  <a:pt x="2115412" y="349863"/>
                </a:lnTo>
                <a:lnTo>
                  <a:pt x="2111331" y="465165"/>
                </a:lnTo>
                <a:lnTo>
                  <a:pt x="2109881" y="514848"/>
                </a:lnTo>
                <a:lnTo>
                  <a:pt x="2109008" y="557056"/>
                </a:lnTo>
                <a:lnTo>
                  <a:pt x="2108780" y="584152"/>
                </a:lnTo>
                <a:lnTo>
                  <a:pt x="2108717" y="1897557"/>
                </a:lnTo>
                <a:lnTo>
                  <a:pt x="2113265" y="1954969"/>
                </a:lnTo>
                <a:lnTo>
                  <a:pt x="2126908" y="2001942"/>
                </a:lnTo>
                <a:lnTo>
                  <a:pt x="2149646" y="2038478"/>
                </a:lnTo>
                <a:lnTo>
                  <a:pt x="2181480" y="2064575"/>
                </a:lnTo>
                <a:lnTo>
                  <a:pt x="2222409" y="2080234"/>
                </a:lnTo>
                <a:lnTo>
                  <a:pt x="2272433" y="2085454"/>
                </a:lnTo>
                <a:lnTo>
                  <a:pt x="2321296" y="2081619"/>
                </a:lnTo>
                <a:lnTo>
                  <a:pt x="2362641" y="2070115"/>
                </a:lnTo>
                <a:lnTo>
                  <a:pt x="2396469" y="2050941"/>
                </a:lnTo>
                <a:lnTo>
                  <a:pt x="2441574" y="1989586"/>
                </a:lnTo>
                <a:lnTo>
                  <a:pt x="2452850" y="1947406"/>
                </a:lnTo>
                <a:lnTo>
                  <a:pt x="2456608" y="1897557"/>
                </a:lnTo>
                <a:lnTo>
                  <a:pt x="2452887" y="878090"/>
                </a:lnTo>
                <a:lnTo>
                  <a:pt x="2477968" y="825449"/>
                </a:lnTo>
                <a:lnTo>
                  <a:pt x="2504427" y="775838"/>
                </a:lnTo>
                <a:lnTo>
                  <a:pt x="2532263" y="729260"/>
                </a:lnTo>
                <a:lnTo>
                  <a:pt x="2561477" y="685713"/>
                </a:lnTo>
                <a:lnTo>
                  <a:pt x="2592070" y="645198"/>
                </a:lnTo>
                <a:lnTo>
                  <a:pt x="2624040" y="607715"/>
                </a:lnTo>
                <a:lnTo>
                  <a:pt x="2657389" y="573264"/>
                </a:lnTo>
                <a:lnTo>
                  <a:pt x="2692117" y="541846"/>
                </a:lnTo>
                <a:lnTo>
                  <a:pt x="2728223" y="513460"/>
                </a:lnTo>
                <a:lnTo>
                  <a:pt x="2764741" y="488364"/>
                </a:lnTo>
                <a:lnTo>
                  <a:pt x="2803603" y="465165"/>
                </a:lnTo>
                <a:lnTo>
                  <a:pt x="2844810" y="443863"/>
                </a:lnTo>
                <a:lnTo>
                  <a:pt x="2888361" y="424459"/>
                </a:lnTo>
                <a:lnTo>
                  <a:pt x="2934255" y="406952"/>
                </a:lnTo>
                <a:lnTo>
                  <a:pt x="2982494" y="391342"/>
                </a:lnTo>
                <a:lnTo>
                  <a:pt x="3033077" y="377630"/>
                </a:lnTo>
                <a:lnTo>
                  <a:pt x="3086003" y="365815"/>
                </a:lnTo>
                <a:lnTo>
                  <a:pt x="3141272" y="355898"/>
                </a:lnTo>
                <a:lnTo>
                  <a:pt x="3198885" y="347878"/>
                </a:lnTo>
                <a:lnTo>
                  <a:pt x="3552915" y="347878"/>
                </a:lnTo>
                <a:lnTo>
                  <a:pt x="3552625" y="344169"/>
                </a:lnTo>
                <a:lnTo>
                  <a:pt x="2465905" y="344169"/>
                </a:lnTo>
                <a:lnTo>
                  <a:pt x="2463266" y="279355"/>
                </a:lnTo>
                <a:lnTo>
                  <a:pt x="2456171" y="222166"/>
                </a:lnTo>
                <a:lnTo>
                  <a:pt x="2444620" y="172601"/>
                </a:lnTo>
                <a:lnTo>
                  <a:pt x="2428612" y="130662"/>
                </a:lnTo>
                <a:lnTo>
                  <a:pt x="2408148" y="96348"/>
                </a:lnTo>
                <a:lnTo>
                  <a:pt x="2353851" y="50595"/>
                </a:lnTo>
                <a:lnTo>
                  <a:pt x="2320018" y="39156"/>
                </a:lnTo>
                <a:lnTo>
                  <a:pt x="2281729" y="35344"/>
                </a:lnTo>
                <a:close/>
              </a:path>
              <a:path w="3558540" h="2085975">
                <a:moveTo>
                  <a:pt x="3552915" y="347878"/>
                </a:moveTo>
                <a:lnTo>
                  <a:pt x="3198885" y="347878"/>
                </a:lnTo>
                <a:lnTo>
                  <a:pt x="3204473" y="504151"/>
                </a:lnTo>
                <a:lnTo>
                  <a:pt x="3206914" y="547874"/>
                </a:lnTo>
                <a:lnTo>
                  <a:pt x="3208656" y="584152"/>
                </a:lnTo>
                <a:lnTo>
                  <a:pt x="3209701" y="612986"/>
                </a:lnTo>
                <a:lnTo>
                  <a:pt x="3210049" y="634377"/>
                </a:lnTo>
                <a:lnTo>
                  <a:pt x="3214493" y="690653"/>
                </a:lnTo>
                <a:lnTo>
                  <a:pt x="3227825" y="736697"/>
                </a:lnTo>
                <a:lnTo>
                  <a:pt x="3250046" y="772509"/>
                </a:lnTo>
                <a:lnTo>
                  <a:pt x="3281155" y="798089"/>
                </a:lnTo>
                <a:lnTo>
                  <a:pt x="3321154" y="813437"/>
                </a:lnTo>
                <a:lnTo>
                  <a:pt x="3370043" y="818553"/>
                </a:lnTo>
                <a:lnTo>
                  <a:pt x="3416210" y="813806"/>
                </a:lnTo>
                <a:lnTo>
                  <a:pt x="3455847" y="799568"/>
                </a:lnTo>
                <a:lnTo>
                  <a:pt x="3488954" y="775838"/>
                </a:lnTo>
                <a:lnTo>
                  <a:pt x="3515530" y="742616"/>
                </a:lnTo>
                <a:lnTo>
                  <a:pt x="3535575" y="699903"/>
                </a:lnTo>
                <a:lnTo>
                  <a:pt x="3549090" y="647698"/>
                </a:lnTo>
                <a:lnTo>
                  <a:pt x="3556073" y="586003"/>
                </a:lnTo>
                <a:lnTo>
                  <a:pt x="3557473" y="536713"/>
                </a:lnTo>
                <a:lnTo>
                  <a:pt x="3557854" y="488364"/>
                </a:lnTo>
                <a:lnTo>
                  <a:pt x="3557940" y="455790"/>
                </a:lnTo>
                <a:lnTo>
                  <a:pt x="3556421" y="392764"/>
                </a:lnTo>
                <a:lnTo>
                  <a:pt x="3552915" y="347878"/>
                </a:lnTo>
                <a:close/>
              </a:path>
              <a:path w="3558540" h="2085975">
                <a:moveTo>
                  <a:pt x="3258423" y="0"/>
                </a:moveTo>
                <a:lnTo>
                  <a:pt x="3210294" y="1062"/>
                </a:lnTo>
                <a:lnTo>
                  <a:pt x="3162647" y="4248"/>
                </a:lnTo>
                <a:lnTo>
                  <a:pt x="3115483" y="9559"/>
                </a:lnTo>
                <a:lnTo>
                  <a:pt x="3068802" y="16995"/>
                </a:lnTo>
                <a:lnTo>
                  <a:pt x="3022602" y="26555"/>
                </a:lnTo>
                <a:lnTo>
                  <a:pt x="2976885" y="38240"/>
                </a:lnTo>
                <a:lnTo>
                  <a:pt x="2931650" y="52049"/>
                </a:lnTo>
                <a:lnTo>
                  <a:pt x="2886898" y="67982"/>
                </a:lnTo>
                <a:lnTo>
                  <a:pt x="2842628" y="86040"/>
                </a:lnTo>
                <a:lnTo>
                  <a:pt x="2798840" y="106223"/>
                </a:lnTo>
                <a:lnTo>
                  <a:pt x="2755535" y="128530"/>
                </a:lnTo>
                <a:lnTo>
                  <a:pt x="2712712" y="152962"/>
                </a:lnTo>
                <a:lnTo>
                  <a:pt x="2670372" y="179518"/>
                </a:lnTo>
                <a:lnTo>
                  <a:pt x="2628514" y="208199"/>
                </a:lnTo>
                <a:lnTo>
                  <a:pt x="2587138" y="239005"/>
                </a:lnTo>
                <a:lnTo>
                  <a:pt x="2546245" y="271935"/>
                </a:lnTo>
                <a:lnTo>
                  <a:pt x="2505833" y="306990"/>
                </a:lnTo>
                <a:lnTo>
                  <a:pt x="2465905" y="344169"/>
                </a:lnTo>
                <a:lnTo>
                  <a:pt x="3552625" y="344169"/>
                </a:lnTo>
                <a:lnTo>
                  <a:pt x="3544272" y="280835"/>
                </a:lnTo>
                <a:lnTo>
                  <a:pt x="3533640" y="231932"/>
                </a:lnTo>
                <a:lnTo>
                  <a:pt x="3519971" y="187738"/>
                </a:lnTo>
                <a:lnTo>
                  <a:pt x="3503264" y="148251"/>
                </a:lnTo>
                <a:lnTo>
                  <a:pt x="3483518" y="113474"/>
                </a:lnTo>
                <a:lnTo>
                  <a:pt x="3450703" y="72622"/>
                </a:lnTo>
                <a:lnTo>
                  <a:pt x="3411786" y="40848"/>
                </a:lnTo>
                <a:lnTo>
                  <a:pt x="3366767" y="18154"/>
                </a:lnTo>
                <a:lnTo>
                  <a:pt x="3315646" y="4538"/>
                </a:lnTo>
                <a:lnTo>
                  <a:pt x="32584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0753" y="4152225"/>
            <a:ext cx="5591175" cy="4074160"/>
          </a:xfrm>
          <a:custGeom>
            <a:avLst/>
            <a:gdLst/>
            <a:ahLst/>
            <a:cxnLst/>
            <a:rect l="l" t="t" r="r" b="b"/>
            <a:pathLst>
              <a:path w="5591175" h="4074159">
                <a:moveTo>
                  <a:pt x="210223" y="948778"/>
                </a:moveTo>
                <a:lnTo>
                  <a:pt x="160345" y="955639"/>
                </a:lnTo>
                <a:lnTo>
                  <a:pt x="116744" y="976218"/>
                </a:lnTo>
                <a:lnTo>
                  <a:pt x="79421" y="1010516"/>
                </a:lnTo>
                <a:lnTo>
                  <a:pt x="48374" y="1058532"/>
                </a:lnTo>
                <a:lnTo>
                  <a:pt x="30961" y="1096632"/>
                </a:lnTo>
                <a:lnTo>
                  <a:pt x="17416" y="1138007"/>
                </a:lnTo>
                <a:lnTo>
                  <a:pt x="7741" y="1182656"/>
                </a:lnTo>
                <a:lnTo>
                  <a:pt x="1935" y="1230578"/>
                </a:lnTo>
                <a:lnTo>
                  <a:pt x="0" y="1281772"/>
                </a:lnTo>
                <a:lnTo>
                  <a:pt x="27914" y="1659432"/>
                </a:lnTo>
                <a:lnTo>
                  <a:pt x="30816" y="1704403"/>
                </a:lnTo>
                <a:lnTo>
                  <a:pt x="33570" y="1750018"/>
                </a:lnTo>
                <a:lnTo>
                  <a:pt x="36174" y="1796278"/>
                </a:lnTo>
                <a:lnTo>
                  <a:pt x="38630" y="1843184"/>
                </a:lnTo>
                <a:lnTo>
                  <a:pt x="40936" y="1890734"/>
                </a:lnTo>
                <a:lnTo>
                  <a:pt x="43129" y="1939781"/>
                </a:lnTo>
                <a:lnTo>
                  <a:pt x="45103" y="1987769"/>
                </a:lnTo>
                <a:lnTo>
                  <a:pt x="46963" y="2037253"/>
                </a:lnTo>
                <a:lnTo>
                  <a:pt x="48674" y="2087383"/>
                </a:lnTo>
                <a:lnTo>
                  <a:pt x="50236" y="2138158"/>
                </a:lnTo>
                <a:lnTo>
                  <a:pt x="51649" y="2189578"/>
                </a:lnTo>
                <a:lnTo>
                  <a:pt x="52914" y="2241643"/>
                </a:lnTo>
                <a:lnTo>
                  <a:pt x="54030" y="2294354"/>
                </a:lnTo>
                <a:lnTo>
                  <a:pt x="54997" y="2347709"/>
                </a:lnTo>
                <a:lnTo>
                  <a:pt x="55816" y="2401709"/>
                </a:lnTo>
                <a:lnTo>
                  <a:pt x="55816" y="3143986"/>
                </a:lnTo>
                <a:lnTo>
                  <a:pt x="50241" y="3888130"/>
                </a:lnTo>
                <a:lnTo>
                  <a:pt x="53437" y="3927199"/>
                </a:lnTo>
                <a:lnTo>
                  <a:pt x="79012" y="3994174"/>
                </a:lnTo>
                <a:lnTo>
                  <a:pt x="128776" y="4044863"/>
                </a:lnTo>
                <a:lnTo>
                  <a:pt x="194354" y="4070904"/>
                </a:lnTo>
                <a:lnTo>
                  <a:pt x="232549" y="4074160"/>
                </a:lnTo>
                <a:lnTo>
                  <a:pt x="270744" y="4070904"/>
                </a:lnTo>
                <a:lnTo>
                  <a:pt x="336323" y="4044863"/>
                </a:lnTo>
                <a:lnTo>
                  <a:pt x="386086" y="3994174"/>
                </a:lnTo>
                <a:lnTo>
                  <a:pt x="411662" y="3927199"/>
                </a:lnTo>
                <a:lnTo>
                  <a:pt x="414858" y="3888130"/>
                </a:lnTo>
                <a:lnTo>
                  <a:pt x="418579" y="2998889"/>
                </a:lnTo>
                <a:lnTo>
                  <a:pt x="1148480" y="2998889"/>
                </a:lnTo>
                <a:lnTo>
                  <a:pt x="1213905" y="2968506"/>
                </a:lnTo>
                <a:lnTo>
                  <a:pt x="1255155" y="2944625"/>
                </a:lnTo>
                <a:lnTo>
                  <a:pt x="1294849" y="2917934"/>
                </a:lnTo>
                <a:lnTo>
                  <a:pt x="1332986" y="2888434"/>
                </a:lnTo>
                <a:lnTo>
                  <a:pt x="1369566" y="2856124"/>
                </a:lnTo>
                <a:lnTo>
                  <a:pt x="1404591" y="2821006"/>
                </a:lnTo>
                <a:lnTo>
                  <a:pt x="1438059" y="2783078"/>
                </a:lnTo>
                <a:lnTo>
                  <a:pt x="1467786" y="2745149"/>
                </a:lnTo>
                <a:lnTo>
                  <a:pt x="1495311" y="2705778"/>
                </a:lnTo>
                <a:lnTo>
                  <a:pt x="1508521" y="2684487"/>
                </a:lnTo>
                <a:lnTo>
                  <a:pt x="827862" y="2684487"/>
                </a:lnTo>
                <a:lnTo>
                  <a:pt x="777165" y="2683266"/>
                </a:lnTo>
                <a:lnTo>
                  <a:pt x="726470" y="2679603"/>
                </a:lnTo>
                <a:lnTo>
                  <a:pt x="675775" y="2673499"/>
                </a:lnTo>
                <a:lnTo>
                  <a:pt x="625081" y="2664952"/>
                </a:lnTo>
                <a:lnTo>
                  <a:pt x="574386" y="2653963"/>
                </a:lnTo>
                <a:lnTo>
                  <a:pt x="523692" y="2640532"/>
                </a:lnTo>
                <a:lnTo>
                  <a:pt x="472996" y="2624659"/>
                </a:lnTo>
                <a:lnTo>
                  <a:pt x="422300" y="2606344"/>
                </a:lnTo>
                <a:lnTo>
                  <a:pt x="422216" y="2551776"/>
                </a:lnTo>
                <a:lnTo>
                  <a:pt x="421966" y="2497504"/>
                </a:lnTo>
                <a:lnTo>
                  <a:pt x="421501" y="2439258"/>
                </a:lnTo>
                <a:lnTo>
                  <a:pt x="420907" y="2385897"/>
                </a:lnTo>
                <a:lnTo>
                  <a:pt x="420210" y="2336465"/>
                </a:lnTo>
                <a:lnTo>
                  <a:pt x="419290" y="2283378"/>
                </a:lnTo>
                <a:lnTo>
                  <a:pt x="418203" y="2230586"/>
                </a:lnTo>
                <a:lnTo>
                  <a:pt x="416931" y="2177482"/>
                </a:lnTo>
                <a:lnTo>
                  <a:pt x="415526" y="2125892"/>
                </a:lnTo>
                <a:lnTo>
                  <a:pt x="413936" y="2073988"/>
                </a:lnTo>
                <a:lnTo>
                  <a:pt x="412180" y="2022381"/>
                </a:lnTo>
                <a:lnTo>
                  <a:pt x="410255" y="1971070"/>
                </a:lnTo>
                <a:lnTo>
                  <a:pt x="408163" y="1920056"/>
                </a:lnTo>
                <a:lnTo>
                  <a:pt x="405904" y="1869337"/>
                </a:lnTo>
                <a:lnTo>
                  <a:pt x="403476" y="1818914"/>
                </a:lnTo>
                <a:lnTo>
                  <a:pt x="400882" y="1768788"/>
                </a:lnTo>
                <a:lnTo>
                  <a:pt x="398119" y="1718957"/>
                </a:lnTo>
                <a:lnTo>
                  <a:pt x="446901" y="1673691"/>
                </a:lnTo>
                <a:lnTo>
                  <a:pt x="492789" y="1633385"/>
                </a:lnTo>
                <a:lnTo>
                  <a:pt x="535784" y="1598039"/>
                </a:lnTo>
                <a:lnTo>
                  <a:pt x="575885" y="1567653"/>
                </a:lnTo>
                <a:lnTo>
                  <a:pt x="613093" y="1542228"/>
                </a:lnTo>
                <a:lnTo>
                  <a:pt x="647407" y="1521764"/>
                </a:lnTo>
                <a:lnTo>
                  <a:pt x="694228" y="1498458"/>
                </a:lnTo>
                <a:lnTo>
                  <a:pt x="742908" y="1479389"/>
                </a:lnTo>
                <a:lnTo>
                  <a:pt x="793446" y="1464557"/>
                </a:lnTo>
                <a:lnTo>
                  <a:pt x="845844" y="1453963"/>
                </a:lnTo>
                <a:lnTo>
                  <a:pt x="900102" y="1447607"/>
                </a:lnTo>
                <a:lnTo>
                  <a:pt x="956221" y="1445488"/>
                </a:lnTo>
                <a:lnTo>
                  <a:pt x="1530774" y="1445488"/>
                </a:lnTo>
                <a:lnTo>
                  <a:pt x="1514335" y="1411998"/>
                </a:lnTo>
                <a:lnTo>
                  <a:pt x="1488042" y="1365358"/>
                </a:lnTo>
                <a:lnTo>
                  <a:pt x="1459660" y="1322172"/>
                </a:lnTo>
                <a:lnTo>
                  <a:pt x="1437240" y="1292936"/>
                </a:lnTo>
                <a:lnTo>
                  <a:pt x="362775" y="1292936"/>
                </a:lnTo>
                <a:lnTo>
                  <a:pt x="364982" y="1268171"/>
                </a:lnTo>
                <a:lnTo>
                  <a:pt x="367888" y="1242244"/>
                </a:lnTo>
                <a:lnTo>
                  <a:pt x="371492" y="1215155"/>
                </a:lnTo>
                <a:lnTo>
                  <a:pt x="375793" y="1186903"/>
                </a:lnTo>
                <a:lnTo>
                  <a:pt x="378235" y="1166322"/>
                </a:lnTo>
                <a:lnTo>
                  <a:pt x="379982" y="1149230"/>
                </a:lnTo>
                <a:lnTo>
                  <a:pt x="381031" y="1135606"/>
                </a:lnTo>
                <a:lnTo>
                  <a:pt x="381381" y="1125512"/>
                </a:lnTo>
                <a:lnTo>
                  <a:pt x="378299" y="1089754"/>
                </a:lnTo>
                <a:lnTo>
                  <a:pt x="353648" y="1026969"/>
                </a:lnTo>
                <a:lnTo>
                  <a:pt x="305976" y="977550"/>
                </a:lnTo>
                <a:lnTo>
                  <a:pt x="245049" y="951974"/>
                </a:lnTo>
                <a:lnTo>
                  <a:pt x="210223" y="948778"/>
                </a:lnTo>
                <a:close/>
              </a:path>
              <a:path w="5591175" h="4074159">
                <a:moveTo>
                  <a:pt x="1148480" y="2998889"/>
                </a:moveTo>
                <a:lnTo>
                  <a:pt x="418579" y="2998889"/>
                </a:lnTo>
                <a:lnTo>
                  <a:pt x="473809" y="3012841"/>
                </a:lnTo>
                <a:lnTo>
                  <a:pt x="527876" y="3024933"/>
                </a:lnTo>
                <a:lnTo>
                  <a:pt x="580780" y="3035163"/>
                </a:lnTo>
                <a:lnTo>
                  <a:pt x="632521" y="3043534"/>
                </a:lnTo>
                <a:lnTo>
                  <a:pt x="683100" y="3050044"/>
                </a:lnTo>
                <a:lnTo>
                  <a:pt x="732516" y="3054694"/>
                </a:lnTo>
                <a:lnTo>
                  <a:pt x="780770" y="3057484"/>
                </a:lnTo>
                <a:lnTo>
                  <a:pt x="827862" y="3058414"/>
                </a:lnTo>
                <a:lnTo>
                  <a:pt x="881566" y="3057009"/>
                </a:lnTo>
                <a:lnTo>
                  <a:pt x="933714" y="3052794"/>
                </a:lnTo>
                <a:lnTo>
                  <a:pt x="984304" y="3045770"/>
                </a:lnTo>
                <a:lnTo>
                  <a:pt x="1033338" y="3035936"/>
                </a:lnTo>
                <a:lnTo>
                  <a:pt x="1080815" y="3023293"/>
                </a:lnTo>
                <a:lnTo>
                  <a:pt x="1126735" y="3007840"/>
                </a:lnTo>
                <a:lnTo>
                  <a:pt x="1148480" y="2998889"/>
                </a:lnTo>
                <a:close/>
              </a:path>
              <a:path w="5591175" h="4074159">
                <a:moveTo>
                  <a:pt x="1530774" y="1445488"/>
                </a:moveTo>
                <a:lnTo>
                  <a:pt x="956221" y="1445488"/>
                </a:lnTo>
                <a:lnTo>
                  <a:pt x="1002331" y="1448924"/>
                </a:lnTo>
                <a:lnTo>
                  <a:pt x="1044987" y="1459232"/>
                </a:lnTo>
                <a:lnTo>
                  <a:pt x="1084189" y="1476412"/>
                </a:lnTo>
                <a:lnTo>
                  <a:pt x="1119936" y="1500464"/>
                </a:lnTo>
                <a:lnTo>
                  <a:pt x="1152229" y="1531388"/>
                </a:lnTo>
                <a:lnTo>
                  <a:pt x="1181066" y="1569184"/>
                </a:lnTo>
                <a:lnTo>
                  <a:pt x="1206449" y="1613852"/>
                </a:lnTo>
                <a:lnTo>
                  <a:pt x="1222176" y="1649227"/>
                </a:lnTo>
                <a:lnTo>
                  <a:pt x="1236247" y="1688005"/>
                </a:lnTo>
                <a:lnTo>
                  <a:pt x="1248664" y="1730188"/>
                </a:lnTo>
                <a:lnTo>
                  <a:pt x="1259425" y="1775776"/>
                </a:lnTo>
                <a:lnTo>
                  <a:pt x="1268531" y="1824767"/>
                </a:lnTo>
                <a:lnTo>
                  <a:pt x="1275982" y="1877164"/>
                </a:lnTo>
                <a:lnTo>
                  <a:pt x="1281776" y="1932965"/>
                </a:lnTo>
                <a:lnTo>
                  <a:pt x="1285916" y="1992171"/>
                </a:lnTo>
                <a:lnTo>
                  <a:pt x="1288399" y="2054782"/>
                </a:lnTo>
                <a:lnTo>
                  <a:pt x="1289227" y="2120798"/>
                </a:lnTo>
                <a:lnTo>
                  <a:pt x="1287571" y="2179400"/>
                </a:lnTo>
                <a:lnTo>
                  <a:pt x="1282600" y="2235210"/>
                </a:lnTo>
                <a:lnTo>
                  <a:pt x="1274317" y="2288230"/>
                </a:lnTo>
                <a:lnTo>
                  <a:pt x="1262719" y="2338458"/>
                </a:lnTo>
                <a:lnTo>
                  <a:pt x="1247808" y="2385897"/>
                </a:lnTo>
                <a:lnTo>
                  <a:pt x="1229584" y="2430546"/>
                </a:lnTo>
                <a:lnTo>
                  <a:pt x="1208046" y="2472405"/>
                </a:lnTo>
                <a:lnTo>
                  <a:pt x="1183195" y="2511475"/>
                </a:lnTo>
                <a:lnTo>
                  <a:pt x="1150781" y="2552025"/>
                </a:lnTo>
                <a:lnTo>
                  <a:pt x="1114939" y="2587168"/>
                </a:lnTo>
                <a:lnTo>
                  <a:pt x="1075667" y="2616905"/>
                </a:lnTo>
                <a:lnTo>
                  <a:pt x="1032965" y="2641234"/>
                </a:lnTo>
                <a:lnTo>
                  <a:pt x="986834" y="2660158"/>
                </a:lnTo>
                <a:lnTo>
                  <a:pt x="937273" y="2673674"/>
                </a:lnTo>
                <a:lnTo>
                  <a:pt x="884282" y="2681784"/>
                </a:lnTo>
                <a:lnTo>
                  <a:pt x="827862" y="2684487"/>
                </a:lnTo>
                <a:lnTo>
                  <a:pt x="1508521" y="2684487"/>
                </a:lnTo>
                <a:lnTo>
                  <a:pt x="1543756" y="2622709"/>
                </a:lnTo>
                <a:lnTo>
                  <a:pt x="1564675" y="2579010"/>
                </a:lnTo>
                <a:lnTo>
                  <a:pt x="1583392" y="2533869"/>
                </a:lnTo>
                <a:lnTo>
                  <a:pt x="1599907" y="2487285"/>
                </a:lnTo>
                <a:lnTo>
                  <a:pt x="1614221" y="2439258"/>
                </a:lnTo>
                <a:lnTo>
                  <a:pt x="1626332" y="2389789"/>
                </a:lnTo>
                <a:lnTo>
                  <a:pt x="1636241" y="2338877"/>
                </a:lnTo>
                <a:lnTo>
                  <a:pt x="1643948" y="2286521"/>
                </a:lnTo>
                <a:lnTo>
                  <a:pt x="1649453" y="2232723"/>
                </a:lnTo>
                <a:lnTo>
                  <a:pt x="1652756" y="2177482"/>
                </a:lnTo>
                <a:lnTo>
                  <a:pt x="1653857" y="2120798"/>
                </a:lnTo>
                <a:lnTo>
                  <a:pt x="1653145" y="2058693"/>
                </a:lnTo>
                <a:lnTo>
                  <a:pt x="1651010" y="1998355"/>
                </a:lnTo>
                <a:lnTo>
                  <a:pt x="1647450" y="1939781"/>
                </a:lnTo>
                <a:lnTo>
                  <a:pt x="1642467" y="1882974"/>
                </a:lnTo>
                <a:lnTo>
                  <a:pt x="1636061" y="1827932"/>
                </a:lnTo>
                <a:lnTo>
                  <a:pt x="1628230" y="1774656"/>
                </a:lnTo>
                <a:lnTo>
                  <a:pt x="1618976" y="1723145"/>
                </a:lnTo>
                <a:lnTo>
                  <a:pt x="1608299" y="1673400"/>
                </a:lnTo>
                <a:lnTo>
                  <a:pt x="1596197" y="1625420"/>
                </a:lnTo>
                <a:lnTo>
                  <a:pt x="1582672" y="1579205"/>
                </a:lnTo>
                <a:lnTo>
                  <a:pt x="1567723" y="1534755"/>
                </a:lnTo>
                <a:lnTo>
                  <a:pt x="1551351" y="1492071"/>
                </a:lnTo>
                <a:lnTo>
                  <a:pt x="1533555" y="1451152"/>
                </a:lnTo>
                <a:lnTo>
                  <a:pt x="1530774" y="1445488"/>
                </a:lnTo>
                <a:close/>
              </a:path>
              <a:path w="5591175" h="4074159">
                <a:moveTo>
                  <a:pt x="956221" y="1073416"/>
                </a:moveTo>
                <a:lnTo>
                  <a:pt x="910595" y="1074941"/>
                </a:lnTo>
                <a:lnTo>
                  <a:pt x="864243" y="1079515"/>
                </a:lnTo>
                <a:lnTo>
                  <a:pt x="817167" y="1087139"/>
                </a:lnTo>
                <a:lnTo>
                  <a:pt x="769365" y="1097810"/>
                </a:lnTo>
                <a:lnTo>
                  <a:pt x="720839" y="1111528"/>
                </a:lnTo>
                <a:lnTo>
                  <a:pt x="671588" y="1128293"/>
                </a:lnTo>
                <a:lnTo>
                  <a:pt x="628840" y="1145094"/>
                </a:lnTo>
                <a:lnTo>
                  <a:pt x="585635" y="1164136"/>
                </a:lnTo>
                <a:lnTo>
                  <a:pt x="541974" y="1185418"/>
                </a:lnTo>
                <a:lnTo>
                  <a:pt x="497857" y="1208939"/>
                </a:lnTo>
                <a:lnTo>
                  <a:pt x="453284" y="1234699"/>
                </a:lnTo>
                <a:lnTo>
                  <a:pt x="408257" y="1262698"/>
                </a:lnTo>
                <a:lnTo>
                  <a:pt x="362775" y="1292936"/>
                </a:lnTo>
                <a:lnTo>
                  <a:pt x="1437240" y="1292936"/>
                </a:lnTo>
                <a:lnTo>
                  <a:pt x="1396635" y="1246164"/>
                </a:lnTo>
                <a:lnTo>
                  <a:pt x="1361990" y="1213342"/>
                </a:lnTo>
                <a:lnTo>
                  <a:pt x="1325257" y="1183975"/>
                </a:lnTo>
                <a:lnTo>
                  <a:pt x="1286436" y="1158063"/>
                </a:lnTo>
                <a:lnTo>
                  <a:pt x="1245528" y="1135606"/>
                </a:lnTo>
                <a:lnTo>
                  <a:pt x="1202530" y="1116604"/>
                </a:lnTo>
                <a:lnTo>
                  <a:pt x="1157445" y="1101056"/>
                </a:lnTo>
                <a:lnTo>
                  <a:pt x="1110272" y="1088964"/>
                </a:lnTo>
                <a:lnTo>
                  <a:pt x="1061010" y="1080326"/>
                </a:lnTo>
                <a:lnTo>
                  <a:pt x="1009659" y="1075144"/>
                </a:lnTo>
                <a:lnTo>
                  <a:pt x="956221" y="1073416"/>
                </a:lnTo>
                <a:close/>
              </a:path>
              <a:path w="5591175" h="4074159">
                <a:moveTo>
                  <a:pt x="3609100" y="2965399"/>
                </a:moveTo>
                <a:lnTo>
                  <a:pt x="3241243" y="2965399"/>
                </a:lnTo>
                <a:lnTo>
                  <a:pt x="3257160" y="3019399"/>
                </a:lnTo>
                <a:lnTo>
                  <a:pt x="3278868" y="3063586"/>
                </a:lnTo>
                <a:lnTo>
                  <a:pt x="3306356" y="3097947"/>
                </a:lnTo>
                <a:lnTo>
                  <a:pt x="3339634" y="3122494"/>
                </a:lnTo>
                <a:lnTo>
                  <a:pt x="3378699" y="3137222"/>
                </a:lnTo>
                <a:lnTo>
                  <a:pt x="3423551" y="3142132"/>
                </a:lnTo>
                <a:lnTo>
                  <a:pt x="3461111" y="3138934"/>
                </a:lnTo>
                <a:lnTo>
                  <a:pt x="3527157" y="3113350"/>
                </a:lnTo>
                <a:lnTo>
                  <a:pt x="3579249" y="3063582"/>
                </a:lnTo>
                <a:lnTo>
                  <a:pt x="3606222" y="2998011"/>
                </a:lnTo>
                <a:lnTo>
                  <a:pt x="3609100" y="2965399"/>
                </a:lnTo>
                <a:close/>
              </a:path>
              <a:path w="5591175" h="4074159">
                <a:moveTo>
                  <a:pt x="2251532" y="1010170"/>
                </a:moveTo>
                <a:lnTo>
                  <a:pt x="2204765" y="1014666"/>
                </a:lnTo>
                <a:lnTo>
                  <a:pt x="2164922" y="1028153"/>
                </a:lnTo>
                <a:lnTo>
                  <a:pt x="2132004" y="1050632"/>
                </a:lnTo>
                <a:lnTo>
                  <a:pt x="2106010" y="1082103"/>
                </a:lnTo>
                <a:lnTo>
                  <a:pt x="2086942" y="1122565"/>
                </a:lnTo>
                <a:lnTo>
                  <a:pt x="2074799" y="1172019"/>
                </a:lnTo>
                <a:lnTo>
                  <a:pt x="2065886" y="1225789"/>
                </a:lnTo>
                <a:lnTo>
                  <a:pt x="2057666" y="1279159"/>
                </a:lnTo>
                <a:lnTo>
                  <a:pt x="2050386" y="1330382"/>
                </a:lnTo>
                <a:lnTo>
                  <a:pt x="2043798" y="1381205"/>
                </a:lnTo>
                <a:lnTo>
                  <a:pt x="2037985" y="1431047"/>
                </a:lnTo>
                <a:lnTo>
                  <a:pt x="2032947" y="1479907"/>
                </a:lnTo>
                <a:lnTo>
                  <a:pt x="2028684" y="1527785"/>
                </a:lnTo>
                <a:lnTo>
                  <a:pt x="2025196" y="1574680"/>
                </a:lnTo>
                <a:lnTo>
                  <a:pt x="2022483" y="1620595"/>
                </a:lnTo>
                <a:lnTo>
                  <a:pt x="2020545" y="1665527"/>
                </a:lnTo>
                <a:lnTo>
                  <a:pt x="2019382" y="1709478"/>
                </a:lnTo>
                <a:lnTo>
                  <a:pt x="2018995" y="1752447"/>
                </a:lnTo>
                <a:lnTo>
                  <a:pt x="2019246" y="1798126"/>
                </a:lnTo>
                <a:lnTo>
                  <a:pt x="2019999" y="1844551"/>
                </a:lnTo>
                <a:lnTo>
                  <a:pt x="2021254" y="1891723"/>
                </a:lnTo>
                <a:lnTo>
                  <a:pt x="2023011" y="1939642"/>
                </a:lnTo>
                <a:lnTo>
                  <a:pt x="2025270" y="1988308"/>
                </a:lnTo>
                <a:lnTo>
                  <a:pt x="2028032" y="2037720"/>
                </a:lnTo>
                <a:lnTo>
                  <a:pt x="2031295" y="2087879"/>
                </a:lnTo>
                <a:lnTo>
                  <a:pt x="2035061" y="2138785"/>
                </a:lnTo>
                <a:lnTo>
                  <a:pt x="2039329" y="2190437"/>
                </a:lnTo>
                <a:lnTo>
                  <a:pt x="2044195" y="2243812"/>
                </a:lnTo>
                <a:lnTo>
                  <a:pt x="2049371" y="2295982"/>
                </a:lnTo>
                <a:lnTo>
                  <a:pt x="2055145" y="2349875"/>
                </a:lnTo>
                <a:lnTo>
                  <a:pt x="2061421" y="2404514"/>
                </a:lnTo>
                <a:lnTo>
                  <a:pt x="2068200" y="2459900"/>
                </a:lnTo>
                <a:lnTo>
                  <a:pt x="2075481" y="2516032"/>
                </a:lnTo>
                <a:lnTo>
                  <a:pt x="2083264" y="2572912"/>
                </a:lnTo>
                <a:lnTo>
                  <a:pt x="2091550" y="2630538"/>
                </a:lnTo>
                <a:lnTo>
                  <a:pt x="2102156" y="2686026"/>
                </a:lnTo>
                <a:lnTo>
                  <a:pt x="2117241" y="2738084"/>
                </a:lnTo>
                <a:lnTo>
                  <a:pt x="2136802" y="2786714"/>
                </a:lnTo>
                <a:lnTo>
                  <a:pt x="2160841" y="2831914"/>
                </a:lnTo>
                <a:lnTo>
                  <a:pt x="2189356" y="2873684"/>
                </a:lnTo>
                <a:lnTo>
                  <a:pt x="2222348" y="2912025"/>
                </a:lnTo>
                <a:lnTo>
                  <a:pt x="2259816" y="2946936"/>
                </a:lnTo>
                <a:lnTo>
                  <a:pt x="2301760" y="2978416"/>
                </a:lnTo>
                <a:lnTo>
                  <a:pt x="2343068" y="3003705"/>
                </a:lnTo>
                <a:lnTo>
                  <a:pt x="2386990" y="3025622"/>
                </a:lnTo>
                <a:lnTo>
                  <a:pt x="2433528" y="3044167"/>
                </a:lnTo>
                <a:lnTo>
                  <a:pt x="2482681" y="3059341"/>
                </a:lnTo>
                <a:lnTo>
                  <a:pt x="2534450" y="3071142"/>
                </a:lnTo>
                <a:lnTo>
                  <a:pt x="2588835" y="3079572"/>
                </a:lnTo>
                <a:lnTo>
                  <a:pt x="2645837" y="3084629"/>
                </a:lnTo>
                <a:lnTo>
                  <a:pt x="2705455" y="3086315"/>
                </a:lnTo>
                <a:lnTo>
                  <a:pt x="2760005" y="3085316"/>
                </a:lnTo>
                <a:lnTo>
                  <a:pt x="2813387" y="3082318"/>
                </a:lnTo>
                <a:lnTo>
                  <a:pt x="2865600" y="3077321"/>
                </a:lnTo>
                <a:lnTo>
                  <a:pt x="2916646" y="3070325"/>
                </a:lnTo>
                <a:lnTo>
                  <a:pt x="2966522" y="3061331"/>
                </a:lnTo>
                <a:lnTo>
                  <a:pt x="3015231" y="3050338"/>
                </a:lnTo>
                <a:lnTo>
                  <a:pt x="3062770" y="3037347"/>
                </a:lnTo>
                <a:lnTo>
                  <a:pt x="3109141" y="3022358"/>
                </a:lnTo>
                <a:lnTo>
                  <a:pt x="3154344" y="3005370"/>
                </a:lnTo>
                <a:lnTo>
                  <a:pt x="3198378" y="2986383"/>
                </a:lnTo>
                <a:lnTo>
                  <a:pt x="3241243" y="2965399"/>
                </a:lnTo>
                <a:lnTo>
                  <a:pt x="3609100" y="2965399"/>
                </a:lnTo>
                <a:lnTo>
                  <a:pt x="3609594" y="2959811"/>
                </a:lnTo>
                <a:lnTo>
                  <a:pt x="3609186" y="2936675"/>
                </a:lnTo>
                <a:lnTo>
                  <a:pt x="3607965" y="2908188"/>
                </a:lnTo>
                <a:lnTo>
                  <a:pt x="3605880" y="2873684"/>
                </a:lnTo>
                <a:lnTo>
                  <a:pt x="3600228" y="2795987"/>
                </a:lnTo>
                <a:lnTo>
                  <a:pt x="3598192" y="2762151"/>
                </a:lnTo>
                <a:lnTo>
                  <a:pt x="3596970" y="2733664"/>
                </a:lnTo>
                <a:lnTo>
                  <a:pt x="3596563" y="2710522"/>
                </a:lnTo>
                <a:lnTo>
                  <a:pt x="3596562" y="2708668"/>
                </a:lnTo>
                <a:lnTo>
                  <a:pt x="2705455" y="2708668"/>
                </a:lnTo>
                <a:lnTo>
                  <a:pt x="2647324" y="2704249"/>
                </a:lnTo>
                <a:lnTo>
                  <a:pt x="2588260" y="2690990"/>
                </a:lnTo>
                <a:lnTo>
                  <a:pt x="2528262" y="2669370"/>
                </a:lnTo>
                <a:lnTo>
                  <a:pt x="2467330" y="2639834"/>
                </a:lnTo>
                <a:lnTo>
                  <a:pt x="2456056" y="2599781"/>
                </a:lnTo>
                <a:lnTo>
                  <a:pt x="2445617" y="2556159"/>
                </a:lnTo>
                <a:lnTo>
                  <a:pt x="2436013" y="2508967"/>
                </a:lnTo>
                <a:lnTo>
                  <a:pt x="2427243" y="2458205"/>
                </a:lnTo>
                <a:lnTo>
                  <a:pt x="2419308" y="2403874"/>
                </a:lnTo>
                <a:lnTo>
                  <a:pt x="2412206" y="2345973"/>
                </a:lnTo>
                <a:lnTo>
                  <a:pt x="2405938" y="2284501"/>
                </a:lnTo>
                <a:lnTo>
                  <a:pt x="2402051" y="2239332"/>
                </a:lnTo>
                <a:lnTo>
                  <a:pt x="2398573" y="2192378"/>
                </a:lnTo>
                <a:lnTo>
                  <a:pt x="2395504" y="2143638"/>
                </a:lnTo>
                <a:lnTo>
                  <a:pt x="2392844" y="2093112"/>
                </a:lnTo>
                <a:lnTo>
                  <a:pt x="2390594" y="2040801"/>
                </a:lnTo>
                <a:lnTo>
                  <a:pt x="2388752" y="1986703"/>
                </a:lnTo>
                <a:lnTo>
                  <a:pt x="2387320" y="1930819"/>
                </a:lnTo>
                <a:lnTo>
                  <a:pt x="2386297" y="1873148"/>
                </a:lnTo>
                <a:lnTo>
                  <a:pt x="2385683" y="1813691"/>
                </a:lnTo>
                <a:lnTo>
                  <a:pt x="2385479" y="1752447"/>
                </a:lnTo>
                <a:lnTo>
                  <a:pt x="2386228" y="1717100"/>
                </a:lnTo>
                <a:lnTo>
                  <a:pt x="2388476" y="1676792"/>
                </a:lnTo>
                <a:lnTo>
                  <a:pt x="2392222" y="1631524"/>
                </a:lnTo>
                <a:lnTo>
                  <a:pt x="2397467" y="1581294"/>
                </a:lnTo>
                <a:lnTo>
                  <a:pt x="2404211" y="1526103"/>
                </a:lnTo>
                <a:lnTo>
                  <a:pt x="2422164" y="1394884"/>
                </a:lnTo>
                <a:lnTo>
                  <a:pt x="2429717" y="1332004"/>
                </a:lnTo>
                <a:lnTo>
                  <a:pt x="2435112" y="1277310"/>
                </a:lnTo>
                <a:lnTo>
                  <a:pt x="2438349" y="1230801"/>
                </a:lnTo>
                <a:lnTo>
                  <a:pt x="2439428" y="1192479"/>
                </a:lnTo>
                <a:lnTo>
                  <a:pt x="2436056" y="1154286"/>
                </a:lnTo>
                <a:lnTo>
                  <a:pt x="2409082" y="1088710"/>
                </a:lnTo>
                <a:lnTo>
                  <a:pt x="2356875" y="1038942"/>
                </a:lnTo>
                <a:lnTo>
                  <a:pt x="2289901" y="1013366"/>
                </a:lnTo>
                <a:lnTo>
                  <a:pt x="2251532" y="1010170"/>
                </a:lnTo>
                <a:close/>
              </a:path>
              <a:path w="5591175" h="4074159">
                <a:moveTo>
                  <a:pt x="3442157" y="1021334"/>
                </a:moveTo>
                <a:lnTo>
                  <a:pt x="3392704" y="1026088"/>
                </a:lnTo>
                <a:lnTo>
                  <a:pt x="3351001" y="1040350"/>
                </a:lnTo>
                <a:lnTo>
                  <a:pt x="3317049" y="1064120"/>
                </a:lnTo>
                <a:lnTo>
                  <a:pt x="3290848" y="1097398"/>
                </a:lnTo>
                <a:lnTo>
                  <a:pt x="3272399" y="1140184"/>
                </a:lnTo>
                <a:lnTo>
                  <a:pt x="3261702" y="1192479"/>
                </a:lnTo>
                <a:lnTo>
                  <a:pt x="3256834" y="1235278"/>
                </a:lnTo>
                <a:lnTo>
                  <a:pt x="3252327" y="1279159"/>
                </a:lnTo>
                <a:lnTo>
                  <a:pt x="3248180" y="1324121"/>
                </a:lnTo>
                <a:lnTo>
                  <a:pt x="3244393" y="1370165"/>
                </a:lnTo>
                <a:lnTo>
                  <a:pt x="3240967" y="1417291"/>
                </a:lnTo>
                <a:lnTo>
                  <a:pt x="3237901" y="1465499"/>
                </a:lnTo>
                <a:lnTo>
                  <a:pt x="3235196" y="1514789"/>
                </a:lnTo>
                <a:lnTo>
                  <a:pt x="3232851" y="1565161"/>
                </a:lnTo>
                <a:lnTo>
                  <a:pt x="3230868" y="1616614"/>
                </a:lnTo>
                <a:lnTo>
                  <a:pt x="3229244" y="1669150"/>
                </a:lnTo>
                <a:lnTo>
                  <a:pt x="3227982" y="1722768"/>
                </a:lnTo>
                <a:lnTo>
                  <a:pt x="3227080" y="1777468"/>
                </a:lnTo>
                <a:lnTo>
                  <a:pt x="3226539" y="1833250"/>
                </a:lnTo>
                <a:lnTo>
                  <a:pt x="3226412" y="1873148"/>
                </a:lnTo>
                <a:lnTo>
                  <a:pt x="3226375" y="1891723"/>
                </a:lnTo>
                <a:lnTo>
                  <a:pt x="3230079" y="2251024"/>
                </a:lnTo>
                <a:lnTo>
                  <a:pt x="3231934" y="2628671"/>
                </a:lnTo>
                <a:lnTo>
                  <a:pt x="3181768" y="2642554"/>
                </a:lnTo>
                <a:lnTo>
                  <a:pt x="3132063" y="2655115"/>
                </a:lnTo>
                <a:lnTo>
                  <a:pt x="3082818" y="2666354"/>
                </a:lnTo>
                <a:lnTo>
                  <a:pt x="3034034" y="2676271"/>
                </a:lnTo>
                <a:lnTo>
                  <a:pt x="2985711" y="2684866"/>
                </a:lnTo>
                <a:lnTo>
                  <a:pt x="2937849" y="2692138"/>
                </a:lnTo>
                <a:lnTo>
                  <a:pt x="2890447" y="2698089"/>
                </a:lnTo>
                <a:lnTo>
                  <a:pt x="2843507" y="2702717"/>
                </a:lnTo>
                <a:lnTo>
                  <a:pt x="2797028" y="2706023"/>
                </a:lnTo>
                <a:lnTo>
                  <a:pt x="2751011" y="2708007"/>
                </a:lnTo>
                <a:lnTo>
                  <a:pt x="2705455" y="2708668"/>
                </a:lnTo>
                <a:lnTo>
                  <a:pt x="3596562" y="2708668"/>
                </a:lnTo>
                <a:lnTo>
                  <a:pt x="3596449" y="2635180"/>
                </a:lnTo>
                <a:lnTo>
                  <a:pt x="3596228" y="2572912"/>
                </a:lnTo>
                <a:lnTo>
                  <a:pt x="3595843" y="2490772"/>
                </a:lnTo>
                <a:lnTo>
                  <a:pt x="3595146" y="2373572"/>
                </a:lnTo>
                <a:lnTo>
                  <a:pt x="3594244" y="2239332"/>
                </a:lnTo>
                <a:lnTo>
                  <a:pt x="3593892" y="2183117"/>
                </a:lnTo>
                <a:lnTo>
                  <a:pt x="3593571" y="2126607"/>
                </a:lnTo>
                <a:lnTo>
                  <a:pt x="3593309" y="2074284"/>
                </a:lnTo>
                <a:lnTo>
                  <a:pt x="3593105" y="2026147"/>
                </a:lnTo>
                <a:lnTo>
                  <a:pt x="3592862" y="1930819"/>
                </a:lnTo>
                <a:lnTo>
                  <a:pt x="3592842" y="1906854"/>
                </a:lnTo>
                <a:lnTo>
                  <a:pt x="3626332" y="1203642"/>
                </a:lnTo>
                <a:lnTo>
                  <a:pt x="3624586" y="1166206"/>
                </a:lnTo>
                <a:lnTo>
                  <a:pt x="3599473" y="1101093"/>
                </a:lnTo>
                <a:lnTo>
                  <a:pt x="3547500" y="1050630"/>
                </a:lnTo>
                <a:lnTo>
                  <a:pt x="3480526" y="1024589"/>
                </a:lnTo>
                <a:lnTo>
                  <a:pt x="3442157" y="1021334"/>
                </a:lnTo>
                <a:close/>
              </a:path>
              <a:path w="5591175" h="4074159">
                <a:moveTo>
                  <a:pt x="4362958" y="0"/>
                </a:moveTo>
                <a:lnTo>
                  <a:pt x="4314590" y="3796"/>
                </a:lnTo>
                <a:lnTo>
                  <a:pt x="4273664" y="15186"/>
                </a:lnTo>
                <a:lnTo>
                  <a:pt x="4240178" y="34170"/>
                </a:lnTo>
                <a:lnTo>
                  <a:pt x="4195531" y="94914"/>
                </a:lnTo>
                <a:lnTo>
                  <a:pt x="4184370" y="136676"/>
                </a:lnTo>
                <a:lnTo>
                  <a:pt x="4180649" y="186029"/>
                </a:lnTo>
                <a:lnTo>
                  <a:pt x="4180594" y="231752"/>
                </a:lnTo>
                <a:lnTo>
                  <a:pt x="4180429" y="278476"/>
                </a:lnTo>
                <a:lnTo>
                  <a:pt x="4180154" y="326201"/>
                </a:lnTo>
                <a:lnTo>
                  <a:pt x="4179768" y="374928"/>
                </a:lnTo>
                <a:lnTo>
                  <a:pt x="4179273" y="424656"/>
                </a:lnTo>
                <a:lnTo>
                  <a:pt x="4178667" y="475387"/>
                </a:lnTo>
                <a:lnTo>
                  <a:pt x="4177952" y="527118"/>
                </a:lnTo>
                <a:lnTo>
                  <a:pt x="4177126" y="579852"/>
                </a:lnTo>
                <a:lnTo>
                  <a:pt x="4176189" y="633587"/>
                </a:lnTo>
                <a:lnTo>
                  <a:pt x="4175142" y="688324"/>
                </a:lnTo>
                <a:lnTo>
                  <a:pt x="4173985" y="744062"/>
                </a:lnTo>
                <a:lnTo>
                  <a:pt x="4172718" y="800803"/>
                </a:lnTo>
                <a:lnTo>
                  <a:pt x="4169965" y="916287"/>
                </a:lnTo>
                <a:lnTo>
                  <a:pt x="4168700" y="973028"/>
                </a:lnTo>
                <a:lnTo>
                  <a:pt x="4167544" y="1028768"/>
                </a:lnTo>
                <a:lnTo>
                  <a:pt x="4166499" y="1083505"/>
                </a:lnTo>
                <a:lnTo>
                  <a:pt x="4165564" y="1137242"/>
                </a:lnTo>
                <a:lnTo>
                  <a:pt x="4164739" y="1189976"/>
                </a:lnTo>
                <a:lnTo>
                  <a:pt x="4164024" y="1241708"/>
                </a:lnTo>
                <a:lnTo>
                  <a:pt x="4163419" y="1292439"/>
                </a:lnTo>
                <a:lnTo>
                  <a:pt x="4162924" y="1342168"/>
                </a:lnTo>
                <a:lnTo>
                  <a:pt x="4162539" y="1390894"/>
                </a:lnTo>
                <a:lnTo>
                  <a:pt x="4162264" y="1438618"/>
                </a:lnTo>
                <a:lnTo>
                  <a:pt x="4162099" y="1485341"/>
                </a:lnTo>
                <a:lnTo>
                  <a:pt x="4162044" y="1531061"/>
                </a:lnTo>
                <a:lnTo>
                  <a:pt x="4161922" y="1567031"/>
                </a:lnTo>
                <a:lnTo>
                  <a:pt x="4161559" y="1605676"/>
                </a:lnTo>
                <a:lnTo>
                  <a:pt x="4160954" y="1646995"/>
                </a:lnTo>
                <a:lnTo>
                  <a:pt x="4160106" y="1690990"/>
                </a:lnTo>
                <a:lnTo>
                  <a:pt x="4159016" y="1737659"/>
                </a:lnTo>
                <a:lnTo>
                  <a:pt x="4157684" y="1787002"/>
                </a:lnTo>
                <a:lnTo>
                  <a:pt x="4156109" y="1839020"/>
                </a:lnTo>
                <a:lnTo>
                  <a:pt x="4154292" y="1893713"/>
                </a:lnTo>
                <a:lnTo>
                  <a:pt x="4152233" y="1951081"/>
                </a:lnTo>
                <a:lnTo>
                  <a:pt x="4149931" y="2011123"/>
                </a:lnTo>
                <a:lnTo>
                  <a:pt x="4147387" y="2073840"/>
                </a:lnTo>
                <a:lnTo>
                  <a:pt x="4144600" y="2139231"/>
                </a:lnTo>
                <a:lnTo>
                  <a:pt x="4138545" y="2275367"/>
                </a:lnTo>
                <a:lnTo>
                  <a:pt x="4135760" y="2340760"/>
                </a:lnTo>
                <a:lnTo>
                  <a:pt x="4133218" y="2403479"/>
                </a:lnTo>
                <a:lnTo>
                  <a:pt x="4130918" y="2463523"/>
                </a:lnTo>
                <a:lnTo>
                  <a:pt x="4128859" y="2520891"/>
                </a:lnTo>
                <a:lnTo>
                  <a:pt x="4127044" y="2575584"/>
                </a:lnTo>
                <a:lnTo>
                  <a:pt x="4125470" y="2627603"/>
                </a:lnTo>
                <a:lnTo>
                  <a:pt x="4124138" y="2676946"/>
                </a:lnTo>
                <a:lnTo>
                  <a:pt x="4123048" y="2723614"/>
                </a:lnTo>
                <a:lnTo>
                  <a:pt x="4122201" y="2767607"/>
                </a:lnTo>
                <a:lnTo>
                  <a:pt x="4121596" y="2808924"/>
                </a:lnTo>
                <a:lnTo>
                  <a:pt x="4121232" y="2847567"/>
                </a:lnTo>
                <a:lnTo>
                  <a:pt x="4121111" y="2883535"/>
                </a:lnTo>
                <a:lnTo>
                  <a:pt x="4124832" y="2933879"/>
                </a:lnTo>
                <a:lnTo>
                  <a:pt x="4135994" y="2976478"/>
                </a:lnTo>
                <a:lnTo>
                  <a:pt x="4154598" y="3011333"/>
                </a:lnTo>
                <a:lnTo>
                  <a:pt x="4214131" y="3057806"/>
                </a:lnTo>
                <a:lnTo>
                  <a:pt x="4255060" y="3069425"/>
                </a:lnTo>
                <a:lnTo>
                  <a:pt x="4303433" y="3073298"/>
                </a:lnTo>
                <a:lnTo>
                  <a:pt x="4353969" y="3068130"/>
                </a:lnTo>
                <a:lnTo>
                  <a:pt x="4396446" y="3052627"/>
                </a:lnTo>
                <a:lnTo>
                  <a:pt x="4430863" y="3026787"/>
                </a:lnTo>
                <a:lnTo>
                  <a:pt x="4457218" y="2990612"/>
                </a:lnTo>
                <a:lnTo>
                  <a:pt x="4475511" y="2944102"/>
                </a:lnTo>
                <a:lnTo>
                  <a:pt x="4485741" y="2887256"/>
                </a:lnTo>
                <a:lnTo>
                  <a:pt x="4488864" y="2825705"/>
                </a:lnTo>
                <a:lnTo>
                  <a:pt x="4491620" y="2767553"/>
                </a:lnTo>
                <a:lnTo>
                  <a:pt x="4494008" y="2712800"/>
                </a:lnTo>
                <a:lnTo>
                  <a:pt x="4496030" y="2661446"/>
                </a:lnTo>
                <a:lnTo>
                  <a:pt x="4497684" y="2613491"/>
                </a:lnTo>
                <a:lnTo>
                  <a:pt x="4498971" y="2568934"/>
                </a:lnTo>
                <a:lnTo>
                  <a:pt x="4499890" y="2527777"/>
                </a:lnTo>
                <a:lnTo>
                  <a:pt x="4500626" y="2455659"/>
                </a:lnTo>
                <a:lnTo>
                  <a:pt x="4528527" y="1531061"/>
                </a:lnTo>
                <a:lnTo>
                  <a:pt x="4528582" y="1485341"/>
                </a:lnTo>
                <a:lnTo>
                  <a:pt x="4528747" y="1438618"/>
                </a:lnTo>
                <a:lnTo>
                  <a:pt x="4529023" y="1390894"/>
                </a:lnTo>
                <a:lnTo>
                  <a:pt x="4529408" y="1342168"/>
                </a:lnTo>
                <a:lnTo>
                  <a:pt x="4529903" y="1292439"/>
                </a:lnTo>
                <a:lnTo>
                  <a:pt x="4530509" y="1241708"/>
                </a:lnTo>
                <a:lnTo>
                  <a:pt x="4531225" y="1189976"/>
                </a:lnTo>
                <a:lnTo>
                  <a:pt x="4532051" y="1137242"/>
                </a:lnTo>
                <a:lnTo>
                  <a:pt x="4532987" y="1083505"/>
                </a:lnTo>
                <a:lnTo>
                  <a:pt x="4534034" y="1028768"/>
                </a:lnTo>
                <a:lnTo>
                  <a:pt x="4535191" y="973028"/>
                </a:lnTo>
                <a:lnTo>
                  <a:pt x="4536459" y="916287"/>
                </a:lnTo>
                <a:lnTo>
                  <a:pt x="4539212" y="800803"/>
                </a:lnTo>
                <a:lnTo>
                  <a:pt x="4540477" y="744062"/>
                </a:lnTo>
                <a:lnTo>
                  <a:pt x="4541632" y="688324"/>
                </a:lnTo>
                <a:lnTo>
                  <a:pt x="4542677" y="633587"/>
                </a:lnTo>
                <a:lnTo>
                  <a:pt x="4543612" y="579852"/>
                </a:lnTo>
                <a:lnTo>
                  <a:pt x="4544437" y="527118"/>
                </a:lnTo>
                <a:lnTo>
                  <a:pt x="4545153" y="475387"/>
                </a:lnTo>
                <a:lnTo>
                  <a:pt x="4545758" y="424656"/>
                </a:lnTo>
                <a:lnTo>
                  <a:pt x="4546253" y="374928"/>
                </a:lnTo>
                <a:lnTo>
                  <a:pt x="4546638" y="326201"/>
                </a:lnTo>
                <a:lnTo>
                  <a:pt x="4546913" y="278476"/>
                </a:lnTo>
                <a:lnTo>
                  <a:pt x="4547078" y="231752"/>
                </a:lnTo>
                <a:lnTo>
                  <a:pt x="4547133" y="186029"/>
                </a:lnTo>
                <a:lnTo>
                  <a:pt x="4543374" y="136676"/>
                </a:lnTo>
                <a:lnTo>
                  <a:pt x="4532098" y="94914"/>
                </a:lnTo>
                <a:lnTo>
                  <a:pt x="4513305" y="60746"/>
                </a:lnTo>
                <a:lnTo>
                  <a:pt x="4453166" y="15186"/>
                </a:lnTo>
                <a:lnTo>
                  <a:pt x="4411820" y="3796"/>
                </a:lnTo>
                <a:lnTo>
                  <a:pt x="4362958" y="0"/>
                </a:lnTo>
                <a:close/>
              </a:path>
              <a:path w="5591175" h="4074159">
                <a:moveTo>
                  <a:pt x="5406898" y="0"/>
                </a:moveTo>
                <a:lnTo>
                  <a:pt x="5358530" y="3796"/>
                </a:lnTo>
                <a:lnTo>
                  <a:pt x="5317604" y="15186"/>
                </a:lnTo>
                <a:lnTo>
                  <a:pt x="5284118" y="34170"/>
                </a:lnTo>
                <a:lnTo>
                  <a:pt x="5239471" y="94914"/>
                </a:lnTo>
                <a:lnTo>
                  <a:pt x="5228310" y="136676"/>
                </a:lnTo>
                <a:lnTo>
                  <a:pt x="5224589" y="186029"/>
                </a:lnTo>
                <a:lnTo>
                  <a:pt x="5224534" y="231752"/>
                </a:lnTo>
                <a:lnTo>
                  <a:pt x="5224368" y="278476"/>
                </a:lnTo>
                <a:lnTo>
                  <a:pt x="5224092" y="326201"/>
                </a:lnTo>
                <a:lnTo>
                  <a:pt x="5223706" y="374928"/>
                </a:lnTo>
                <a:lnTo>
                  <a:pt x="5223210" y="424656"/>
                </a:lnTo>
                <a:lnTo>
                  <a:pt x="5222603" y="475387"/>
                </a:lnTo>
                <a:lnTo>
                  <a:pt x="5221887" y="527118"/>
                </a:lnTo>
                <a:lnTo>
                  <a:pt x="5221060" y="579852"/>
                </a:lnTo>
                <a:lnTo>
                  <a:pt x="5220123" y="633587"/>
                </a:lnTo>
                <a:lnTo>
                  <a:pt x="5219077" y="688324"/>
                </a:lnTo>
                <a:lnTo>
                  <a:pt x="5217921" y="744062"/>
                </a:lnTo>
                <a:lnTo>
                  <a:pt x="5216655" y="800803"/>
                </a:lnTo>
                <a:lnTo>
                  <a:pt x="5213905" y="916287"/>
                </a:lnTo>
                <a:lnTo>
                  <a:pt x="5212640" y="973028"/>
                </a:lnTo>
                <a:lnTo>
                  <a:pt x="5211484" y="1028768"/>
                </a:lnTo>
                <a:lnTo>
                  <a:pt x="5210439" y="1083505"/>
                </a:lnTo>
                <a:lnTo>
                  <a:pt x="5209504" y="1137242"/>
                </a:lnTo>
                <a:lnTo>
                  <a:pt x="5208679" y="1189976"/>
                </a:lnTo>
                <a:lnTo>
                  <a:pt x="5207964" y="1241708"/>
                </a:lnTo>
                <a:lnTo>
                  <a:pt x="5207359" y="1292439"/>
                </a:lnTo>
                <a:lnTo>
                  <a:pt x="5206864" y="1342168"/>
                </a:lnTo>
                <a:lnTo>
                  <a:pt x="5206479" y="1390894"/>
                </a:lnTo>
                <a:lnTo>
                  <a:pt x="5206204" y="1438618"/>
                </a:lnTo>
                <a:lnTo>
                  <a:pt x="5206039" y="1485341"/>
                </a:lnTo>
                <a:lnTo>
                  <a:pt x="5205984" y="1531061"/>
                </a:lnTo>
                <a:lnTo>
                  <a:pt x="5205862" y="1567031"/>
                </a:lnTo>
                <a:lnTo>
                  <a:pt x="5205499" y="1605676"/>
                </a:lnTo>
                <a:lnTo>
                  <a:pt x="5204894" y="1646995"/>
                </a:lnTo>
                <a:lnTo>
                  <a:pt x="5204046" y="1690990"/>
                </a:lnTo>
                <a:lnTo>
                  <a:pt x="5202956" y="1737659"/>
                </a:lnTo>
                <a:lnTo>
                  <a:pt x="5201624" y="1787002"/>
                </a:lnTo>
                <a:lnTo>
                  <a:pt x="5200049" y="1839020"/>
                </a:lnTo>
                <a:lnTo>
                  <a:pt x="5198232" y="1893713"/>
                </a:lnTo>
                <a:lnTo>
                  <a:pt x="5196173" y="1951081"/>
                </a:lnTo>
                <a:lnTo>
                  <a:pt x="5193871" y="2011123"/>
                </a:lnTo>
                <a:lnTo>
                  <a:pt x="5191327" y="2073840"/>
                </a:lnTo>
                <a:lnTo>
                  <a:pt x="5188540" y="2139231"/>
                </a:lnTo>
                <a:lnTo>
                  <a:pt x="5182485" y="2275367"/>
                </a:lnTo>
                <a:lnTo>
                  <a:pt x="5179700" y="2340760"/>
                </a:lnTo>
                <a:lnTo>
                  <a:pt x="5177158" y="2403479"/>
                </a:lnTo>
                <a:lnTo>
                  <a:pt x="5174858" y="2463523"/>
                </a:lnTo>
                <a:lnTo>
                  <a:pt x="5172799" y="2520891"/>
                </a:lnTo>
                <a:lnTo>
                  <a:pt x="5170984" y="2575584"/>
                </a:lnTo>
                <a:lnTo>
                  <a:pt x="5169410" y="2627603"/>
                </a:lnTo>
                <a:lnTo>
                  <a:pt x="5168078" y="2676946"/>
                </a:lnTo>
                <a:lnTo>
                  <a:pt x="5166988" y="2723614"/>
                </a:lnTo>
                <a:lnTo>
                  <a:pt x="5166141" y="2767607"/>
                </a:lnTo>
                <a:lnTo>
                  <a:pt x="5165536" y="2808924"/>
                </a:lnTo>
                <a:lnTo>
                  <a:pt x="5165172" y="2847567"/>
                </a:lnTo>
                <a:lnTo>
                  <a:pt x="5165051" y="2883535"/>
                </a:lnTo>
                <a:lnTo>
                  <a:pt x="5168772" y="2933879"/>
                </a:lnTo>
                <a:lnTo>
                  <a:pt x="5179934" y="2976478"/>
                </a:lnTo>
                <a:lnTo>
                  <a:pt x="5198538" y="3011333"/>
                </a:lnTo>
                <a:lnTo>
                  <a:pt x="5258071" y="3057806"/>
                </a:lnTo>
                <a:lnTo>
                  <a:pt x="5299000" y="3069425"/>
                </a:lnTo>
                <a:lnTo>
                  <a:pt x="5347373" y="3073298"/>
                </a:lnTo>
                <a:lnTo>
                  <a:pt x="5397908" y="3068130"/>
                </a:lnTo>
                <a:lnTo>
                  <a:pt x="5440383" y="3052627"/>
                </a:lnTo>
                <a:lnTo>
                  <a:pt x="5474798" y="3026787"/>
                </a:lnTo>
                <a:lnTo>
                  <a:pt x="5501153" y="2990612"/>
                </a:lnTo>
                <a:lnTo>
                  <a:pt x="5519447" y="2944102"/>
                </a:lnTo>
                <a:lnTo>
                  <a:pt x="5529681" y="2887256"/>
                </a:lnTo>
                <a:lnTo>
                  <a:pt x="5532804" y="2825705"/>
                </a:lnTo>
                <a:lnTo>
                  <a:pt x="5535560" y="2767553"/>
                </a:lnTo>
                <a:lnTo>
                  <a:pt x="5537948" y="2712800"/>
                </a:lnTo>
                <a:lnTo>
                  <a:pt x="5539970" y="2661446"/>
                </a:lnTo>
                <a:lnTo>
                  <a:pt x="5541624" y="2613491"/>
                </a:lnTo>
                <a:lnTo>
                  <a:pt x="5542911" y="2568934"/>
                </a:lnTo>
                <a:lnTo>
                  <a:pt x="5543830" y="2527777"/>
                </a:lnTo>
                <a:lnTo>
                  <a:pt x="5544566" y="2455659"/>
                </a:lnTo>
                <a:lnTo>
                  <a:pt x="5572467" y="1531061"/>
                </a:lnTo>
                <a:lnTo>
                  <a:pt x="5572522" y="1485341"/>
                </a:lnTo>
                <a:lnTo>
                  <a:pt x="5572687" y="1438618"/>
                </a:lnTo>
                <a:lnTo>
                  <a:pt x="5572963" y="1390894"/>
                </a:lnTo>
                <a:lnTo>
                  <a:pt x="5573348" y="1342168"/>
                </a:lnTo>
                <a:lnTo>
                  <a:pt x="5573843" y="1292439"/>
                </a:lnTo>
                <a:lnTo>
                  <a:pt x="5574449" y="1241708"/>
                </a:lnTo>
                <a:lnTo>
                  <a:pt x="5575165" y="1189976"/>
                </a:lnTo>
                <a:lnTo>
                  <a:pt x="5575991" y="1137242"/>
                </a:lnTo>
                <a:lnTo>
                  <a:pt x="5576927" y="1083505"/>
                </a:lnTo>
                <a:lnTo>
                  <a:pt x="5577974" y="1028768"/>
                </a:lnTo>
                <a:lnTo>
                  <a:pt x="5579131" y="973028"/>
                </a:lnTo>
                <a:lnTo>
                  <a:pt x="5580399" y="916287"/>
                </a:lnTo>
                <a:lnTo>
                  <a:pt x="5583152" y="800803"/>
                </a:lnTo>
                <a:lnTo>
                  <a:pt x="5584417" y="744062"/>
                </a:lnTo>
                <a:lnTo>
                  <a:pt x="5585572" y="688324"/>
                </a:lnTo>
                <a:lnTo>
                  <a:pt x="5586617" y="633587"/>
                </a:lnTo>
                <a:lnTo>
                  <a:pt x="5587552" y="579852"/>
                </a:lnTo>
                <a:lnTo>
                  <a:pt x="5588377" y="527118"/>
                </a:lnTo>
                <a:lnTo>
                  <a:pt x="5589093" y="475387"/>
                </a:lnTo>
                <a:lnTo>
                  <a:pt x="5589698" y="424656"/>
                </a:lnTo>
                <a:lnTo>
                  <a:pt x="5590193" y="374928"/>
                </a:lnTo>
                <a:lnTo>
                  <a:pt x="5590578" y="326201"/>
                </a:lnTo>
                <a:lnTo>
                  <a:pt x="5590853" y="278476"/>
                </a:lnTo>
                <a:lnTo>
                  <a:pt x="5591018" y="231752"/>
                </a:lnTo>
                <a:lnTo>
                  <a:pt x="5591073" y="186029"/>
                </a:lnTo>
                <a:lnTo>
                  <a:pt x="5587314" y="136676"/>
                </a:lnTo>
                <a:lnTo>
                  <a:pt x="5576038" y="94914"/>
                </a:lnTo>
                <a:lnTo>
                  <a:pt x="5557245" y="60746"/>
                </a:lnTo>
                <a:lnTo>
                  <a:pt x="5497106" y="15186"/>
                </a:lnTo>
                <a:lnTo>
                  <a:pt x="5455760" y="3796"/>
                </a:lnTo>
                <a:lnTo>
                  <a:pt x="54068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98253" y="5184711"/>
            <a:ext cx="5544185" cy="2085975"/>
          </a:xfrm>
          <a:custGeom>
            <a:avLst/>
            <a:gdLst/>
            <a:ahLst/>
            <a:cxnLst/>
            <a:rect l="l" t="t" r="r" b="b"/>
            <a:pathLst>
              <a:path w="5544184" h="2085975">
                <a:moveTo>
                  <a:pt x="173012" y="35356"/>
                </a:moveTo>
                <a:lnTo>
                  <a:pt x="122988" y="40575"/>
                </a:lnTo>
                <a:lnTo>
                  <a:pt x="82062" y="56232"/>
                </a:lnTo>
                <a:lnTo>
                  <a:pt x="50231" y="82327"/>
                </a:lnTo>
                <a:lnTo>
                  <a:pt x="27496" y="118862"/>
                </a:lnTo>
                <a:lnTo>
                  <a:pt x="13855" y="165837"/>
                </a:lnTo>
                <a:lnTo>
                  <a:pt x="9309" y="223253"/>
                </a:lnTo>
                <a:lnTo>
                  <a:pt x="9016" y="257781"/>
                </a:lnTo>
                <a:lnTo>
                  <a:pt x="8140" y="299985"/>
                </a:lnTo>
                <a:lnTo>
                  <a:pt x="6683" y="349863"/>
                </a:lnTo>
                <a:lnTo>
                  <a:pt x="2609" y="465165"/>
                </a:lnTo>
                <a:lnTo>
                  <a:pt x="1162" y="514857"/>
                </a:lnTo>
                <a:lnTo>
                  <a:pt x="290" y="557063"/>
                </a:lnTo>
                <a:lnTo>
                  <a:pt x="62" y="584155"/>
                </a:lnTo>
                <a:lnTo>
                  <a:pt x="0" y="1897557"/>
                </a:lnTo>
                <a:lnTo>
                  <a:pt x="4547" y="1954973"/>
                </a:lnTo>
                <a:lnTo>
                  <a:pt x="18190" y="2001948"/>
                </a:lnTo>
                <a:lnTo>
                  <a:pt x="40928" y="2038483"/>
                </a:lnTo>
                <a:lnTo>
                  <a:pt x="72762" y="2064578"/>
                </a:lnTo>
                <a:lnTo>
                  <a:pt x="113691" y="2080235"/>
                </a:lnTo>
                <a:lnTo>
                  <a:pt x="163715" y="2085454"/>
                </a:lnTo>
                <a:lnTo>
                  <a:pt x="212578" y="2081620"/>
                </a:lnTo>
                <a:lnTo>
                  <a:pt x="253924" y="2070117"/>
                </a:lnTo>
                <a:lnTo>
                  <a:pt x="287752" y="2050945"/>
                </a:lnTo>
                <a:lnTo>
                  <a:pt x="332856" y="1989592"/>
                </a:lnTo>
                <a:lnTo>
                  <a:pt x="344132" y="1947410"/>
                </a:lnTo>
                <a:lnTo>
                  <a:pt x="347891" y="1897557"/>
                </a:lnTo>
                <a:lnTo>
                  <a:pt x="344170" y="878090"/>
                </a:lnTo>
                <a:lnTo>
                  <a:pt x="369247" y="825449"/>
                </a:lnTo>
                <a:lnTo>
                  <a:pt x="395704" y="775840"/>
                </a:lnTo>
                <a:lnTo>
                  <a:pt x="423539" y="729263"/>
                </a:lnTo>
                <a:lnTo>
                  <a:pt x="452753" y="685717"/>
                </a:lnTo>
                <a:lnTo>
                  <a:pt x="483345" y="645203"/>
                </a:lnTo>
                <a:lnTo>
                  <a:pt x="515316" y="607720"/>
                </a:lnTo>
                <a:lnTo>
                  <a:pt x="548664" y="573269"/>
                </a:lnTo>
                <a:lnTo>
                  <a:pt x="583390" y="541849"/>
                </a:lnTo>
                <a:lnTo>
                  <a:pt x="619493" y="513460"/>
                </a:lnTo>
                <a:lnTo>
                  <a:pt x="656014" y="488364"/>
                </a:lnTo>
                <a:lnTo>
                  <a:pt x="694878" y="465165"/>
                </a:lnTo>
                <a:lnTo>
                  <a:pt x="736085" y="443864"/>
                </a:lnTo>
                <a:lnTo>
                  <a:pt x="779636" y="424460"/>
                </a:lnTo>
                <a:lnTo>
                  <a:pt x="825531" y="406954"/>
                </a:lnTo>
                <a:lnTo>
                  <a:pt x="873770" y="391345"/>
                </a:lnTo>
                <a:lnTo>
                  <a:pt x="924353" y="377635"/>
                </a:lnTo>
                <a:lnTo>
                  <a:pt x="977280" y="365822"/>
                </a:lnTo>
                <a:lnTo>
                  <a:pt x="1032552" y="355907"/>
                </a:lnTo>
                <a:lnTo>
                  <a:pt x="1090168" y="347891"/>
                </a:lnTo>
                <a:lnTo>
                  <a:pt x="1444185" y="347891"/>
                </a:lnTo>
                <a:lnTo>
                  <a:pt x="1443894" y="344169"/>
                </a:lnTo>
                <a:lnTo>
                  <a:pt x="357187" y="344169"/>
                </a:lnTo>
                <a:lnTo>
                  <a:pt x="354544" y="279356"/>
                </a:lnTo>
                <a:lnTo>
                  <a:pt x="347447" y="222168"/>
                </a:lnTo>
                <a:lnTo>
                  <a:pt x="335893" y="172605"/>
                </a:lnTo>
                <a:lnTo>
                  <a:pt x="319885" y="130667"/>
                </a:lnTo>
                <a:lnTo>
                  <a:pt x="299421" y="96355"/>
                </a:lnTo>
                <a:lnTo>
                  <a:pt x="245127" y="50606"/>
                </a:lnTo>
                <a:lnTo>
                  <a:pt x="211297" y="39169"/>
                </a:lnTo>
                <a:lnTo>
                  <a:pt x="173012" y="35356"/>
                </a:lnTo>
                <a:close/>
              </a:path>
              <a:path w="5544184" h="2085975">
                <a:moveTo>
                  <a:pt x="1444185" y="347891"/>
                </a:moveTo>
                <a:lnTo>
                  <a:pt x="1090168" y="347891"/>
                </a:lnTo>
                <a:lnTo>
                  <a:pt x="1095743" y="504164"/>
                </a:lnTo>
                <a:lnTo>
                  <a:pt x="1098186" y="547879"/>
                </a:lnTo>
                <a:lnTo>
                  <a:pt x="1099932" y="584155"/>
                </a:lnTo>
                <a:lnTo>
                  <a:pt x="1100981" y="612992"/>
                </a:lnTo>
                <a:lnTo>
                  <a:pt x="1101331" y="634390"/>
                </a:lnTo>
                <a:lnTo>
                  <a:pt x="1105775" y="690666"/>
                </a:lnTo>
                <a:lnTo>
                  <a:pt x="1119107" y="736710"/>
                </a:lnTo>
                <a:lnTo>
                  <a:pt x="1141328" y="772521"/>
                </a:lnTo>
                <a:lnTo>
                  <a:pt x="1172438" y="798101"/>
                </a:lnTo>
                <a:lnTo>
                  <a:pt x="1212437" y="813449"/>
                </a:lnTo>
                <a:lnTo>
                  <a:pt x="1261325" y="818565"/>
                </a:lnTo>
                <a:lnTo>
                  <a:pt x="1307492" y="813819"/>
                </a:lnTo>
                <a:lnTo>
                  <a:pt x="1347127" y="799581"/>
                </a:lnTo>
                <a:lnTo>
                  <a:pt x="1380241" y="775840"/>
                </a:lnTo>
                <a:lnTo>
                  <a:pt x="1406807" y="742629"/>
                </a:lnTo>
                <a:lnTo>
                  <a:pt x="1426852" y="699916"/>
                </a:lnTo>
                <a:lnTo>
                  <a:pt x="1440368" y="647711"/>
                </a:lnTo>
                <a:lnTo>
                  <a:pt x="1447355" y="586016"/>
                </a:lnTo>
                <a:lnTo>
                  <a:pt x="1448749" y="536714"/>
                </a:lnTo>
                <a:lnTo>
                  <a:pt x="1449125" y="488364"/>
                </a:lnTo>
                <a:lnTo>
                  <a:pt x="1449209" y="455790"/>
                </a:lnTo>
                <a:lnTo>
                  <a:pt x="1447691" y="392765"/>
                </a:lnTo>
                <a:lnTo>
                  <a:pt x="1444185" y="347891"/>
                </a:lnTo>
                <a:close/>
              </a:path>
              <a:path w="5544184" h="2085975">
                <a:moveTo>
                  <a:pt x="1149692" y="0"/>
                </a:moveTo>
                <a:lnTo>
                  <a:pt x="1101566" y="1062"/>
                </a:lnTo>
                <a:lnTo>
                  <a:pt x="1053921" y="4249"/>
                </a:lnTo>
                <a:lnTo>
                  <a:pt x="1006758" y="9560"/>
                </a:lnTo>
                <a:lnTo>
                  <a:pt x="960078" y="16997"/>
                </a:lnTo>
                <a:lnTo>
                  <a:pt x="913880" y="26557"/>
                </a:lnTo>
                <a:lnTo>
                  <a:pt x="868164" y="38242"/>
                </a:lnTo>
                <a:lnTo>
                  <a:pt x="822930" y="52052"/>
                </a:lnTo>
                <a:lnTo>
                  <a:pt x="778178" y="67986"/>
                </a:lnTo>
                <a:lnTo>
                  <a:pt x="733909" y="86045"/>
                </a:lnTo>
                <a:lnTo>
                  <a:pt x="690122" y="106228"/>
                </a:lnTo>
                <a:lnTo>
                  <a:pt x="646817" y="128536"/>
                </a:lnTo>
                <a:lnTo>
                  <a:pt x="603994" y="152968"/>
                </a:lnTo>
                <a:lnTo>
                  <a:pt x="561654" y="179524"/>
                </a:lnTo>
                <a:lnTo>
                  <a:pt x="519796" y="208205"/>
                </a:lnTo>
                <a:lnTo>
                  <a:pt x="478420" y="239009"/>
                </a:lnTo>
                <a:lnTo>
                  <a:pt x="437527" y="271939"/>
                </a:lnTo>
                <a:lnTo>
                  <a:pt x="397116" y="306992"/>
                </a:lnTo>
                <a:lnTo>
                  <a:pt x="357187" y="344169"/>
                </a:lnTo>
                <a:lnTo>
                  <a:pt x="1443894" y="344169"/>
                </a:lnTo>
                <a:lnTo>
                  <a:pt x="1435542" y="280840"/>
                </a:lnTo>
                <a:lnTo>
                  <a:pt x="1424912" y="231940"/>
                </a:lnTo>
                <a:lnTo>
                  <a:pt x="1411245" y="187748"/>
                </a:lnTo>
                <a:lnTo>
                  <a:pt x="1394541" y="148263"/>
                </a:lnTo>
                <a:lnTo>
                  <a:pt x="1374800" y="113487"/>
                </a:lnTo>
                <a:lnTo>
                  <a:pt x="1341985" y="72633"/>
                </a:lnTo>
                <a:lnTo>
                  <a:pt x="1303067" y="40857"/>
                </a:lnTo>
                <a:lnTo>
                  <a:pt x="1258047" y="18159"/>
                </a:lnTo>
                <a:lnTo>
                  <a:pt x="1206922" y="4539"/>
                </a:lnTo>
                <a:lnTo>
                  <a:pt x="1149692" y="0"/>
                </a:lnTo>
                <a:close/>
              </a:path>
              <a:path w="5544184" h="2085975">
                <a:moveTo>
                  <a:pt x="2648877" y="16751"/>
                </a:moveTo>
                <a:lnTo>
                  <a:pt x="2596293" y="18146"/>
                </a:lnTo>
                <a:lnTo>
                  <a:pt x="2545047" y="22332"/>
                </a:lnTo>
                <a:lnTo>
                  <a:pt x="2495138" y="29308"/>
                </a:lnTo>
                <a:lnTo>
                  <a:pt x="2446566" y="39075"/>
                </a:lnTo>
                <a:lnTo>
                  <a:pt x="2399331" y="51632"/>
                </a:lnTo>
                <a:lnTo>
                  <a:pt x="2353433" y="66980"/>
                </a:lnTo>
                <a:lnTo>
                  <a:pt x="2308872" y="85119"/>
                </a:lnTo>
                <a:lnTo>
                  <a:pt x="2265648" y="106048"/>
                </a:lnTo>
                <a:lnTo>
                  <a:pt x="2223761" y="129767"/>
                </a:lnTo>
                <a:lnTo>
                  <a:pt x="2183211" y="156277"/>
                </a:lnTo>
                <a:lnTo>
                  <a:pt x="2143999" y="185578"/>
                </a:lnTo>
                <a:lnTo>
                  <a:pt x="2106123" y="217669"/>
                </a:lnTo>
                <a:lnTo>
                  <a:pt x="2069585" y="252550"/>
                </a:lnTo>
                <a:lnTo>
                  <a:pt x="2034383" y="290222"/>
                </a:lnTo>
                <a:lnTo>
                  <a:pt x="2000519" y="330685"/>
                </a:lnTo>
                <a:lnTo>
                  <a:pt x="1967992" y="373938"/>
                </a:lnTo>
                <a:lnTo>
                  <a:pt x="1941225" y="412998"/>
                </a:lnTo>
                <a:lnTo>
                  <a:pt x="1916081" y="453140"/>
                </a:lnTo>
                <a:lnTo>
                  <a:pt x="1892559" y="494363"/>
                </a:lnTo>
                <a:lnTo>
                  <a:pt x="1870659" y="536667"/>
                </a:lnTo>
                <a:lnTo>
                  <a:pt x="1850382" y="580053"/>
                </a:lnTo>
                <a:lnTo>
                  <a:pt x="1831727" y="624521"/>
                </a:lnTo>
                <a:lnTo>
                  <a:pt x="1814694" y="670070"/>
                </a:lnTo>
                <a:lnTo>
                  <a:pt x="1799284" y="716701"/>
                </a:lnTo>
                <a:lnTo>
                  <a:pt x="1785496" y="764414"/>
                </a:lnTo>
                <a:lnTo>
                  <a:pt x="1773330" y="813208"/>
                </a:lnTo>
                <a:lnTo>
                  <a:pt x="1762786" y="863083"/>
                </a:lnTo>
                <a:lnTo>
                  <a:pt x="1753864" y="914040"/>
                </a:lnTo>
                <a:lnTo>
                  <a:pt x="1746564" y="966079"/>
                </a:lnTo>
                <a:lnTo>
                  <a:pt x="1740887" y="1019199"/>
                </a:lnTo>
                <a:lnTo>
                  <a:pt x="1736832" y="1073401"/>
                </a:lnTo>
                <a:lnTo>
                  <a:pt x="1734399" y="1128684"/>
                </a:lnTo>
                <a:lnTo>
                  <a:pt x="1733588" y="1185049"/>
                </a:lnTo>
                <a:lnTo>
                  <a:pt x="1734853" y="1240034"/>
                </a:lnTo>
                <a:lnTo>
                  <a:pt x="1738648" y="1293364"/>
                </a:lnTo>
                <a:lnTo>
                  <a:pt x="1744973" y="1345041"/>
                </a:lnTo>
                <a:lnTo>
                  <a:pt x="1753829" y="1395063"/>
                </a:lnTo>
                <a:lnTo>
                  <a:pt x="1765214" y="1443432"/>
                </a:lnTo>
                <a:lnTo>
                  <a:pt x="1779130" y="1490147"/>
                </a:lnTo>
                <a:lnTo>
                  <a:pt x="1795576" y="1535209"/>
                </a:lnTo>
                <a:lnTo>
                  <a:pt x="1814586" y="1578684"/>
                </a:lnTo>
                <a:lnTo>
                  <a:pt x="1836057" y="1620371"/>
                </a:lnTo>
                <a:lnTo>
                  <a:pt x="1860093" y="1660472"/>
                </a:lnTo>
                <a:lnTo>
                  <a:pt x="1886658" y="1698920"/>
                </a:lnTo>
                <a:lnTo>
                  <a:pt x="1915754" y="1735714"/>
                </a:lnTo>
                <a:lnTo>
                  <a:pt x="1947379" y="1770855"/>
                </a:lnTo>
                <a:lnTo>
                  <a:pt x="1981535" y="1804343"/>
                </a:lnTo>
                <a:lnTo>
                  <a:pt x="2018220" y="1836178"/>
                </a:lnTo>
                <a:lnTo>
                  <a:pt x="2053658" y="1863273"/>
                </a:lnTo>
                <a:lnTo>
                  <a:pt x="2090518" y="1888499"/>
                </a:lnTo>
                <a:lnTo>
                  <a:pt x="2128800" y="1911856"/>
                </a:lnTo>
                <a:lnTo>
                  <a:pt x="2168504" y="1933344"/>
                </a:lnTo>
                <a:lnTo>
                  <a:pt x="2209630" y="1952964"/>
                </a:lnTo>
                <a:lnTo>
                  <a:pt x="2252178" y="1970715"/>
                </a:lnTo>
                <a:lnTo>
                  <a:pt x="2296149" y="1986597"/>
                </a:lnTo>
                <a:lnTo>
                  <a:pt x="2341541" y="2000611"/>
                </a:lnTo>
                <a:lnTo>
                  <a:pt x="2388355" y="2012756"/>
                </a:lnTo>
                <a:lnTo>
                  <a:pt x="2436592" y="2023033"/>
                </a:lnTo>
                <a:lnTo>
                  <a:pt x="2486250" y="2031441"/>
                </a:lnTo>
                <a:lnTo>
                  <a:pt x="2537331" y="2037981"/>
                </a:lnTo>
                <a:lnTo>
                  <a:pt x="2589834" y="2042652"/>
                </a:lnTo>
                <a:lnTo>
                  <a:pt x="2643758" y="2045454"/>
                </a:lnTo>
                <a:lnTo>
                  <a:pt x="2699105" y="2046389"/>
                </a:lnTo>
                <a:lnTo>
                  <a:pt x="2748273" y="2045343"/>
                </a:lnTo>
                <a:lnTo>
                  <a:pt x="2797688" y="2042207"/>
                </a:lnTo>
                <a:lnTo>
                  <a:pt x="2847348" y="2036980"/>
                </a:lnTo>
                <a:lnTo>
                  <a:pt x="2897255" y="2029662"/>
                </a:lnTo>
                <a:lnTo>
                  <a:pt x="2947408" y="2020253"/>
                </a:lnTo>
                <a:lnTo>
                  <a:pt x="2997808" y="2008753"/>
                </a:lnTo>
                <a:lnTo>
                  <a:pt x="3048453" y="1995161"/>
                </a:lnTo>
                <a:lnTo>
                  <a:pt x="3099345" y="1979479"/>
                </a:lnTo>
                <a:lnTo>
                  <a:pt x="3150483" y="1961705"/>
                </a:lnTo>
                <a:lnTo>
                  <a:pt x="3201868" y="1941840"/>
                </a:lnTo>
                <a:lnTo>
                  <a:pt x="3253498" y="1919884"/>
                </a:lnTo>
                <a:lnTo>
                  <a:pt x="3311291" y="1892349"/>
                </a:lnTo>
                <a:lnTo>
                  <a:pt x="3363579" y="1863861"/>
                </a:lnTo>
                <a:lnTo>
                  <a:pt x="3410363" y="1834420"/>
                </a:lnTo>
                <a:lnTo>
                  <a:pt x="3451643" y="1804025"/>
                </a:lnTo>
                <a:lnTo>
                  <a:pt x="3487420" y="1772676"/>
                </a:lnTo>
                <a:lnTo>
                  <a:pt x="3517692" y="1740374"/>
                </a:lnTo>
                <a:lnTo>
                  <a:pt x="3540557" y="1709673"/>
                </a:lnTo>
                <a:lnTo>
                  <a:pt x="2699105" y="1709673"/>
                </a:lnTo>
                <a:lnTo>
                  <a:pt x="2641153" y="1708079"/>
                </a:lnTo>
                <a:lnTo>
                  <a:pt x="2585287" y="1703294"/>
                </a:lnTo>
                <a:lnTo>
                  <a:pt x="2531507" y="1695321"/>
                </a:lnTo>
                <a:lnTo>
                  <a:pt x="2479815" y="1684157"/>
                </a:lnTo>
                <a:lnTo>
                  <a:pt x="2430211" y="1669805"/>
                </a:lnTo>
                <a:lnTo>
                  <a:pt x="2382695" y="1652262"/>
                </a:lnTo>
                <a:lnTo>
                  <a:pt x="2337269" y="1631530"/>
                </a:lnTo>
                <a:lnTo>
                  <a:pt x="2293932" y="1607652"/>
                </a:lnTo>
                <a:lnTo>
                  <a:pt x="2252682" y="1580659"/>
                </a:lnTo>
                <a:lnTo>
                  <a:pt x="2213519" y="1550552"/>
                </a:lnTo>
                <a:lnTo>
                  <a:pt x="2176445" y="1517332"/>
                </a:lnTo>
                <a:lnTo>
                  <a:pt x="2141460" y="1480998"/>
                </a:lnTo>
                <a:lnTo>
                  <a:pt x="2108564" y="1441552"/>
                </a:lnTo>
                <a:lnTo>
                  <a:pt x="2077758" y="1398993"/>
                </a:lnTo>
                <a:lnTo>
                  <a:pt x="2800203" y="1056690"/>
                </a:lnTo>
                <a:lnTo>
                  <a:pt x="2046122" y="1056690"/>
                </a:lnTo>
                <a:lnTo>
                  <a:pt x="2059056" y="999012"/>
                </a:lnTo>
                <a:lnTo>
                  <a:pt x="2073049" y="943801"/>
                </a:lnTo>
                <a:lnTo>
                  <a:pt x="2088101" y="891058"/>
                </a:lnTo>
                <a:lnTo>
                  <a:pt x="2104212" y="840782"/>
                </a:lnTo>
                <a:lnTo>
                  <a:pt x="2121382" y="792974"/>
                </a:lnTo>
                <a:lnTo>
                  <a:pt x="2139611" y="747634"/>
                </a:lnTo>
                <a:lnTo>
                  <a:pt x="2158900" y="704762"/>
                </a:lnTo>
                <a:lnTo>
                  <a:pt x="2179247" y="664357"/>
                </a:lnTo>
                <a:lnTo>
                  <a:pt x="2200654" y="626420"/>
                </a:lnTo>
                <a:lnTo>
                  <a:pt x="2223120" y="590952"/>
                </a:lnTo>
                <a:lnTo>
                  <a:pt x="2246645" y="557951"/>
                </a:lnTo>
                <a:lnTo>
                  <a:pt x="2271229" y="527418"/>
                </a:lnTo>
                <a:lnTo>
                  <a:pt x="2305657" y="490519"/>
                </a:lnTo>
                <a:lnTo>
                  <a:pt x="2341967" y="457962"/>
                </a:lnTo>
                <a:lnTo>
                  <a:pt x="2380162" y="429746"/>
                </a:lnTo>
                <a:lnTo>
                  <a:pt x="2420239" y="405871"/>
                </a:lnTo>
                <a:lnTo>
                  <a:pt x="2462200" y="386337"/>
                </a:lnTo>
                <a:lnTo>
                  <a:pt x="2506044" y="371145"/>
                </a:lnTo>
                <a:lnTo>
                  <a:pt x="2551771" y="360293"/>
                </a:lnTo>
                <a:lnTo>
                  <a:pt x="2599382" y="353782"/>
                </a:lnTo>
                <a:lnTo>
                  <a:pt x="2648877" y="351612"/>
                </a:lnTo>
                <a:lnTo>
                  <a:pt x="3365065" y="351612"/>
                </a:lnTo>
                <a:lnTo>
                  <a:pt x="3354623" y="324526"/>
                </a:lnTo>
                <a:lnTo>
                  <a:pt x="3333024" y="283710"/>
                </a:lnTo>
                <a:lnTo>
                  <a:pt x="3306626" y="245646"/>
                </a:lnTo>
                <a:lnTo>
                  <a:pt x="3275429" y="210336"/>
                </a:lnTo>
                <a:lnTo>
                  <a:pt x="3239432" y="177780"/>
                </a:lnTo>
                <a:lnTo>
                  <a:pt x="3198636" y="147978"/>
                </a:lnTo>
                <a:lnTo>
                  <a:pt x="3153041" y="120929"/>
                </a:lnTo>
                <a:lnTo>
                  <a:pt x="3112838" y="101134"/>
                </a:lnTo>
                <a:lnTo>
                  <a:pt x="3070366" y="83423"/>
                </a:lnTo>
                <a:lnTo>
                  <a:pt x="3025623" y="67796"/>
                </a:lnTo>
                <a:lnTo>
                  <a:pt x="2978611" y="54253"/>
                </a:lnTo>
                <a:lnTo>
                  <a:pt x="2929329" y="42794"/>
                </a:lnTo>
                <a:lnTo>
                  <a:pt x="2877778" y="33418"/>
                </a:lnTo>
                <a:lnTo>
                  <a:pt x="2823956" y="26126"/>
                </a:lnTo>
                <a:lnTo>
                  <a:pt x="2767866" y="20918"/>
                </a:lnTo>
                <a:lnTo>
                  <a:pt x="2709506" y="17792"/>
                </a:lnTo>
                <a:lnTo>
                  <a:pt x="2648877" y="16751"/>
                </a:lnTo>
                <a:close/>
              </a:path>
              <a:path w="5544184" h="2085975">
                <a:moveTo>
                  <a:pt x="3419068" y="1400848"/>
                </a:moveTo>
                <a:lnTo>
                  <a:pt x="3383370" y="1407068"/>
                </a:lnTo>
                <a:lnTo>
                  <a:pt x="3348837" y="1425728"/>
                </a:lnTo>
                <a:lnTo>
                  <a:pt x="3315466" y="1456831"/>
                </a:lnTo>
                <a:lnTo>
                  <a:pt x="3283254" y="1500377"/>
                </a:lnTo>
                <a:lnTo>
                  <a:pt x="3261995" y="1528037"/>
                </a:lnTo>
                <a:lnTo>
                  <a:pt x="3200339" y="1578684"/>
                </a:lnTo>
                <a:lnTo>
                  <a:pt x="3159943" y="1601672"/>
                </a:lnTo>
                <a:lnTo>
                  <a:pt x="3113170" y="1623104"/>
                </a:lnTo>
                <a:lnTo>
                  <a:pt x="3060018" y="1642979"/>
                </a:lnTo>
                <a:lnTo>
                  <a:pt x="3000489" y="1661299"/>
                </a:lnTo>
                <a:lnTo>
                  <a:pt x="2944058" y="1676079"/>
                </a:lnTo>
                <a:lnTo>
                  <a:pt x="2890108" y="1688172"/>
                </a:lnTo>
                <a:lnTo>
                  <a:pt x="2838638" y="1697578"/>
                </a:lnTo>
                <a:lnTo>
                  <a:pt x="2789648" y="1704298"/>
                </a:lnTo>
                <a:lnTo>
                  <a:pt x="2743137" y="1708329"/>
                </a:lnTo>
                <a:lnTo>
                  <a:pt x="2699105" y="1709673"/>
                </a:lnTo>
                <a:lnTo>
                  <a:pt x="3540557" y="1709673"/>
                </a:lnTo>
                <a:lnTo>
                  <a:pt x="3561724" y="1672910"/>
                </a:lnTo>
                <a:lnTo>
                  <a:pt x="3583740" y="1601632"/>
                </a:lnTo>
                <a:lnTo>
                  <a:pt x="3586492" y="1564563"/>
                </a:lnTo>
                <a:lnTo>
                  <a:pt x="3583296" y="1532995"/>
                </a:lnTo>
                <a:lnTo>
                  <a:pt x="3557721" y="1475788"/>
                </a:lnTo>
                <a:lnTo>
                  <a:pt x="3508888" y="1428580"/>
                </a:lnTo>
                <a:lnTo>
                  <a:pt x="3450753" y="1403929"/>
                </a:lnTo>
                <a:lnTo>
                  <a:pt x="3419068" y="1400848"/>
                </a:lnTo>
                <a:close/>
              </a:path>
              <a:path w="5544184" h="2085975">
                <a:moveTo>
                  <a:pt x="3365065" y="351612"/>
                </a:moveTo>
                <a:lnTo>
                  <a:pt x="2648877" y="351612"/>
                </a:lnTo>
                <a:lnTo>
                  <a:pt x="2705265" y="353100"/>
                </a:lnTo>
                <a:lnTo>
                  <a:pt x="2759086" y="357565"/>
                </a:lnTo>
                <a:lnTo>
                  <a:pt x="2810340" y="365006"/>
                </a:lnTo>
                <a:lnTo>
                  <a:pt x="2859026" y="375423"/>
                </a:lnTo>
                <a:lnTo>
                  <a:pt x="2905145" y="388818"/>
                </a:lnTo>
                <a:lnTo>
                  <a:pt x="2948696" y="405189"/>
                </a:lnTo>
                <a:lnTo>
                  <a:pt x="2989680" y="424537"/>
                </a:lnTo>
                <a:lnTo>
                  <a:pt x="3028096" y="446862"/>
                </a:lnTo>
                <a:lnTo>
                  <a:pt x="3063944" y="472164"/>
                </a:lnTo>
                <a:lnTo>
                  <a:pt x="3097225" y="500443"/>
                </a:lnTo>
                <a:lnTo>
                  <a:pt x="3069580" y="522781"/>
                </a:lnTo>
                <a:lnTo>
                  <a:pt x="3038737" y="545826"/>
                </a:lnTo>
                <a:lnTo>
                  <a:pt x="3004697" y="569579"/>
                </a:lnTo>
                <a:lnTo>
                  <a:pt x="2967459" y="594040"/>
                </a:lnTo>
                <a:lnTo>
                  <a:pt x="2927024" y="619208"/>
                </a:lnTo>
                <a:lnTo>
                  <a:pt x="2883391" y="645084"/>
                </a:lnTo>
                <a:lnTo>
                  <a:pt x="2836560" y="671668"/>
                </a:lnTo>
                <a:lnTo>
                  <a:pt x="2786531" y="698959"/>
                </a:lnTo>
                <a:lnTo>
                  <a:pt x="2733303" y="726957"/>
                </a:lnTo>
                <a:lnTo>
                  <a:pt x="2676878" y="755663"/>
                </a:lnTo>
                <a:lnTo>
                  <a:pt x="2617254" y="785075"/>
                </a:lnTo>
                <a:lnTo>
                  <a:pt x="2046122" y="1056690"/>
                </a:lnTo>
                <a:lnTo>
                  <a:pt x="2800203" y="1056690"/>
                </a:lnTo>
                <a:lnTo>
                  <a:pt x="2912064" y="1003101"/>
                </a:lnTo>
                <a:lnTo>
                  <a:pt x="2966174" y="976274"/>
                </a:lnTo>
                <a:lnTo>
                  <a:pt x="3015139" y="951286"/>
                </a:lnTo>
                <a:lnTo>
                  <a:pt x="3058959" y="928135"/>
                </a:lnTo>
                <a:lnTo>
                  <a:pt x="3097635" y="906821"/>
                </a:lnTo>
                <a:lnTo>
                  <a:pt x="3131166" y="887346"/>
                </a:lnTo>
                <a:lnTo>
                  <a:pt x="3182797" y="853909"/>
                </a:lnTo>
                <a:lnTo>
                  <a:pt x="3232067" y="815248"/>
                </a:lnTo>
                <a:lnTo>
                  <a:pt x="3274768" y="775540"/>
                </a:lnTo>
                <a:lnTo>
                  <a:pt x="3310900" y="734786"/>
                </a:lnTo>
                <a:lnTo>
                  <a:pt x="3340463" y="692986"/>
                </a:lnTo>
                <a:lnTo>
                  <a:pt x="3363457" y="650140"/>
                </a:lnTo>
                <a:lnTo>
                  <a:pt x="3379881" y="606248"/>
                </a:lnTo>
                <a:lnTo>
                  <a:pt x="3389735" y="561311"/>
                </a:lnTo>
                <a:lnTo>
                  <a:pt x="3393020" y="515327"/>
                </a:lnTo>
                <a:lnTo>
                  <a:pt x="3390620" y="463497"/>
                </a:lnTo>
                <a:lnTo>
                  <a:pt x="3383421" y="414420"/>
                </a:lnTo>
                <a:lnTo>
                  <a:pt x="3371421" y="368097"/>
                </a:lnTo>
                <a:lnTo>
                  <a:pt x="3365065" y="351612"/>
                </a:lnTo>
                <a:close/>
              </a:path>
              <a:path w="5544184" h="2085975">
                <a:moveTo>
                  <a:pt x="5526250" y="1865934"/>
                </a:moveTo>
                <a:lnTo>
                  <a:pt x="5118125" y="1865934"/>
                </a:lnTo>
                <a:lnTo>
                  <a:pt x="5141266" y="1896747"/>
                </a:lnTo>
                <a:lnTo>
                  <a:pt x="5169754" y="1929655"/>
                </a:lnTo>
                <a:lnTo>
                  <a:pt x="5203589" y="1964656"/>
                </a:lnTo>
                <a:lnTo>
                  <a:pt x="5242775" y="2001748"/>
                </a:lnTo>
                <a:lnTo>
                  <a:pt x="5285681" y="2037555"/>
                </a:lnTo>
                <a:lnTo>
                  <a:pt x="5321376" y="2063134"/>
                </a:lnTo>
                <a:lnTo>
                  <a:pt x="5371134" y="2083600"/>
                </a:lnTo>
                <a:lnTo>
                  <a:pt x="5404510" y="2080576"/>
                </a:lnTo>
                <a:lnTo>
                  <a:pt x="5464975" y="2056387"/>
                </a:lnTo>
                <a:lnTo>
                  <a:pt x="5514850" y="2009415"/>
                </a:lnTo>
                <a:lnTo>
                  <a:pt x="5540891" y="1948025"/>
                </a:lnTo>
                <a:lnTo>
                  <a:pt x="5544146" y="1912442"/>
                </a:lnTo>
                <a:lnTo>
                  <a:pt x="5532983" y="1880819"/>
                </a:lnTo>
                <a:lnTo>
                  <a:pt x="5526250" y="1865934"/>
                </a:lnTo>
                <a:close/>
              </a:path>
              <a:path w="5544184" h="2085975">
                <a:moveTo>
                  <a:pt x="4803736" y="18605"/>
                </a:moveTo>
                <a:lnTo>
                  <a:pt x="4753593" y="19712"/>
                </a:lnTo>
                <a:lnTo>
                  <a:pt x="4704280" y="23034"/>
                </a:lnTo>
                <a:lnTo>
                  <a:pt x="4655798" y="28570"/>
                </a:lnTo>
                <a:lnTo>
                  <a:pt x="4608146" y="36321"/>
                </a:lnTo>
                <a:lnTo>
                  <a:pt x="4561324" y="46287"/>
                </a:lnTo>
                <a:lnTo>
                  <a:pt x="4515334" y="58466"/>
                </a:lnTo>
                <a:lnTo>
                  <a:pt x="4470173" y="72860"/>
                </a:lnTo>
                <a:lnTo>
                  <a:pt x="4425843" y="89469"/>
                </a:lnTo>
                <a:lnTo>
                  <a:pt x="4382344" y="108292"/>
                </a:lnTo>
                <a:lnTo>
                  <a:pt x="4339674" y="129330"/>
                </a:lnTo>
                <a:lnTo>
                  <a:pt x="4297836" y="152582"/>
                </a:lnTo>
                <a:lnTo>
                  <a:pt x="4256827" y="178048"/>
                </a:lnTo>
                <a:lnTo>
                  <a:pt x="4216649" y="205728"/>
                </a:lnTo>
                <a:lnTo>
                  <a:pt x="4177302" y="235623"/>
                </a:lnTo>
                <a:lnTo>
                  <a:pt x="4138784" y="267733"/>
                </a:lnTo>
                <a:lnTo>
                  <a:pt x="4101097" y="302056"/>
                </a:lnTo>
                <a:lnTo>
                  <a:pt x="4064241" y="338594"/>
                </a:lnTo>
                <a:lnTo>
                  <a:pt x="4028871" y="376688"/>
                </a:lnTo>
                <a:lnTo>
                  <a:pt x="3995645" y="415683"/>
                </a:lnTo>
                <a:lnTo>
                  <a:pt x="3964562" y="455579"/>
                </a:lnTo>
                <a:lnTo>
                  <a:pt x="3935624" y="496377"/>
                </a:lnTo>
                <a:lnTo>
                  <a:pt x="3908828" y="538076"/>
                </a:lnTo>
                <a:lnTo>
                  <a:pt x="3884177" y="580677"/>
                </a:lnTo>
                <a:lnTo>
                  <a:pt x="3861669" y="624179"/>
                </a:lnTo>
                <a:lnTo>
                  <a:pt x="3841304" y="668583"/>
                </a:lnTo>
                <a:lnTo>
                  <a:pt x="3823084" y="713887"/>
                </a:lnTo>
                <a:lnTo>
                  <a:pt x="3807006" y="760094"/>
                </a:lnTo>
                <a:lnTo>
                  <a:pt x="3793073" y="807201"/>
                </a:lnTo>
                <a:lnTo>
                  <a:pt x="3781283" y="855210"/>
                </a:lnTo>
                <a:lnTo>
                  <a:pt x="3771637" y="904120"/>
                </a:lnTo>
                <a:lnTo>
                  <a:pt x="3764134" y="953931"/>
                </a:lnTo>
                <a:lnTo>
                  <a:pt x="3758775" y="1004644"/>
                </a:lnTo>
                <a:lnTo>
                  <a:pt x="3755560" y="1056258"/>
                </a:lnTo>
                <a:lnTo>
                  <a:pt x="3754488" y="1108773"/>
                </a:lnTo>
                <a:lnTo>
                  <a:pt x="3755323" y="1171182"/>
                </a:lnTo>
                <a:lnTo>
                  <a:pt x="3757828" y="1231408"/>
                </a:lnTo>
                <a:lnTo>
                  <a:pt x="3762004" y="1289451"/>
                </a:lnTo>
                <a:lnTo>
                  <a:pt x="3767850" y="1345311"/>
                </a:lnTo>
                <a:lnTo>
                  <a:pt x="3775366" y="1398989"/>
                </a:lnTo>
                <a:lnTo>
                  <a:pt x="3784552" y="1450483"/>
                </a:lnTo>
                <a:lnTo>
                  <a:pt x="3795409" y="1499795"/>
                </a:lnTo>
                <a:lnTo>
                  <a:pt x="3807936" y="1546924"/>
                </a:lnTo>
                <a:lnTo>
                  <a:pt x="3822132" y="1591871"/>
                </a:lnTo>
                <a:lnTo>
                  <a:pt x="3837999" y="1634634"/>
                </a:lnTo>
                <a:lnTo>
                  <a:pt x="3855536" y="1675214"/>
                </a:lnTo>
                <a:lnTo>
                  <a:pt x="3874743" y="1713612"/>
                </a:lnTo>
                <a:lnTo>
                  <a:pt x="3895620" y="1749826"/>
                </a:lnTo>
                <a:lnTo>
                  <a:pt x="3918167" y="1783857"/>
                </a:lnTo>
                <a:lnTo>
                  <a:pt x="3942384" y="1815706"/>
                </a:lnTo>
                <a:lnTo>
                  <a:pt x="3972028" y="1849535"/>
                </a:lnTo>
                <a:lnTo>
                  <a:pt x="4004083" y="1880858"/>
                </a:lnTo>
                <a:lnTo>
                  <a:pt x="4038548" y="1909675"/>
                </a:lnTo>
                <a:lnTo>
                  <a:pt x="4075424" y="1935985"/>
                </a:lnTo>
                <a:lnTo>
                  <a:pt x="4114710" y="1959790"/>
                </a:lnTo>
                <a:lnTo>
                  <a:pt x="4156407" y="1981090"/>
                </a:lnTo>
                <a:lnTo>
                  <a:pt x="4200515" y="1999883"/>
                </a:lnTo>
                <a:lnTo>
                  <a:pt x="4247034" y="2016170"/>
                </a:lnTo>
                <a:lnTo>
                  <a:pt x="4295963" y="2029952"/>
                </a:lnTo>
                <a:lnTo>
                  <a:pt x="4347303" y="2041227"/>
                </a:lnTo>
                <a:lnTo>
                  <a:pt x="4401055" y="2049997"/>
                </a:lnTo>
                <a:lnTo>
                  <a:pt x="4457217" y="2056262"/>
                </a:lnTo>
                <a:lnTo>
                  <a:pt x="4515790" y="2060020"/>
                </a:lnTo>
                <a:lnTo>
                  <a:pt x="4576775" y="2061273"/>
                </a:lnTo>
                <a:lnTo>
                  <a:pt x="4615023" y="2059301"/>
                </a:lnTo>
                <a:lnTo>
                  <a:pt x="4656843" y="2053385"/>
                </a:lnTo>
                <a:lnTo>
                  <a:pt x="4702235" y="2043524"/>
                </a:lnTo>
                <a:lnTo>
                  <a:pt x="4751200" y="2029720"/>
                </a:lnTo>
                <a:lnTo>
                  <a:pt x="4803736" y="2011972"/>
                </a:lnTo>
                <a:lnTo>
                  <a:pt x="4843411" y="1996917"/>
                </a:lnTo>
                <a:lnTo>
                  <a:pt x="4884831" y="1979927"/>
                </a:lnTo>
                <a:lnTo>
                  <a:pt x="4927996" y="1961001"/>
                </a:lnTo>
                <a:lnTo>
                  <a:pt x="4972908" y="1940138"/>
                </a:lnTo>
                <a:lnTo>
                  <a:pt x="5019567" y="1917340"/>
                </a:lnTo>
                <a:lnTo>
                  <a:pt x="5067972" y="1892605"/>
                </a:lnTo>
                <a:lnTo>
                  <a:pt x="5118125" y="1865934"/>
                </a:lnTo>
                <a:lnTo>
                  <a:pt x="5526250" y="1865934"/>
                </a:lnTo>
                <a:lnTo>
                  <a:pt x="5507408" y="1823612"/>
                </a:lnTo>
                <a:lnTo>
                  <a:pt x="5490197" y="1782216"/>
                </a:lnTo>
                <a:lnTo>
                  <a:pt x="5471727" y="1735708"/>
                </a:lnTo>
                <a:lnTo>
                  <a:pt x="4552581" y="1735708"/>
                </a:lnTo>
                <a:lnTo>
                  <a:pt x="4500318" y="1733325"/>
                </a:lnTo>
                <a:lnTo>
                  <a:pt x="4451426" y="1726174"/>
                </a:lnTo>
                <a:lnTo>
                  <a:pt x="4405906" y="1714256"/>
                </a:lnTo>
                <a:lnTo>
                  <a:pt x="4363758" y="1697572"/>
                </a:lnTo>
                <a:lnTo>
                  <a:pt x="4324981" y="1676121"/>
                </a:lnTo>
                <a:lnTo>
                  <a:pt x="4289577" y="1649903"/>
                </a:lnTo>
                <a:lnTo>
                  <a:pt x="4257544" y="1618919"/>
                </a:lnTo>
                <a:lnTo>
                  <a:pt x="4228884" y="1583169"/>
                </a:lnTo>
                <a:lnTo>
                  <a:pt x="4190040" y="1516046"/>
                </a:lnTo>
                <a:lnTo>
                  <a:pt x="4173855" y="1477908"/>
                </a:lnTo>
                <a:lnTo>
                  <a:pt x="4159828" y="1436718"/>
                </a:lnTo>
                <a:lnTo>
                  <a:pt x="4147959" y="1392478"/>
                </a:lnTo>
                <a:lnTo>
                  <a:pt x="4138248" y="1345187"/>
                </a:lnTo>
                <a:lnTo>
                  <a:pt x="4130695" y="1294845"/>
                </a:lnTo>
                <a:lnTo>
                  <a:pt x="4125300" y="1241451"/>
                </a:lnTo>
                <a:lnTo>
                  <a:pt x="4122063" y="1185007"/>
                </a:lnTo>
                <a:lnTo>
                  <a:pt x="4120984" y="1125512"/>
                </a:lnTo>
                <a:lnTo>
                  <a:pt x="4122438" y="1074850"/>
                </a:lnTo>
                <a:lnTo>
                  <a:pt x="4126798" y="1025184"/>
                </a:lnTo>
                <a:lnTo>
                  <a:pt x="4134065" y="976512"/>
                </a:lnTo>
                <a:lnTo>
                  <a:pt x="4144238" y="928835"/>
                </a:lnTo>
                <a:lnTo>
                  <a:pt x="4157318" y="882152"/>
                </a:lnTo>
                <a:lnTo>
                  <a:pt x="4173305" y="836464"/>
                </a:lnTo>
                <a:lnTo>
                  <a:pt x="4192199" y="791771"/>
                </a:lnTo>
                <a:lnTo>
                  <a:pt x="4213999" y="748072"/>
                </a:lnTo>
                <a:lnTo>
                  <a:pt x="4238706" y="705368"/>
                </a:lnTo>
                <a:lnTo>
                  <a:pt x="4266320" y="663658"/>
                </a:lnTo>
                <a:lnTo>
                  <a:pt x="4296841" y="622943"/>
                </a:lnTo>
                <a:lnTo>
                  <a:pt x="4330268" y="583222"/>
                </a:lnTo>
                <a:lnTo>
                  <a:pt x="4365700" y="545635"/>
                </a:lnTo>
                <a:lnTo>
                  <a:pt x="4402230" y="511316"/>
                </a:lnTo>
                <a:lnTo>
                  <a:pt x="4439858" y="480266"/>
                </a:lnTo>
                <a:lnTo>
                  <a:pt x="4478583" y="452484"/>
                </a:lnTo>
                <a:lnTo>
                  <a:pt x="4518407" y="427970"/>
                </a:lnTo>
                <a:lnTo>
                  <a:pt x="4559328" y="406725"/>
                </a:lnTo>
                <a:lnTo>
                  <a:pt x="4601347" y="388748"/>
                </a:lnTo>
                <a:lnTo>
                  <a:pt x="4644465" y="374039"/>
                </a:lnTo>
                <a:lnTo>
                  <a:pt x="4688680" y="362599"/>
                </a:lnTo>
                <a:lnTo>
                  <a:pt x="4733994" y="354428"/>
                </a:lnTo>
                <a:lnTo>
                  <a:pt x="4780406" y="349525"/>
                </a:lnTo>
                <a:lnTo>
                  <a:pt x="4827917" y="347891"/>
                </a:lnTo>
                <a:lnTo>
                  <a:pt x="5418898" y="347891"/>
                </a:lnTo>
                <a:lnTo>
                  <a:pt x="5415555" y="317396"/>
                </a:lnTo>
                <a:lnTo>
                  <a:pt x="5383928" y="249264"/>
                </a:lnTo>
                <a:lnTo>
                  <a:pt x="5356255" y="217203"/>
                </a:lnTo>
                <a:lnTo>
                  <a:pt x="5320675" y="186478"/>
                </a:lnTo>
                <a:lnTo>
                  <a:pt x="5277189" y="157090"/>
                </a:lnTo>
                <a:lnTo>
                  <a:pt x="5225797" y="129038"/>
                </a:lnTo>
                <a:lnTo>
                  <a:pt x="5166499" y="102323"/>
                </a:lnTo>
                <a:lnTo>
                  <a:pt x="5109891" y="80115"/>
                </a:lnTo>
                <a:lnTo>
                  <a:pt x="5054878" y="61322"/>
                </a:lnTo>
                <a:lnTo>
                  <a:pt x="5001461" y="45945"/>
                </a:lnTo>
                <a:lnTo>
                  <a:pt x="4949638" y="33985"/>
                </a:lnTo>
                <a:lnTo>
                  <a:pt x="4899410" y="25441"/>
                </a:lnTo>
                <a:lnTo>
                  <a:pt x="4850776" y="20314"/>
                </a:lnTo>
                <a:lnTo>
                  <a:pt x="4803736" y="18605"/>
                </a:lnTo>
                <a:close/>
              </a:path>
              <a:path w="5544184" h="2085975">
                <a:moveTo>
                  <a:pt x="5418898" y="347891"/>
                </a:moveTo>
                <a:lnTo>
                  <a:pt x="4827917" y="347891"/>
                </a:lnTo>
                <a:lnTo>
                  <a:pt x="4844019" y="348936"/>
                </a:lnTo>
                <a:lnTo>
                  <a:pt x="4862564" y="352074"/>
                </a:lnTo>
                <a:lnTo>
                  <a:pt x="4906975" y="364629"/>
                </a:lnTo>
                <a:lnTo>
                  <a:pt x="4961161" y="386024"/>
                </a:lnTo>
                <a:lnTo>
                  <a:pt x="5025110" y="416725"/>
                </a:lnTo>
                <a:lnTo>
                  <a:pt x="5015519" y="468986"/>
                </a:lnTo>
                <a:lnTo>
                  <a:pt x="5007205" y="519737"/>
                </a:lnTo>
                <a:lnTo>
                  <a:pt x="5000169" y="568979"/>
                </a:lnTo>
                <a:lnTo>
                  <a:pt x="4994414" y="616711"/>
                </a:lnTo>
                <a:lnTo>
                  <a:pt x="4989940" y="662815"/>
                </a:lnTo>
                <a:lnTo>
                  <a:pt x="4986745" y="707172"/>
                </a:lnTo>
                <a:lnTo>
                  <a:pt x="4984829" y="749783"/>
                </a:lnTo>
                <a:lnTo>
                  <a:pt x="4984191" y="790651"/>
                </a:lnTo>
                <a:lnTo>
                  <a:pt x="4984455" y="824493"/>
                </a:lnTo>
                <a:lnTo>
                  <a:pt x="4986571" y="898777"/>
                </a:lnTo>
                <a:lnTo>
                  <a:pt x="4988423" y="939218"/>
                </a:lnTo>
                <a:lnTo>
                  <a:pt x="4990804" y="981858"/>
                </a:lnTo>
                <a:lnTo>
                  <a:pt x="4993713" y="1026697"/>
                </a:lnTo>
                <a:lnTo>
                  <a:pt x="4997242" y="1074850"/>
                </a:lnTo>
                <a:lnTo>
                  <a:pt x="5001121" y="1122973"/>
                </a:lnTo>
                <a:lnTo>
                  <a:pt x="5005618" y="1174411"/>
                </a:lnTo>
                <a:lnTo>
                  <a:pt x="5010644" y="1228047"/>
                </a:lnTo>
                <a:lnTo>
                  <a:pt x="5016200" y="1283883"/>
                </a:lnTo>
                <a:lnTo>
                  <a:pt x="5022285" y="1341918"/>
                </a:lnTo>
                <a:lnTo>
                  <a:pt x="5028899" y="1402152"/>
                </a:lnTo>
                <a:lnTo>
                  <a:pt x="5036043" y="1464586"/>
                </a:lnTo>
                <a:lnTo>
                  <a:pt x="5043716" y="1529219"/>
                </a:lnTo>
                <a:lnTo>
                  <a:pt x="4997508" y="1568805"/>
                </a:lnTo>
                <a:lnTo>
                  <a:pt x="4955614" y="1602736"/>
                </a:lnTo>
                <a:lnTo>
                  <a:pt x="4918034" y="1631012"/>
                </a:lnTo>
                <a:lnTo>
                  <a:pt x="4884769" y="1653632"/>
                </a:lnTo>
                <a:lnTo>
                  <a:pt x="4812772" y="1690491"/>
                </a:lnTo>
                <a:lnTo>
                  <a:pt x="4766729" y="1706769"/>
                </a:lnTo>
                <a:lnTo>
                  <a:pt x="4717688" y="1719430"/>
                </a:lnTo>
                <a:lnTo>
                  <a:pt x="4665649" y="1728474"/>
                </a:lnTo>
                <a:lnTo>
                  <a:pt x="4610614" y="1733900"/>
                </a:lnTo>
                <a:lnTo>
                  <a:pt x="4552581" y="1735708"/>
                </a:lnTo>
                <a:lnTo>
                  <a:pt x="5471727" y="1735708"/>
                </a:lnTo>
                <a:lnTo>
                  <a:pt x="5440389" y="1655261"/>
                </a:lnTo>
                <a:lnTo>
                  <a:pt x="5420381" y="1601805"/>
                </a:lnTo>
                <a:lnTo>
                  <a:pt x="5403638" y="1555030"/>
                </a:lnTo>
                <a:lnTo>
                  <a:pt x="5390159" y="1514937"/>
                </a:lnTo>
                <a:lnTo>
                  <a:pt x="5373001" y="1454797"/>
                </a:lnTo>
                <a:lnTo>
                  <a:pt x="5364154" y="1414554"/>
                </a:lnTo>
                <a:lnTo>
                  <a:pt x="5356750" y="1370363"/>
                </a:lnTo>
                <a:lnTo>
                  <a:pt x="5350790" y="1322222"/>
                </a:lnTo>
                <a:lnTo>
                  <a:pt x="5346272" y="1270133"/>
                </a:lnTo>
                <a:lnTo>
                  <a:pt x="5343198" y="1214094"/>
                </a:lnTo>
                <a:lnTo>
                  <a:pt x="5341566" y="1154106"/>
                </a:lnTo>
                <a:lnTo>
                  <a:pt x="5341378" y="1090167"/>
                </a:lnTo>
                <a:lnTo>
                  <a:pt x="5341972" y="1028341"/>
                </a:lnTo>
                <a:lnTo>
                  <a:pt x="5342828" y="969362"/>
                </a:lnTo>
                <a:lnTo>
                  <a:pt x="5343947" y="913232"/>
                </a:lnTo>
                <a:lnTo>
                  <a:pt x="5345328" y="859950"/>
                </a:lnTo>
                <a:lnTo>
                  <a:pt x="5346971" y="809516"/>
                </a:lnTo>
                <a:lnTo>
                  <a:pt x="5348876" y="761932"/>
                </a:lnTo>
                <a:lnTo>
                  <a:pt x="5351042" y="717196"/>
                </a:lnTo>
                <a:lnTo>
                  <a:pt x="5353469" y="675309"/>
                </a:lnTo>
                <a:lnTo>
                  <a:pt x="5357896" y="614217"/>
                </a:lnTo>
                <a:lnTo>
                  <a:pt x="5362993" y="560417"/>
                </a:lnTo>
                <a:lnTo>
                  <a:pt x="5368759" y="513910"/>
                </a:lnTo>
                <a:lnTo>
                  <a:pt x="5375194" y="474696"/>
                </a:lnTo>
                <a:lnTo>
                  <a:pt x="5398576" y="422539"/>
                </a:lnTo>
                <a:lnTo>
                  <a:pt x="5410204" y="400910"/>
                </a:lnTo>
                <a:lnTo>
                  <a:pt x="5417182" y="377886"/>
                </a:lnTo>
                <a:lnTo>
                  <a:pt x="5419509" y="353466"/>
                </a:lnTo>
                <a:lnTo>
                  <a:pt x="5418898" y="3478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98676" y="4183103"/>
            <a:ext cx="1854835" cy="3048000"/>
          </a:xfrm>
          <a:custGeom>
            <a:avLst/>
            <a:gdLst/>
            <a:ahLst/>
            <a:cxnLst/>
            <a:rect l="l" t="t" r="r" b="b"/>
            <a:pathLst>
              <a:path w="1854834" h="3048000">
                <a:moveTo>
                  <a:pt x="1062189" y="1028700"/>
                </a:moveTo>
                <a:lnTo>
                  <a:pt x="844272" y="1028700"/>
                </a:lnTo>
                <a:lnTo>
                  <a:pt x="794787" y="1041400"/>
                </a:lnTo>
                <a:lnTo>
                  <a:pt x="746531" y="1041400"/>
                </a:lnTo>
                <a:lnTo>
                  <a:pt x="699502" y="1054100"/>
                </a:lnTo>
                <a:lnTo>
                  <a:pt x="609129" y="1079500"/>
                </a:lnTo>
                <a:lnTo>
                  <a:pt x="565785" y="1104900"/>
                </a:lnTo>
                <a:lnTo>
                  <a:pt x="523668" y="1117600"/>
                </a:lnTo>
                <a:lnTo>
                  <a:pt x="482780" y="1143000"/>
                </a:lnTo>
                <a:lnTo>
                  <a:pt x="443120" y="1168400"/>
                </a:lnTo>
                <a:lnTo>
                  <a:pt x="404689" y="1193800"/>
                </a:lnTo>
                <a:lnTo>
                  <a:pt x="367485" y="1231900"/>
                </a:lnTo>
                <a:lnTo>
                  <a:pt x="331510" y="1257300"/>
                </a:lnTo>
                <a:lnTo>
                  <a:pt x="296763" y="1295400"/>
                </a:lnTo>
                <a:lnTo>
                  <a:pt x="263245" y="1333500"/>
                </a:lnTo>
                <a:lnTo>
                  <a:pt x="233187" y="1358900"/>
                </a:lnTo>
                <a:lnTo>
                  <a:pt x="204951" y="1397000"/>
                </a:lnTo>
                <a:lnTo>
                  <a:pt x="178536" y="1435100"/>
                </a:lnTo>
                <a:lnTo>
                  <a:pt x="153942" y="1485900"/>
                </a:lnTo>
                <a:lnTo>
                  <a:pt x="131171" y="1524000"/>
                </a:lnTo>
                <a:lnTo>
                  <a:pt x="110220" y="1562100"/>
                </a:lnTo>
                <a:lnTo>
                  <a:pt x="91092" y="1612900"/>
                </a:lnTo>
                <a:lnTo>
                  <a:pt x="73784" y="1651000"/>
                </a:lnTo>
                <a:lnTo>
                  <a:pt x="58299" y="1701800"/>
                </a:lnTo>
                <a:lnTo>
                  <a:pt x="44635" y="1752600"/>
                </a:lnTo>
                <a:lnTo>
                  <a:pt x="32793" y="1803400"/>
                </a:lnTo>
                <a:lnTo>
                  <a:pt x="22773" y="1854200"/>
                </a:lnTo>
                <a:lnTo>
                  <a:pt x="14575" y="1905000"/>
                </a:lnTo>
                <a:lnTo>
                  <a:pt x="8198" y="1955800"/>
                </a:lnTo>
                <a:lnTo>
                  <a:pt x="3643" y="2006600"/>
                </a:lnTo>
                <a:lnTo>
                  <a:pt x="910" y="2070100"/>
                </a:lnTo>
                <a:lnTo>
                  <a:pt x="0" y="2120900"/>
                </a:lnTo>
                <a:lnTo>
                  <a:pt x="1157" y="2184400"/>
                </a:lnTo>
                <a:lnTo>
                  <a:pt x="4630" y="2235200"/>
                </a:lnTo>
                <a:lnTo>
                  <a:pt x="10418" y="2286000"/>
                </a:lnTo>
                <a:lnTo>
                  <a:pt x="18521" y="2336800"/>
                </a:lnTo>
                <a:lnTo>
                  <a:pt x="28939" y="2387600"/>
                </a:lnTo>
                <a:lnTo>
                  <a:pt x="41672" y="2425700"/>
                </a:lnTo>
                <a:lnTo>
                  <a:pt x="56720" y="2476500"/>
                </a:lnTo>
                <a:lnTo>
                  <a:pt x="74084" y="2514600"/>
                </a:lnTo>
                <a:lnTo>
                  <a:pt x="93762" y="2565400"/>
                </a:lnTo>
                <a:lnTo>
                  <a:pt x="115756" y="2603500"/>
                </a:lnTo>
                <a:lnTo>
                  <a:pt x="140065" y="2641600"/>
                </a:lnTo>
                <a:lnTo>
                  <a:pt x="166689" y="2692400"/>
                </a:lnTo>
                <a:lnTo>
                  <a:pt x="195628" y="2730500"/>
                </a:lnTo>
                <a:lnTo>
                  <a:pt x="226882" y="2755900"/>
                </a:lnTo>
                <a:lnTo>
                  <a:pt x="260451" y="2794000"/>
                </a:lnTo>
                <a:lnTo>
                  <a:pt x="297271" y="2832100"/>
                </a:lnTo>
                <a:lnTo>
                  <a:pt x="335438" y="2870200"/>
                </a:lnTo>
                <a:lnTo>
                  <a:pt x="374953" y="2895600"/>
                </a:lnTo>
                <a:lnTo>
                  <a:pt x="415815" y="2921000"/>
                </a:lnTo>
                <a:lnTo>
                  <a:pt x="458025" y="2946400"/>
                </a:lnTo>
                <a:lnTo>
                  <a:pt x="501582" y="2971800"/>
                </a:lnTo>
                <a:lnTo>
                  <a:pt x="546487" y="2984500"/>
                </a:lnTo>
                <a:lnTo>
                  <a:pt x="592739" y="3009900"/>
                </a:lnTo>
                <a:lnTo>
                  <a:pt x="640339" y="3022600"/>
                </a:lnTo>
                <a:lnTo>
                  <a:pt x="739581" y="3048000"/>
                </a:lnTo>
                <a:lnTo>
                  <a:pt x="1051802" y="3048000"/>
                </a:lnTo>
                <a:lnTo>
                  <a:pt x="1199007" y="3009900"/>
                </a:lnTo>
                <a:lnTo>
                  <a:pt x="1293985" y="2959100"/>
                </a:lnTo>
                <a:lnTo>
                  <a:pt x="1340623" y="2946400"/>
                </a:lnTo>
                <a:lnTo>
                  <a:pt x="1386692" y="2921000"/>
                </a:lnTo>
                <a:lnTo>
                  <a:pt x="1432192" y="2882900"/>
                </a:lnTo>
                <a:lnTo>
                  <a:pt x="1477124" y="2857500"/>
                </a:lnTo>
                <a:lnTo>
                  <a:pt x="1819427" y="2857500"/>
                </a:lnTo>
                <a:lnTo>
                  <a:pt x="1819196" y="2844800"/>
                </a:lnTo>
                <a:lnTo>
                  <a:pt x="1815706" y="2806700"/>
                </a:lnTo>
                <a:lnTo>
                  <a:pt x="1809796" y="2768600"/>
                </a:lnTo>
                <a:lnTo>
                  <a:pt x="1804205" y="2743200"/>
                </a:lnTo>
                <a:lnTo>
                  <a:pt x="1798933" y="2705100"/>
                </a:lnTo>
                <a:lnTo>
                  <a:pt x="848426" y="2705100"/>
                </a:lnTo>
                <a:lnTo>
                  <a:pt x="752518" y="2679700"/>
                </a:lnTo>
                <a:lnTo>
                  <a:pt x="662395" y="2654300"/>
                </a:lnTo>
                <a:lnTo>
                  <a:pt x="619505" y="2628900"/>
                </a:lnTo>
                <a:lnTo>
                  <a:pt x="578061" y="2603500"/>
                </a:lnTo>
                <a:lnTo>
                  <a:pt x="538065" y="2565400"/>
                </a:lnTo>
                <a:lnTo>
                  <a:pt x="499516" y="2527300"/>
                </a:lnTo>
                <a:lnTo>
                  <a:pt x="463788" y="2489200"/>
                </a:lnTo>
                <a:lnTo>
                  <a:pt x="432264" y="2451100"/>
                </a:lnTo>
                <a:lnTo>
                  <a:pt x="404943" y="2413000"/>
                </a:lnTo>
                <a:lnTo>
                  <a:pt x="381825" y="2362200"/>
                </a:lnTo>
                <a:lnTo>
                  <a:pt x="362911" y="2311400"/>
                </a:lnTo>
                <a:lnTo>
                  <a:pt x="348200" y="2273300"/>
                </a:lnTo>
                <a:lnTo>
                  <a:pt x="337692" y="2222500"/>
                </a:lnTo>
                <a:lnTo>
                  <a:pt x="331387" y="2171700"/>
                </a:lnTo>
                <a:lnTo>
                  <a:pt x="329285" y="2120900"/>
                </a:lnTo>
                <a:lnTo>
                  <a:pt x="330370" y="2057400"/>
                </a:lnTo>
                <a:lnTo>
                  <a:pt x="333626" y="1993900"/>
                </a:lnTo>
                <a:lnTo>
                  <a:pt x="339053" y="1943100"/>
                </a:lnTo>
                <a:lnTo>
                  <a:pt x="346650" y="1892300"/>
                </a:lnTo>
                <a:lnTo>
                  <a:pt x="356417" y="1841500"/>
                </a:lnTo>
                <a:lnTo>
                  <a:pt x="368355" y="1790700"/>
                </a:lnTo>
                <a:lnTo>
                  <a:pt x="382463" y="1752600"/>
                </a:lnTo>
                <a:lnTo>
                  <a:pt x="398742" y="1701800"/>
                </a:lnTo>
                <a:lnTo>
                  <a:pt x="417191" y="1663700"/>
                </a:lnTo>
                <a:lnTo>
                  <a:pt x="437810" y="1625600"/>
                </a:lnTo>
                <a:lnTo>
                  <a:pt x="460599" y="1587500"/>
                </a:lnTo>
                <a:lnTo>
                  <a:pt x="485559" y="1562100"/>
                </a:lnTo>
                <a:lnTo>
                  <a:pt x="515262" y="1524000"/>
                </a:lnTo>
                <a:lnTo>
                  <a:pt x="547549" y="1498600"/>
                </a:lnTo>
                <a:lnTo>
                  <a:pt x="582420" y="1473200"/>
                </a:lnTo>
                <a:lnTo>
                  <a:pt x="619873" y="1447800"/>
                </a:lnTo>
                <a:lnTo>
                  <a:pt x="659909" y="1435100"/>
                </a:lnTo>
                <a:lnTo>
                  <a:pt x="702528" y="1409700"/>
                </a:lnTo>
                <a:lnTo>
                  <a:pt x="747730" y="1397000"/>
                </a:lnTo>
                <a:lnTo>
                  <a:pt x="795515" y="1384300"/>
                </a:lnTo>
                <a:lnTo>
                  <a:pt x="845883" y="1384300"/>
                </a:lnTo>
                <a:lnTo>
                  <a:pt x="898833" y="1371600"/>
                </a:lnTo>
                <a:lnTo>
                  <a:pt x="1776487" y="1371600"/>
                </a:lnTo>
                <a:lnTo>
                  <a:pt x="1780362" y="1320800"/>
                </a:lnTo>
                <a:lnTo>
                  <a:pt x="1786691" y="1244600"/>
                </a:lnTo>
                <a:lnTo>
                  <a:pt x="1789111" y="1219200"/>
                </a:lnTo>
                <a:lnTo>
                  <a:pt x="1454797" y="1219200"/>
                </a:lnTo>
                <a:lnTo>
                  <a:pt x="1279931" y="1092200"/>
                </a:lnTo>
                <a:lnTo>
                  <a:pt x="1244429" y="1079500"/>
                </a:lnTo>
                <a:lnTo>
                  <a:pt x="1204905" y="1066800"/>
                </a:lnTo>
                <a:lnTo>
                  <a:pt x="1161356" y="1054100"/>
                </a:lnTo>
                <a:lnTo>
                  <a:pt x="1113785" y="1041400"/>
                </a:lnTo>
                <a:lnTo>
                  <a:pt x="1062189" y="1028700"/>
                </a:lnTo>
                <a:close/>
              </a:path>
              <a:path w="1854834" h="3048000">
                <a:moveTo>
                  <a:pt x="1819427" y="2857500"/>
                </a:moveTo>
                <a:lnTo>
                  <a:pt x="1477124" y="2857500"/>
                </a:lnTo>
                <a:lnTo>
                  <a:pt x="1501159" y="2921000"/>
                </a:lnTo>
                <a:lnTo>
                  <a:pt x="1530105" y="2959100"/>
                </a:lnTo>
                <a:lnTo>
                  <a:pt x="1563963" y="2997200"/>
                </a:lnTo>
                <a:lnTo>
                  <a:pt x="1602732" y="3009900"/>
                </a:lnTo>
                <a:lnTo>
                  <a:pt x="1646415" y="3022600"/>
                </a:lnTo>
                <a:lnTo>
                  <a:pt x="1679783" y="3022600"/>
                </a:lnTo>
                <a:lnTo>
                  <a:pt x="1740248" y="2997200"/>
                </a:lnTo>
                <a:lnTo>
                  <a:pt x="1790130" y="2946400"/>
                </a:lnTo>
                <a:lnTo>
                  <a:pt x="1816172" y="2882900"/>
                </a:lnTo>
                <a:lnTo>
                  <a:pt x="1819427" y="2857500"/>
                </a:lnTo>
                <a:close/>
              </a:path>
              <a:path w="1854834" h="3048000">
                <a:moveTo>
                  <a:pt x="1776487" y="1371600"/>
                </a:moveTo>
                <a:lnTo>
                  <a:pt x="1007646" y="1371600"/>
                </a:lnTo>
                <a:lnTo>
                  <a:pt x="1058341" y="1384300"/>
                </a:lnTo>
                <a:lnTo>
                  <a:pt x="1106452" y="1397000"/>
                </a:lnTo>
                <a:lnTo>
                  <a:pt x="1151978" y="1409700"/>
                </a:lnTo>
                <a:lnTo>
                  <a:pt x="1194920" y="1422400"/>
                </a:lnTo>
                <a:lnTo>
                  <a:pt x="1235278" y="1447800"/>
                </a:lnTo>
                <a:lnTo>
                  <a:pt x="1273052" y="1473200"/>
                </a:lnTo>
                <a:lnTo>
                  <a:pt x="1308243" y="1511300"/>
                </a:lnTo>
                <a:lnTo>
                  <a:pt x="1340851" y="1549400"/>
                </a:lnTo>
                <a:lnTo>
                  <a:pt x="1370876" y="1587500"/>
                </a:lnTo>
                <a:lnTo>
                  <a:pt x="1398317" y="1625600"/>
                </a:lnTo>
                <a:lnTo>
                  <a:pt x="1423174" y="1676400"/>
                </a:lnTo>
                <a:lnTo>
                  <a:pt x="1419453" y="1892300"/>
                </a:lnTo>
                <a:lnTo>
                  <a:pt x="1417599" y="2108200"/>
                </a:lnTo>
                <a:lnTo>
                  <a:pt x="1423174" y="2438400"/>
                </a:lnTo>
                <a:lnTo>
                  <a:pt x="1383062" y="2476500"/>
                </a:lnTo>
                <a:lnTo>
                  <a:pt x="1369225" y="2489200"/>
                </a:lnTo>
                <a:lnTo>
                  <a:pt x="1315123" y="2540000"/>
                </a:lnTo>
                <a:lnTo>
                  <a:pt x="1267421" y="2578100"/>
                </a:lnTo>
                <a:lnTo>
                  <a:pt x="1226121" y="2603500"/>
                </a:lnTo>
                <a:lnTo>
                  <a:pt x="1191221" y="2628900"/>
                </a:lnTo>
                <a:lnTo>
                  <a:pt x="1162723" y="2641600"/>
                </a:lnTo>
                <a:lnTo>
                  <a:pt x="1117629" y="2667000"/>
                </a:lnTo>
                <a:lnTo>
                  <a:pt x="1068666" y="2679700"/>
                </a:lnTo>
                <a:lnTo>
                  <a:pt x="1015832" y="2692400"/>
                </a:lnTo>
                <a:lnTo>
                  <a:pt x="959128" y="2705100"/>
                </a:lnTo>
                <a:lnTo>
                  <a:pt x="1798933" y="2705100"/>
                </a:lnTo>
                <a:lnTo>
                  <a:pt x="1793981" y="2667000"/>
                </a:lnTo>
                <a:lnTo>
                  <a:pt x="1789348" y="2616200"/>
                </a:lnTo>
                <a:lnTo>
                  <a:pt x="1785035" y="2578100"/>
                </a:lnTo>
                <a:lnTo>
                  <a:pt x="1781041" y="2540000"/>
                </a:lnTo>
                <a:lnTo>
                  <a:pt x="1777367" y="2489200"/>
                </a:lnTo>
                <a:lnTo>
                  <a:pt x="1774012" y="2438400"/>
                </a:lnTo>
                <a:lnTo>
                  <a:pt x="1770977" y="2387600"/>
                </a:lnTo>
                <a:lnTo>
                  <a:pt x="1768261" y="2336800"/>
                </a:lnTo>
                <a:lnTo>
                  <a:pt x="1765864" y="2286000"/>
                </a:lnTo>
                <a:lnTo>
                  <a:pt x="1763787" y="2235200"/>
                </a:lnTo>
                <a:lnTo>
                  <a:pt x="1762030" y="2184400"/>
                </a:lnTo>
                <a:lnTo>
                  <a:pt x="1760592" y="2120900"/>
                </a:lnTo>
                <a:lnTo>
                  <a:pt x="1759473" y="2057400"/>
                </a:lnTo>
                <a:lnTo>
                  <a:pt x="1758674" y="1993900"/>
                </a:lnTo>
                <a:lnTo>
                  <a:pt x="1758195" y="1943100"/>
                </a:lnTo>
                <a:lnTo>
                  <a:pt x="1758088" y="1892300"/>
                </a:lnTo>
                <a:lnTo>
                  <a:pt x="1758158" y="1841500"/>
                </a:lnTo>
                <a:lnTo>
                  <a:pt x="1758773" y="1778000"/>
                </a:lnTo>
                <a:lnTo>
                  <a:pt x="1759696" y="1727200"/>
                </a:lnTo>
                <a:lnTo>
                  <a:pt x="1760987" y="1676400"/>
                </a:lnTo>
                <a:lnTo>
                  <a:pt x="1762648" y="1625600"/>
                </a:lnTo>
                <a:lnTo>
                  <a:pt x="1764678" y="1574800"/>
                </a:lnTo>
                <a:lnTo>
                  <a:pt x="1767076" y="1524000"/>
                </a:lnTo>
                <a:lnTo>
                  <a:pt x="1769844" y="1473200"/>
                </a:lnTo>
                <a:lnTo>
                  <a:pt x="1772981" y="1422400"/>
                </a:lnTo>
                <a:lnTo>
                  <a:pt x="1776487" y="1371600"/>
                </a:lnTo>
                <a:close/>
              </a:path>
              <a:path w="1854834" h="3048000">
                <a:moveTo>
                  <a:pt x="1685480" y="0"/>
                </a:moveTo>
                <a:lnTo>
                  <a:pt x="1640471" y="12700"/>
                </a:lnTo>
                <a:lnTo>
                  <a:pt x="1602180" y="25400"/>
                </a:lnTo>
                <a:lnTo>
                  <a:pt x="1570607" y="50800"/>
                </a:lnTo>
                <a:lnTo>
                  <a:pt x="1527612" y="114300"/>
                </a:lnTo>
                <a:lnTo>
                  <a:pt x="1516189" y="165100"/>
                </a:lnTo>
                <a:lnTo>
                  <a:pt x="1509542" y="228600"/>
                </a:lnTo>
                <a:lnTo>
                  <a:pt x="1506282" y="254000"/>
                </a:lnTo>
                <a:lnTo>
                  <a:pt x="1503063" y="292100"/>
                </a:lnTo>
                <a:lnTo>
                  <a:pt x="1499887" y="330200"/>
                </a:lnTo>
                <a:lnTo>
                  <a:pt x="1496752" y="368300"/>
                </a:lnTo>
                <a:lnTo>
                  <a:pt x="1493660" y="406400"/>
                </a:lnTo>
                <a:lnTo>
                  <a:pt x="1490610" y="444500"/>
                </a:lnTo>
                <a:lnTo>
                  <a:pt x="1487602" y="495300"/>
                </a:lnTo>
                <a:lnTo>
                  <a:pt x="1484636" y="546100"/>
                </a:lnTo>
                <a:lnTo>
                  <a:pt x="1481712" y="596900"/>
                </a:lnTo>
                <a:lnTo>
                  <a:pt x="1478831" y="647700"/>
                </a:lnTo>
                <a:lnTo>
                  <a:pt x="1475991" y="698500"/>
                </a:lnTo>
                <a:lnTo>
                  <a:pt x="1473194" y="762000"/>
                </a:lnTo>
                <a:lnTo>
                  <a:pt x="1470439" y="812800"/>
                </a:lnTo>
                <a:lnTo>
                  <a:pt x="1467727" y="876300"/>
                </a:lnTo>
                <a:lnTo>
                  <a:pt x="1465056" y="939800"/>
                </a:lnTo>
                <a:lnTo>
                  <a:pt x="1462428" y="1016000"/>
                </a:lnTo>
                <a:lnTo>
                  <a:pt x="1459842" y="1079500"/>
                </a:lnTo>
                <a:lnTo>
                  <a:pt x="1457298" y="1155700"/>
                </a:lnTo>
                <a:lnTo>
                  <a:pt x="1454797" y="1219200"/>
                </a:lnTo>
                <a:lnTo>
                  <a:pt x="1789111" y="1219200"/>
                </a:lnTo>
                <a:lnTo>
                  <a:pt x="1792740" y="1181100"/>
                </a:lnTo>
                <a:lnTo>
                  <a:pt x="1798507" y="1104900"/>
                </a:lnTo>
                <a:lnTo>
                  <a:pt x="1803993" y="1041400"/>
                </a:lnTo>
                <a:lnTo>
                  <a:pt x="1809197" y="965200"/>
                </a:lnTo>
                <a:lnTo>
                  <a:pt x="1814120" y="901700"/>
                </a:lnTo>
                <a:lnTo>
                  <a:pt x="1818762" y="850900"/>
                </a:lnTo>
                <a:lnTo>
                  <a:pt x="1823122" y="787400"/>
                </a:lnTo>
                <a:lnTo>
                  <a:pt x="1827202" y="723900"/>
                </a:lnTo>
                <a:lnTo>
                  <a:pt x="1830999" y="673100"/>
                </a:lnTo>
                <a:lnTo>
                  <a:pt x="1834516" y="622300"/>
                </a:lnTo>
                <a:lnTo>
                  <a:pt x="1837751" y="571500"/>
                </a:lnTo>
                <a:lnTo>
                  <a:pt x="1840705" y="520700"/>
                </a:lnTo>
                <a:lnTo>
                  <a:pt x="1843378" y="482600"/>
                </a:lnTo>
                <a:lnTo>
                  <a:pt x="1845769" y="444500"/>
                </a:lnTo>
                <a:lnTo>
                  <a:pt x="1847879" y="393700"/>
                </a:lnTo>
                <a:lnTo>
                  <a:pt x="1849707" y="355600"/>
                </a:lnTo>
                <a:lnTo>
                  <a:pt x="1851254" y="330200"/>
                </a:lnTo>
                <a:lnTo>
                  <a:pt x="1852520" y="292100"/>
                </a:lnTo>
                <a:lnTo>
                  <a:pt x="1853505" y="266700"/>
                </a:lnTo>
                <a:lnTo>
                  <a:pt x="1854208" y="228600"/>
                </a:lnTo>
                <a:lnTo>
                  <a:pt x="1854630" y="203200"/>
                </a:lnTo>
                <a:lnTo>
                  <a:pt x="1854771" y="177800"/>
                </a:lnTo>
                <a:lnTo>
                  <a:pt x="1850069" y="127000"/>
                </a:lnTo>
                <a:lnTo>
                  <a:pt x="1835962" y="88900"/>
                </a:lnTo>
                <a:lnTo>
                  <a:pt x="1812450" y="50800"/>
                </a:lnTo>
                <a:lnTo>
                  <a:pt x="1779532" y="25400"/>
                </a:lnTo>
                <a:lnTo>
                  <a:pt x="1737209" y="12700"/>
                </a:lnTo>
                <a:lnTo>
                  <a:pt x="16854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2836" y="4165244"/>
            <a:ext cx="8549005" cy="4029710"/>
          </a:xfrm>
          <a:custGeom>
            <a:avLst/>
            <a:gdLst/>
            <a:ahLst/>
            <a:cxnLst/>
            <a:rect l="l" t="t" r="r" b="b"/>
            <a:pathLst>
              <a:path w="8549005" h="4029709">
                <a:moveTo>
                  <a:pt x="173012" y="1054823"/>
                </a:moveTo>
                <a:lnTo>
                  <a:pt x="122988" y="1060042"/>
                </a:lnTo>
                <a:lnTo>
                  <a:pt x="82062" y="1075699"/>
                </a:lnTo>
                <a:lnTo>
                  <a:pt x="50231" y="1101794"/>
                </a:lnTo>
                <a:lnTo>
                  <a:pt x="27496" y="1138329"/>
                </a:lnTo>
                <a:lnTo>
                  <a:pt x="13855" y="1185304"/>
                </a:lnTo>
                <a:lnTo>
                  <a:pt x="9309" y="1242720"/>
                </a:lnTo>
                <a:lnTo>
                  <a:pt x="9018" y="1277248"/>
                </a:lnTo>
                <a:lnTo>
                  <a:pt x="8145" y="1319452"/>
                </a:lnTo>
                <a:lnTo>
                  <a:pt x="6689" y="1369330"/>
                </a:lnTo>
                <a:lnTo>
                  <a:pt x="2609" y="1484632"/>
                </a:lnTo>
                <a:lnTo>
                  <a:pt x="1162" y="1534325"/>
                </a:lnTo>
                <a:lnTo>
                  <a:pt x="290" y="1576530"/>
                </a:lnTo>
                <a:lnTo>
                  <a:pt x="62" y="1603622"/>
                </a:lnTo>
                <a:lnTo>
                  <a:pt x="0" y="2917024"/>
                </a:lnTo>
                <a:lnTo>
                  <a:pt x="4547" y="2974440"/>
                </a:lnTo>
                <a:lnTo>
                  <a:pt x="18190" y="3021415"/>
                </a:lnTo>
                <a:lnTo>
                  <a:pt x="40928" y="3057950"/>
                </a:lnTo>
                <a:lnTo>
                  <a:pt x="72762" y="3084045"/>
                </a:lnTo>
                <a:lnTo>
                  <a:pt x="113691" y="3099702"/>
                </a:lnTo>
                <a:lnTo>
                  <a:pt x="163715" y="3104921"/>
                </a:lnTo>
                <a:lnTo>
                  <a:pt x="212578" y="3101087"/>
                </a:lnTo>
                <a:lnTo>
                  <a:pt x="253924" y="3089584"/>
                </a:lnTo>
                <a:lnTo>
                  <a:pt x="287752" y="3070412"/>
                </a:lnTo>
                <a:lnTo>
                  <a:pt x="332856" y="3009059"/>
                </a:lnTo>
                <a:lnTo>
                  <a:pt x="344132" y="2966877"/>
                </a:lnTo>
                <a:lnTo>
                  <a:pt x="347891" y="2917024"/>
                </a:lnTo>
                <a:lnTo>
                  <a:pt x="344170" y="1897557"/>
                </a:lnTo>
                <a:lnTo>
                  <a:pt x="369247" y="1844916"/>
                </a:lnTo>
                <a:lnTo>
                  <a:pt x="395704" y="1795307"/>
                </a:lnTo>
                <a:lnTo>
                  <a:pt x="423539" y="1748730"/>
                </a:lnTo>
                <a:lnTo>
                  <a:pt x="452753" y="1705184"/>
                </a:lnTo>
                <a:lnTo>
                  <a:pt x="483345" y="1664670"/>
                </a:lnTo>
                <a:lnTo>
                  <a:pt x="515316" y="1627187"/>
                </a:lnTo>
                <a:lnTo>
                  <a:pt x="548664" y="1592736"/>
                </a:lnTo>
                <a:lnTo>
                  <a:pt x="583390" y="1561316"/>
                </a:lnTo>
                <a:lnTo>
                  <a:pt x="619493" y="1532928"/>
                </a:lnTo>
                <a:lnTo>
                  <a:pt x="656014" y="1507831"/>
                </a:lnTo>
                <a:lnTo>
                  <a:pt x="694878" y="1484632"/>
                </a:lnTo>
                <a:lnTo>
                  <a:pt x="736085" y="1463331"/>
                </a:lnTo>
                <a:lnTo>
                  <a:pt x="779636" y="1443927"/>
                </a:lnTo>
                <a:lnTo>
                  <a:pt x="825531" y="1426421"/>
                </a:lnTo>
                <a:lnTo>
                  <a:pt x="873770" y="1410812"/>
                </a:lnTo>
                <a:lnTo>
                  <a:pt x="924353" y="1397102"/>
                </a:lnTo>
                <a:lnTo>
                  <a:pt x="977280" y="1385289"/>
                </a:lnTo>
                <a:lnTo>
                  <a:pt x="1032552" y="1375374"/>
                </a:lnTo>
                <a:lnTo>
                  <a:pt x="1090168" y="1367358"/>
                </a:lnTo>
                <a:lnTo>
                  <a:pt x="1444185" y="1367358"/>
                </a:lnTo>
                <a:lnTo>
                  <a:pt x="1443894" y="1363637"/>
                </a:lnTo>
                <a:lnTo>
                  <a:pt x="357187" y="1363637"/>
                </a:lnTo>
                <a:lnTo>
                  <a:pt x="354545" y="1298823"/>
                </a:lnTo>
                <a:lnTo>
                  <a:pt x="347448" y="1241635"/>
                </a:lnTo>
                <a:lnTo>
                  <a:pt x="335896" y="1192072"/>
                </a:lnTo>
                <a:lnTo>
                  <a:pt x="319889" y="1150134"/>
                </a:lnTo>
                <a:lnTo>
                  <a:pt x="299426" y="1115822"/>
                </a:lnTo>
                <a:lnTo>
                  <a:pt x="245132" y="1070073"/>
                </a:lnTo>
                <a:lnTo>
                  <a:pt x="211300" y="1058636"/>
                </a:lnTo>
                <a:lnTo>
                  <a:pt x="173012" y="1054823"/>
                </a:lnTo>
                <a:close/>
              </a:path>
              <a:path w="8549005" h="4029709">
                <a:moveTo>
                  <a:pt x="1444185" y="1367358"/>
                </a:moveTo>
                <a:lnTo>
                  <a:pt x="1090168" y="1367358"/>
                </a:lnTo>
                <a:lnTo>
                  <a:pt x="1095743" y="1523631"/>
                </a:lnTo>
                <a:lnTo>
                  <a:pt x="1098186" y="1567346"/>
                </a:lnTo>
                <a:lnTo>
                  <a:pt x="1099932" y="1603622"/>
                </a:lnTo>
                <a:lnTo>
                  <a:pt x="1100981" y="1632459"/>
                </a:lnTo>
                <a:lnTo>
                  <a:pt x="1101331" y="1653857"/>
                </a:lnTo>
                <a:lnTo>
                  <a:pt x="1105775" y="1710133"/>
                </a:lnTo>
                <a:lnTo>
                  <a:pt x="1119107" y="1756177"/>
                </a:lnTo>
                <a:lnTo>
                  <a:pt x="1141328" y="1791989"/>
                </a:lnTo>
                <a:lnTo>
                  <a:pt x="1172438" y="1817568"/>
                </a:lnTo>
                <a:lnTo>
                  <a:pt x="1212437" y="1832916"/>
                </a:lnTo>
                <a:lnTo>
                  <a:pt x="1261325" y="1838032"/>
                </a:lnTo>
                <a:lnTo>
                  <a:pt x="1307492" y="1833286"/>
                </a:lnTo>
                <a:lnTo>
                  <a:pt x="1347127" y="1819048"/>
                </a:lnTo>
                <a:lnTo>
                  <a:pt x="1380241" y="1795307"/>
                </a:lnTo>
                <a:lnTo>
                  <a:pt x="1406807" y="1762096"/>
                </a:lnTo>
                <a:lnTo>
                  <a:pt x="1426852" y="1719383"/>
                </a:lnTo>
                <a:lnTo>
                  <a:pt x="1440368" y="1667178"/>
                </a:lnTo>
                <a:lnTo>
                  <a:pt x="1447355" y="1605483"/>
                </a:lnTo>
                <a:lnTo>
                  <a:pt x="1448749" y="1556181"/>
                </a:lnTo>
                <a:lnTo>
                  <a:pt x="1449125" y="1507831"/>
                </a:lnTo>
                <a:lnTo>
                  <a:pt x="1449209" y="1475257"/>
                </a:lnTo>
                <a:lnTo>
                  <a:pt x="1447691" y="1412232"/>
                </a:lnTo>
                <a:lnTo>
                  <a:pt x="1444185" y="1367358"/>
                </a:lnTo>
                <a:close/>
              </a:path>
              <a:path w="8549005" h="4029709">
                <a:moveTo>
                  <a:pt x="1149705" y="1019467"/>
                </a:moveTo>
                <a:lnTo>
                  <a:pt x="1101576" y="1020529"/>
                </a:lnTo>
                <a:lnTo>
                  <a:pt x="1053930" y="1023716"/>
                </a:lnTo>
                <a:lnTo>
                  <a:pt x="1006766" y="1029027"/>
                </a:lnTo>
                <a:lnTo>
                  <a:pt x="960084" y="1036464"/>
                </a:lnTo>
                <a:lnTo>
                  <a:pt x="913884" y="1046024"/>
                </a:lnTo>
                <a:lnTo>
                  <a:pt x="868167" y="1057710"/>
                </a:lnTo>
                <a:lnTo>
                  <a:pt x="822933" y="1071519"/>
                </a:lnTo>
                <a:lnTo>
                  <a:pt x="778180" y="1087454"/>
                </a:lnTo>
                <a:lnTo>
                  <a:pt x="733910" y="1105512"/>
                </a:lnTo>
                <a:lnTo>
                  <a:pt x="690123" y="1125695"/>
                </a:lnTo>
                <a:lnTo>
                  <a:pt x="646817" y="1148003"/>
                </a:lnTo>
                <a:lnTo>
                  <a:pt x="603995" y="1172435"/>
                </a:lnTo>
                <a:lnTo>
                  <a:pt x="561654" y="1198991"/>
                </a:lnTo>
                <a:lnTo>
                  <a:pt x="519796" y="1227672"/>
                </a:lnTo>
                <a:lnTo>
                  <a:pt x="478420" y="1258476"/>
                </a:lnTo>
                <a:lnTo>
                  <a:pt x="437527" y="1291406"/>
                </a:lnTo>
                <a:lnTo>
                  <a:pt x="397116" y="1326459"/>
                </a:lnTo>
                <a:lnTo>
                  <a:pt x="357187" y="1363637"/>
                </a:lnTo>
                <a:lnTo>
                  <a:pt x="1443894" y="1363637"/>
                </a:lnTo>
                <a:lnTo>
                  <a:pt x="1435542" y="1300307"/>
                </a:lnTo>
                <a:lnTo>
                  <a:pt x="1424912" y="1251407"/>
                </a:lnTo>
                <a:lnTo>
                  <a:pt x="1411245" y="1207215"/>
                </a:lnTo>
                <a:lnTo>
                  <a:pt x="1394541" y="1167731"/>
                </a:lnTo>
                <a:lnTo>
                  <a:pt x="1374800" y="1132954"/>
                </a:lnTo>
                <a:lnTo>
                  <a:pt x="1341985" y="1092100"/>
                </a:lnTo>
                <a:lnTo>
                  <a:pt x="1303068" y="1060324"/>
                </a:lnTo>
                <a:lnTo>
                  <a:pt x="1258049" y="1037626"/>
                </a:lnTo>
                <a:lnTo>
                  <a:pt x="1206928" y="1024006"/>
                </a:lnTo>
                <a:lnTo>
                  <a:pt x="1149705" y="1019467"/>
                </a:lnTo>
                <a:close/>
              </a:path>
              <a:path w="8549005" h="4029709">
                <a:moveTo>
                  <a:pt x="2185657" y="193471"/>
                </a:moveTo>
                <a:lnTo>
                  <a:pt x="2142516" y="197426"/>
                </a:lnTo>
                <a:lnTo>
                  <a:pt x="2102399" y="209289"/>
                </a:lnTo>
                <a:lnTo>
                  <a:pt x="2065306" y="229058"/>
                </a:lnTo>
                <a:lnTo>
                  <a:pt x="2031238" y="256730"/>
                </a:lnTo>
                <a:lnTo>
                  <a:pt x="2002753" y="289982"/>
                </a:lnTo>
                <a:lnTo>
                  <a:pt x="1982409" y="326491"/>
                </a:lnTo>
                <a:lnTo>
                  <a:pt x="1970205" y="366258"/>
                </a:lnTo>
                <a:lnTo>
                  <a:pt x="1966137" y="409282"/>
                </a:lnTo>
                <a:lnTo>
                  <a:pt x="1970205" y="452299"/>
                </a:lnTo>
                <a:lnTo>
                  <a:pt x="1982409" y="492063"/>
                </a:lnTo>
                <a:lnTo>
                  <a:pt x="2002753" y="528571"/>
                </a:lnTo>
                <a:lnTo>
                  <a:pt x="2031238" y="561822"/>
                </a:lnTo>
                <a:lnTo>
                  <a:pt x="2065306" y="589500"/>
                </a:lnTo>
                <a:lnTo>
                  <a:pt x="2102399" y="609268"/>
                </a:lnTo>
                <a:lnTo>
                  <a:pt x="2142516" y="621128"/>
                </a:lnTo>
                <a:lnTo>
                  <a:pt x="2185657" y="625081"/>
                </a:lnTo>
                <a:lnTo>
                  <a:pt x="2228733" y="621128"/>
                </a:lnTo>
                <a:lnTo>
                  <a:pt x="2268674" y="609268"/>
                </a:lnTo>
                <a:lnTo>
                  <a:pt x="2305475" y="589500"/>
                </a:lnTo>
                <a:lnTo>
                  <a:pt x="2339136" y="561822"/>
                </a:lnTo>
                <a:lnTo>
                  <a:pt x="2367214" y="528571"/>
                </a:lnTo>
                <a:lnTo>
                  <a:pt x="2387268" y="492063"/>
                </a:lnTo>
                <a:lnTo>
                  <a:pt x="2399299" y="452299"/>
                </a:lnTo>
                <a:lnTo>
                  <a:pt x="2403309" y="409282"/>
                </a:lnTo>
                <a:lnTo>
                  <a:pt x="2399299" y="366258"/>
                </a:lnTo>
                <a:lnTo>
                  <a:pt x="2387268" y="326491"/>
                </a:lnTo>
                <a:lnTo>
                  <a:pt x="2367214" y="289982"/>
                </a:lnTo>
                <a:lnTo>
                  <a:pt x="2339136" y="256730"/>
                </a:lnTo>
                <a:lnTo>
                  <a:pt x="2305475" y="229058"/>
                </a:lnTo>
                <a:lnTo>
                  <a:pt x="2268674" y="209289"/>
                </a:lnTo>
                <a:lnTo>
                  <a:pt x="2228733" y="197426"/>
                </a:lnTo>
                <a:lnTo>
                  <a:pt x="2185657" y="193471"/>
                </a:lnTo>
                <a:close/>
              </a:path>
              <a:path w="8549005" h="4029709">
                <a:moveTo>
                  <a:pt x="2124265" y="1075283"/>
                </a:moveTo>
                <a:lnTo>
                  <a:pt x="2086065" y="1078538"/>
                </a:lnTo>
                <a:lnTo>
                  <a:pt x="2020490" y="1104585"/>
                </a:lnTo>
                <a:lnTo>
                  <a:pt x="1970726" y="1155396"/>
                </a:lnTo>
                <a:lnTo>
                  <a:pt x="1945142" y="1223296"/>
                </a:lnTo>
                <a:lnTo>
                  <a:pt x="1941944" y="1263180"/>
                </a:lnTo>
                <a:lnTo>
                  <a:pt x="1941714" y="1303109"/>
                </a:lnTo>
                <a:lnTo>
                  <a:pt x="1941025" y="1345175"/>
                </a:lnTo>
                <a:lnTo>
                  <a:pt x="1939877" y="1389375"/>
                </a:lnTo>
                <a:lnTo>
                  <a:pt x="1938270" y="1435711"/>
                </a:lnTo>
                <a:lnTo>
                  <a:pt x="1936203" y="1484183"/>
                </a:lnTo>
                <a:lnTo>
                  <a:pt x="1933677" y="1534790"/>
                </a:lnTo>
                <a:lnTo>
                  <a:pt x="1930690" y="1587533"/>
                </a:lnTo>
                <a:lnTo>
                  <a:pt x="1927244" y="1642411"/>
                </a:lnTo>
                <a:lnTo>
                  <a:pt x="1919436" y="1756442"/>
                </a:lnTo>
                <a:lnTo>
                  <a:pt x="1915993" y="1811323"/>
                </a:lnTo>
                <a:lnTo>
                  <a:pt x="1913009" y="1864068"/>
                </a:lnTo>
                <a:lnTo>
                  <a:pt x="1910484" y="1914677"/>
                </a:lnTo>
                <a:lnTo>
                  <a:pt x="1908418" y="1963149"/>
                </a:lnTo>
                <a:lnTo>
                  <a:pt x="1906811" y="2009486"/>
                </a:lnTo>
                <a:lnTo>
                  <a:pt x="1905664" y="2053687"/>
                </a:lnTo>
                <a:lnTo>
                  <a:pt x="1904975" y="2095753"/>
                </a:lnTo>
                <a:lnTo>
                  <a:pt x="1904746" y="2135682"/>
                </a:lnTo>
                <a:lnTo>
                  <a:pt x="1904878" y="2169832"/>
                </a:lnTo>
                <a:lnTo>
                  <a:pt x="1905275" y="2208500"/>
                </a:lnTo>
                <a:lnTo>
                  <a:pt x="1905937" y="2251686"/>
                </a:lnTo>
                <a:lnTo>
                  <a:pt x="1906865" y="2299392"/>
                </a:lnTo>
                <a:lnTo>
                  <a:pt x="1908059" y="2351615"/>
                </a:lnTo>
                <a:lnTo>
                  <a:pt x="1909520" y="2408357"/>
                </a:lnTo>
                <a:lnTo>
                  <a:pt x="1912976" y="2530875"/>
                </a:lnTo>
                <a:lnTo>
                  <a:pt x="1914439" y="2587617"/>
                </a:lnTo>
                <a:lnTo>
                  <a:pt x="1915636" y="2639840"/>
                </a:lnTo>
                <a:lnTo>
                  <a:pt x="1916566" y="2687546"/>
                </a:lnTo>
                <a:lnTo>
                  <a:pt x="1917231" y="2730733"/>
                </a:lnTo>
                <a:lnTo>
                  <a:pt x="1917630" y="2769401"/>
                </a:lnTo>
                <a:lnTo>
                  <a:pt x="1917763" y="2803550"/>
                </a:lnTo>
                <a:lnTo>
                  <a:pt x="1920961" y="2842617"/>
                </a:lnTo>
                <a:lnTo>
                  <a:pt x="1946540" y="2909588"/>
                </a:lnTo>
                <a:lnTo>
                  <a:pt x="1996303" y="2960283"/>
                </a:lnTo>
                <a:lnTo>
                  <a:pt x="2061878" y="2986324"/>
                </a:lnTo>
                <a:lnTo>
                  <a:pt x="2100072" y="2989579"/>
                </a:lnTo>
                <a:lnTo>
                  <a:pt x="2139024" y="2986324"/>
                </a:lnTo>
                <a:lnTo>
                  <a:pt x="2205070" y="2960283"/>
                </a:lnTo>
                <a:lnTo>
                  <a:pt x="2254141" y="2909588"/>
                </a:lnTo>
                <a:lnTo>
                  <a:pt x="2279254" y="2842617"/>
                </a:lnTo>
                <a:lnTo>
                  <a:pt x="2282393" y="2803550"/>
                </a:lnTo>
                <a:lnTo>
                  <a:pt x="2282260" y="2769401"/>
                </a:lnTo>
                <a:lnTo>
                  <a:pt x="2281861" y="2730733"/>
                </a:lnTo>
                <a:lnTo>
                  <a:pt x="2281196" y="2687546"/>
                </a:lnTo>
                <a:lnTo>
                  <a:pt x="2280265" y="2639840"/>
                </a:lnTo>
                <a:lnTo>
                  <a:pt x="2279069" y="2587617"/>
                </a:lnTo>
                <a:lnTo>
                  <a:pt x="2277606" y="2530875"/>
                </a:lnTo>
                <a:lnTo>
                  <a:pt x="2274149" y="2408357"/>
                </a:lnTo>
                <a:lnTo>
                  <a:pt x="2272687" y="2351615"/>
                </a:lnTo>
                <a:lnTo>
                  <a:pt x="2271490" y="2299392"/>
                </a:lnTo>
                <a:lnTo>
                  <a:pt x="2270559" y="2251686"/>
                </a:lnTo>
                <a:lnTo>
                  <a:pt x="2269894" y="2208500"/>
                </a:lnTo>
                <a:lnTo>
                  <a:pt x="2269495" y="2169832"/>
                </a:lnTo>
                <a:lnTo>
                  <a:pt x="2269363" y="2135682"/>
                </a:lnTo>
                <a:lnTo>
                  <a:pt x="2269592" y="2095753"/>
                </a:lnTo>
                <a:lnTo>
                  <a:pt x="2270282" y="2053687"/>
                </a:lnTo>
                <a:lnTo>
                  <a:pt x="2271432" y="2009486"/>
                </a:lnTo>
                <a:lnTo>
                  <a:pt x="2273040" y="1963149"/>
                </a:lnTo>
                <a:lnTo>
                  <a:pt x="2275108" y="1914677"/>
                </a:lnTo>
                <a:lnTo>
                  <a:pt x="2277635" y="1864068"/>
                </a:lnTo>
                <a:lnTo>
                  <a:pt x="2280621" y="1811323"/>
                </a:lnTo>
                <a:lnTo>
                  <a:pt x="2284065" y="1756442"/>
                </a:lnTo>
                <a:lnTo>
                  <a:pt x="2291874" y="1642411"/>
                </a:lnTo>
                <a:lnTo>
                  <a:pt x="2295320" y="1587533"/>
                </a:lnTo>
                <a:lnTo>
                  <a:pt x="2298306" y="1534790"/>
                </a:lnTo>
                <a:lnTo>
                  <a:pt x="2300833" y="1484183"/>
                </a:lnTo>
                <a:lnTo>
                  <a:pt x="2302900" y="1435711"/>
                </a:lnTo>
                <a:lnTo>
                  <a:pt x="2304507" y="1389375"/>
                </a:lnTo>
                <a:lnTo>
                  <a:pt x="2305655" y="1345175"/>
                </a:lnTo>
                <a:lnTo>
                  <a:pt x="2306344" y="1303109"/>
                </a:lnTo>
                <a:lnTo>
                  <a:pt x="2306574" y="1263180"/>
                </a:lnTo>
                <a:lnTo>
                  <a:pt x="2303376" y="1223296"/>
                </a:lnTo>
                <a:lnTo>
                  <a:pt x="2277797" y="1155396"/>
                </a:lnTo>
                <a:lnTo>
                  <a:pt x="2228033" y="1104585"/>
                </a:lnTo>
                <a:lnTo>
                  <a:pt x="2162458" y="1078538"/>
                </a:lnTo>
                <a:lnTo>
                  <a:pt x="2124265" y="1075283"/>
                </a:lnTo>
                <a:close/>
              </a:path>
              <a:path w="8549005" h="4029709">
                <a:moveTo>
                  <a:pt x="3622288" y="4016819"/>
                </a:moveTo>
                <a:lnTo>
                  <a:pt x="3119189" y="4016819"/>
                </a:lnTo>
                <a:lnTo>
                  <a:pt x="3169797" y="4029519"/>
                </a:lnTo>
                <a:lnTo>
                  <a:pt x="3569069" y="4029519"/>
                </a:lnTo>
                <a:lnTo>
                  <a:pt x="3622288" y="4016819"/>
                </a:lnTo>
                <a:close/>
              </a:path>
              <a:path w="8549005" h="4029709">
                <a:moveTo>
                  <a:pt x="2999109" y="3648519"/>
                </a:moveTo>
                <a:lnTo>
                  <a:pt x="2860357" y="3648519"/>
                </a:lnTo>
                <a:lnTo>
                  <a:pt x="2819895" y="3661219"/>
                </a:lnTo>
                <a:lnTo>
                  <a:pt x="2788424" y="3686619"/>
                </a:lnTo>
                <a:lnTo>
                  <a:pt x="2765945" y="3712019"/>
                </a:lnTo>
                <a:lnTo>
                  <a:pt x="2752458" y="3762819"/>
                </a:lnTo>
                <a:lnTo>
                  <a:pt x="2747962" y="3813619"/>
                </a:lnTo>
                <a:lnTo>
                  <a:pt x="2752746" y="3851719"/>
                </a:lnTo>
                <a:lnTo>
                  <a:pt x="2767096" y="3889819"/>
                </a:lnTo>
                <a:lnTo>
                  <a:pt x="2824500" y="3940619"/>
                </a:lnTo>
                <a:lnTo>
                  <a:pt x="2867554" y="3966019"/>
                </a:lnTo>
                <a:lnTo>
                  <a:pt x="2920176" y="3991419"/>
                </a:lnTo>
                <a:lnTo>
                  <a:pt x="2982366" y="4004119"/>
                </a:lnTo>
                <a:lnTo>
                  <a:pt x="3025474" y="4004119"/>
                </a:lnTo>
                <a:lnTo>
                  <a:pt x="3071082" y="4016819"/>
                </a:lnTo>
                <a:lnTo>
                  <a:pt x="3673476" y="4016819"/>
                </a:lnTo>
                <a:lnTo>
                  <a:pt x="3722633" y="4004119"/>
                </a:lnTo>
                <a:lnTo>
                  <a:pt x="3769758" y="3991419"/>
                </a:lnTo>
                <a:lnTo>
                  <a:pt x="3814852" y="3978719"/>
                </a:lnTo>
                <a:lnTo>
                  <a:pt x="3857915" y="3966019"/>
                </a:lnTo>
                <a:lnTo>
                  <a:pt x="3898947" y="3953319"/>
                </a:lnTo>
                <a:lnTo>
                  <a:pt x="3937948" y="3927919"/>
                </a:lnTo>
                <a:lnTo>
                  <a:pt x="3974918" y="3902519"/>
                </a:lnTo>
                <a:lnTo>
                  <a:pt x="4009857" y="3889819"/>
                </a:lnTo>
                <a:lnTo>
                  <a:pt x="4075421" y="3839019"/>
                </a:lnTo>
                <a:lnTo>
                  <a:pt x="4106417" y="3800919"/>
                </a:lnTo>
                <a:lnTo>
                  <a:pt x="4135752" y="3775519"/>
                </a:lnTo>
                <a:lnTo>
                  <a:pt x="4163426" y="3737419"/>
                </a:lnTo>
                <a:lnTo>
                  <a:pt x="4189440" y="3699319"/>
                </a:lnTo>
                <a:lnTo>
                  <a:pt x="3273146" y="3699319"/>
                </a:lnTo>
                <a:lnTo>
                  <a:pt x="3225081" y="3686619"/>
                </a:lnTo>
                <a:lnTo>
                  <a:pt x="3178383" y="3686619"/>
                </a:lnTo>
                <a:lnTo>
                  <a:pt x="3133051" y="3673919"/>
                </a:lnTo>
                <a:lnTo>
                  <a:pt x="3060499" y="3661219"/>
                </a:lnTo>
                <a:lnTo>
                  <a:pt x="2999109" y="3648519"/>
                </a:lnTo>
                <a:close/>
              </a:path>
              <a:path w="8549005" h="4029709">
                <a:moveTo>
                  <a:pt x="4397413" y="2657919"/>
                </a:moveTo>
                <a:lnTo>
                  <a:pt x="4066946" y="2657919"/>
                </a:lnTo>
                <a:lnTo>
                  <a:pt x="4065721" y="2721419"/>
                </a:lnTo>
                <a:lnTo>
                  <a:pt x="4063643" y="2784919"/>
                </a:lnTo>
                <a:lnTo>
                  <a:pt x="4060710" y="2848419"/>
                </a:lnTo>
                <a:lnTo>
                  <a:pt x="4056923" y="2911919"/>
                </a:lnTo>
                <a:lnTo>
                  <a:pt x="4052282" y="2962719"/>
                </a:lnTo>
                <a:lnTo>
                  <a:pt x="4046787" y="3013519"/>
                </a:lnTo>
                <a:lnTo>
                  <a:pt x="4040438" y="3077019"/>
                </a:lnTo>
                <a:lnTo>
                  <a:pt x="4033234" y="3115119"/>
                </a:lnTo>
                <a:lnTo>
                  <a:pt x="4025177" y="3165919"/>
                </a:lnTo>
                <a:lnTo>
                  <a:pt x="4016265" y="3204019"/>
                </a:lnTo>
                <a:lnTo>
                  <a:pt x="4006499" y="3254819"/>
                </a:lnTo>
                <a:lnTo>
                  <a:pt x="3995879" y="3292919"/>
                </a:lnTo>
                <a:lnTo>
                  <a:pt x="3984405" y="3331019"/>
                </a:lnTo>
                <a:lnTo>
                  <a:pt x="3972077" y="3356419"/>
                </a:lnTo>
                <a:lnTo>
                  <a:pt x="3949873" y="3407219"/>
                </a:lnTo>
                <a:lnTo>
                  <a:pt x="3925050" y="3458019"/>
                </a:lnTo>
                <a:lnTo>
                  <a:pt x="3897606" y="3496119"/>
                </a:lnTo>
                <a:lnTo>
                  <a:pt x="3867543" y="3534219"/>
                </a:lnTo>
                <a:lnTo>
                  <a:pt x="3834859" y="3572319"/>
                </a:lnTo>
                <a:lnTo>
                  <a:pt x="3799555" y="3597719"/>
                </a:lnTo>
                <a:lnTo>
                  <a:pt x="3761632" y="3623119"/>
                </a:lnTo>
                <a:lnTo>
                  <a:pt x="3721089" y="3648519"/>
                </a:lnTo>
                <a:lnTo>
                  <a:pt x="3677926" y="3673919"/>
                </a:lnTo>
                <a:lnTo>
                  <a:pt x="3632143" y="3686619"/>
                </a:lnTo>
                <a:lnTo>
                  <a:pt x="3583740" y="3699319"/>
                </a:lnTo>
                <a:lnTo>
                  <a:pt x="4189440" y="3699319"/>
                </a:lnTo>
                <a:lnTo>
                  <a:pt x="4213794" y="3661219"/>
                </a:lnTo>
                <a:lnTo>
                  <a:pt x="4236487" y="3610419"/>
                </a:lnTo>
                <a:lnTo>
                  <a:pt x="4257520" y="3572319"/>
                </a:lnTo>
                <a:lnTo>
                  <a:pt x="4276893" y="3521519"/>
                </a:lnTo>
                <a:lnTo>
                  <a:pt x="4294606" y="3470719"/>
                </a:lnTo>
                <a:lnTo>
                  <a:pt x="4310659" y="3419919"/>
                </a:lnTo>
                <a:lnTo>
                  <a:pt x="4321136" y="3381819"/>
                </a:lnTo>
                <a:lnTo>
                  <a:pt x="4330865" y="3331019"/>
                </a:lnTo>
                <a:lnTo>
                  <a:pt x="4339844" y="3292919"/>
                </a:lnTo>
                <a:lnTo>
                  <a:pt x="4348073" y="3242119"/>
                </a:lnTo>
                <a:lnTo>
                  <a:pt x="4355553" y="3204019"/>
                </a:lnTo>
                <a:lnTo>
                  <a:pt x="4362284" y="3153219"/>
                </a:lnTo>
                <a:lnTo>
                  <a:pt x="4368266" y="3102419"/>
                </a:lnTo>
                <a:lnTo>
                  <a:pt x="4373499" y="3038919"/>
                </a:lnTo>
                <a:lnTo>
                  <a:pt x="4377982" y="2988119"/>
                </a:lnTo>
                <a:lnTo>
                  <a:pt x="4384700" y="2873819"/>
                </a:lnTo>
                <a:lnTo>
                  <a:pt x="4386935" y="2810319"/>
                </a:lnTo>
                <a:lnTo>
                  <a:pt x="4397413" y="2657919"/>
                </a:lnTo>
                <a:close/>
              </a:path>
              <a:path w="8549005" h="4029709">
                <a:moveTo>
                  <a:pt x="3560910" y="3026219"/>
                </a:moveTo>
                <a:lnTo>
                  <a:pt x="3455452" y="3026219"/>
                </a:lnTo>
                <a:lnTo>
                  <a:pt x="3510699" y="3038919"/>
                </a:lnTo>
                <a:lnTo>
                  <a:pt x="3560910" y="3026219"/>
                </a:lnTo>
                <a:close/>
              </a:path>
              <a:path w="8549005" h="4029709">
                <a:moveTo>
                  <a:pt x="4057027" y="1095819"/>
                </a:moveTo>
                <a:lnTo>
                  <a:pt x="3633602" y="1095819"/>
                </a:lnTo>
                <a:lnTo>
                  <a:pt x="3582546" y="1108519"/>
                </a:lnTo>
                <a:lnTo>
                  <a:pt x="3484430" y="1133919"/>
                </a:lnTo>
                <a:lnTo>
                  <a:pt x="3391642" y="1159319"/>
                </a:lnTo>
                <a:lnTo>
                  <a:pt x="3347247" y="1184719"/>
                </a:lnTo>
                <a:lnTo>
                  <a:pt x="3304183" y="1197419"/>
                </a:lnTo>
                <a:lnTo>
                  <a:pt x="3262452" y="1222819"/>
                </a:lnTo>
                <a:lnTo>
                  <a:pt x="3222052" y="1248219"/>
                </a:lnTo>
                <a:lnTo>
                  <a:pt x="3182985" y="1273619"/>
                </a:lnTo>
                <a:lnTo>
                  <a:pt x="3145250" y="1299019"/>
                </a:lnTo>
                <a:lnTo>
                  <a:pt x="3108847" y="1337119"/>
                </a:lnTo>
                <a:lnTo>
                  <a:pt x="3073776" y="1362519"/>
                </a:lnTo>
                <a:lnTo>
                  <a:pt x="3040037" y="1400619"/>
                </a:lnTo>
                <a:lnTo>
                  <a:pt x="3008887" y="1438719"/>
                </a:lnTo>
                <a:lnTo>
                  <a:pt x="2979517" y="1464119"/>
                </a:lnTo>
                <a:lnTo>
                  <a:pt x="2951927" y="1502219"/>
                </a:lnTo>
                <a:lnTo>
                  <a:pt x="2926117" y="1540319"/>
                </a:lnTo>
                <a:lnTo>
                  <a:pt x="2902088" y="1578419"/>
                </a:lnTo>
                <a:lnTo>
                  <a:pt x="2879838" y="1629219"/>
                </a:lnTo>
                <a:lnTo>
                  <a:pt x="2859369" y="1667319"/>
                </a:lnTo>
                <a:lnTo>
                  <a:pt x="2840679" y="1705419"/>
                </a:lnTo>
                <a:lnTo>
                  <a:pt x="2823770" y="1756219"/>
                </a:lnTo>
                <a:lnTo>
                  <a:pt x="2808640" y="1794319"/>
                </a:lnTo>
                <a:lnTo>
                  <a:pt x="2795291" y="1845119"/>
                </a:lnTo>
                <a:lnTo>
                  <a:pt x="2783721" y="1895919"/>
                </a:lnTo>
                <a:lnTo>
                  <a:pt x="2773932" y="1946719"/>
                </a:lnTo>
                <a:lnTo>
                  <a:pt x="2765922" y="1997519"/>
                </a:lnTo>
                <a:lnTo>
                  <a:pt x="2759693" y="2048319"/>
                </a:lnTo>
                <a:lnTo>
                  <a:pt x="2755243" y="2099119"/>
                </a:lnTo>
                <a:lnTo>
                  <a:pt x="2752573" y="2149919"/>
                </a:lnTo>
                <a:lnTo>
                  <a:pt x="2751683" y="2213419"/>
                </a:lnTo>
                <a:lnTo>
                  <a:pt x="2752933" y="2264219"/>
                </a:lnTo>
                <a:lnTo>
                  <a:pt x="2756681" y="2315019"/>
                </a:lnTo>
                <a:lnTo>
                  <a:pt x="2762928" y="2365819"/>
                </a:lnTo>
                <a:lnTo>
                  <a:pt x="2771674" y="2416619"/>
                </a:lnTo>
                <a:lnTo>
                  <a:pt x="2782918" y="2467419"/>
                </a:lnTo>
                <a:lnTo>
                  <a:pt x="2796662" y="2518219"/>
                </a:lnTo>
                <a:lnTo>
                  <a:pt x="2812904" y="2556319"/>
                </a:lnTo>
                <a:lnTo>
                  <a:pt x="2831645" y="2607119"/>
                </a:lnTo>
                <a:lnTo>
                  <a:pt x="2852885" y="2645219"/>
                </a:lnTo>
                <a:lnTo>
                  <a:pt x="2876624" y="2696019"/>
                </a:lnTo>
                <a:lnTo>
                  <a:pt x="2902862" y="2734119"/>
                </a:lnTo>
                <a:lnTo>
                  <a:pt x="2931598" y="2772219"/>
                </a:lnTo>
                <a:lnTo>
                  <a:pt x="2962833" y="2797619"/>
                </a:lnTo>
                <a:lnTo>
                  <a:pt x="2998897" y="2835719"/>
                </a:lnTo>
                <a:lnTo>
                  <a:pt x="3036705" y="2873819"/>
                </a:lnTo>
                <a:lnTo>
                  <a:pt x="3076257" y="2899219"/>
                </a:lnTo>
                <a:lnTo>
                  <a:pt x="3117553" y="2937319"/>
                </a:lnTo>
                <a:lnTo>
                  <a:pt x="3160593" y="2950019"/>
                </a:lnTo>
                <a:lnTo>
                  <a:pt x="3205376" y="2975419"/>
                </a:lnTo>
                <a:lnTo>
                  <a:pt x="3251904" y="2988119"/>
                </a:lnTo>
                <a:lnTo>
                  <a:pt x="3300175" y="3013519"/>
                </a:lnTo>
                <a:lnTo>
                  <a:pt x="3350191" y="3013519"/>
                </a:lnTo>
                <a:lnTo>
                  <a:pt x="3401950" y="3026219"/>
                </a:lnTo>
                <a:lnTo>
                  <a:pt x="3609489" y="3026219"/>
                </a:lnTo>
                <a:lnTo>
                  <a:pt x="3701751" y="3000819"/>
                </a:lnTo>
                <a:lnTo>
                  <a:pt x="3745432" y="2988119"/>
                </a:lnTo>
                <a:lnTo>
                  <a:pt x="3787480" y="2962719"/>
                </a:lnTo>
                <a:lnTo>
                  <a:pt x="3827894" y="2937319"/>
                </a:lnTo>
                <a:lnTo>
                  <a:pt x="3866717" y="2911919"/>
                </a:lnTo>
                <a:lnTo>
                  <a:pt x="3903982" y="2873819"/>
                </a:lnTo>
                <a:lnTo>
                  <a:pt x="3939690" y="2848419"/>
                </a:lnTo>
                <a:lnTo>
                  <a:pt x="3973839" y="2797619"/>
                </a:lnTo>
                <a:lnTo>
                  <a:pt x="4006432" y="2759519"/>
                </a:lnTo>
                <a:lnTo>
                  <a:pt x="4029708" y="2721419"/>
                </a:lnTo>
                <a:lnTo>
                  <a:pt x="3465483" y="2721419"/>
                </a:lnTo>
                <a:lnTo>
                  <a:pt x="3413281" y="2708719"/>
                </a:lnTo>
                <a:lnTo>
                  <a:pt x="3365255" y="2696019"/>
                </a:lnTo>
                <a:lnTo>
                  <a:pt x="3321405" y="2683319"/>
                </a:lnTo>
                <a:lnTo>
                  <a:pt x="3281729" y="2657919"/>
                </a:lnTo>
                <a:lnTo>
                  <a:pt x="3246229" y="2619819"/>
                </a:lnTo>
                <a:lnTo>
                  <a:pt x="3214903" y="2581719"/>
                </a:lnTo>
                <a:lnTo>
                  <a:pt x="3193429" y="2556319"/>
                </a:lnTo>
                <a:lnTo>
                  <a:pt x="3174482" y="2518219"/>
                </a:lnTo>
                <a:lnTo>
                  <a:pt x="3158061" y="2480119"/>
                </a:lnTo>
                <a:lnTo>
                  <a:pt x="3144167" y="2442019"/>
                </a:lnTo>
                <a:lnTo>
                  <a:pt x="3132800" y="2391219"/>
                </a:lnTo>
                <a:lnTo>
                  <a:pt x="3123959" y="2340419"/>
                </a:lnTo>
                <a:lnTo>
                  <a:pt x="3117644" y="2289619"/>
                </a:lnTo>
                <a:lnTo>
                  <a:pt x="3113855" y="2238819"/>
                </a:lnTo>
                <a:lnTo>
                  <a:pt x="3112592" y="2175319"/>
                </a:lnTo>
                <a:lnTo>
                  <a:pt x="3113793" y="2124519"/>
                </a:lnTo>
                <a:lnTo>
                  <a:pt x="3117398" y="2073719"/>
                </a:lnTo>
                <a:lnTo>
                  <a:pt x="3123405" y="2022919"/>
                </a:lnTo>
                <a:lnTo>
                  <a:pt x="3131815" y="1972119"/>
                </a:lnTo>
                <a:lnTo>
                  <a:pt x="3142629" y="1921319"/>
                </a:lnTo>
                <a:lnTo>
                  <a:pt x="3155845" y="1870519"/>
                </a:lnTo>
                <a:lnTo>
                  <a:pt x="3171464" y="1832419"/>
                </a:lnTo>
                <a:lnTo>
                  <a:pt x="3189486" y="1781619"/>
                </a:lnTo>
                <a:lnTo>
                  <a:pt x="3209911" y="1743519"/>
                </a:lnTo>
                <a:lnTo>
                  <a:pt x="3232739" y="1705419"/>
                </a:lnTo>
                <a:lnTo>
                  <a:pt x="3257970" y="1654619"/>
                </a:lnTo>
                <a:lnTo>
                  <a:pt x="3285604" y="1629219"/>
                </a:lnTo>
                <a:lnTo>
                  <a:pt x="3316316" y="1591119"/>
                </a:lnTo>
                <a:lnTo>
                  <a:pt x="3348921" y="1553019"/>
                </a:lnTo>
                <a:lnTo>
                  <a:pt x="3383420" y="1527619"/>
                </a:lnTo>
                <a:lnTo>
                  <a:pt x="3419812" y="1502219"/>
                </a:lnTo>
                <a:lnTo>
                  <a:pt x="3458098" y="1476819"/>
                </a:lnTo>
                <a:lnTo>
                  <a:pt x="3498278" y="1451419"/>
                </a:lnTo>
                <a:lnTo>
                  <a:pt x="3540350" y="1426019"/>
                </a:lnTo>
                <a:lnTo>
                  <a:pt x="3584316" y="1413319"/>
                </a:lnTo>
                <a:lnTo>
                  <a:pt x="3630175" y="1400619"/>
                </a:lnTo>
                <a:lnTo>
                  <a:pt x="3677928" y="1387919"/>
                </a:lnTo>
                <a:lnTo>
                  <a:pt x="3727573" y="1387919"/>
                </a:lnTo>
                <a:lnTo>
                  <a:pt x="3779111" y="1375219"/>
                </a:lnTo>
                <a:lnTo>
                  <a:pt x="4502765" y="1375219"/>
                </a:lnTo>
                <a:lnTo>
                  <a:pt x="4482452" y="1337119"/>
                </a:lnTo>
                <a:lnTo>
                  <a:pt x="4454014" y="1299019"/>
                </a:lnTo>
                <a:lnTo>
                  <a:pt x="4417452" y="1286319"/>
                </a:lnTo>
                <a:lnTo>
                  <a:pt x="4372766" y="1260919"/>
                </a:lnTo>
                <a:lnTo>
                  <a:pt x="4319955" y="1260919"/>
                </a:lnTo>
                <a:lnTo>
                  <a:pt x="4293170" y="1222819"/>
                </a:lnTo>
                <a:lnTo>
                  <a:pt x="4261917" y="1197419"/>
                </a:lnTo>
                <a:lnTo>
                  <a:pt x="4226198" y="1172019"/>
                </a:lnTo>
                <a:lnTo>
                  <a:pt x="4186015" y="1146619"/>
                </a:lnTo>
                <a:lnTo>
                  <a:pt x="4141368" y="1121219"/>
                </a:lnTo>
                <a:lnTo>
                  <a:pt x="4100747" y="1108519"/>
                </a:lnTo>
                <a:lnTo>
                  <a:pt x="4057027" y="1095819"/>
                </a:lnTo>
                <a:close/>
              </a:path>
              <a:path w="8549005" h="4029709">
                <a:moveTo>
                  <a:pt x="4502765" y="1375219"/>
                </a:moveTo>
                <a:lnTo>
                  <a:pt x="3874986" y="1375219"/>
                </a:lnTo>
                <a:lnTo>
                  <a:pt x="3957768" y="1400619"/>
                </a:lnTo>
                <a:lnTo>
                  <a:pt x="4076717" y="1438719"/>
                </a:lnTo>
                <a:lnTo>
                  <a:pt x="4114971" y="1464119"/>
                </a:lnTo>
                <a:lnTo>
                  <a:pt x="4152531" y="1489519"/>
                </a:lnTo>
                <a:lnTo>
                  <a:pt x="4145695" y="1553019"/>
                </a:lnTo>
                <a:lnTo>
                  <a:pt x="4138924" y="1616519"/>
                </a:lnTo>
                <a:lnTo>
                  <a:pt x="4132220" y="1680019"/>
                </a:lnTo>
                <a:lnTo>
                  <a:pt x="4125582" y="1730819"/>
                </a:lnTo>
                <a:lnTo>
                  <a:pt x="4119010" y="1794319"/>
                </a:lnTo>
                <a:lnTo>
                  <a:pt x="4112505" y="1845119"/>
                </a:lnTo>
                <a:lnTo>
                  <a:pt x="4106065" y="1883219"/>
                </a:lnTo>
                <a:lnTo>
                  <a:pt x="4099691" y="1934019"/>
                </a:lnTo>
                <a:lnTo>
                  <a:pt x="4093384" y="1972119"/>
                </a:lnTo>
                <a:lnTo>
                  <a:pt x="4087142" y="2022919"/>
                </a:lnTo>
                <a:lnTo>
                  <a:pt x="4080967" y="2061019"/>
                </a:lnTo>
                <a:lnTo>
                  <a:pt x="4074857" y="2086419"/>
                </a:lnTo>
                <a:lnTo>
                  <a:pt x="4068813" y="2124519"/>
                </a:lnTo>
                <a:lnTo>
                  <a:pt x="4062152" y="2162619"/>
                </a:lnTo>
                <a:lnTo>
                  <a:pt x="4052092" y="2213419"/>
                </a:lnTo>
                <a:lnTo>
                  <a:pt x="4038633" y="2251519"/>
                </a:lnTo>
                <a:lnTo>
                  <a:pt x="4021775" y="2289619"/>
                </a:lnTo>
                <a:lnTo>
                  <a:pt x="4001517" y="2340419"/>
                </a:lnTo>
                <a:lnTo>
                  <a:pt x="3977860" y="2378519"/>
                </a:lnTo>
                <a:lnTo>
                  <a:pt x="3950804" y="2429319"/>
                </a:lnTo>
                <a:lnTo>
                  <a:pt x="3920347" y="2467419"/>
                </a:lnTo>
                <a:lnTo>
                  <a:pt x="3886492" y="2505519"/>
                </a:lnTo>
                <a:lnTo>
                  <a:pt x="3847081" y="2556319"/>
                </a:lnTo>
                <a:lnTo>
                  <a:pt x="3767433" y="2632519"/>
                </a:lnTo>
                <a:lnTo>
                  <a:pt x="3686681" y="2683319"/>
                </a:lnTo>
                <a:lnTo>
                  <a:pt x="3563481" y="2721419"/>
                </a:lnTo>
                <a:lnTo>
                  <a:pt x="4029708" y="2721419"/>
                </a:lnTo>
                <a:lnTo>
                  <a:pt x="4037467" y="2708719"/>
                </a:lnTo>
                <a:lnTo>
                  <a:pt x="4066946" y="2657919"/>
                </a:lnTo>
                <a:lnTo>
                  <a:pt x="4397413" y="2657919"/>
                </a:lnTo>
                <a:lnTo>
                  <a:pt x="4429721" y="2188019"/>
                </a:lnTo>
                <a:lnTo>
                  <a:pt x="4432566" y="2149919"/>
                </a:lnTo>
                <a:lnTo>
                  <a:pt x="4436856" y="2124519"/>
                </a:lnTo>
                <a:lnTo>
                  <a:pt x="4442589" y="2073719"/>
                </a:lnTo>
                <a:lnTo>
                  <a:pt x="4449765" y="2022919"/>
                </a:lnTo>
                <a:lnTo>
                  <a:pt x="4458384" y="1972119"/>
                </a:lnTo>
                <a:lnTo>
                  <a:pt x="4468446" y="1908619"/>
                </a:lnTo>
                <a:lnTo>
                  <a:pt x="4479950" y="1832419"/>
                </a:lnTo>
                <a:lnTo>
                  <a:pt x="4490315" y="1768919"/>
                </a:lnTo>
                <a:lnTo>
                  <a:pt x="4499086" y="1718119"/>
                </a:lnTo>
                <a:lnTo>
                  <a:pt x="4506261" y="1667319"/>
                </a:lnTo>
                <a:lnTo>
                  <a:pt x="4511841" y="1616519"/>
                </a:lnTo>
                <a:lnTo>
                  <a:pt x="4515827" y="1565719"/>
                </a:lnTo>
                <a:lnTo>
                  <a:pt x="4518218" y="1514919"/>
                </a:lnTo>
                <a:lnTo>
                  <a:pt x="4519015" y="1476819"/>
                </a:lnTo>
                <a:lnTo>
                  <a:pt x="4514952" y="1426019"/>
                </a:lnTo>
                <a:lnTo>
                  <a:pt x="4502765" y="1375219"/>
                </a:lnTo>
                <a:close/>
              </a:path>
              <a:path w="8549005" h="4029709">
                <a:moveTo>
                  <a:pt x="3960288" y="1083119"/>
                </a:moveTo>
                <a:lnTo>
                  <a:pt x="3739711" y="1083119"/>
                </a:lnTo>
                <a:lnTo>
                  <a:pt x="3685990" y="1095819"/>
                </a:lnTo>
                <a:lnTo>
                  <a:pt x="4010207" y="1095819"/>
                </a:lnTo>
                <a:lnTo>
                  <a:pt x="3960288" y="1083119"/>
                </a:lnTo>
                <a:close/>
              </a:path>
              <a:path w="8549005" h="4029709">
                <a:moveTo>
                  <a:pt x="6512583" y="1434325"/>
                </a:moveTo>
                <a:lnTo>
                  <a:pt x="6027902" y="1434325"/>
                </a:lnTo>
                <a:lnTo>
                  <a:pt x="6064605" y="1438643"/>
                </a:lnTo>
                <a:lnTo>
                  <a:pt x="6096990" y="1451597"/>
                </a:lnTo>
                <a:lnTo>
                  <a:pt x="6148806" y="1503413"/>
                </a:lnTo>
                <a:lnTo>
                  <a:pt x="6168237" y="1542275"/>
                </a:lnTo>
                <a:lnTo>
                  <a:pt x="6183350" y="1589773"/>
                </a:lnTo>
                <a:lnTo>
                  <a:pt x="6194145" y="1645907"/>
                </a:lnTo>
                <a:lnTo>
                  <a:pt x="6200622" y="1710677"/>
                </a:lnTo>
                <a:lnTo>
                  <a:pt x="6202781" y="1784083"/>
                </a:lnTo>
                <a:lnTo>
                  <a:pt x="6202491" y="1811405"/>
                </a:lnTo>
                <a:lnTo>
                  <a:pt x="6201619" y="1845006"/>
                </a:lnTo>
                <a:lnTo>
                  <a:pt x="6200166" y="1884886"/>
                </a:lnTo>
                <a:lnTo>
                  <a:pt x="6196092" y="1977208"/>
                </a:lnTo>
                <a:lnTo>
                  <a:pt x="6194636" y="2017088"/>
                </a:lnTo>
                <a:lnTo>
                  <a:pt x="6193763" y="2050689"/>
                </a:lnTo>
                <a:lnTo>
                  <a:pt x="6193472" y="2078012"/>
                </a:lnTo>
                <a:lnTo>
                  <a:pt x="6193885" y="2117653"/>
                </a:lnTo>
                <a:lnTo>
                  <a:pt x="6195126" y="2159683"/>
                </a:lnTo>
                <a:lnTo>
                  <a:pt x="6197193" y="2204101"/>
                </a:lnTo>
                <a:lnTo>
                  <a:pt x="6200087" y="2250908"/>
                </a:lnTo>
                <a:lnTo>
                  <a:pt x="6203808" y="2300104"/>
                </a:lnTo>
                <a:lnTo>
                  <a:pt x="6208356" y="2351688"/>
                </a:lnTo>
                <a:lnTo>
                  <a:pt x="6213731" y="2405661"/>
                </a:lnTo>
                <a:lnTo>
                  <a:pt x="6219933" y="2462022"/>
                </a:lnTo>
                <a:lnTo>
                  <a:pt x="6226962" y="2520772"/>
                </a:lnTo>
                <a:lnTo>
                  <a:pt x="6234910" y="2581612"/>
                </a:lnTo>
                <a:lnTo>
                  <a:pt x="6243041" y="2639282"/>
                </a:lnTo>
                <a:lnTo>
                  <a:pt x="6251355" y="2693784"/>
                </a:lnTo>
                <a:lnTo>
                  <a:pt x="6259852" y="2745116"/>
                </a:lnTo>
                <a:lnTo>
                  <a:pt x="6268533" y="2793278"/>
                </a:lnTo>
                <a:lnTo>
                  <a:pt x="6277397" y="2838272"/>
                </a:lnTo>
                <a:lnTo>
                  <a:pt x="6286445" y="2880096"/>
                </a:lnTo>
                <a:lnTo>
                  <a:pt x="6295676" y="2918750"/>
                </a:lnTo>
                <a:lnTo>
                  <a:pt x="6325113" y="3005135"/>
                </a:lnTo>
                <a:lnTo>
                  <a:pt x="6352426" y="3044724"/>
                </a:lnTo>
                <a:lnTo>
                  <a:pt x="6387030" y="3073002"/>
                </a:lnTo>
                <a:lnTo>
                  <a:pt x="6428927" y="3089969"/>
                </a:lnTo>
                <a:lnTo>
                  <a:pt x="6478117" y="3095625"/>
                </a:lnTo>
                <a:lnTo>
                  <a:pt x="6515786" y="3092427"/>
                </a:lnTo>
                <a:lnTo>
                  <a:pt x="6582755" y="3066848"/>
                </a:lnTo>
                <a:lnTo>
                  <a:pt x="6636471" y="3017316"/>
                </a:lnTo>
                <a:lnTo>
                  <a:pt x="6664379" y="2953593"/>
                </a:lnTo>
                <a:lnTo>
                  <a:pt x="6667868" y="2917024"/>
                </a:lnTo>
                <a:lnTo>
                  <a:pt x="6667403" y="2905287"/>
                </a:lnTo>
                <a:lnTo>
                  <a:pt x="6666009" y="2892383"/>
                </a:lnTo>
                <a:lnTo>
                  <a:pt x="6663683" y="2878312"/>
                </a:lnTo>
                <a:lnTo>
                  <a:pt x="6660426" y="2863075"/>
                </a:lnTo>
                <a:lnTo>
                  <a:pt x="6651299" y="2820870"/>
                </a:lnTo>
                <a:lnTo>
                  <a:pt x="6642521" y="2777036"/>
                </a:lnTo>
                <a:lnTo>
                  <a:pt x="6634092" y="2731574"/>
                </a:lnTo>
                <a:lnTo>
                  <a:pt x="6626012" y="2684484"/>
                </a:lnTo>
                <a:lnTo>
                  <a:pt x="6618280" y="2635767"/>
                </a:lnTo>
                <a:lnTo>
                  <a:pt x="6610898" y="2585422"/>
                </a:lnTo>
                <a:lnTo>
                  <a:pt x="6603864" y="2533451"/>
                </a:lnTo>
                <a:lnTo>
                  <a:pt x="6597180" y="2479852"/>
                </a:lnTo>
                <a:lnTo>
                  <a:pt x="6559969" y="2092896"/>
                </a:lnTo>
                <a:lnTo>
                  <a:pt x="6545084" y="1737563"/>
                </a:lnTo>
                <a:lnTo>
                  <a:pt x="6542123" y="1672213"/>
                </a:lnTo>
                <a:lnTo>
                  <a:pt x="6537792" y="1611357"/>
                </a:lnTo>
                <a:lnTo>
                  <a:pt x="6532025" y="1554059"/>
                </a:lnTo>
                <a:lnTo>
                  <a:pt x="6524845" y="1500629"/>
                </a:lnTo>
                <a:lnTo>
                  <a:pt x="6516250" y="1451070"/>
                </a:lnTo>
                <a:lnTo>
                  <a:pt x="6512583" y="1434325"/>
                </a:lnTo>
                <a:close/>
              </a:path>
              <a:path w="8549005" h="4029709">
                <a:moveTo>
                  <a:pt x="5144236" y="0"/>
                </a:moveTo>
                <a:lnTo>
                  <a:pt x="5072152" y="12790"/>
                </a:lnTo>
                <a:lnTo>
                  <a:pt x="5012156" y="51155"/>
                </a:lnTo>
                <a:lnTo>
                  <a:pt x="4971694" y="109061"/>
                </a:lnTo>
                <a:lnTo>
                  <a:pt x="4958207" y="180454"/>
                </a:lnTo>
                <a:lnTo>
                  <a:pt x="4959311" y="225624"/>
                </a:lnTo>
                <a:lnTo>
                  <a:pt x="4962625" y="269981"/>
                </a:lnTo>
                <a:lnTo>
                  <a:pt x="4968145" y="313526"/>
                </a:lnTo>
                <a:lnTo>
                  <a:pt x="4975872" y="356260"/>
                </a:lnTo>
                <a:lnTo>
                  <a:pt x="4983607" y="399220"/>
                </a:lnTo>
                <a:lnTo>
                  <a:pt x="4989131" y="443460"/>
                </a:lnTo>
                <a:lnTo>
                  <a:pt x="4992446" y="488978"/>
                </a:lnTo>
                <a:lnTo>
                  <a:pt x="4993551" y="535774"/>
                </a:lnTo>
                <a:lnTo>
                  <a:pt x="4993189" y="566629"/>
                </a:lnTo>
                <a:lnTo>
                  <a:pt x="4992103" y="605853"/>
                </a:lnTo>
                <a:lnTo>
                  <a:pt x="4990295" y="653448"/>
                </a:lnTo>
                <a:lnTo>
                  <a:pt x="4987763" y="709413"/>
                </a:lnTo>
                <a:lnTo>
                  <a:pt x="4984509" y="773748"/>
                </a:lnTo>
                <a:lnTo>
                  <a:pt x="4980533" y="846455"/>
                </a:lnTo>
                <a:lnTo>
                  <a:pt x="4974945" y="2213813"/>
                </a:lnTo>
                <a:lnTo>
                  <a:pt x="4969370" y="2489149"/>
                </a:lnTo>
                <a:lnTo>
                  <a:pt x="4966765" y="2572044"/>
                </a:lnTo>
                <a:lnTo>
                  <a:pt x="4963416" y="2640653"/>
                </a:lnTo>
                <a:lnTo>
                  <a:pt x="4959322" y="2694976"/>
                </a:lnTo>
                <a:lnTo>
                  <a:pt x="4954483" y="2735013"/>
                </a:lnTo>
                <a:lnTo>
                  <a:pt x="4941572" y="2786805"/>
                </a:lnTo>
                <a:lnTo>
                  <a:pt x="4936342" y="2809128"/>
                </a:lnTo>
                <a:lnTo>
                  <a:pt x="4933204" y="2827733"/>
                </a:lnTo>
                <a:lnTo>
                  <a:pt x="4932159" y="2842615"/>
                </a:lnTo>
                <a:lnTo>
                  <a:pt x="4935764" y="2878426"/>
                </a:lnTo>
                <a:lnTo>
                  <a:pt x="4964600" y="2941681"/>
                </a:lnTo>
                <a:lnTo>
                  <a:pt x="5019826" y="2991908"/>
                </a:lnTo>
                <a:lnTo>
                  <a:pt x="5086801" y="3017958"/>
                </a:lnTo>
                <a:lnTo>
                  <a:pt x="5123776" y="3021215"/>
                </a:lnTo>
                <a:lnTo>
                  <a:pt x="5175054" y="3014005"/>
                </a:lnTo>
                <a:lnTo>
                  <a:pt x="5219122" y="2992377"/>
                </a:lnTo>
                <a:lnTo>
                  <a:pt x="5255979" y="2956332"/>
                </a:lnTo>
                <a:lnTo>
                  <a:pt x="5285625" y="2905874"/>
                </a:lnTo>
                <a:lnTo>
                  <a:pt x="5298809" y="2867224"/>
                </a:lnTo>
                <a:lnTo>
                  <a:pt x="5310345" y="2812559"/>
                </a:lnTo>
                <a:lnTo>
                  <a:pt x="5320233" y="2741877"/>
                </a:lnTo>
                <a:lnTo>
                  <a:pt x="5324560" y="2700530"/>
                </a:lnTo>
                <a:lnTo>
                  <a:pt x="5328474" y="2655180"/>
                </a:lnTo>
                <a:lnTo>
                  <a:pt x="5331977" y="2605825"/>
                </a:lnTo>
                <a:lnTo>
                  <a:pt x="5335067" y="2552467"/>
                </a:lnTo>
                <a:lnTo>
                  <a:pt x="5337745" y="2495104"/>
                </a:lnTo>
                <a:lnTo>
                  <a:pt x="5340012" y="2433738"/>
                </a:lnTo>
                <a:lnTo>
                  <a:pt x="5341866" y="2368368"/>
                </a:lnTo>
                <a:lnTo>
                  <a:pt x="5343308" y="2298994"/>
                </a:lnTo>
                <a:lnTo>
                  <a:pt x="5344339" y="2225616"/>
                </a:lnTo>
                <a:lnTo>
                  <a:pt x="5344957" y="2148234"/>
                </a:lnTo>
                <a:lnTo>
                  <a:pt x="5345163" y="2066848"/>
                </a:lnTo>
                <a:lnTo>
                  <a:pt x="5377569" y="2007075"/>
                </a:lnTo>
                <a:lnTo>
                  <a:pt x="5408561" y="1951283"/>
                </a:lnTo>
                <a:lnTo>
                  <a:pt x="5438140" y="1899473"/>
                </a:lnTo>
                <a:lnTo>
                  <a:pt x="5466305" y="1851643"/>
                </a:lnTo>
                <a:lnTo>
                  <a:pt x="5493056" y="1807795"/>
                </a:lnTo>
                <a:lnTo>
                  <a:pt x="5518393" y="1767928"/>
                </a:lnTo>
                <a:lnTo>
                  <a:pt x="5542316" y="1732042"/>
                </a:lnTo>
                <a:lnTo>
                  <a:pt x="5564826" y="1700137"/>
                </a:lnTo>
                <a:lnTo>
                  <a:pt x="5605602" y="1648269"/>
                </a:lnTo>
                <a:lnTo>
                  <a:pt x="5643312" y="1607622"/>
                </a:lnTo>
                <a:lnTo>
                  <a:pt x="5682027" y="1571252"/>
                </a:lnTo>
                <a:lnTo>
                  <a:pt x="5721747" y="1539161"/>
                </a:lnTo>
                <a:lnTo>
                  <a:pt x="5762470" y="1511348"/>
                </a:lnTo>
                <a:lnTo>
                  <a:pt x="5804198" y="1487814"/>
                </a:lnTo>
                <a:lnTo>
                  <a:pt x="5846930" y="1468558"/>
                </a:lnTo>
                <a:lnTo>
                  <a:pt x="5849102" y="1467815"/>
                </a:lnTo>
                <a:lnTo>
                  <a:pt x="5332133" y="1467815"/>
                </a:lnTo>
                <a:lnTo>
                  <a:pt x="5330303" y="1306311"/>
                </a:lnTo>
                <a:lnTo>
                  <a:pt x="5330115" y="1272308"/>
                </a:lnTo>
                <a:lnTo>
                  <a:pt x="5330159" y="1201903"/>
                </a:lnTo>
                <a:lnTo>
                  <a:pt x="5330711" y="1150888"/>
                </a:lnTo>
                <a:lnTo>
                  <a:pt x="5331669" y="1099931"/>
                </a:lnTo>
                <a:lnTo>
                  <a:pt x="5333035" y="1049032"/>
                </a:lnTo>
                <a:lnTo>
                  <a:pt x="5334808" y="998191"/>
                </a:lnTo>
                <a:lnTo>
                  <a:pt x="5336988" y="947408"/>
                </a:lnTo>
                <a:lnTo>
                  <a:pt x="5339575" y="896683"/>
                </a:lnTo>
                <a:lnTo>
                  <a:pt x="5342628" y="843928"/>
                </a:lnTo>
                <a:lnTo>
                  <a:pt x="5345274" y="791694"/>
                </a:lnTo>
                <a:lnTo>
                  <a:pt x="5347511" y="739983"/>
                </a:lnTo>
                <a:lnTo>
                  <a:pt x="5349341" y="688794"/>
                </a:lnTo>
                <a:lnTo>
                  <a:pt x="5350764" y="638127"/>
                </a:lnTo>
                <a:lnTo>
                  <a:pt x="5351780" y="587984"/>
                </a:lnTo>
                <a:lnTo>
                  <a:pt x="5352389" y="538364"/>
                </a:lnTo>
                <a:lnTo>
                  <a:pt x="5352587" y="488978"/>
                </a:lnTo>
                <a:lnTo>
                  <a:pt x="5351766" y="439917"/>
                </a:lnTo>
                <a:lnTo>
                  <a:pt x="5349286" y="388603"/>
                </a:lnTo>
                <a:lnTo>
                  <a:pt x="5345153" y="335326"/>
                </a:lnTo>
                <a:lnTo>
                  <a:pt x="5339367" y="280085"/>
                </a:lnTo>
                <a:lnTo>
                  <a:pt x="5331928" y="222881"/>
                </a:lnTo>
                <a:lnTo>
                  <a:pt x="5322836" y="163715"/>
                </a:lnTo>
                <a:lnTo>
                  <a:pt x="5310641" y="113691"/>
                </a:lnTo>
                <a:lnTo>
                  <a:pt x="5291417" y="72762"/>
                </a:lnTo>
                <a:lnTo>
                  <a:pt x="5265164" y="40928"/>
                </a:lnTo>
                <a:lnTo>
                  <a:pt x="5231883" y="18190"/>
                </a:lnTo>
                <a:lnTo>
                  <a:pt x="5191573" y="4547"/>
                </a:lnTo>
                <a:lnTo>
                  <a:pt x="5144236" y="0"/>
                </a:lnTo>
                <a:close/>
              </a:path>
              <a:path w="8549005" h="4029709">
                <a:moveTo>
                  <a:pt x="6027902" y="1060399"/>
                </a:moveTo>
                <a:lnTo>
                  <a:pt x="5979402" y="1061983"/>
                </a:lnTo>
                <a:lnTo>
                  <a:pt x="5931571" y="1066735"/>
                </a:lnTo>
                <a:lnTo>
                  <a:pt x="5884408" y="1074656"/>
                </a:lnTo>
                <a:lnTo>
                  <a:pt x="5837915" y="1085745"/>
                </a:lnTo>
                <a:lnTo>
                  <a:pt x="5792090" y="1100002"/>
                </a:lnTo>
                <a:lnTo>
                  <a:pt x="5746933" y="1117427"/>
                </a:lnTo>
                <a:lnTo>
                  <a:pt x="5702445" y="1138021"/>
                </a:lnTo>
                <a:lnTo>
                  <a:pt x="5658624" y="1161783"/>
                </a:lnTo>
                <a:lnTo>
                  <a:pt x="5620234" y="1185591"/>
                </a:lnTo>
                <a:lnTo>
                  <a:pt x="5582372" y="1211948"/>
                </a:lnTo>
                <a:lnTo>
                  <a:pt x="5545039" y="1240853"/>
                </a:lnTo>
                <a:lnTo>
                  <a:pt x="5508234" y="1272308"/>
                </a:lnTo>
                <a:lnTo>
                  <a:pt x="5471958" y="1306311"/>
                </a:lnTo>
                <a:lnTo>
                  <a:pt x="5436210" y="1342863"/>
                </a:lnTo>
                <a:lnTo>
                  <a:pt x="5400989" y="1381964"/>
                </a:lnTo>
                <a:lnTo>
                  <a:pt x="5366297" y="1423615"/>
                </a:lnTo>
                <a:lnTo>
                  <a:pt x="5332133" y="1467815"/>
                </a:lnTo>
                <a:lnTo>
                  <a:pt x="5849102" y="1467815"/>
                </a:lnTo>
                <a:lnTo>
                  <a:pt x="5890667" y="1453581"/>
                </a:lnTo>
                <a:lnTo>
                  <a:pt x="5935407" y="1442883"/>
                </a:lnTo>
                <a:lnTo>
                  <a:pt x="5981153" y="1436464"/>
                </a:lnTo>
                <a:lnTo>
                  <a:pt x="6027902" y="1434325"/>
                </a:lnTo>
                <a:lnTo>
                  <a:pt x="6512583" y="1434325"/>
                </a:lnTo>
                <a:lnTo>
                  <a:pt x="6506242" y="1405379"/>
                </a:lnTo>
                <a:lnTo>
                  <a:pt x="6494820" y="1363559"/>
                </a:lnTo>
                <a:lnTo>
                  <a:pt x="6481984" y="1325607"/>
                </a:lnTo>
                <a:lnTo>
                  <a:pt x="6452069" y="1261313"/>
                </a:lnTo>
                <a:lnTo>
                  <a:pt x="6427065" y="1223141"/>
                </a:lnTo>
                <a:lnTo>
                  <a:pt x="6398191" y="1188987"/>
                </a:lnTo>
                <a:lnTo>
                  <a:pt x="6365448" y="1158850"/>
                </a:lnTo>
                <a:lnTo>
                  <a:pt x="6328836" y="1132731"/>
                </a:lnTo>
                <a:lnTo>
                  <a:pt x="6288354" y="1110630"/>
                </a:lnTo>
                <a:lnTo>
                  <a:pt x="6244002" y="1092547"/>
                </a:lnTo>
                <a:lnTo>
                  <a:pt x="6195781" y="1078483"/>
                </a:lnTo>
                <a:lnTo>
                  <a:pt x="6143691" y="1068436"/>
                </a:lnTo>
                <a:lnTo>
                  <a:pt x="6087731" y="1062408"/>
                </a:lnTo>
                <a:lnTo>
                  <a:pt x="6027902" y="1060399"/>
                </a:lnTo>
                <a:close/>
              </a:path>
              <a:path w="8549005" h="4029709">
                <a:moveTo>
                  <a:pt x="7162584" y="1013891"/>
                </a:moveTo>
                <a:lnTo>
                  <a:pt x="7091421" y="1027379"/>
                </a:lnTo>
                <a:lnTo>
                  <a:pt x="7034212" y="1067841"/>
                </a:lnTo>
                <a:lnTo>
                  <a:pt x="6996544" y="1128764"/>
                </a:lnTo>
                <a:lnTo>
                  <a:pt x="6983984" y="1203642"/>
                </a:lnTo>
                <a:lnTo>
                  <a:pt x="6988583" y="1253716"/>
                </a:lnTo>
                <a:lnTo>
                  <a:pt x="7002381" y="1296039"/>
                </a:lnTo>
                <a:lnTo>
                  <a:pt x="7025378" y="1330610"/>
                </a:lnTo>
                <a:lnTo>
                  <a:pt x="7057572" y="1357431"/>
                </a:lnTo>
                <a:lnTo>
                  <a:pt x="7098964" y="1376500"/>
                </a:lnTo>
                <a:lnTo>
                  <a:pt x="7149553" y="1387817"/>
                </a:lnTo>
                <a:lnTo>
                  <a:pt x="7216643" y="1394012"/>
                </a:lnTo>
                <a:lnTo>
                  <a:pt x="7440819" y="1412389"/>
                </a:lnTo>
                <a:lnTo>
                  <a:pt x="7526396" y="1417738"/>
                </a:lnTo>
                <a:lnTo>
                  <a:pt x="7562557" y="1419453"/>
                </a:lnTo>
                <a:lnTo>
                  <a:pt x="7599768" y="2505887"/>
                </a:lnTo>
                <a:lnTo>
                  <a:pt x="7599419" y="2545654"/>
                </a:lnTo>
                <a:lnTo>
                  <a:pt x="7598370" y="2594259"/>
                </a:lnTo>
                <a:lnTo>
                  <a:pt x="7596623" y="2651700"/>
                </a:lnTo>
                <a:lnTo>
                  <a:pt x="7591739" y="2784252"/>
                </a:lnTo>
                <a:lnTo>
                  <a:pt x="7589997" y="2841690"/>
                </a:lnTo>
                <a:lnTo>
                  <a:pt x="7588953" y="2890290"/>
                </a:lnTo>
                <a:lnTo>
                  <a:pt x="7588605" y="2930055"/>
                </a:lnTo>
                <a:lnTo>
                  <a:pt x="7592034" y="2964816"/>
                </a:lnTo>
                <a:lnTo>
                  <a:pt x="7619471" y="3025275"/>
                </a:lnTo>
                <a:lnTo>
                  <a:pt x="7672143" y="3072133"/>
                </a:lnTo>
                <a:lnTo>
                  <a:pt x="7736790" y="3096322"/>
                </a:lnTo>
                <a:lnTo>
                  <a:pt x="7772781" y="3099346"/>
                </a:lnTo>
                <a:lnTo>
                  <a:pt x="7807910" y="3095979"/>
                </a:lnTo>
                <a:lnTo>
                  <a:pt x="7867747" y="3069043"/>
                </a:lnTo>
                <a:lnTo>
                  <a:pt x="7913686" y="3015170"/>
                </a:lnTo>
                <a:lnTo>
                  <a:pt x="7931444" y="2978133"/>
                </a:lnTo>
                <a:lnTo>
                  <a:pt x="7945728" y="2934361"/>
                </a:lnTo>
                <a:lnTo>
                  <a:pt x="7956537" y="2883855"/>
                </a:lnTo>
                <a:lnTo>
                  <a:pt x="7963872" y="2826614"/>
                </a:lnTo>
                <a:lnTo>
                  <a:pt x="7967733" y="2762639"/>
                </a:lnTo>
                <a:lnTo>
                  <a:pt x="7968119" y="2691930"/>
                </a:lnTo>
                <a:lnTo>
                  <a:pt x="7966189" y="2594259"/>
                </a:lnTo>
                <a:lnTo>
                  <a:pt x="7964398" y="2515196"/>
                </a:lnTo>
                <a:lnTo>
                  <a:pt x="7929041" y="1415732"/>
                </a:lnTo>
                <a:lnTo>
                  <a:pt x="8070434" y="1397868"/>
                </a:lnTo>
                <a:lnTo>
                  <a:pt x="8121034" y="1392285"/>
                </a:lnTo>
                <a:lnTo>
                  <a:pt x="8158240" y="1388934"/>
                </a:lnTo>
                <a:lnTo>
                  <a:pt x="8182051" y="1387817"/>
                </a:lnTo>
                <a:lnTo>
                  <a:pt x="8418792" y="1387817"/>
                </a:lnTo>
                <a:lnTo>
                  <a:pt x="8439013" y="1382007"/>
                </a:lnTo>
                <a:lnTo>
                  <a:pt x="8497379" y="1342237"/>
                </a:lnTo>
                <a:lnTo>
                  <a:pt x="8535755" y="1282011"/>
                </a:lnTo>
                <a:lnTo>
                  <a:pt x="8548547" y="1207363"/>
                </a:lnTo>
                <a:lnTo>
                  <a:pt x="8544007" y="1156318"/>
                </a:lnTo>
                <a:lnTo>
                  <a:pt x="8530388" y="1113309"/>
                </a:lnTo>
                <a:lnTo>
                  <a:pt x="8507690" y="1078335"/>
                </a:lnTo>
                <a:lnTo>
                  <a:pt x="8475914" y="1051397"/>
                </a:lnTo>
                <a:lnTo>
                  <a:pt x="8463198" y="1045514"/>
                </a:lnTo>
                <a:lnTo>
                  <a:pt x="7553261" y="1045514"/>
                </a:lnTo>
                <a:lnTo>
                  <a:pt x="7162584" y="1013891"/>
                </a:lnTo>
                <a:close/>
              </a:path>
              <a:path w="8549005" h="4029709">
                <a:moveTo>
                  <a:pt x="8418792" y="1387817"/>
                </a:moveTo>
                <a:lnTo>
                  <a:pt x="8182051" y="1387817"/>
                </a:lnTo>
                <a:lnTo>
                  <a:pt x="8202458" y="1388051"/>
                </a:lnTo>
                <a:lnTo>
                  <a:pt x="8224608" y="1388749"/>
                </a:lnTo>
                <a:lnTo>
                  <a:pt x="8248502" y="1389912"/>
                </a:lnTo>
                <a:lnTo>
                  <a:pt x="8299775" y="1393170"/>
                </a:lnTo>
                <a:lnTo>
                  <a:pt x="8323668" y="1394333"/>
                </a:lnTo>
                <a:lnTo>
                  <a:pt x="8345819" y="1395028"/>
                </a:lnTo>
                <a:lnTo>
                  <a:pt x="8366226" y="1395260"/>
                </a:lnTo>
                <a:lnTo>
                  <a:pt x="8404421" y="1391947"/>
                </a:lnTo>
                <a:lnTo>
                  <a:pt x="8418792" y="1387817"/>
                </a:lnTo>
                <a:close/>
              </a:path>
              <a:path w="8549005" h="4029709">
                <a:moveTo>
                  <a:pt x="7722552" y="381368"/>
                </a:moveTo>
                <a:lnTo>
                  <a:pt x="7650457" y="394160"/>
                </a:lnTo>
                <a:lnTo>
                  <a:pt x="7590459" y="432536"/>
                </a:lnTo>
                <a:lnTo>
                  <a:pt x="7549997" y="490435"/>
                </a:lnTo>
                <a:lnTo>
                  <a:pt x="7536510" y="561822"/>
                </a:lnTo>
                <a:lnTo>
                  <a:pt x="7536845" y="593634"/>
                </a:lnTo>
                <a:lnTo>
                  <a:pt x="7537850" y="632515"/>
                </a:lnTo>
                <a:lnTo>
                  <a:pt x="7539524" y="678466"/>
                </a:lnTo>
                <a:lnTo>
                  <a:pt x="7541868" y="731486"/>
                </a:lnTo>
                <a:lnTo>
                  <a:pt x="7544879" y="791578"/>
                </a:lnTo>
                <a:lnTo>
                  <a:pt x="7547897" y="852637"/>
                </a:lnTo>
                <a:lnTo>
                  <a:pt x="7550243" y="908560"/>
                </a:lnTo>
                <a:lnTo>
                  <a:pt x="7551920" y="959347"/>
                </a:lnTo>
                <a:lnTo>
                  <a:pt x="7552926" y="1004999"/>
                </a:lnTo>
                <a:lnTo>
                  <a:pt x="7553261" y="1045514"/>
                </a:lnTo>
                <a:lnTo>
                  <a:pt x="8463198" y="1045514"/>
                </a:lnTo>
                <a:lnTo>
                  <a:pt x="8459190" y="1043660"/>
                </a:lnTo>
                <a:lnTo>
                  <a:pt x="7917878" y="1043660"/>
                </a:lnTo>
                <a:lnTo>
                  <a:pt x="7919745" y="928319"/>
                </a:lnTo>
                <a:lnTo>
                  <a:pt x="7923466" y="820419"/>
                </a:lnTo>
                <a:lnTo>
                  <a:pt x="7923116" y="773789"/>
                </a:lnTo>
                <a:lnTo>
                  <a:pt x="7922067" y="730651"/>
                </a:lnTo>
                <a:lnTo>
                  <a:pt x="7920321" y="691002"/>
                </a:lnTo>
                <a:lnTo>
                  <a:pt x="7908725" y="590744"/>
                </a:lnTo>
                <a:lnTo>
                  <a:pt x="7895211" y="535196"/>
                </a:lnTo>
                <a:lnTo>
                  <a:pt x="7877336" y="488194"/>
                </a:lnTo>
                <a:lnTo>
                  <a:pt x="7855100" y="449737"/>
                </a:lnTo>
                <a:lnTo>
                  <a:pt x="7828504" y="419826"/>
                </a:lnTo>
                <a:lnTo>
                  <a:pt x="7762230" y="385641"/>
                </a:lnTo>
                <a:lnTo>
                  <a:pt x="7722552" y="381368"/>
                </a:lnTo>
                <a:close/>
              </a:path>
              <a:path w="8549005" h="4029709">
                <a:moveTo>
                  <a:pt x="8182051" y="1013891"/>
                </a:moveTo>
                <a:lnTo>
                  <a:pt x="8160768" y="1015082"/>
                </a:lnTo>
                <a:lnTo>
                  <a:pt x="8123710" y="1018653"/>
                </a:lnTo>
                <a:lnTo>
                  <a:pt x="8070877" y="1024606"/>
                </a:lnTo>
                <a:lnTo>
                  <a:pt x="7917878" y="1043660"/>
                </a:lnTo>
                <a:lnTo>
                  <a:pt x="8459190" y="1043660"/>
                </a:lnTo>
                <a:lnTo>
                  <a:pt x="8405891" y="1025797"/>
                </a:lnTo>
                <a:lnTo>
                  <a:pt x="8366006" y="1020587"/>
                </a:lnTo>
                <a:lnTo>
                  <a:pt x="8315405" y="1016867"/>
                </a:lnTo>
                <a:lnTo>
                  <a:pt x="8254087" y="1014635"/>
                </a:lnTo>
                <a:lnTo>
                  <a:pt x="8182051" y="10138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8080" y="4358715"/>
            <a:ext cx="6720840" cy="3836670"/>
          </a:xfrm>
          <a:custGeom>
            <a:avLst/>
            <a:gdLst/>
            <a:ahLst/>
            <a:cxnLst/>
            <a:rect l="l" t="t" r="r" b="b"/>
            <a:pathLst>
              <a:path w="6720840" h="3836670">
                <a:moveTo>
                  <a:pt x="191604" y="2340330"/>
                </a:moveTo>
                <a:lnTo>
                  <a:pt x="121148" y="2354283"/>
                </a:lnTo>
                <a:lnTo>
                  <a:pt x="58597" y="2396134"/>
                </a:lnTo>
                <a:lnTo>
                  <a:pt x="32961" y="2425204"/>
                </a:lnTo>
                <a:lnTo>
                  <a:pt x="3662" y="2490317"/>
                </a:lnTo>
                <a:lnTo>
                  <a:pt x="0" y="2526360"/>
                </a:lnTo>
                <a:lnTo>
                  <a:pt x="3536" y="2566692"/>
                </a:lnTo>
                <a:lnTo>
                  <a:pt x="14146" y="2605002"/>
                </a:lnTo>
                <a:lnTo>
                  <a:pt x="31830" y="2641291"/>
                </a:lnTo>
                <a:lnTo>
                  <a:pt x="56588" y="2675559"/>
                </a:lnTo>
                <a:lnTo>
                  <a:pt x="88420" y="2707805"/>
                </a:lnTo>
                <a:lnTo>
                  <a:pt x="127325" y="2738030"/>
                </a:lnTo>
                <a:lnTo>
                  <a:pt x="173305" y="2766234"/>
                </a:lnTo>
                <a:lnTo>
                  <a:pt x="226358" y="2792418"/>
                </a:lnTo>
                <a:lnTo>
                  <a:pt x="286486" y="2816580"/>
                </a:lnTo>
                <a:lnTo>
                  <a:pt x="335957" y="2833760"/>
                </a:lnTo>
                <a:lnTo>
                  <a:pt x="385980" y="2848918"/>
                </a:lnTo>
                <a:lnTo>
                  <a:pt x="436554" y="2862055"/>
                </a:lnTo>
                <a:lnTo>
                  <a:pt x="487679" y="2873171"/>
                </a:lnTo>
                <a:lnTo>
                  <a:pt x="539355" y="2882265"/>
                </a:lnTo>
                <a:lnTo>
                  <a:pt x="591582" y="2889338"/>
                </a:lnTo>
                <a:lnTo>
                  <a:pt x="644361" y="2894390"/>
                </a:lnTo>
                <a:lnTo>
                  <a:pt x="697691" y="2897421"/>
                </a:lnTo>
                <a:lnTo>
                  <a:pt x="751573" y="2898432"/>
                </a:lnTo>
                <a:lnTo>
                  <a:pt x="811167" y="2897386"/>
                </a:lnTo>
                <a:lnTo>
                  <a:pt x="868855" y="2894250"/>
                </a:lnTo>
                <a:lnTo>
                  <a:pt x="924636" y="2889023"/>
                </a:lnTo>
                <a:lnTo>
                  <a:pt x="978510" y="2881705"/>
                </a:lnTo>
                <a:lnTo>
                  <a:pt x="1030477" y="2872296"/>
                </a:lnTo>
                <a:lnTo>
                  <a:pt x="1080538" y="2860796"/>
                </a:lnTo>
                <a:lnTo>
                  <a:pt x="1128692" y="2847204"/>
                </a:lnTo>
                <a:lnTo>
                  <a:pt x="1174940" y="2831522"/>
                </a:lnTo>
                <a:lnTo>
                  <a:pt x="1219281" y="2813748"/>
                </a:lnTo>
                <a:lnTo>
                  <a:pt x="1261716" y="2793883"/>
                </a:lnTo>
                <a:lnTo>
                  <a:pt x="1302245" y="2771927"/>
                </a:lnTo>
                <a:lnTo>
                  <a:pt x="1347768" y="2742624"/>
                </a:lnTo>
                <a:lnTo>
                  <a:pt x="1388956" y="2710861"/>
                </a:lnTo>
                <a:lnTo>
                  <a:pt x="1425809" y="2676637"/>
                </a:lnTo>
                <a:lnTo>
                  <a:pt x="1458326" y="2639953"/>
                </a:lnTo>
                <a:lnTo>
                  <a:pt x="1486507" y="2600809"/>
                </a:lnTo>
                <a:lnTo>
                  <a:pt x="1510354" y="2559204"/>
                </a:lnTo>
                <a:lnTo>
                  <a:pt x="1526544" y="2522639"/>
                </a:lnTo>
                <a:lnTo>
                  <a:pt x="751573" y="2522639"/>
                </a:lnTo>
                <a:lnTo>
                  <a:pt x="706346" y="2521243"/>
                </a:lnTo>
                <a:lnTo>
                  <a:pt x="656235" y="2517057"/>
                </a:lnTo>
                <a:lnTo>
                  <a:pt x="601242" y="2510080"/>
                </a:lnTo>
                <a:lnTo>
                  <a:pt x="541362" y="2500312"/>
                </a:lnTo>
                <a:lnTo>
                  <a:pt x="470198" y="2485434"/>
                </a:lnTo>
                <a:lnTo>
                  <a:pt x="412991" y="2468692"/>
                </a:lnTo>
                <a:lnTo>
                  <a:pt x="369737" y="2450088"/>
                </a:lnTo>
                <a:lnTo>
                  <a:pt x="296951" y="2390554"/>
                </a:lnTo>
                <a:lnTo>
                  <a:pt x="257652" y="2362650"/>
                </a:lnTo>
                <a:lnTo>
                  <a:pt x="222537" y="2345910"/>
                </a:lnTo>
                <a:lnTo>
                  <a:pt x="191604" y="2340330"/>
                </a:lnTo>
                <a:close/>
              </a:path>
              <a:path w="6720840" h="3836670">
                <a:moveTo>
                  <a:pt x="1391538" y="662292"/>
                </a:moveTo>
                <a:lnTo>
                  <a:pt x="1347702" y="664385"/>
                </a:lnTo>
                <a:lnTo>
                  <a:pt x="1305496" y="670664"/>
                </a:lnTo>
                <a:lnTo>
                  <a:pt x="1264919" y="681130"/>
                </a:lnTo>
                <a:lnTo>
                  <a:pt x="1225969" y="695782"/>
                </a:lnTo>
                <a:lnTo>
                  <a:pt x="1192822" y="710037"/>
                </a:lnTo>
                <a:lnTo>
                  <a:pt x="1153981" y="725166"/>
                </a:lnTo>
                <a:lnTo>
                  <a:pt x="1109446" y="741167"/>
                </a:lnTo>
                <a:lnTo>
                  <a:pt x="1059216" y="758041"/>
                </a:lnTo>
                <a:lnTo>
                  <a:pt x="1003292" y="775789"/>
                </a:lnTo>
                <a:lnTo>
                  <a:pt x="941672" y="794410"/>
                </a:lnTo>
                <a:lnTo>
                  <a:pt x="806931" y="833438"/>
                </a:lnTo>
                <a:lnTo>
                  <a:pt x="744972" y="852175"/>
                </a:lnTo>
                <a:lnTo>
                  <a:pt x="688479" y="870116"/>
                </a:lnTo>
                <a:lnTo>
                  <a:pt x="637452" y="887259"/>
                </a:lnTo>
                <a:lnTo>
                  <a:pt x="591892" y="903606"/>
                </a:lnTo>
                <a:lnTo>
                  <a:pt x="551797" y="919155"/>
                </a:lnTo>
                <a:lnTo>
                  <a:pt x="469933" y="956974"/>
                </a:lnTo>
                <a:lnTo>
                  <a:pt x="425955" y="982026"/>
                </a:lnTo>
                <a:lnTo>
                  <a:pt x="385235" y="1009063"/>
                </a:lnTo>
                <a:lnTo>
                  <a:pt x="347772" y="1038084"/>
                </a:lnTo>
                <a:lnTo>
                  <a:pt x="313567" y="1069089"/>
                </a:lnTo>
                <a:lnTo>
                  <a:pt x="282619" y="1102079"/>
                </a:lnTo>
                <a:lnTo>
                  <a:pt x="254929" y="1137054"/>
                </a:lnTo>
                <a:lnTo>
                  <a:pt x="230497" y="1174013"/>
                </a:lnTo>
                <a:lnTo>
                  <a:pt x="209322" y="1212956"/>
                </a:lnTo>
                <a:lnTo>
                  <a:pt x="191405" y="1253884"/>
                </a:lnTo>
                <a:lnTo>
                  <a:pt x="176746" y="1296796"/>
                </a:lnTo>
                <a:lnTo>
                  <a:pt x="165344" y="1341692"/>
                </a:lnTo>
                <a:lnTo>
                  <a:pt x="157200" y="1388573"/>
                </a:lnTo>
                <a:lnTo>
                  <a:pt x="152314" y="1437438"/>
                </a:lnTo>
                <a:lnTo>
                  <a:pt x="150685" y="1488287"/>
                </a:lnTo>
                <a:lnTo>
                  <a:pt x="153760" y="1546185"/>
                </a:lnTo>
                <a:lnTo>
                  <a:pt x="162986" y="1599755"/>
                </a:lnTo>
                <a:lnTo>
                  <a:pt x="178362" y="1648998"/>
                </a:lnTo>
                <a:lnTo>
                  <a:pt x="199888" y="1693912"/>
                </a:lnTo>
                <a:lnTo>
                  <a:pt x="227565" y="1734499"/>
                </a:lnTo>
                <a:lnTo>
                  <a:pt x="261393" y="1770757"/>
                </a:lnTo>
                <a:lnTo>
                  <a:pt x="301370" y="1802688"/>
                </a:lnTo>
                <a:lnTo>
                  <a:pt x="334060" y="1823036"/>
                </a:lnTo>
                <a:lnTo>
                  <a:pt x="372596" y="1842626"/>
                </a:lnTo>
                <a:lnTo>
                  <a:pt x="416979" y="1861457"/>
                </a:lnTo>
                <a:lnTo>
                  <a:pt x="467208" y="1879530"/>
                </a:lnTo>
                <a:lnTo>
                  <a:pt x="523285" y="1896844"/>
                </a:lnTo>
                <a:lnTo>
                  <a:pt x="585210" y="1913399"/>
                </a:lnTo>
                <a:lnTo>
                  <a:pt x="652983" y="1929193"/>
                </a:lnTo>
                <a:lnTo>
                  <a:pt x="846454" y="1971979"/>
                </a:lnTo>
                <a:lnTo>
                  <a:pt x="907801" y="1989567"/>
                </a:lnTo>
                <a:lnTo>
                  <a:pt x="963304" y="2009861"/>
                </a:lnTo>
                <a:lnTo>
                  <a:pt x="1012965" y="2032861"/>
                </a:lnTo>
                <a:lnTo>
                  <a:pt x="1056783" y="2058568"/>
                </a:lnTo>
                <a:lnTo>
                  <a:pt x="1094759" y="2086981"/>
                </a:lnTo>
                <a:lnTo>
                  <a:pt x="1126892" y="2118100"/>
                </a:lnTo>
                <a:lnTo>
                  <a:pt x="1153183" y="2151925"/>
                </a:lnTo>
                <a:lnTo>
                  <a:pt x="1173631" y="2188456"/>
                </a:lnTo>
                <a:lnTo>
                  <a:pt x="1188236" y="2227692"/>
                </a:lnTo>
                <a:lnTo>
                  <a:pt x="1197000" y="2269635"/>
                </a:lnTo>
                <a:lnTo>
                  <a:pt x="1199921" y="2314282"/>
                </a:lnTo>
                <a:lnTo>
                  <a:pt x="1195115" y="2351591"/>
                </a:lnTo>
                <a:lnTo>
                  <a:pt x="1156668" y="2415668"/>
                </a:lnTo>
                <a:lnTo>
                  <a:pt x="1123027" y="2442438"/>
                </a:lnTo>
                <a:lnTo>
                  <a:pt x="1079774" y="2465695"/>
                </a:lnTo>
                <a:lnTo>
                  <a:pt x="1026909" y="2485440"/>
                </a:lnTo>
                <a:lnTo>
                  <a:pt x="986187" y="2496808"/>
                </a:lnTo>
                <a:lnTo>
                  <a:pt x="943398" y="2506108"/>
                </a:lnTo>
                <a:lnTo>
                  <a:pt x="898542" y="2513341"/>
                </a:lnTo>
                <a:lnTo>
                  <a:pt x="851619" y="2518506"/>
                </a:lnTo>
                <a:lnTo>
                  <a:pt x="802629" y="2521606"/>
                </a:lnTo>
                <a:lnTo>
                  <a:pt x="751573" y="2522639"/>
                </a:lnTo>
                <a:lnTo>
                  <a:pt x="1526544" y="2522639"/>
                </a:lnTo>
                <a:lnTo>
                  <a:pt x="1545040" y="2468615"/>
                </a:lnTo>
                <a:lnTo>
                  <a:pt x="1555879" y="2419631"/>
                </a:lnTo>
                <a:lnTo>
                  <a:pt x="1562383" y="2368187"/>
                </a:lnTo>
                <a:lnTo>
                  <a:pt x="1564551" y="2314282"/>
                </a:lnTo>
                <a:lnTo>
                  <a:pt x="1563003" y="2262287"/>
                </a:lnTo>
                <a:lnTo>
                  <a:pt x="1558362" y="2212076"/>
                </a:lnTo>
                <a:lnTo>
                  <a:pt x="1550626" y="2163649"/>
                </a:lnTo>
                <a:lnTo>
                  <a:pt x="1539796" y="2117008"/>
                </a:lnTo>
                <a:lnTo>
                  <a:pt x="1525872" y="2072151"/>
                </a:lnTo>
                <a:lnTo>
                  <a:pt x="1508854" y="2029079"/>
                </a:lnTo>
                <a:lnTo>
                  <a:pt x="1488741" y="1987791"/>
                </a:lnTo>
                <a:lnTo>
                  <a:pt x="1465534" y="1948288"/>
                </a:lnTo>
                <a:lnTo>
                  <a:pt x="1439233" y="1910569"/>
                </a:lnTo>
                <a:lnTo>
                  <a:pt x="1409837" y="1874634"/>
                </a:lnTo>
                <a:lnTo>
                  <a:pt x="1377348" y="1840484"/>
                </a:lnTo>
                <a:lnTo>
                  <a:pt x="1341764" y="1808118"/>
                </a:lnTo>
                <a:lnTo>
                  <a:pt x="1303085" y="1777536"/>
                </a:lnTo>
                <a:lnTo>
                  <a:pt x="1261313" y="1748739"/>
                </a:lnTo>
                <a:lnTo>
                  <a:pt x="1227957" y="1728471"/>
                </a:lnTo>
                <a:lnTo>
                  <a:pt x="1192004" y="1708886"/>
                </a:lnTo>
                <a:lnTo>
                  <a:pt x="1153453" y="1689985"/>
                </a:lnTo>
                <a:lnTo>
                  <a:pt x="1112305" y="1671766"/>
                </a:lnTo>
                <a:lnTo>
                  <a:pt x="1068559" y="1654230"/>
                </a:lnTo>
                <a:lnTo>
                  <a:pt x="1022215" y="1637377"/>
                </a:lnTo>
                <a:lnTo>
                  <a:pt x="973273" y="1621206"/>
                </a:lnTo>
                <a:lnTo>
                  <a:pt x="921734" y="1605718"/>
                </a:lnTo>
                <a:lnTo>
                  <a:pt x="867596" y="1590913"/>
                </a:lnTo>
                <a:lnTo>
                  <a:pt x="810861" y="1576790"/>
                </a:lnTo>
                <a:lnTo>
                  <a:pt x="751528" y="1563350"/>
                </a:lnTo>
                <a:lnTo>
                  <a:pt x="689597" y="1550592"/>
                </a:lnTo>
                <a:lnTo>
                  <a:pt x="625068" y="1538516"/>
                </a:lnTo>
                <a:lnTo>
                  <a:pt x="597977" y="1533168"/>
                </a:lnTo>
                <a:lnTo>
                  <a:pt x="570653" y="1526422"/>
                </a:lnTo>
                <a:lnTo>
                  <a:pt x="543099" y="1518281"/>
                </a:lnTo>
                <a:lnTo>
                  <a:pt x="515315" y="1508747"/>
                </a:lnTo>
                <a:lnTo>
                  <a:pt x="519401" y="1470578"/>
                </a:lnTo>
                <a:lnTo>
                  <a:pt x="530837" y="1433786"/>
                </a:lnTo>
                <a:lnTo>
                  <a:pt x="549624" y="1398372"/>
                </a:lnTo>
                <a:lnTo>
                  <a:pt x="575761" y="1364335"/>
                </a:lnTo>
                <a:lnTo>
                  <a:pt x="609248" y="1331676"/>
                </a:lnTo>
                <a:lnTo>
                  <a:pt x="650084" y="1300394"/>
                </a:lnTo>
                <a:lnTo>
                  <a:pt x="698269" y="1270491"/>
                </a:lnTo>
                <a:lnTo>
                  <a:pt x="753803" y="1241965"/>
                </a:lnTo>
                <a:lnTo>
                  <a:pt x="816686" y="1214818"/>
                </a:lnTo>
                <a:lnTo>
                  <a:pt x="993424" y="1158176"/>
                </a:lnTo>
                <a:lnTo>
                  <a:pt x="1092642" y="1127767"/>
                </a:lnTo>
                <a:lnTo>
                  <a:pt x="1176977" y="1103239"/>
                </a:lnTo>
                <a:lnTo>
                  <a:pt x="1246428" y="1084592"/>
                </a:lnTo>
                <a:lnTo>
                  <a:pt x="1611929" y="1084592"/>
                </a:lnTo>
                <a:lnTo>
                  <a:pt x="1607276" y="1057268"/>
                </a:lnTo>
                <a:lnTo>
                  <a:pt x="1586931" y="959364"/>
                </a:lnTo>
                <a:lnTo>
                  <a:pt x="1579664" y="916693"/>
                </a:lnTo>
                <a:lnTo>
                  <a:pt x="1575302" y="880302"/>
                </a:lnTo>
                <a:lnTo>
                  <a:pt x="1573847" y="850188"/>
                </a:lnTo>
                <a:lnTo>
                  <a:pt x="1570651" y="810304"/>
                </a:lnTo>
                <a:lnTo>
                  <a:pt x="1545076" y="742400"/>
                </a:lnTo>
                <a:lnTo>
                  <a:pt x="1495307" y="691588"/>
                </a:lnTo>
                <a:lnTo>
                  <a:pt x="1429732" y="665547"/>
                </a:lnTo>
                <a:lnTo>
                  <a:pt x="1391538" y="662292"/>
                </a:lnTo>
                <a:close/>
              </a:path>
              <a:path w="6720840" h="3836670">
                <a:moveTo>
                  <a:pt x="1611929" y="1084592"/>
                </a:moveTo>
                <a:lnTo>
                  <a:pt x="1246428" y="1084592"/>
                </a:lnTo>
                <a:lnTo>
                  <a:pt x="1257125" y="1154356"/>
                </a:lnTo>
                <a:lnTo>
                  <a:pt x="1268753" y="1211095"/>
                </a:lnTo>
                <a:lnTo>
                  <a:pt x="1281313" y="1254812"/>
                </a:lnTo>
                <a:lnTo>
                  <a:pt x="1319101" y="1315619"/>
                </a:lnTo>
                <a:lnTo>
                  <a:pt x="1351075" y="1337130"/>
                </a:lnTo>
                <a:lnTo>
                  <a:pt x="1390724" y="1350037"/>
                </a:lnTo>
                <a:lnTo>
                  <a:pt x="1438046" y="1354340"/>
                </a:lnTo>
                <a:lnTo>
                  <a:pt x="1476241" y="1351085"/>
                </a:lnTo>
                <a:lnTo>
                  <a:pt x="1541820" y="1325038"/>
                </a:lnTo>
                <a:lnTo>
                  <a:pt x="1591583" y="1274227"/>
                </a:lnTo>
                <a:lnTo>
                  <a:pt x="1617158" y="1206327"/>
                </a:lnTo>
                <a:lnTo>
                  <a:pt x="1620354" y="1166444"/>
                </a:lnTo>
                <a:lnTo>
                  <a:pt x="1618902" y="1136330"/>
                </a:lnTo>
                <a:lnTo>
                  <a:pt x="1614543" y="1099939"/>
                </a:lnTo>
                <a:lnTo>
                  <a:pt x="1611929" y="1084592"/>
                </a:lnTo>
                <a:close/>
              </a:path>
              <a:path w="6720840" h="3836670">
                <a:moveTo>
                  <a:pt x="2392349" y="0"/>
                </a:moveTo>
                <a:lnTo>
                  <a:pt x="2349208" y="3954"/>
                </a:lnTo>
                <a:lnTo>
                  <a:pt x="2309091" y="15817"/>
                </a:lnTo>
                <a:lnTo>
                  <a:pt x="2271999" y="35586"/>
                </a:lnTo>
                <a:lnTo>
                  <a:pt x="2237930" y="63258"/>
                </a:lnTo>
                <a:lnTo>
                  <a:pt x="2209443" y="96510"/>
                </a:lnTo>
                <a:lnTo>
                  <a:pt x="2189095" y="133019"/>
                </a:lnTo>
                <a:lnTo>
                  <a:pt x="2176887" y="172786"/>
                </a:lnTo>
                <a:lnTo>
                  <a:pt x="2172817" y="215811"/>
                </a:lnTo>
                <a:lnTo>
                  <a:pt x="2176887" y="258828"/>
                </a:lnTo>
                <a:lnTo>
                  <a:pt x="2189095" y="298591"/>
                </a:lnTo>
                <a:lnTo>
                  <a:pt x="2209443" y="335099"/>
                </a:lnTo>
                <a:lnTo>
                  <a:pt x="2237930" y="368350"/>
                </a:lnTo>
                <a:lnTo>
                  <a:pt x="2271999" y="396028"/>
                </a:lnTo>
                <a:lnTo>
                  <a:pt x="2309091" y="415796"/>
                </a:lnTo>
                <a:lnTo>
                  <a:pt x="2349208" y="427656"/>
                </a:lnTo>
                <a:lnTo>
                  <a:pt x="2392349" y="431609"/>
                </a:lnTo>
                <a:lnTo>
                  <a:pt x="2435424" y="427656"/>
                </a:lnTo>
                <a:lnTo>
                  <a:pt x="2475361" y="415796"/>
                </a:lnTo>
                <a:lnTo>
                  <a:pt x="2512162" y="396028"/>
                </a:lnTo>
                <a:lnTo>
                  <a:pt x="2545829" y="368350"/>
                </a:lnTo>
                <a:lnTo>
                  <a:pt x="2573906" y="335099"/>
                </a:lnTo>
                <a:lnTo>
                  <a:pt x="2593960" y="298591"/>
                </a:lnTo>
                <a:lnTo>
                  <a:pt x="2605992" y="258828"/>
                </a:lnTo>
                <a:lnTo>
                  <a:pt x="2610002" y="215811"/>
                </a:lnTo>
                <a:lnTo>
                  <a:pt x="2605992" y="172786"/>
                </a:lnTo>
                <a:lnTo>
                  <a:pt x="2593960" y="133019"/>
                </a:lnTo>
                <a:lnTo>
                  <a:pt x="2573906" y="96510"/>
                </a:lnTo>
                <a:lnTo>
                  <a:pt x="2545829" y="63258"/>
                </a:lnTo>
                <a:lnTo>
                  <a:pt x="2512162" y="35586"/>
                </a:lnTo>
                <a:lnTo>
                  <a:pt x="2475361" y="15817"/>
                </a:lnTo>
                <a:lnTo>
                  <a:pt x="2435424" y="3954"/>
                </a:lnTo>
                <a:lnTo>
                  <a:pt x="2392349" y="0"/>
                </a:lnTo>
                <a:close/>
              </a:path>
              <a:path w="6720840" h="3836670">
                <a:moveTo>
                  <a:pt x="2330957" y="881811"/>
                </a:moveTo>
                <a:lnTo>
                  <a:pt x="2292757" y="885067"/>
                </a:lnTo>
                <a:lnTo>
                  <a:pt x="2227177" y="911113"/>
                </a:lnTo>
                <a:lnTo>
                  <a:pt x="2177413" y="961925"/>
                </a:lnTo>
                <a:lnTo>
                  <a:pt x="2151834" y="1029824"/>
                </a:lnTo>
                <a:lnTo>
                  <a:pt x="2148636" y="1069708"/>
                </a:lnTo>
                <a:lnTo>
                  <a:pt x="2148407" y="1109638"/>
                </a:lnTo>
                <a:lnTo>
                  <a:pt x="2147718" y="1151703"/>
                </a:lnTo>
                <a:lnTo>
                  <a:pt x="2146570" y="1195903"/>
                </a:lnTo>
                <a:lnTo>
                  <a:pt x="2144963" y="1242240"/>
                </a:lnTo>
                <a:lnTo>
                  <a:pt x="2142896" y="1290711"/>
                </a:lnTo>
                <a:lnTo>
                  <a:pt x="2140369" y="1341318"/>
                </a:lnTo>
                <a:lnTo>
                  <a:pt x="2137383" y="1394061"/>
                </a:lnTo>
                <a:lnTo>
                  <a:pt x="2133937" y="1448939"/>
                </a:lnTo>
                <a:lnTo>
                  <a:pt x="2126128" y="1562970"/>
                </a:lnTo>
                <a:lnTo>
                  <a:pt x="2122684" y="1617851"/>
                </a:lnTo>
                <a:lnTo>
                  <a:pt x="2119698" y="1670596"/>
                </a:lnTo>
                <a:lnTo>
                  <a:pt x="2117171" y="1721205"/>
                </a:lnTo>
                <a:lnTo>
                  <a:pt x="2115103" y="1769678"/>
                </a:lnTo>
                <a:lnTo>
                  <a:pt x="2113494" y="1816014"/>
                </a:lnTo>
                <a:lnTo>
                  <a:pt x="2112345" y="1860215"/>
                </a:lnTo>
                <a:lnTo>
                  <a:pt x="2111655" y="1902281"/>
                </a:lnTo>
                <a:lnTo>
                  <a:pt x="2111425" y="1942211"/>
                </a:lnTo>
                <a:lnTo>
                  <a:pt x="2111558" y="1976360"/>
                </a:lnTo>
                <a:lnTo>
                  <a:pt x="2111957" y="2015028"/>
                </a:lnTo>
                <a:lnTo>
                  <a:pt x="2112622" y="2058215"/>
                </a:lnTo>
                <a:lnTo>
                  <a:pt x="2113553" y="2105920"/>
                </a:lnTo>
                <a:lnTo>
                  <a:pt x="2114749" y="2158143"/>
                </a:lnTo>
                <a:lnTo>
                  <a:pt x="2116212" y="2214885"/>
                </a:lnTo>
                <a:lnTo>
                  <a:pt x="2119669" y="2337404"/>
                </a:lnTo>
                <a:lnTo>
                  <a:pt x="2121131" y="2394145"/>
                </a:lnTo>
                <a:lnTo>
                  <a:pt x="2122328" y="2446369"/>
                </a:lnTo>
                <a:lnTo>
                  <a:pt x="2123259" y="2494074"/>
                </a:lnTo>
                <a:lnTo>
                  <a:pt x="2123924" y="2537261"/>
                </a:lnTo>
                <a:lnTo>
                  <a:pt x="2124323" y="2575929"/>
                </a:lnTo>
                <a:lnTo>
                  <a:pt x="2124455" y="2610078"/>
                </a:lnTo>
                <a:lnTo>
                  <a:pt x="2127653" y="2649145"/>
                </a:lnTo>
                <a:lnTo>
                  <a:pt x="2153232" y="2716116"/>
                </a:lnTo>
                <a:lnTo>
                  <a:pt x="2202996" y="2766811"/>
                </a:lnTo>
                <a:lnTo>
                  <a:pt x="2268571" y="2792853"/>
                </a:lnTo>
                <a:lnTo>
                  <a:pt x="2306764" y="2796108"/>
                </a:lnTo>
                <a:lnTo>
                  <a:pt x="2345716" y="2792853"/>
                </a:lnTo>
                <a:lnTo>
                  <a:pt x="2411763" y="2766811"/>
                </a:lnTo>
                <a:lnTo>
                  <a:pt x="2460828" y="2716116"/>
                </a:lnTo>
                <a:lnTo>
                  <a:pt x="2485945" y="2649145"/>
                </a:lnTo>
                <a:lnTo>
                  <a:pt x="2489085" y="2610078"/>
                </a:lnTo>
                <a:lnTo>
                  <a:pt x="2488952" y="2575929"/>
                </a:lnTo>
                <a:lnTo>
                  <a:pt x="2488553" y="2537261"/>
                </a:lnTo>
                <a:lnTo>
                  <a:pt x="2487889" y="2494074"/>
                </a:lnTo>
                <a:lnTo>
                  <a:pt x="2486958" y="2446369"/>
                </a:lnTo>
                <a:lnTo>
                  <a:pt x="2485761" y="2394145"/>
                </a:lnTo>
                <a:lnTo>
                  <a:pt x="2484299" y="2337404"/>
                </a:lnTo>
                <a:lnTo>
                  <a:pt x="2480842" y="2214885"/>
                </a:lnTo>
                <a:lnTo>
                  <a:pt x="2479379" y="2158143"/>
                </a:lnTo>
                <a:lnTo>
                  <a:pt x="2478182" y="2105920"/>
                </a:lnTo>
                <a:lnTo>
                  <a:pt x="2477252" y="2058215"/>
                </a:lnTo>
                <a:lnTo>
                  <a:pt x="2476587" y="2015028"/>
                </a:lnTo>
                <a:lnTo>
                  <a:pt x="2476188" y="1976360"/>
                </a:lnTo>
                <a:lnTo>
                  <a:pt x="2476055" y="1942211"/>
                </a:lnTo>
                <a:lnTo>
                  <a:pt x="2476285" y="1902281"/>
                </a:lnTo>
                <a:lnTo>
                  <a:pt x="2476975" y="1860215"/>
                </a:lnTo>
                <a:lnTo>
                  <a:pt x="2478124" y="1816014"/>
                </a:lnTo>
                <a:lnTo>
                  <a:pt x="2479733" y="1769678"/>
                </a:lnTo>
                <a:lnTo>
                  <a:pt x="2481801" y="1721205"/>
                </a:lnTo>
                <a:lnTo>
                  <a:pt x="2484328" y="1670596"/>
                </a:lnTo>
                <a:lnTo>
                  <a:pt x="2487314" y="1617851"/>
                </a:lnTo>
                <a:lnTo>
                  <a:pt x="2490758" y="1562970"/>
                </a:lnTo>
                <a:lnTo>
                  <a:pt x="2498566" y="1448939"/>
                </a:lnTo>
                <a:lnTo>
                  <a:pt x="2502013" y="1394061"/>
                </a:lnTo>
                <a:lnTo>
                  <a:pt x="2504999" y="1341318"/>
                </a:lnTo>
                <a:lnTo>
                  <a:pt x="2507525" y="1290711"/>
                </a:lnTo>
                <a:lnTo>
                  <a:pt x="2509592" y="1242240"/>
                </a:lnTo>
                <a:lnTo>
                  <a:pt x="2511200" y="1195903"/>
                </a:lnTo>
                <a:lnTo>
                  <a:pt x="2512348" y="1151703"/>
                </a:lnTo>
                <a:lnTo>
                  <a:pt x="2513036" y="1109638"/>
                </a:lnTo>
                <a:lnTo>
                  <a:pt x="2513266" y="1069708"/>
                </a:lnTo>
                <a:lnTo>
                  <a:pt x="2510068" y="1029824"/>
                </a:lnTo>
                <a:lnTo>
                  <a:pt x="2484489" y="961925"/>
                </a:lnTo>
                <a:lnTo>
                  <a:pt x="2434726" y="911113"/>
                </a:lnTo>
                <a:lnTo>
                  <a:pt x="2369151" y="885067"/>
                </a:lnTo>
                <a:lnTo>
                  <a:pt x="2330957" y="881811"/>
                </a:lnTo>
                <a:close/>
              </a:path>
              <a:path w="6720840" h="3836670">
                <a:moveTo>
                  <a:pt x="4592304" y="1173886"/>
                </a:moveTo>
                <a:lnTo>
                  <a:pt x="4137837" y="1173886"/>
                </a:lnTo>
                <a:lnTo>
                  <a:pt x="4166113" y="1177904"/>
                </a:lnTo>
                <a:lnTo>
                  <a:pt x="4191413" y="1189960"/>
                </a:lnTo>
                <a:lnTo>
                  <a:pt x="4233086" y="1238180"/>
                </a:lnTo>
                <a:lnTo>
                  <a:pt x="4249458" y="1274346"/>
                </a:lnTo>
                <a:lnTo>
                  <a:pt x="4262853" y="1318549"/>
                </a:lnTo>
                <a:lnTo>
                  <a:pt x="4273272" y="1370788"/>
                </a:lnTo>
                <a:lnTo>
                  <a:pt x="4280715" y="1431064"/>
                </a:lnTo>
                <a:lnTo>
                  <a:pt x="4285180" y="1499377"/>
                </a:lnTo>
                <a:lnTo>
                  <a:pt x="4286579" y="1571108"/>
                </a:lnTo>
                <a:lnTo>
                  <a:pt x="4286644" y="1577581"/>
                </a:lnTo>
                <a:lnTo>
                  <a:pt x="4286261" y="1606304"/>
                </a:lnTo>
                <a:lnTo>
                  <a:pt x="4285040" y="1645953"/>
                </a:lnTo>
                <a:lnTo>
                  <a:pt x="4283004" y="1694672"/>
                </a:lnTo>
                <a:lnTo>
                  <a:pt x="4277303" y="1810246"/>
                </a:lnTo>
                <a:lnTo>
                  <a:pt x="4275267" y="1858962"/>
                </a:lnTo>
                <a:lnTo>
                  <a:pt x="4274046" y="1898610"/>
                </a:lnTo>
                <a:lnTo>
                  <a:pt x="4273638" y="1929193"/>
                </a:lnTo>
                <a:lnTo>
                  <a:pt x="4274046" y="1977068"/>
                </a:lnTo>
                <a:lnTo>
                  <a:pt x="4275267" y="2025815"/>
                </a:lnTo>
                <a:lnTo>
                  <a:pt x="4277302" y="2075433"/>
                </a:lnTo>
                <a:lnTo>
                  <a:pt x="4280152" y="2125924"/>
                </a:lnTo>
                <a:lnTo>
                  <a:pt x="4283815" y="2177287"/>
                </a:lnTo>
                <a:lnTo>
                  <a:pt x="4288292" y="2229522"/>
                </a:lnTo>
                <a:lnTo>
                  <a:pt x="4293582" y="2282629"/>
                </a:lnTo>
                <a:lnTo>
                  <a:pt x="4299686" y="2336609"/>
                </a:lnTo>
                <a:lnTo>
                  <a:pt x="4351782" y="2744025"/>
                </a:lnTo>
                <a:lnTo>
                  <a:pt x="4362477" y="2797459"/>
                </a:lnTo>
                <a:lnTo>
                  <a:pt x="4380924" y="2841177"/>
                </a:lnTo>
                <a:lnTo>
                  <a:pt x="4407123" y="2875178"/>
                </a:lnTo>
                <a:lnTo>
                  <a:pt x="4441075" y="2899464"/>
                </a:lnTo>
                <a:lnTo>
                  <a:pt x="4482779" y="2914034"/>
                </a:lnTo>
                <a:lnTo>
                  <a:pt x="4532236" y="2918891"/>
                </a:lnTo>
                <a:lnTo>
                  <a:pt x="4570545" y="2915695"/>
                </a:lnTo>
                <a:lnTo>
                  <a:pt x="4637049" y="2890120"/>
                </a:lnTo>
                <a:lnTo>
                  <a:pt x="4688438" y="2840234"/>
                </a:lnTo>
                <a:lnTo>
                  <a:pt x="4714951" y="2773726"/>
                </a:lnTo>
                <a:lnTo>
                  <a:pt x="4718265" y="2734716"/>
                </a:lnTo>
                <a:lnTo>
                  <a:pt x="4717640" y="2695143"/>
                </a:lnTo>
                <a:lnTo>
                  <a:pt x="4715765" y="2652692"/>
                </a:lnTo>
                <a:lnTo>
                  <a:pt x="4712640" y="2607361"/>
                </a:lnTo>
                <a:lnTo>
                  <a:pt x="4708266" y="2559153"/>
                </a:lnTo>
                <a:lnTo>
                  <a:pt x="4702642" y="2508066"/>
                </a:lnTo>
                <a:lnTo>
                  <a:pt x="4695768" y="2454100"/>
                </a:lnTo>
                <a:lnTo>
                  <a:pt x="4687645" y="2397257"/>
                </a:lnTo>
                <a:lnTo>
                  <a:pt x="4668897" y="2277786"/>
                </a:lnTo>
                <a:lnTo>
                  <a:pt x="4660771" y="2220857"/>
                </a:lnTo>
                <a:lnTo>
                  <a:pt x="4653895" y="2166747"/>
                </a:lnTo>
                <a:lnTo>
                  <a:pt x="4648269" y="2115458"/>
                </a:lnTo>
                <a:lnTo>
                  <a:pt x="4643894" y="2066987"/>
                </a:lnTo>
                <a:lnTo>
                  <a:pt x="4640768" y="2021336"/>
                </a:lnTo>
                <a:lnTo>
                  <a:pt x="4638893" y="1978503"/>
                </a:lnTo>
                <a:lnTo>
                  <a:pt x="4638268" y="1938489"/>
                </a:lnTo>
                <a:lnTo>
                  <a:pt x="4640135" y="1765477"/>
                </a:lnTo>
                <a:lnTo>
                  <a:pt x="4640025" y="1574274"/>
                </a:lnTo>
                <a:lnTo>
                  <a:pt x="4637920" y="1510793"/>
                </a:lnTo>
                <a:lnTo>
                  <a:pt x="4634254" y="1447355"/>
                </a:lnTo>
                <a:lnTo>
                  <a:pt x="4629137" y="1387265"/>
                </a:lnTo>
                <a:lnTo>
                  <a:pt x="4622569" y="1330524"/>
                </a:lnTo>
                <a:lnTo>
                  <a:pt x="4614551" y="1277132"/>
                </a:lnTo>
                <a:lnTo>
                  <a:pt x="4605081" y="1227089"/>
                </a:lnTo>
                <a:lnTo>
                  <a:pt x="4594161" y="1180393"/>
                </a:lnTo>
                <a:lnTo>
                  <a:pt x="4592304" y="1173886"/>
                </a:lnTo>
                <a:close/>
              </a:path>
              <a:path w="6720840" h="3836670">
                <a:moveTo>
                  <a:pt x="3302533" y="755307"/>
                </a:moveTo>
                <a:lnTo>
                  <a:pt x="3230679" y="768097"/>
                </a:lnTo>
                <a:lnTo>
                  <a:pt x="3171380" y="806462"/>
                </a:lnTo>
                <a:lnTo>
                  <a:pt x="3131615" y="864833"/>
                </a:lnTo>
                <a:lnTo>
                  <a:pt x="3118357" y="937615"/>
                </a:lnTo>
                <a:lnTo>
                  <a:pt x="3118765" y="970991"/>
                </a:lnTo>
                <a:lnTo>
                  <a:pt x="3119986" y="1011572"/>
                </a:lnTo>
                <a:lnTo>
                  <a:pt x="3122076" y="1060399"/>
                </a:lnTo>
                <a:lnTo>
                  <a:pt x="3127723" y="1169356"/>
                </a:lnTo>
                <a:lnTo>
                  <a:pt x="3129759" y="1217144"/>
                </a:lnTo>
                <a:lnTo>
                  <a:pt x="3130981" y="1257724"/>
                </a:lnTo>
                <a:lnTo>
                  <a:pt x="3131388" y="1291094"/>
                </a:lnTo>
                <a:lnTo>
                  <a:pt x="3131093" y="1332236"/>
                </a:lnTo>
                <a:lnTo>
                  <a:pt x="3130290" y="1374297"/>
                </a:lnTo>
                <a:lnTo>
                  <a:pt x="3128960" y="1419371"/>
                </a:lnTo>
                <a:lnTo>
                  <a:pt x="3127072" y="1468047"/>
                </a:lnTo>
                <a:lnTo>
                  <a:pt x="3124644" y="1519682"/>
                </a:lnTo>
                <a:lnTo>
                  <a:pt x="3121475" y="1577581"/>
                </a:lnTo>
                <a:lnTo>
                  <a:pt x="3118170" y="1631824"/>
                </a:lnTo>
                <a:lnTo>
                  <a:pt x="3114124" y="1692332"/>
                </a:lnTo>
                <a:lnTo>
                  <a:pt x="3109538" y="1755798"/>
                </a:lnTo>
                <a:lnTo>
                  <a:pt x="3099288" y="1888644"/>
                </a:lnTo>
                <a:lnTo>
                  <a:pt x="3094702" y="1952110"/>
                </a:lnTo>
                <a:lnTo>
                  <a:pt x="3090656" y="2012618"/>
                </a:lnTo>
                <a:lnTo>
                  <a:pt x="3087149" y="2070168"/>
                </a:lnTo>
                <a:lnTo>
                  <a:pt x="3084127" y="2125924"/>
                </a:lnTo>
                <a:lnTo>
                  <a:pt x="3081719" y="2177287"/>
                </a:lnTo>
                <a:lnTo>
                  <a:pt x="3079866" y="2225071"/>
                </a:lnTo>
                <a:lnTo>
                  <a:pt x="3078517" y="2270788"/>
                </a:lnTo>
                <a:lnTo>
                  <a:pt x="3077708" y="2313547"/>
                </a:lnTo>
                <a:lnTo>
                  <a:pt x="3077438" y="2353348"/>
                </a:lnTo>
                <a:lnTo>
                  <a:pt x="3078193" y="2384742"/>
                </a:lnTo>
                <a:lnTo>
                  <a:pt x="3080459" y="2423112"/>
                </a:lnTo>
                <a:lnTo>
                  <a:pt x="3084237" y="2468458"/>
                </a:lnTo>
                <a:lnTo>
                  <a:pt x="3094820" y="2573105"/>
                </a:lnTo>
                <a:lnTo>
                  <a:pt x="3098598" y="2618451"/>
                </a:lnTo>
                <a:lnTo>
                  <a:pt x="3100864" y="2656819"/>
                </a:lnTo>
                <a:lnTo>
                  <a:pt x="3101619" y="2688209"/>
                </a:lnTo>
                <a:lnTo>
                  <a:pt x="3104758" y="2728092"/>
                </a:lnTo>
                <a:lnTo>
                  <a:pt x="3129871" y="2795997"/>
                </a:lnTo>
                <a:lnTo>
                  <a:pt x="3178941" y="2846808"/>
                </a:lnTo>
                <a:lnTo>
                  <a:pt x="3244988" y="2872850"/>
                </a:lnTo>
                <a:lnTo>
                  <a:pt x="3283940" y="2876105"/>
                </a:lnTo>
                <a:lnTo>
                  <a:pt x="3322133" y="2872850"/>
                </a:lnTo>
                <a:lnTo>
                  <a:pt x="3387708" y="2846808"/>
                </a:lnTo>
                <a:lnTo>
                  <a:pt x="3437472" y="2795997"/>
                </a:lnTo>
                <a:lnTo>
                  <a:pt x="3463051" y="2728092"/>
                </a:lnTo>
                <a:lnTo>
                  <a:pt x="3466249" y="2688209"/>
                </a:lnTo>
                <a:lnTo>
                  <a:pt x="3465551" y="2656819"/>
                </a:lnTo>
                <a:lnTo>
                  <a:pt x="3463458" y="2618451"/>
                </a:lnTo>
                <a:lnTo>
                  <a:pt x="3459969" y="2573105"/>
                </a:lnTo>
                <a:lnTo>
                  <a:pt x="3450201" y="2468458"/>
                </a:lnTo>
                <a:lnTo>
                  <a:pt x="3446713" y="2423112"/>
                </a:lnTo>
                <a:lnTo>
                  <a:pt x="3444620" y="2384742"/>
                </a:lnTo>
                <a:lnTo>
                  <a:pt x="3443922" y="2353348"/>
                </a:lnTo>
                <a:lnTo>
                  <a:pt x="3444620" y="2309280"/>
                </a:lnTo>
                <a:lnTo>
                  <a:pt x="3446713" y="2264516"/>
                </a:lnTo>
                <a:lnTo>
                  <a:pt x="3450201" y="2219054"/>
                </a:lnTo>
                <a:lnTo>
                  <a:pt x="3455085" y="2172893"/>
                </a:lnTo>
                <a:lnTo>
                  <a:pt x="3461017" y="2120337"/>
                </a:lnTo>
                <a:lnTo>
                  <a:pt x="3465785" y="2072433"/>
                </a:lnTo>
                <a:lnTo>
                  <a:pt x="3469391" y="2029182"/>
                </a:lnTo>
                <a:lnTo>
                  <a:pt x="3471837" y="1990585"/>
                </a:lnTo>
                <a:lnTo>
                  <a:pt x="3487159" y="1938339"/>
                </a:lnTo>
                <a:lnTo>
                  <a:pt x="3503363" y="1887503"/>
                </a:lnTo>
                <a:lnTo>
                  <a:pt x="3520447" y="1838077"/>
                </a:lnTo>
                <a:lnTo>
                  <a:pt x="3538411" y="1790059"/>
                </a:lnTo>
                <a:lnTo>
                  <a:pt x="3557256" y="1743451"/>
                </a:lnTo>
                <a:lnTo>
                  <a:pt x="3576982" y="1698252"/>
                </a:lnTo>
                <a:lnTo>
                  <a:pt x="3597588" y="1654462"/>
                </a:lnTo>
                <a:lnTo>
                  <a:pt x="3619075" y="1612080"/>
                </a:lnTo>
                <a:lnTo>
                  <a:pt x="3641442" y="1571108"/>
                </a:lnTo>
                <a:lnTo>
                  <a:pt x="3664690" y="1531545"/>
                </a:lnTo>
                <a:lnTo>
                  <a:pt x="3688819" y="1493390"/>
                </a:lnTo>
                <a:lnTo>
                  <a:pt x="3713828" y="1456644"/>
                </a:lnTo>
                <a:lnTo>
                  <a:pt x="3739718" y="1421307"/>
                </a:lnTo>
                <a:lnTo>
                  <a:pt x="3777855" y="1374297"/>
                </a:lnTo>
                <a:lnTo>
                  <a:pt x="3816364" y="1332236"/>
                </a:lnTo>
                <a:lnTo>
                  <a:pt x="3855246" y="1295122"/>
                </a:lnTo>
                <a:lnTo>
                  <a:pt x="3894499" y="1262958"/>
                </a:lnTo>
                <a:lnTo>
                  <a:pt x="3934125" y="1235741"/>
                </a:lnTo>
                <a:lnTo>
                  <a:pt x="3971707" y="1214818"/>
                </a:lnTo>
                <a:lnTo>
                  <a:pt x="3496017" y="1214818"/>
                </a:lnTo>
                <a:lnTo>
                  <a:pt x="3490429" y="997153"/>
                </a:lnTo>
                <a:lnTo>
                  <a:pt x="3482494" y="932991"/>
                </a:lnTo>
                <a:lnTo>
                  <a:pt x="3468258" y="878699"/>
                </a:lnTo>
                <a:lnTo>
                  <a:pt x="3447719" y="834279"/>
                </a:lnTo>
                <a:lnTo>
                  <a:pt x="3420867" y="799721"/>
                </a:lnTo>
                <a:lnTo>
                  <a:pt x="3387733" y="775050"/>
                </a:lnTo>
                <a:lnTo>
                  <a:pt x="3348285" y="760242"/>
                </a:lnTo>
                <a:lnTo>
                  <a:pt x="3302533" y="755307"/>
                </a:lnTo>
                <a:close/>
              </a:path>
              <a:path w="6720840" h="3836670">
                <a:moveTo>
                  <a:pt x="4137837" y="798093"/>
                </a:moveTo>
                <a:lnTo>
                  <a:pt x="4096677" y="799729"/>
                </a:lnTo>
                <a:lnTo>
                  <a:pt x="4055779" y="804604"/>
                </a:lnTo>
                <a:lnTo>
                  <a:pt x="4014946" y="812744"/>
                </a:lnTo>
                <a:lnTo>
                  <a:pt x="3974243" y="824139"/>
                </a:lnTo>
                <a:lnTo>
                  <a:pt x="3933672" y="838790"/>
                </a:lnTo>
                <a:lnTo>
                  <a:pt x="3893231" y="856696"/>
                </a:lnTo>
                <a:lnTo>
                  <a:pt x="3852920" y="877858"/>
                </a:lnTo>
                <a:lnTo>
                  <a:pt x="3812741" y="902276"/>
                </a:lnTo>
                <a:lnTo>
                  <a:pt x="3772693" y="929949"/>
                </a:lnTo>
                <a:lnTo>
                  <a:pt x="3732775" y="960878"/>
                </a:lnTo>
                <a:lnTo>
                  <a:pt x="3692988" y="995062"/>
                </a:lnTo>
                <a:lnTo>
                  <a:pt x="3653332" y="1032503"/>
                </a:lnTo>
                <a:lnTo>
                  <a:pt x="3613807" y="1073198"/>
                </a:lnTo>
                <a:lnTo>
                  <a:pt x="3574413" y="1117149"/>
                </a:lnTo>
                <a:lnTo>
                  <a:pt x="3535150" y="1164356"/>
                </a:lnTo>
                <a:lnTo>
                  <a:pt x="3496017" y="1214818"/>
                </a:lnTo>
                <a:lnTo>
                  <a:pt x="3971707" y="1214818"/>
                </a:lnTo>
                <a:lnTo>
                  <a:pt x="3974122" y="1213473"/>
                </a:lnTo>
                <a:lnTo>
                  <a:pt x="4014492" y="1196154"/>
                </a:lnTo>
                <a:lnTo>
                  <a:pt x="4055235" y="1183783"/>
                </a:lnTo>
                <a:lnTo>
                  <a:pt x="4096350" y="1176360"/>
                </a:lnTo>
                <a:lnTo>
                  <a:pt x="4137837" y="1173886"/>
                </a:lnTo>
                <a:lnTo>
                  <a:pt x="4592304" y="1173886"/>
                </a:lnTo>
                <a:lnTo>
                  <a:pt x="4581790" y="1137047"/>
                </a:lnTo>
                <a:lnTo>
                  <a:pt x="4567968" y="1097049"/>
                </a:lnTo>
                <a:lnTo>
                  <a:pt x="4552695" y="1060399"/>
                </a:lnTo>
                <a:lnTo>
                  <a:pt x="4529896" y="1014876"/>
                </a:lnTo>
                <a:lnTo>
                  <a:pt x="4504113" y="973688"/>
                </a:lnTo>
                <a:lnTo>
                  <a:pt x="4475347" y="936835"/>
                </a:lnTo>
                <a:lnTo>
                  <a:pt x="4443598" y="904318"/>
                </a:lnTo>
                <a:lnTo>
                  <a:pt x="4408866" y="876136"/>
                </a:lnTo>
                <a:lnTo>
                  <a:pt x="4371151" y="852290"/>
                </a:lnTo>
                <a:lnTo>
                  <a:pt x="4330454" y="832779"/>
                </a:lnTo>
                <a:lnTo>
                  <a:pt x="4286774" y="817604"/>
                </a:lnTo>
                <a:lnTo>
                  <a:pt x="4240111" y="806765"/>
                </a:lnTo>
                <a:lnTo>
                  <a:pt x="4190465" y="800261"/>
                </a:lnTo>
                <a:lnTo>
                  <a:pt x="4137837" y="798093"/>
                </a:lnTo>
                <a:close/>
              </a:path>
              <a:path w="6720840" h="3836670">
                <a:moveTo>
                  <a:pt x="5823897" y="3823347"/>
                </a:moveTo>
                <a:lnTo>
                  <a:pt x="5320798" y="3823347"/>
                </a:lnTo>
                <a:lnTo>
                  <a:pt x="5371406" y="3836047"/>
                </a:lnTo>
                <a:lnTo>
                  <a:pt x="5770678" y="3836047"/>
                </a:lnTo>
                <a:lnTo>
                  <a:pt x="5823897" y="3823347"/>
                </a:lnTo>
                <a:close/>
              </a:path>
              <a:path w="6720840" h="3836670">
                <a:moveTo>
                  <a:pt x="5200718" y="3455047"/>
                </a:moveTo>
                <a:lnTo>
                  <a:pt x="5061966" y="3455047"/>
                </a:lnTo>
                <a:lnTo>
                  <a:pt x="5021503" y="3467747"/>
                </a:lnTo>
                <a:lnTo>
                  <a:pt x="4990033" y="3493147"/>
                </a:lnTo>
                <a:lnTo>
                  <a:pt x="4967554" y="3518547"/>
                </a:lnTo>
                <a:lnTo>
                  <a:pt x="4954066" y="3569347"/>
                </a:lnTo>
                <a:lnTo>
                  <a:pt x="4949570" y="3620147"/>
                </a:lnTo>
                <a:lnTo>
                  <a:pt x="4954354" y="3658247"/>
                </a:lnTo>
                <a:lnTo>
                  <a:pt x="4968705" y="3696347"/>
                </a:lnTo>
                <a:lnTo>
                  <a:pt x="5026109" y="3747147"/>
                </a:lnTo>
                <a:lnTo>
                  <a:pt x="5069162" y="3772547"/>
                </a:lnTo>
                <a:lnTo>
                  <a:pt x="5121784" y="3797947"/>
                </a:lnTo>
                <a:lnTo>
                  <a:pt x="5183974" y="3810647"/>
                </a:lnTo>
                <a:lnTo>
                  <a:pt x="5227082" y="3810647"/>
                </a:lnTo>
                <a:lnTo>
                  <a:pt x="5272690" y="3823347"/>
                </a:lnTo>
                <a:lnTo>
                  <a:pt x="5875084" y="3823347"/>
                </a:lnTo>
                <a:lnTo>
                  <a:pt x="5924241" y="3810647"/>
                </a:lnTo>
                <a:lnTo>
                  <a:pt x="5971366" y="3797947"/>
                </a:lnTo>
                <a:lnTo>
                  <a:pt x="6016461" y="3785247"/>
                </a:lnTo>
                <a:lnTo>
                  <a:pt x="6059524" y="3772547"/>
                </a:lnTo>
                <a:lnTo>
                  <a:pt x="6100556" y="3759847"/>
                </a:lnTo>
                <a:lnTo>
                  <a:pt x="6139557" y="3734447"/>
                </a:lnTo>
                <a:lnTo>
                  <a:pt x="6176527" y="3709047"/>
                </a:lnTo>
                <a:lnTo>
                  <a:pt x="6211466" y="3696347"/>
                </a:lnTo>
                <a:lnTo>
                  <a:pt x="6277030" y="3645547"/>
                </a:lnTo>
                <a:lnTo>
                  <a:pt x="6308025" y="3607447"/>
                </a:lnTo>
                <a:lnTo>
                  <a:pt x="6337360" y="3582047"/>
                </a:lnTo>
                <a:lnTo>
                  <a:pt x="6365035" y="3543947"/>
                </a:lnTo>
                <a:lnTo>
                  <a:pt x="6391049" y="3505847"/>
                </a:lnTo>
                <a:lnTo>
                  <a:pt x="5474754" y="3505847"/>
                </a:lnTo>
                <a:lnTo>
                  <a:pt x="5426689" y="3493147"/>
                </a:lnTo>
                <a:lnTo>
                  <a:pt x="5379991" y="3493147"/>
                </a:lnTo>
                <a:lnTo>
                  <a:pt x="5334660" y="3480447"/>
                </a:lnTo>
                <a:lnTo>
                  <a:pt x="5262108" y="3467747"/>
                </a:lnTo>
                <a:lnTo>
                  <a:pt x="5200718" y="3455047"/>
                </a:lnTo>
                <a:close/>
              </a:path>
              <a:path w="6720840" h="3836670">
                <a:moveTo>
                  <a:pt x="6599022" y="2464447"/>
                </a:moveTo>
                <a:lnTo>
                  <a:pt x="6268554" y="2464447"/>
                </a:lnTo>
                <a:lnTo>
                  <a:pt x="6267330" y="2527947"/>
                </a:lnTo>
                <a:lnTo>
                  <a:pt x="6265251" y="2591447"/>
                </a:lnTo>
                <a:lnTo>
                  <a:pt x="6262319" y="2654947"/>
                </a:lnTo>
                <a:lnTo>
                  <a:pt x="6258532" y="2718447"/>
                </a:lnTo>
                <a:lnTo>
                  <a:pt x="6253891" y="2769247"/>
                </a:lnTo>
                <a:lnTo>
                  <a:pt x="6248396" y="2820047"/>
                </a:lnTo>
                <a:lnTo>
                  <a:pt x="6242046" y="2883547"/>
                </a:lnTo>
                <a:lnTo>
                  <a:pt x="6234843" y="2921647"/>
                </a:lnTo>
                <a:lnTo>
                  <a:pt x="6226785" y="2972447"/>
                </a:lnTo>
                <a:lnTo>
                  <a:pt x="6217874" y="3010547"/>
                </a:lnTo>
                <a:lnTo>
                  <a:pt x="6208108" y="3061347"/>
                </a:lnTo>
                <a:lnTo>
                  <a:pt x="6197488" y="3099447"/>
                </a:lnTo>
                <a:lnTo>
                  <a:pt x="6186014" y="3137547"/>
                </a:lnTo>
                <a:lnTo>
                  <a:pt x="6173685" y="3162947"/>
                </a:lnTo>
                <a:lnTo>
                  <a:pt x="6151482" y="3213747"/>
                </a:lnTo>
                <a:lnTo>
                  <a:pt x="6126658" y="3264547"/>
                </a:lnTo>
                <a:lnTo>
                  <a:pt x="6099215" y="3302647"/>
                </a:lnTo>
                <a:lnTo>
                  <a:pt x="6069151" y="3340747"/>
                </a:lnTo>
                <a:lnTo>
                  <a:pt x="6036468" y="3378847"/>
                </a:lnTo>
                <a:lnTo>
                  <a:pt x="6001164" y="3404247"/>
                </a:lnTo>
                <a:lnTo>
                  <a:pt x="5963241" y="3429647"/>
                </a:lnTo>
                <a:lnTo>
                  <a:pt x="5922697" y="3455047"/>
                </a:lnTo>
                <a:lnTo>
                  <a:pt x="5879534" y="3480447"/>
                </a:lnTo>
                <a:lnTo>
                  <a:pt x="5833751" y="3493147"/>
                </a:lnTo>
                <a:lnTo>
                  <a:pt x="5785349" y="3505847"/>
                </a:lnTo>
                <a:lnTo>
                  <a:pt x="6391049" y="3505847"/>
                </a:lnTo>
                <a:lnTo>
                  <a:pt x="6415402" y="3467747"/>
                </a:lnTo>
                <a:lnTo>
                  <a:pt x="6438096" y="3416947"/>
                </a:lnTo>
                <a:lnTo>
                  <a:pt x="6459129" y="3378847"/>
                </a:lnTo>
                <a:lnTo>
                  <a:pt x="6478502" y="3328047"/>
                </a:lnTo>
                <a:lnTo>
                  <a:pt x="6496215" y="3277247"/>
                </a:lnTo>
                <a:lnTo>
                  <a:pt x="6512267" y="3226447"/>
                </a:lnTo>
                <a:lnTo>
                  <a:pt x="6522745" y="3188347"/>
                </a:lnTo>
                <a:lnTo>
                  <a:pt x="6532473" y="3137547"/>
                </a:lnTo>
                <a:lnTo>
                  <a:pt x="6541452" y="3099447"/>
                </a:lnTo>
                <a:lnTo>
                  <a:pt x="6549682" y="3048647"/>
                </a:lnTo>
                <a:lnTo>
                  <a:pt x="6557162" y="3010547"/>
                </a:lnTo>
                <a:lnTo>
                  <a:pt x="6563893" y="2959747"/>
                </a:lnTo>
                <a:lnTo>
                  <a:pt x="6569875" y="2908947"/>
                </a:lnTo>
                <a:lnTo>
                  <a:pt x="6575107" y="2845447"/>
                </a:lnTo>
                <a:lnTo>
                  <a:pt x="6579590" y="2794647"/>
                </a:lnTo>
                <a:lnTo>
                  <a:pt x="6586308" y="2680347"/>
                </a:lnTo>
                <a:lnTo>
                  <a:pt x="6588544" y="2616847"/>
                </a:lnTo>
                <a:lnTo>
                  <a:pt x="6599022" y="2464447"/>
                </a:lnTo>
                <a:close/>
              </a:path>
              <a:path w="6720840" h="3836670">
                <a:moveTo>
                  <a:pt x="5762518" y="2832747"/>
                </a:moveTo>
                <a:lnTo>
                  <a:pt x="5657061" y="2832747"/>
                </a:lnTo>
                <a:lnTo>
                  <a:pt x="5712307" y="2845447"/>
                </a:lnTo>
                <a:lnTo>
                  <a:pt x="5762518" y="2832747"/>
                </a:lnTo>
                <a:close/>
              </a:path>
              <a:path w="6720840" h="3836670">
                <a:moveTo>
                  <a:pt x="6258635" y="902347"/>
                </a:moveTo>
                <a:lnTo>
                  <a:pt x="5835211" y="902347"/>
                </a:lnTo>
                <a:lnTo>
                  <a:pt x="5784155" y="915047"/>
                </a:lnTo>
                <a:lnTo>
                  <a:pt x="5686039" y="940447"/>
                </a:lnTo>
                <a:lnTo>
                  <a:pt x="5593251" y="965847"/>
                </a:lnTo>
                <a:lnTo>
                  <a:pt x="5548855" y="991247"/>
                </a:lnTo>
                <a:lnTo>
                  <a:pt x="5505792" y="1003947"/>
                </a:lnTo>
                <a:lnTo>
                  <a:pt x="5464060" y="1029347"/>
                </a:lnTo>
                <a:lnTo>
                  <a:pt x="5423661" y="1054747"/>
                </a:lnTo>
                <a:lnTo>
                  <a:pt x="5384593" y="1080147"/>
                </a:lnTo>
                <a:lnTo>
                  <a:pt x="5346858" y="1105547"/>
                </a:lnTo>
                <a:lnTo>
                  <a:pt x="5310455" y="1143647"/>
                </a:lnTo>
                <a:lnTo>
                  <a:pt x="5275384" y="1169047"/>
                </a:lnTo>
                <a:lnTo>
                  <a:pt x="5241645" y="1207147"/>
                </a:lnTo>
                <a:lnTo>
                  <a:pt x="5210495" y="1245247"/>
                </a:lnTo>
                <a:lnTo>
                  <a:pt x="5181125" y="1270647"/>
                </a:lnTo>
                <a:lnTo>
                  <a:pt x="5153536" y="1308747"/>
                </a:lnTo>
                <a:lnTo>
                  <a:pt x="5127726" y="1346847"/>
                </a:lnTo>
                <a:lnTo>
                  <a:pt x="5103696" y="1384947"/>
                </a:lnTo>
                <a:lnTo>
                  <a:pt x="5081447" y="1435747"/>
                </a:lnTo>
                <a:lnTo>
                  <a:pt x="5060977" y="1473847"/>
                </a:lnTo>
                <a:lnTo>
                  <a:pt x="5042288" y="1511947"/>
                </a:lnTo>
                <a:lnTo>
                  <a:pt x="5025378" y="1562747"/>
                </a:lnTo>
                <a:lnTo>
                  <a:pt x="5010249" y="1600847"/>
                </a:lnTo>
                <a:lnTo>
                  <a:pt x="4996899" y="1651647"/>
                </a:lnTo>
                <a:lnTo>
                  <a:pt x="4985330" y="1702447"/>
                </a:lnTo>
                <a:lnTo>
                  <a:pt x="4975540" y="1753247"/>
                </a:lnTo>
                <a:lnTo>
                  <a:pt x="4967531" y="1804047"/>
                </a:lnTo>
                <a:lnTo>
                  <a:pt x="4961301" y="1854847"/>
                </a:lnTo>
                <a:lnTo>
                  <a:pt x="4956851" y="1905647"/>
                </a:lnTo>
                <a:lnTo>
                  <a:pt x="4954182" y="1956447"/>
                </a:lnTo>
                <a:lnTo>
                  <a:pt x="4953292" y="2019947"/>
                </a:lnTo>
                <a:lnTo>
                  <a:pt x="4954541" y="2070747"/>
                </a:lnTo>
                <a:lnTo>
                  <a:pt x="4958289" y="2121547"/>
                </a:lnTo>
                <a:lnTo>
                  <a:pt x="4964536" y="2172347"/>
                </a:lnTo>
                <a:lnTo>
                  <a:pt x="4973282" y="2223147"/>
                </a:lnTo>
                <a:lnTo>
                  <a:pt x="4984527" y="2273947"/>
                </a:lnTo>
                <a:lnTo>
                  <a:pt x="4998270" y="2324747"/>
                </a:lnTo>
                <a:lnTo>
                  <a:pt x="5014513" y="2362847"/>
                </a:lnTo>
                <a:lnTo>
                  <a:pt x="5033254" y="2413647"/>
                </a:lnTo>
                <a:lnTo>
                  <a:pt x="5054494" y="2451747"/>
                </a:lnTo>
                <a:lnTo>
                  <a:pt x="5078233" y="2502547"/>
                </a:lnTo>
                <a:lnTo>
                  <a:pt x="5104470" y="2540647"/>
                </a:lnTo>
                <a:lnTo>
                  <a:pt x="5133207" y="2578747"/>
                </a:lnTo>
                <a:lnTo>
                  <a:pt x="5164442" y="2604147"/>
                </a:lnTo>
                <a:lnTo>
                  <a:pt x="5200506" y="2642247"/>
                </a:lnTo>
                <a:lnTo>
                  <a:pt x="5238313" y="2680347"/>
                </a:lnTo>
                <a:lnTo>
                  <a:pt x="5277865" y="2705747"/>
                </a:lnTo>
                <a:lnTo>
                  <a:pt x="5319161" y="2743847"/>
                </a:lnTo>
                <a:lnTo>
                  <a:pt x="5362201" y="2756547"/>
                </a:lnTo>
                <a:lnTo>
                  <a:pt x="5406985" y="2781947"/>
                </a:lnTo>
                <a:lnTo>
                  <a:pt x="5453512" y="2794647"/>
                </a:lnTo>
                <a:lnTo>
                  <a:pt x="5501784" y="2820047"/>
                </a:lnTo>
                <a:lnTo>
                  <a:pt x="5551799" y="2820047"/>
                </a:lnTo>
                <a:lnTo>
                  <a:pt x="5603558" y="2832747"/>
                </a:lnTo>
                <a:lnTo>
                  <a:pt x="5811097" y="2832747"/>
                </a:lnTo>
                <a:lnTo>
                  <a:pt x="5903359" y="2807347"/>
                </a:lnTo>
                <a:lnTo>
                  <a:pt x="5947040" y="2794647"/>
                </a:lnTo>
                <a:lnTo>
                  <a:pt x="5989088" y="2769247"/>
                </a:lnTo>
                <a:lnTo>
                  <a:pt x="6029502" y="2743847"/>
                </a:lnTo>
                <a:lnTo>
                  <a:pt x="6068321" y="2718447"/>
                </a:lnTo>
                <a:lnTo>
                  <a:pt x="6105585" y="2680347"/>
                </a:lnTo>
                <a:lnTo>
                  <a:pt x="6141293" y="2654947"/>
                </a:lnTo>
                <a:lnTo>
                  <a:pt x="6175444" y="2604147"/>
                </a:lnTo>
                <a:lnTo>
                  <a:pt x="6208038" y="2566047"/>
                </a:lnTo>
                <a:lnTo>
                  <a:pt x="6231316" y="2527947"/>
                </a:lnTo>
                <a:lnTo>
                  <a:pt x="5667091" y="2527947"/>
                </a:lnTo>
                <a:lnTo>
                  <a:pt x="5614887" y="2515247"/>
                </a:lnTo>
                <a:lnTo>
                  <a:pt x="5566859" y="2502547"/>
                </a:lnTo>
                <a:lnTo>
                  <a:pt x="5523008" y="2489847"/>
                </a:lnTo>
                <a:lnTo>
                  <a:pt x="5483332" y="2464447"/>
                </a:lnTo>
                <a:lnTo>
                  <a:pt x="5447833" y="2426347"/>
                </a:lnTo>
                <a:lnTo>
                  <a:pt x="5416511" y="2388247"/>
                </a:lnTo>
                <a:lnTo>
                  <a:pt x="5395038" y="2362847"/>
                </a:lnTo>
                <a:lnTo>
                  <a:pt x="5376090" y="2324747"/>
                </a:lnTo>
                <a:lnTo>
                  <a:pt x="5359670" y="2286647"/>
                </a:lnTo>
                <a:lnTo>
                  <a:pt x="5345776" y="2248547"/>
                </a:lnTo>
                <a:lnTo>
                  <a:pt x="5334408" y="2197747"/>
                </a:lnTo>
                <a:lnTo>
                  <a:pt x="5325567" y="2146947"/>
                </a:lnTo>
                <a:lnTo>
                  <a:pt x="5319252" y="2096147"/>
                </a:lnTo>
                <a:lnTo>
                  <a:pt x="5315463" y="2045347"/>
                </a:lnTo>
                <a:lnTo>
                  <a:pt x="5314200" y="1981847"/>
                </a:lnTo>
                <a:lnTo>
                  <a:pt x="5315402" y="1931047"/>
                </a:lnTo>
                <a:lnTo>
                  <a:pt x="5319006" y="1880247"/>
                </a:lnTo>
                <a:lnTo>
                  <a:pt x="5325013" y="1829447"/>
                </a:lnTo>
                <a:lnTo>
                  <a:pt x="5333424" y="1778647"/>
                </a:lnTo>
                <a:lnTo>
                  <a:pt x="5344237" y="1727847"/>
                </a:lnTo>
                <a:lnTo>
                  <a:pt x="5357453" y="1677047"/>
                </a:lnTo>
                <a:lnTo>
                  <a:pt x="5373072" y="1638947"/>
                </a:lnTo>
                <a:lnTo>
                  <a:pt x="5391094" y="1588147"/>
                </a:lnTo>
                <a:lnTo>
                  <a:pt x="5411520" y="1550047"/>
                </a:lnTo>
                <a:lnTo>
                  <a:pt x="5434347" y="1511947"/>
                </a:lnTo>
                <a:lnTo>
                  <a:pt x="5459578" y="1461147"/>
                </a:lnTo>
                <a:lnTo>
                  <a:pt x="5487212" y="1435747"/>
                </a:lnTo>
                <a:lnTo>
                  <a:pt x="5517924" y="1397647"/>
                </a:lnTo>
                <a:lnTo>
                  <a:pt x="5550529" y="1359547"/>
                </a:lnTo>
                <a:lnTo>
                  <a:pt x="5585028" y="1334147"/>
                </a:lnTo>
                <a:lnTo>
                  <a:pt x="5621421" y="1308747"/>
                </a:lnTo>
                <a:lnTo>
                  <a:pt x="5659707" y="1283347"/>
                </a:lnTo>
                <a:lnTo>
                  <a:pt x="5699886" y="1257947"/>
                </a:lnTo>
                <a:lnTo>
                  <a:pt x="5741959" y="1232547"/>
                </a:lnTo>
                <a:lnTo>
                  <a:pt x="5785925" y="1219847"/>
                </a:lnTo>
                <a:lnTo>
                  <a:pt x="5831784" y="1207147"/>
                </a:lnTo>
                <a:lnTo>
                  <a:pt x="5879536" y="1194447"/>
                </a:lnTo>
                <a:lnTo>
                  <a:pt x="5929181" y="1194447"/>
                </a:lnTo>
                <a:lnTo>
                  <a:pt x="5980719" y="1181747"/>
                </a:lnTo>
                <a:lnTo>
                  <a:pt x="6704373" y="1181747"/>
                </a:lnTo>
                <a:lnTo>
                  <a:pt x="6684060" y="1143647"/>
                </a:lnTo>
                <a:lnTo>
                  <a:pt x="6655623" y="1105547"/>
                </a:lnTo>
                <a:lnTo>
                  <a:pt x="6619061" y="1092847"/>
                </a:lnTo>
                <a:lnTo>
                  <a:pt x="6574374" y="1067447"/>
                </a:lnTo>
                <a:lnTo>
                  <a:pt x="6521564" y="1067447"/>
                </a:lnTo>
                <a:lnTo>
                  <a:pt x="6494773" y="1029347"/>
                </a:lnTo>
                <a:lnTo>
                  <a:pt x="6463520" y="1003947"/>
                </a:lnTo>
                <a:lnTo>
                  <a:pt x="6427803" y="978547"/>
                </a:lnTo>
                <a:lnTo>
                  <a:pt x="6387622" y="953147"/>
                </a:lnTo>
                <a:lnTo>
                  <a:pt x="6342976" y="927747"/>
                </a:lnTo>
                <a:lnTo>
                  <a:pt x="6302355" y="915047"/>
                </a:lnTo>
                <a:lnTo>
                  <a:pt x="6258635" y="902347"/>
                </a:lnTo>
                <a:close/>
              </a:path>
              <a:path w="6720840" h="3836670">
                <a:moveTo>
                  <a:pt x="6704373" y="1181747"/>
                </a:moveTo>
                <a:lnTo>
                  <a:pt x="6076589" y="1181747"/>
                </a:lnTo>
                <a:lnTo>
                  <a:pt x="6159375" y="1207147"/>
                </a:lnTo>
                <a:lnTo>
                  <a:pt x="6278325" y="1245247"/>
                </a:lnTo>
                <a:lnTo>
                  <a:pt x="6316580" y="1270647"/>
                </a:lnTo>
                <a:lnTo>
                  <a:pt x="6354140" y="1296047"/>
                </a:lnTo>
                <a:lnTo>
                  <a:pt x="6347303" y="1359547"/>
                </a:lnTo>
                <a:lnTo>
                  <a:pt x="6340532" y="1423047"/>
                </a:lnTo>
                <a:lnTo>
                  <a:pt x="6333827" y="1486547"/>
                </a:lnTo>
                <a:lnTo>
                  <a:pt x="6327188" y="1537347"/>
                </a:lnTo>
                <a:lnTo>
                  <a:pt x="6320615" y="1600847"/>
                </a:lnTo>
                <a:lnTo>
                  <a:pt x="6314109" y="1651647"/>
                </a:lnTo>
                <a:lnTo>
                  <a:pt x="6307668" y="1689747"/>
                </a:lnTo>
                <a:lnTo>
                  <a:pt x="6301294" y="1740547"/>
                </a:lnTo>
                <a:lnTo>
                  <a:pt x="6294987" y="1778647"/>
                </a:lnTo>
                <a:lnTo>
                  <a:pt x="6288746" y="1829447"/>
                </a:lnTo>
                <a:lnTo>
                  <a:pt x="6282571" y="1867547"/>
                </a:lnTo>
                <a:lnTo>
                  <a:pt x="6276463" y="1892947"/>
                </a:lnTo>
                <a:lnTo>
                  <a:pt x="6270421" y="1931047"/>
                </a:lnTo>
                <a:lnTo>
                  <a:pt x="6263760" y="1969147"/>
                </a:lnTo>
                <a:lnTo>
                  <a:pt x="6253700" y="2019947"/>
                </a:lnTo>
                <a:lnTo>
                  <a:pt x="6240241" y="2058047"/>
                </a:lnTo>
                <a:lnTo>
                  <a:pt x="6223383" y="2096147"/>
                </a:lnTo>
                <a:lnTo>
                  <a:pt x="6203126" y="2146947"/>
                </a:lnTo>
                <a:lnTo>
                  <a:pt x="6179469" y="2185047"/>
                </a:lnTo>
                <a:lnTo>
                  <a:pt x="6152412" y="2235847"/>
                </a:lnTo>
                <a:lnTo>
                  <a:pt x="6121956" y="2273947"/>
                </a:lnTo>
                <a:lnTo>
                  <a:pt x="6088100" y="2312047"/>
                </a:lnTo>
                <a:lnTo>
                  <a:pt x="6048690" y="2362847"/>
                </a:lnTo>
                <a:lnTo>
                  <a:pt x="5969041" y="2439047"/>
                </a:lnTo>
                <a:lnTo>
                  <a:pt x="5888289" y="2489847"/>
                </a:lnTo>
                <a:lnTo>
                  <a:pt x="5765090" y="2527947"/>
                </a:lnTo>
                <a:lnTo>
                  <a:pt x="6231316" y="2527947"/>
                </a:lnTo>
                <a:lnTo>
                  <a:pt x="6239075" y="2515247"/>
                </a:lnTo>
                <a:lnTo>
                  <a:pt x="6268554" y="2464447"/>
                </a:lnTo>
                <a:lnTo>
                  <a:pt x="6599022" y="2464447"/>
                </a:lnTo>
                <a:lnTo>
                  <a:pt x="6631330" y="1994547"/>
                </a:lnTo>
                <a:lnTo>
                  <a:pt x="6634175" y="1956447"/>
                </a:lnTo>
                <a:lnTo>
                  <a:pt x="6638464" y="1931047"/>
                </a:lnTo>
                <a:lnTo>
                  <a:pt x="6644197" y="1880247"/>
                </a:lnTo>
                <a:lnTo>
                  <a:pt x="6651374" y="1829447"/>
                </a:lnTo>
                <a:lnTo>
                  <a:pt x="6659993" y="1778647"/>
                </a:lnTo>
                <a:lnTo>
                  <a:pt x="6670055" y="1715147"/>
                </a:lnTo>
                <a:lnTo>
                  <a:pt x="6681558" y="1638947"/>
                </a:lnTo>
                <a:lnTo>
                  <a:pt x="6691924" y="1575447"/>
                </a:lnTo>
                <a:lnTo>
                  <a:pt x="6700694" y="1524647"/>
                </a:lnTo>
                <a:lnTo>
                  <a:pt x="6707869" y="1473847"/>
                </a:lnTo>
                <a:lnTo>
                  <a:pt x="6713450" y="1423047"/>
                </a:lnTo>
                <a:lnTo>
                  <a:pt x="6717435" y="1372247"/>
                </a:lnTo>
                <a:lnTo>
                  <a:pt x="6719827" y="1321447"/>
                </a:lnTo>
                <a:lnTo>
                  <a:pt x="6720624" y="1283347"/>
                </a:lnTo>
                <a:lnTo>
                  <a:pt x="6716561" y="1232547"/>
                </a:lnTo>
                <a:lnTo>
                  <a:pt x="6704373" y="1181747"/>
                </a:lnTo>
                <a:close/>
              </a:path>
              <a:path w="6720840" h="3836670">
                <a:moveTo>
                  <a:pt x="6161896" y="889647"/>
                </a:moveTo>
                <a:lnTo>
                  <a:pt x="5941319" y="889647"/>
                </a:lnTo>
                <a:lnTo>
                  <a:pt x="5887599" y="902347"/>
                </a:lnTo>
                <a:lnTo>
                  <a:pt x="6211816" y="902347"/>
                </a:lnTo>
                <a:lnTo>
                  <a:pt x="6161896" y="889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11523"/>
            <a:ext cx="19010630" cy="6882765"/>
            <a:chOff x="0" y="3811523"/>
            <a:chExt cx="19010630" cy="68827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11523"/>
              <a:ext cx="19010363" cy="68823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8362" y="4183099"/>
              <a:ext cx="11711203" cy="31112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11271" y="9384791"/>
              <a:ext cx="3136392" cy="106070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09109" y="4358715"/>
            <a:ext cx="4532630" cy="2906395"/>
          </a:xfrm>
          <a:custGeom>
            <a:avLst/>
            <a:gdLst/>
            <a:ahLst/>
            <a:cxnLst/>
            <a:rect l="l" t="t" r="r" b="b"/>
            <a:pathLst>
              <a:path w="4532630" h="2906395">
                <a:moveTo>
                  <a:pt x="191604" y="2340330"/>
                </a:moveTo>
                <a:lnTo>
                  <a:pt x="121148" y="2354283"/>
                </a:lnTo>
                <a:lnTo>
                  <a:pt x="58597" y="2396134"/>
                </a:lnTo>
                <a:lnTo>
                  <a:pt x="32961" y="2425204"/>
                </a:lnTo>
                <a:lnTo>
                  <a:pt x="3662" y="2490317"/>
                </a:lnTo>
                <a:lnTo>
                  <a:pt x="0" y="2526360"/>
                </a:lnTo>
                <a:lnTo>
                  <a:pt x="3536" y="2566692"/>
                </a:lnTo>
                <a:lnTo>
                  <a:pt x="14146" y="2605002"/>
                </a:lnTo>
                <a:lnTo>
                  <a:pt x="31830" y="2641291"/>
                </a:lnTo>
                <a:lnTo>
                  <a:pt x="56588" y="2675559"/>
                </a:lnTo>
                <a:lnTo>
                  <a:pt x="88420" y="2707805"/>
                </a:lnTo>
                <a:lnTo>
                  <a:pt x="127325" y="2738030"/>
                </a:lnTo>
                <a:lnTo>
                  <a:pt x="173305" y="2766234"/>
                </a:lnTo>
                <a:lnTo>
                  <a:pt x="226358" y="2792418"/>
                </a:lnTo>
                <a:lnTo>
                  <a:pt x="286486" y="2816580"/>
                </a:lnTo>
                <a:lnTo>
                  <a:pt x="335957" y="2833760"/>
                </a:lnTo>
                <a:lnTo>
                  <a:pt x="385980" y="2848918"/>
                </a:lnTo>
                <a:lnTo>
                  <a:pt x="436554" y="2862055"/>
                </a:lnTo>
                <a:lnTo>
                  <a:pt x="487679" y="2873171"/>
                </a:lnTo>
                <a:lnTo>
                  <a:pt x="539355" y="2882265"/>
                </a:lnTo>
                <a:lnTo>
                  <a:pt x="591582" y="2889338"/>
                </a:lnTo>
                <a:lnTo>
                  <a:pt x="644361" y="2894390"/>
                </a:lnTo>
                <a:lnTo>
                  <a:pt x="697691" y="2897421"/>
                </a:lnTo>
                <a:lnTo>
                  <a:pt x="751573" y="2898432"/>
                </a:lnTo>
                <a:lnTo>
                  <a:pt x="811167" y="2897386"/>
                </a:lnTo>
                <a:lnTo>
                  <a:pt x="868855" y="2894250"/>
                </a:lnTo>
                <a:lnTo>
                  <a:pt x="924636" y="2889023"/>
                </a:lnTo>
                <a:lnTo>
                  <a:pt x="978510" y="2881705"/>
                </a:lnTo>
                <a:lnTo>
                  <a:pt x="1030477" y="2872296"/>
                </a:lnTo>
                <a:lnTo>
                  <a:pt x="1080538" y="2860796"/>
                </a:lnTo>
                <a:lnTo>
                  <a:pt x="1128692" y="2847204"/>
                </a:lnTo>
                <a:lnTo>
                  <a:pt x="1174940" y="2831522"/>
                </a:lnTo>
                <a:lnTo>
                  <a:pt x="1219281" y="2813748"/>
                </a:lnTo>
                <a:lnTo>
                  <a:pt x="1261716" y="2793883"/>
                </a:lnTo>
                <a:lnTo>
                  <a:pt x="1302245" y="2771927"/>
                </a:lnTo>
                <a:lnTo>
                  <a:pt x="1347768" y="2742624"/>
                </a:lnTo>
                <a:lnTo>
                  <a:pt x="1388956" y="2710861"/>
                </a:lnTo>
                <a:lnTo>
                  <a:pt x="1425809" y="2676637"/>
                </a:lnTo>
                <a:lnTo>
                  <a:pt x="1458326" y="2639953"/>
                </a:lnTo>
                <a:lnTo>
                  <a:pt x="1486507" y="2600809"/>
                </a:lnTo>
                <a:lnTo>
                  <a:pt x="1510354" y="2559204"/>
                </a:lnTo>
                <a:lnTo>
                  <a:pt x="1526544" y="2522639"/>
                </a:lnTo>
                <a:lnTo>
                  <a:pt x="751573" y="2522639"/>
                </a:lnTo>
                <a:lnTo>
                  <a:pt x="706344" y="2521243"/>
                </a:lnTo>
                <a:lnTo>
                  <a:pt x="656231" y="2517057"/>
                </a:lnTo>
                <a:lnTo>
                  <a:pt x="601236" y="2510080"/>
                </a:lnTo>
                <a:lnTo>
                  <a:pt x="541362" y="2500312"/>
                </a:lnTo>
                <a:lnTo>
                  <a:pt x="470198" y="2485434"/>
                </a:lnTo>
                <a:lnTo>
                  <a:pt x="412991" y="2468692"/>
                </a:lnTo>
                <a:lnTo>
                  <a:pt x="369737" y="2450088"/>
                </a:lnTo>
                <a:lnTo>
                  <a:pt x="296951" y="2390554"/>
                </a:lnTo>
                <a:lnTo>
                  <a:pt x="257652" y="2362650"/>
                </a:lnTo>
                <a:lnTo>
                  <a:pt x="222537" y="2345910"/>
                </a:lnTo>
                <a:lnTo>
                  <a:pt x="191604" y="2340330"/>
                </a:lnTo>
                <a:close/>
              </a:path>
              <a:path w="4532630" h="2906395">
                <a:moveTo>
                  <a:pt x="1391538" y="662292"/>
                </a:moveTo>
                <a:lnTo>
                  <a:pt x="1347702" y="664385"/>
                </a:lnTo>
                <a:lnTo>
                  <a:pt x="1305496" y="670664"/>
                </a:lnTo>
                <a:lnTo>
                  <a:pt x="1264919" y="681130"/>
                </a:lnTo>
                <a:lnTo>
                  <a:pt x="1225969" y="695782"/>
                </a:lnTo>
                <a:lnTo>
                  <a:pt x="1192822" y="710037"/>
                </a:lnTo>
                <a:lnTo>
                  <a:pt x="1153981" y="725166"/>
                </a:lnTo>
                <a:lnTo>
                  <a:pt x="1109446" y="741167"/>
                </a:lnTo>
                <a:lnTo>
                  <a:pt x="1059216" y="758041"/>
                </a:lnTo>
                <a:lnTo>
                  <a:pt x="1003292" y="775789"/>
                </a:lnTo>
                <a:lnTo>
                  <a:pt x="941672" y="794410"/>
                </a:lnTo>
                <a:lnTo>
                  <a:pt x="806931" y="833438"/>
                </a:lnTo>
                <a:lnTo>
                  <a:pt x="744972" y="852175"/>
                </a:lnTo>
                <a:lnTo>
                  <a:pt x="688479" y="870116"/>
                </a:lnTo>
                <a:lnTo>
                  <a:pt x="637452" y="887259"/>
                </a:lnTo>
                <a:lnTo>
                  <a:pt x="591892" y="903606"/>
                </a:lnTo>
                <a:lnTo>
                  <a:pt x="551797" y="919155"/>
                </a:lnTo>
                <a:lnTo>
                  <a:pt x="469933" y="956974"/>
                </a:lnTo>
                <a:lnTo>
                  <a:pt x="425955" y="982026"/>
                </a:lnTo>
                <a:lnTo>
                  <a:pt x="385235" y="1009063"/>
                </a:lnTo>
                <a:lnTo>
                  <a:pt x="347772" y="1038084"/>
                </a:lnTo>
                <a:lnTo>
                  <a:pt x="313567" y="1069089"/>
                </a:lnTo>
                <a:lnTo>
                  <a:pt x="282619" y="1102079"/>
                </a:lnTo>
                <a:lnTo>
                  <a:pt x="254929" y="1137054"/>
                </a:lnTo>
                <a:lnTo>
                  <a:pt x="230497" y="1174013"/>
                </a:lnTo>
                <a:lnTo>
                  <a:pt x="209322" y="1212956"/>
                </a:lnTo>
                <a:lnTo>
                  <a:pt x="191405" y="1253884"/>
                </a:lnTo>
                <a:lnTo>
                  <a:pt x="176746" y="1296796"/>
                </a:lnTo>
                <a:lnTo>
                  <a:pt x="165344" y="1341692"/>
                </a:lnTo>
                <a:lnTo>
                  <a:pt x="157200" y="1388573"/>
                </a:lnTo>
                <a:lnTo>
                  <a:pt x="152314" y="1437438"/>
                </a:lnTo>
                <a:lnTo>
                  <a:pt x="150685" y="1488287"/>
                </a:lnTo>
                <a:lnTo>
                  <a:pt x="153760" y="1546185"/>
                </a:lnTo>
                <a:lnTo>
                  <a:pt x="162986" y="1599755"/>
                </a:lnTo>
                <a:lnTo>
                  <a:pt x="178362" y="1648998"/>
                </a:lnTo>
                <a:lnTo>
                  <a:pt x="199888" y="1693912"/>
                </a:lnTo>
                <a:lnTo>
                  <a:pt x="227565" y="1734499"/>
                </a:lnTo>
                <a:lnTo>
                  <a:pt x="261393" y="1770757"/>
                </a:lnTo>
                <a:lnTo>
                  <a:pt x="301370" y="1802688"/>
                </a:lnTo>
                <a:lnTo>
                  <a:pt x="334060" y="1823036"/>
                </a:lnTo>
                <a:lnTo>
                  <a:pt x="372596" y="1842626"/>
                </a:lnTo>
                <a:lnTo>
                  <a:pt x="416979" y="1861457"/>
                </a:lnTo>
                <a:lnTo>
                  <a:pt x="467208" y="1879530"/>
                </a:lnTo>
                <a:lnTo>
                  <a:pt x="523285" y="1896844"/>
                </a:lnTo>
                <a:lnTo>
                  <a:pt x="585210" y="1913399"/>
                </a:lnTo>
                <a:lnTo>
                  <a:pt x="652983" y="1929193"/>
                </a:lnTo>
                <a:lnTo>
                  <a:pt x="846454" y="1971979"/>
                </a:lnTo>
                <a:lnTo>
                  <a:pt x="907801" y="1989567"/>
                </a:lnTo>
                <a:lnTo>
                  <a:pt x="963304" y="2009861"/>
                </a:lnTo>
                <a:lnTo>
                  <a:pt x="1012965" y="2032861"/>
                </a:lnTo>
                <a:lnTo>
                  <a:pt x="1056783" y="2058568"/>
                </a:lnTo>
                <a:lnTo>
                  <a:pt x="1094759" y="2086981"/>
                </a:lnTo>
                <a:lnTo>
                  <a:pt x="1126892" y="2118100"/>
                </a:lnTo>
                <a:lnTo>
                  <a:pt x="1153183" y="2151925"/>
                </a:lnTo>
                <a:lnTo>
                  <a:pt x="1173631" y="2188456"/>
                </a:lnTo>
                <a:lnTo>
                  <a:pt x="1188236" y="2227692"/>
                </a:lnTo>
                <a:lnTo>
                  <a:pt x="1197000" y="2269635"/>
                </a:lnTo>
                <a:lnTo>
                  <a:pt x="1199921" y="2314282"/>
                </a:lnTo>
                <a:lnTo>
                  <a:pt x="1195115" y="2351591"/>
                </a:lnTo>
                <a:lnTo>
                  <a:pt x="1156668" y="2415668"/>
                </a:lnTo>
                <a:lnTo>
                  <a:pt x="1123027" y="2442438"/>
                </a:lnTo>
                <a:lnTo>
                  <a:pt x="1079774" y="2465695"/>
                </a:lnTo>
                <a:lnTo>
                  <a:pt x="1026909" y="2485440"/>
                </a:lnTo>
                <a:lnTo>
                  <a:pt x="986187" y="2496808"/>
                </a:lnTo>
                <a:lnTo>
                  <a:pt x="943398" y="2506108"/>
                </a:lnTo>
                <a:lnTo>
                  <a:pt x="898542" y="2513341"/>
                </a:lnTo>
                <a:lnTo>
                  <a:pt x="851619" y="2518506"/>
                </a:lnTo>
                <a:lnTo>
                  <a:pt x="802629" y="2521606"/>
                </a:lnTo>
                <a:lnTo>
                  <a:pt x="751573" y="2522639"/>
                </a:lnTo>
                <a:lnTo>
                  <a:pt x="1526544" y="2522639"/>
                </a:lnTo>
                <a:lnTo>
                  <a:pt x="1545040" y="2468615"/>
                </a:lnTo>
                <a:lnTo>
                  <a:pt x="1555879" y="2419631"/>
                </a:lnTo>
                <a:lnTo>
                  <a:pt x="1562383" y="2368187"/>
                </a:lnTo>
                <a:lnTo>
                  <a:pt x="1564551" y="2314282"/>
                </a:lnTo>
                <a:lnTo>
                  <a:pt x="1563003" y="2262287"/>
                </a:lnTo>
                <a:lnTo>
                  <a:pt x="1558362" y="2212076"/>
                </a:lnTo>
                <a:lnTo>
                  <a:pt x="1550626" y="2163649"/>
                </a:lnTo>
                <a:lnTo>
                  <a:pt x="1539796" y="2117008"/>
                </a:lnTo>
                <a:lnTo>
                  <a:pt x="1525872" y="2072151"/>
                </a:lnTo>
                <a:lnTo>
                  <a:pt x="1508854" y="2029079"/>
                </a:lnTo>
                <a:lnTo>
                  <a:pt x="1488741" y="1987791"/>
                </a:lnTo>
                <a:lnTo>
                  <a:pt x="1465534" y="1948288"/>
                </a:lnTo>
                <a:lnTo>
                  <a:pt x="1439233" y="1910569"/>
                </a:lnTo>
                <a:lnTo>
                  <a:pt x="1409837" y="1874634"/>
                </a:lnTo>
                <a:lnTo>
                  <a:pt x="1377348" y="1840484"/>
                </a:lnTo>
                <a:lnTo>
                  <a:pt x="1341764" y="1808118"/>
                </a:lnTo>
                <a:lnTo>
                  <a:pt x="1303085" y="1777536"/>
                </a:lnTo>
                <a:lnTo>
                  <a:pt x="1261313" y="1748739"/>
                </a:lnTo>
                <a:lnTo>
                  <a:pt x="1227957" y="1728471"/>
                </a:lnTo>
                <a:lnTo>
                  <a:pt x="1192004" y="1708886"/>
                </a:lnTo>
                <a:lnTo>
                  <a:pt x="1153453" y="1689985"/>
                </a:lnTo>
                <a:lnTo>
                  <a:pt x="1112305" y="1671766"/>
                </a:lnTo>
                <a:lnTo>
                  <a:pt x="1068559" y="1654230"/>
                </a:lnTo>
                <a:lnTo>
                  <a:pt x="1022215" y="1637377"/>
                </a:lnTo>
                <a:lnTo>
                  <a:pt x="973273" y="1621206"/>
                </a:lnTo>
                <a:lnTo>
                  <a:pt x="921734" y="1605718"/>
                </a:lnTo>
                <a:lnTo>
                  <a:pt x="867596" y="1590913"/>
                </a:lnTo>
                <a:lnTo>
                  <a:pt x="810861" y="1576790"/>
                </a:lnTo>
                <a:lnTo>
                  <a:pt x="751528" y="1563350"/>
                </a:lnTo>
                <a:lnTo>
                  <a:pt x="689597" y="1550592"/>
                </a:lnTo>
                <a:lnTo>
                  <a:pt x="625068" y="1538516"/>
                </a:lnTo>
                <a:lnTo>
                  <a:pt x="597977" y="1533168"/>
                </a:lnTo>
                <a:lnTo>
                  <a:pt x="570653" y="1526422"/>
                </a:lnTo>
                <a:lnTo>
                  <a:pt x="543099" y="1518281"/>
                </a:lnTo>
                <a:lnTo>
                  <a:pt x="515315" y="1508747"/>
                </a:lnTo>
                <a:lnTo>
                  <a:pt x="519401" y="1470578"/>
                </a:lnTo>
                <a:lnTo>
                  <a:pt x="530837" y="1433786"/>
                </a:lnTo>
                <a:lnTo>
                  <a:pt x="549624" y="1398372"/>
                </a:lnTo>
                <a:lnTo>
                  <a:pt x="575761" y="1364335"/>
                </a:lnTo>
                <a:lnTo>
                  <a:pt x="609248" y="1331676"/>
                </a:lnTo>
                <a:lnTo>
                  <a:pt x="650084" y="1300394"/>
                </a:lnTo>
                <a:lnTo>
                  <a:pt x="698269" y="1270491"/>
                </a:lnTo>
                <a:lnTo>
                  <a:pt x="753803" y="1241965"/>
                </a:lnTo>
                <a:lnTo>
                  <a:pt x="816686" y="1214818"/>
                </a:lnTo>
                <a:lnTo>
                  <a:pt x="993424" y="1158176"/>
                </a:lnTo>
                <a:lnTo>
                  <a:pt x="1092642" y="1127767"/>
                </a:lnTo>
                <a:lnTo>
                  <a:pt x="1176977" y="1103239"/>
                </a:lnTo>
                <a:lnTo>
                  <a:pt x="1246428" y="1084592"/>
                </a:lnTo>
                <a:lnTo>
                  <a:pt x="1611929" y="1084592"/>
                </a:lnTo>
                <a:lnTo>
                  <a:pt x="1607276" y="1057268"/>
                </a:lnTo>
                <a:lnTo>
                  <a:pt x="1586931" y="959364"/>
                </a:lnTo>
                <a:lnTo>
                  <a:pt x="1579664" y="916693"/>
                </a:lnTo>
                <a:lnTo>
                  <a:pt x="1575302" y="880302"/>
                </a:lnTo>
                <a:lnTo>
                  <a:pt x="1573847" y="850188"/>
                </a:lnTo>
                <a:lnTo>
                  <a:pt x="1570651" y="810304"/>
                </a:lnTo>
                <a:lnTo>
                  <a:pt x="1545076" y="742400"/>
                </a:lnTo>
                <a:lnTo>
                  <a:pt x="1495307" y="691588"/>
                </a:lnTo>
                <a:lnTo>
                  <a:pt x="1429732" y="665547"/>
                </a:lnTo>
                <a:lnTo>
                  <a:pt x="1391538" y="662292"/>
                </a:lnTo>
                <a:close/>
              </a:path>
              <a:path w="4532630" h="2906395">
                <a:moveTo>
                  <a:pt x="1611929" y="1084592"/>
                </a:moveTo>
                <a:lnTo>
                  <a:pt x="1246428" y="1084592"/>
                </a:lnTo>
                <a:lnTo>
                  <a:pt x="1257125" y="1154356"/>
                </a:lnTo>
                <a:lnTo>
                  <a:pt x="1268753" y="1211095"/>
                </a:lnTo>
                <a:lnTo>
                  <a:pt x="1281313" y="1254812"/>
                </a:lnTo>
                <a:lnTo>
                  <a:pt x="1319101" y="1315619"/>
                </a:lnTo>
                <a:lnTo>
                  <a:pt x="1351075" y="1337130"/>
                </a:lnTo>
                <a:lnTo>
                  <a:pt x="1390724" y="1350037"/>
                </a:lnTo>
                <a:lnTo>
                  <a:pt x="1438046" y="1354340"/>
                </a:lnTo>
                <a:lnTo>
                  <a:pt x="1476241" y="1351085"/>
                </a:lnTo>
                <a:lnTo>
                  <a:pt x="1541820" y="1325038"/>
                </a:lnTo>
                <a:lnTo>
                  <a:pt x="1591583" y="1274227"/>
                </a:lnTo>
                <a:lnTo>
                  <a:pt x="1617158" y="1206327"/>
                </a:lnTo>
                <a:lnTo>
                  <a:pt x="1620354" y="1166444"/>
                </a:lnTo>
                <a:lnTo>
                  <a:pt x="1618902" y="1136330"/>
                </a:lnTo>
                <a:lnTo>
                  <a:pt x="1614543" y="1099939"/>
                </a:lnTo>
                <a:lnTo>
                  <a:pt x="1611929" y="1084592"/>
                </a:lnTo>
                <a:close/>
              </a:path>
              <a:path w="4532630" h="2906395">
                <a:moveTo>
                  <a:pt x="2392349" y="0"/>
                </a:moveTo>
                <a:lnTo>
                  <a:pt x="2349208" y="3954"/>
                </a:lnTo>
                <a:lnTo>
                  <a:pt x="2309091" y="15817"/>
                </a:lnTo>
                <a:lnTo>
                  <a:pt x="2271999" y="35586"/>
                </a:lnTo>
                <a:lnTo>
                  <a:pt x="2237930" y="63258"/>
                </a:lnTo>
                <a:lnTo>
                  <a:pt x="2209443" y="96510"/>
                </a:lnTo>
                <a:lnTo>
                  <a:pt x="2189095" y="133019"/>
                </a:lnTo>
                <a:lnTo>
                  <a:pt x="2176887" y="172786"/>
                </a:lnTo>
                <a:lnTo>
                  <a:pt x="2172817" y="215811"/>
                </a:lnTo>
                <a:lnTo>
                  <a:pt x="2176887" y="258828"/>
                </a:lnTo>
                <a:lnTo>
                  <a:pt x="2189095" y="298591"/>
                </a:lnTo>
                <a:lnTo>
                  <a:pt x="2209443" y="335099"/>
                </a:lnTo>
                <a:lnTo>
                  <a:pt x="2237930" y="368350"/>
                </a:lnTo>
                <a:lnTo>
                  <a:pt x="2271999" y="396028"/>
                </a:lnTo>
                <a:lnTo>
                  <a:pt x="2309091" y="415796"/>
                </a:lnTo>
                <a:lnTo>
                  <a:pt x="2349208" y="427656"/>
                </a:lnTo>
                <a:lnTo>
                  <a:pt x="2392349" y="431609"/>
                </a:lnTo>
                <a:lnTo>
                  <a:pt x="2435424" y="427656"/>
                </a:lnTo>
                <a:lnTo>
                  <a:pt x="2475361" y="415796"/>
                </a:lnTo>
                <a:lnTo>
                  <a:pt x="2512162" y="396028"/>
                </a:lnTo>
                <a:lnTo>
                  <a:pt x="2545829" y="368350"/>
                </a:lnTo>
                <a:lnTo>
                  <a:pt x="2573906" y="335099"/>
                </a:lnTo>
                <a:lnTo>
                  <a:pt x="2593960" y="298591"/>
                </a:lnTo>
                <a:lnTo>
                  <a:pt x="2605992" y="258828"/>
                </a:lnTo>
                <a:lnTo>
                  <a:pt x="2610002" y="215811"/>
                </a:lnTo>
                <a:lnTo>
                  <a:pt x="2605992" y="172786"/>
                </a:lnTo>
                <a:lnTo>
                  <a:pt x="2593960" y="133019"/>
                </a:lnTo>
                <a:lnTo>
                  <a:pt x="2573906" y="96510"/>
                </a:lnTo>
                <a:lnTo>
                  <a:pt x="2545829" y="63258"/>
                </a:lnTo>
                <a:lnTo>
                  <a:pt x="2512162" y="35586"/>
                </a:lnTo>
                <a:lnTo>
                  <a:pt x="2475361" y="15817"/>
                </a:lnTo>
                <a:lnTo>
                  <a:pt x="2435424" y="3954"/>
                </a:lnTo>
                <a:lnTo>
                  <a:pt x="2392349" y="0"/>
                </a:lnTo>
                <a:close/>
              </a:path>
              <a:path w="4532630" h="2906395">
                <a:moveTo>
                  <a:pt x="2330957" y="881811"/>
                </a:moveTo>
                <a:lnTo>
                  <a:pt x="2292757" y="885067"/>
                </a:lnTo>
                <a:lnTo>
                  <a:pt x="2227177" y="911113"/>
                </a:lnTo>
                <a:lnTo>
                  <a:pt x="2177413" y="961925"/>
                </a:lnTo>
                <a:lnTo>
                  <a:pt x="2151834" y="1029824"/>
                </a:lnTo>
                <a:lnTo>
                  <a:pt x="2148636" y="1069708"/>
                </a:lnTo>
                <a:lnTo>
                  <a:pt x="2148407" y="1109638"/>
                </a:lnTo>
                <a:lnTo>
                  <a:pt x="2147718" y="1151703"/>
                </a:lnTo>
                <a:lnTo>
                  <a:pt x="2146570" y="1195903"/>
                </a:lnTo>
                <a:lnTo>
                  <a:pt x="2144963" y="1242240"/>
                </a:lnTo>
                <a:lnTo>
                  <a:pt x="2142896" y="1290711"/>
                </a:lnTo>
                <a:lnTo>
                  <a:pt x="2140369" y="1341318"/>
                </a:lnTo>
                <a:lnTo>
                  <a:pt x="2137383" y="1394061"/>
                </a:lnTo>
                <a:lnTo>
                  <a:pt x="2133937" y="1448939"/>
                </a:lnTo>
                <a:lnTo>
                  <a:pt x="2126128" y="1562970"/>
                </a:lnTo>
                <a:lnTo>
                  <a:pt x="2122684" y="1617851"/>
                </a:lnTo>
                <a:lnTo>
                  <a:pt x="2119698" y="1670596"/>
                </a:lnTo>
                <a:lnTo>
                  <a:pt x="2117171" y="1721205"/>
                </a:lnTo>
                <a:lnTo>
                  <a:pt x="2115103" y="1769678"/>
                </a:lnTo>
                <a:lnTo>
                  <a:pt x="2113494" y="1816014"/>
                </a:lnTo>
                <a:lnTo>
                  <a:pt x="2112345" y="1860215"/>
                </a:lnTo>
                <a:lnTo>
                  <a:pt x="2111655" y="1902281"/>
                </a:lnTo>
                <a:lnTo>
                  <a:pt x="2111425" y="1942211"/>
                </a:lnTo>
                <a:lnTo>
                  <a:pt x="2111558" y="1976360"/>
                </a:lnTo>
                <a:lnTo>
                  <a:pt x="2111957" y="2015028"/>
                </a:lnTo>
                <a:lnTo>
                  <a:pt x="2112622" y="2058215"/>
                </a:lnTo>
                <a:lnTo>
                  <a:pt x="2113553" y="2105920"/>
                </a:lnTo>
                <a:lnTo>
                  <a:pt x="2114749" y="2158143"/>
                </a:lnTo>
                <a:lnTo>
                  <a:pt x="2116212" y="2214885"/>
                </a:lnTo>
                <a:lnTo>
                  <a:pt x="2119669" y="2337404"/>
                </a:lnTo>
                <a:lnTo>
                  <a:pt x="2121131" y="2394145"/>
                </a:lnTo>
                <a:lnTo>
                  <a:pt x="2122328" y="2446369"/>
                </a:lnTo>
                <a:lnTo>
                  <a:pt x="2123259" y="2494074"/>
                </a:lnTo>
                <a:lnTo>
                  <a:pt x="2123924" y="2537261"/>
                </a:lnTo>
                <a:lnTo>
                  <a:pt x="2124323" y="2575929"/>
                </a:lnTo>
                <a:lnTo>
                  <a:pt x="2124455" y="2610078"/>
                </a:lnTo>
                <a:lnTo>
                  <a:pt x="2127653" y="2649145"/>
                </a:lnTo>
                <a:lnTo>
                  <a:pt x="2153232" y="2716116"/>
                </a:lnTo>
                <a:lnTo>
                  <a:pt x="2202996" y="2766811"/>
                </a:lnTo>
                <a:lnTo>
                  <a:pt x="2268571" y="2792853"/>
                </a:lnTo>
                <a:lnTo>
                  <a:pt x="2306764" y="2796108"/>
                </a:lnTo>
                <a:lnTo>
                  <a:pt x="2345716" y="2792853"/>
                </a:lnTo>
                <a:lnTo>
                  <a:pt x="2411763" y="2766811"/>
                </a:lnTo>
                <a:lnTo>
                  <a:pt x="2460828" y="2716116"/>
                </a:lnTo>
                <a:lnTo>
                  <a:pt x="2485945" y="2649145"/>
                </a:lnTo>
                <a:lnTo>
                  <a:pt x="2489085" y="2610078"/>
                </a:lnTo>
                <a:lnTo>
                  <a:pt x="2488952" y="2575929"/>
                </a:lnTo>
                <a:lnTo>
                  <a:pt x="2488553" y="2537261"/>
                </a:lnTo>
                <a:lnTo>
                  <a:pt x="2487889" y="2494074"/>
                </a:lnTo>
                <a:lnTo>
                  <a:pt x="2486958" y="2446369"/>
                </a:lnTo>
                <a:lnTo>
                  <a:pt x="2485761" y="2394145"/>
                </a:lnTo>
                <a:lnTo>
                  <a:pt x="2484299" y="2337404"/>
                </a:lnTo>
                <a:lnTo>
                  <a:pt x="2480842" y="2214885"/>
                </a:lnTo>
                <a:lnTo>
                  <a:pt x="2479379" y="2158143"/>
                </a:lnTo>
                <a:lnTo>
                  <a:pt x="2478182" y="2105920"/>
                </a:lnTo>
                <a:lnTo>
                  <a:pt x="2477252" y="2058215"/>
                </a:lnTo>
                <a:lnTo>
                  <a:pt x="2476587" y="2015028"/>
                </a:lnTo>
                <a:lnTo>
                  <a:pt x="2476188" y="1976360"/>
                </a:lnTo>
                <a:lnTo>
                  <a:pt x="2476055" y="1942211"/>
                </a:lnTo>
                <a:lnTo>
                  <a:pt x="2476285" y="1902281"/>
                </a:lnTo>
                <a:lnTo>
                  <a:pt x="2476975" y="1860215"/>
                </a:lnTo>
                <a:lnTo>
                  <a:pt x="2478124" y="1816014"/>
                </a:lnTo>
                <a:lnTo>
                  <a:pt x="2479733" y="1769678"/>
                </a:lnTo>
                <a:lnTo>
                  <a:pt x="2481801" y="1721205"/>
                </a:lnTo>
                <a:lnTo>
                  <a:pt x="2484328" y="1670596"/>
                </a:lnTo>
                <a:lnTo>
                  <a:pt x="2487314" y="1617851"/>
                </a:lnTo>
                <a:lnTo>
                  <a:pt x="2490758" y="1562970"/>
                </a:lnTo>
                <a:lnTo>
                  <a:pt x="2498566" y="1448939"/>
                </a:lnTo>
                <a:lnTo>
                  <a:pt x="2502013" y="1394061"/>
                </a:lnTo>
                <a:lnTo>
                  <a:pt x="2504999" y="1341318"/>
                </a:lnTo>
                <a:lnTo>
                  <a:pt x="2507525" y="1290711"/>
                </a:lnTo>
                <a:lnTo>
                  <a:pt x="2509592" y="1242240"/>
                </a:lnTo>
                <a:lnTo>
                  <a:pt x="2511200" y="1195903"/>
                </a:lnTo>
                <a:lnTo>
                  <a:pt x="2512348" y="1151703"/>
                </a:lnTo>
                <a:lnTo>
                  <a:pt x="2513036" y="1109638"/>
                </a:lnTo>
                <a:lnTo>
                  <a:pt x="2513266" y="1069708"/>
                </a:lnTo>
                <a:lnTo>
                  <a:pt x="2510068" y="1029824"/>
                </a:lnTo>
                <a:lnTo>
                  <a:pt x="2484489" y="961925"/>
                </a:lnTo>
                <a:lnTo>
                  <a:pt x="2434726" y="911113"/>
                </a:lnTo>
                <a:lnTo>
                  <a:pt x="2369151" y="885067"/>
                </a:lnTo>
                <a:lnTo>
                  <a:pt x="2330957" y="881811"/>
                </a:lnTo>
                <a:close/>
              </a:path>
              <a:path w="4532630" h="2906395">
                <a:moveTo>
                  <a:pt x="3146272" y="820420"/>
                </a:moveTo>
                <a:lnTo>
                  <a:pt x="3075109" y="833907"/>
                </a:lnTo>
                <a:lnTo>
                  <a:pt x="3017900" y="874369"/>
                </a:lnTo>
                <a:lnTo>
                  <a:pt x="2980232" y="935297"/>
                </a:lnTo>
                <a:lnTo>
                  <a:pt x="2967672" y="1010170"/>
                </a:lnTo>
                <a:lnTo>
                  <a:pt x="2972271" y="1060244"/>
                </a:lnTo>
                <a:lnTo>
                  <a:pt x="2986070" y="1102567"/>
                </a:lnTo>
                <a:lnTo>
                  <a:pt x="3009066" y="1137138"/>
                </a:lnTo>
                <a:lnTo>
                  <a:pt x="3041261" y="1163959"/>
                </a:lnTo>
                <a:lnTo>
                  <a:pt x="3082653" y="1183028"/>
                </a:lnTo>
                <a:lnTo>
                  <a:pt x="3133242" y="1194346"/>
                </a:lnTo>
                <a:lnTo>
                  <a:pt x="3200332" y="1200540"/>
                </a:lnTo>
                <a:lnTo>
                  <a:pt x="3424507" y="1218917"/>
                </a:lnTo>
                <a:lnTo>
                  <a:pt x="3510085" y="1224266"/>
                </a:lnTo>
                <a:lnTo>
                  <a:pt x="3546246" y="1225981"/>
                </a:lnTo>
                <a:lnTo>
                  <a:pt x="3583457" y="2312416"/>
                </a:lnTo>
                <a:lnTo>
                  <a:pt x="3583107" y="2352182"/>
                </a:lnTo>
                <a:lnTo>
                  <a:pt x="3582058" y="2400787"/>
                </a:lnTo>
                <a:lnTo>
                  <a:pt x="3580312" y="2458228"/>
                </a:lnTo>
                <a:lnTo>
                  <a:pt x="3575428" y="2590781"/>
                </a:lnTo>
                <a:lnTo>
                  <a:pt x="3573686" y="2648218"/>
                </a:lnTo>
                <a:lnTo>
                  <a:pt x="3572641" y="2696818"/>
                </a:lnTo>
                <a:lnTo>
                  <a:pt x="3572294" y="2736583"/>
                </a:lnTo>
                <a:lnTo>
                  <a:pt x="3575723" y="2771344"/>
                </a:lnTo>
                <a:lnTo>
                  <a:pt x="3603160" y="2831804"/>
                </a:lnTo>
                <a:lnTo>
                  <a:pt x="3655831" y="2878661"/>
                </a:lnTo>
                <a:lnTo>
                  <a:pt x="3720478" y="2902850"/>
                </a:lnTo>
                <a:lnTo>
                  <a:pt x="3756469" y="2905874"/>
                </a:lnTo>
                <a:lnTo>
                  <a:pt x="3791599" y="2902507"/>
                </a:lnTo>
                <a:lnTo>
                  <a:pt x="3851435" y="2875571"/>
                </a:lnTo>
                <a:lnTo>
                  <a:pt x="3897373" y="2821698"/>
                </a:lnTo>
                <a:lnTo>
                  <a:pt x="3915130" y="2784661"/>
                </a:lnTo>
                <a:lnTo>
                  <a:pt x="3929413" y="2740889"/>
                </a:lnTo>
                <a:lnTo>
                  <a:pt x="3940221" y="2690383"/>
                </a:lnTo>
                <a:lnTo>
                  <a:pt x="3947554" y="2633142"/>
                </a:lnTo>
                <a:lnTo>
                  <a:pt x="3951412" y="2569167"/>
                </a:lnTo>
                <a:lnTo>
                  <a:pt x="3951795" y="2498458"/>
                </a:lnTo>
                <a:lnTo>
                  <a:pt x="3949877" y="2400787"/>
                </a:lnTo>
                <a:lnTo>
                  <a:pt x="3948074" y="2321725"/>
                </a:lnTo>
                <a:lnTo>
                  <a:pt x="3912730" y="1222260"/>
                </a:lnTo>
                <a:lnTo>
                  <a:pt x="4054117" y="1204397"/>
                </a:lnTo>
                <a:lnTo>
                  <a:pt x="4104719" y="1198813"/>
                </a:lnTo>
                <a:lnTo>
                  <a:pt x="4141927" y="1195463"/>
                </a:lnTo>
                <a:lnTo>
                  <a:pt x="4165739" y="1194346"/>
                </a:lnTo>
                <a:lnTo>
                  <a:pt x="4402481" y="1194346"/>
                </a:lnTo>
                <a:lnTo>
                  <a:pt x="4422701" y="1188535"/>
                </a:lnTo>
                <a:lnTo>
                  <a:pt x="4481068" y="1148765"/>
                </a:lnTo>
                <a:lnTo>
                  <a:pt x="4519444" y="1088539"/>
                </a:lnTo>
                <a:lnTo>
                  <a:pt x="4532236" y="1013891"/>
                </a:lnTo>
                <a:lnTo>
                  <a:pt x="4527696" y="962847"/>
                </a:lnTo>
                <a:lnTo>
                  <a:pt x="4514077" y="919837"/>
                </a:lnTo>
                <a:lnTo>
                  <a:pt x="4491379" y="884863"/>
                </a:lnTo>
                <a:lnTo>
                  <a:pt x="4459602" y="857926"/>
                </a:lnTo>
                <a:lnTo>
                  <a:pt x="4446886" y="852043"/>
                </a:lnTo>
                <a:lnTo>
                  <a:pt x="3536937" y="852043"/>
                </a:lnTo>
                <a:lnTo>
                  <a:pt x="3146272" y="820420"/>
                </a:lnTo>
                <a:close/>
              </a:path>
              <a:path w="4532630" h="2906395">
                <a:moveTo>
                  <a:pt x="4402481" y="1194346"/>
                </a:moveTo>
                <a:lnTo>
                  <a:pt x="4165739" y="1194346"/>
                </a:lnTo>
                <a:lnTo>
                  <a:pt x="4186147" y="1194579"/>
                </a:lnTo>
                <a:lnTo>
                  <a:pt x="4208297" y="1195277"/>
                </a:lnTo>
                <a:lnTo>
                  <a:pt x="4232190" y="1196441"/>
                </a:lnTo>
                <a:lnTo>
                  <a:pt x="4283463" y="1199698"/>
                </a:lnTo>
                <a:lnTo>
                  <a:pt x="4307357" y="1200861"/>
                </a:lnTo>
                <a:lnTo>
                  <a:pt x="4329507" y="1201556"/>
                </a:lnTo>
                <a:lnTo>
                  <a:pt x="4349915" y="1201788"/>
                </a:lnTo>
                <a:lnTo>
                  <a:pt x="4388109" y="1198475"/>
                </a:lnTo>
                <a:lnTo>
                  <a:pt x="4402481" y="1194346"/>
                </a:lnTo>
                <a:close/>
              </a:path>
              <a:path w="4532630" h="2906395">
                <a:moveTo>
                  <a:pt x="3706228" y="187896"/>
                </a:moveTo>
                <a:lnTo>
                  <a:pt x="3634144" y="200688"/>
                </a:lnTo>
                <a:lnTo>
                  <a:pt x="3574148" y="239064"/>
                </a:lnTo>
                <a:lnTo>
                  <a:pt x="3533686" y="296964"/>
                </a:lnTo>
                <a:lnTo>
                  <a:pt x="3520198" y="368350"/>
                </a:lnTo>
                <a:lnTo>
                  <a:pt x="3520533" y="400162"/>
                </a:lnTo>
                <a:lnTo>
                  <a:pt x="3521539" y="439043"/>
                </a:lnTo>
                <a:lnTo>
                  <a:pt x="3523213" y="484994"/>
                </a:lnTo>
                <a:lnTo>
                  <a:pt x="3525556" y="538015"/>
                </a:lnTo>
                <a:lnTo>
                  <a:pt x="3528567" y="598106"/>
                </a:lnTo>
                <a:lnTo>
                  <a:pt x="3531584" y="659165"/>
                </a:lnTo>
                <a:lnTo>
                  <a:pt x="3533928" y="715088"/>
                </a:lnTo>
                <a:lnTo>
                  <a:pt x="3535600" y="765876"/>
                </a:lnTo>
                <a:lnTo>
                  <a:pt x="3536603" y="811527"/>
                </a:lnTo>
                <a:lnTo>
                  <a:pt x="3536937" y="852043"/>
                </a:lnTo>
                <a:lnTo>
                  <a:pt x="4446886" y="852043"/>
                </a:lnTo>
                <a:lnTo>
                  <a:pt x="4442878" y="850188"/>
                </a:lnTo>
                <a:lnTo>
                  <a:pt x="3901566" y="850188"/>
                </a:lnTo>
                <a:lnTo>
                  <a:pt x="3903433" y="734847"/>
                </a:lnTo>
                <a:lnTo>
                  <a:pt x="3907154" y="626948"/>
                </a:lnTo>
                <a:lnTo>
                  <a:pt x="3906805" y="580317"/>
                </a:lnTo>
                <a:lnTo>
                  <a:pt x="3905756" y="537179"/>
                </a:lnTo>
                <a:lnTo>
                  <a:pt x="3904009" y="497530"/>
                </a:lnTo>
                <a:lnTo>
                  <a:pt x="3892410" y="397272"/>
                </a:lnTo>
                <a:lnTo>
                  <a:pt x="3878894" y="341724"/>
                </a:lnTo>
                <a:lnTo>
                  <a:pt x="3861018" y="294722"/>
                </a:lnTo>
                <a:lnTo>
                  <a:pt x="3838782" y="256265"/>
                </a:lnTo>
                <a:lnTo>
                  <a:pt x="3812186" y="226354"/>
                </a:lnTo>
                <a:lnTo>
                  <a:pt x="3745909" y="192169"/>
                </a:lnTo>
                <a:lnTo>
                  <a:pt x="3706228" y="187896"/>
                </a:lnTo>
                <a:close/>
              </a:path>
              <a:path w="4532630" h="2906395">
                <a:moveTo>
                  <a:pt x="4165739" y="820420"/>
                </a:moveTo>
                <a:lnTo>
                  <a:pt x="4144456" y="821610"/>
                </a:lnTo>
                <a:lnTo>
                  <a:pt x="4107399" y="825181"/>
                </a:lnTo>
                <a:lnTo>
                  <a:pt x="4054566" y="831134"/>
                </a:lnTo>
                <a:lnTo>
                  <a:pt x="3901566" y="850188"/>
                </a:lnTo>
                <a:lnTo>
                  <a:pt x="4442878" y="850188"/>
                </a:lnTo>
                <a:lnTo>
                  <a:pt x="4389578" y="832325"/>
                </a:lnTo>
                <a:lnTo>
                  <a:pt x="4349691" y="827116"/>
                </a:lnTo>
                <a:lnTo>
                  <a:pt x="4299088" y="823395"/>
                </a:lnTo>
                <a:lnTo>
                  <a:pt x="4237771" y="821163"/>
                </a:lnTo>
                <a:lnTo>
                  <a:pt x="4165739" y="8204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3024" y="4152226"/>
            <a:ext cx="8873363" cy="40741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27385" y="4152217"/>
            <a:ext cx="5556250" cy="3112770"/>
          </a:xfrm>
          <a:custGeom>
            <a:avLst/>
            <a:gdLst/>
            <a:ahLst/>
            <a:cxnLst/>
            <a:rect l="l" t="t" r="r" b="b"/>
            <a:pathLst>
              <a:path w="5556250" h="3112770">
                <a:moveTo>
                  <a:pt x="178600" y="1026922"/>
                </a:moveTo>
                <a:lnTo>
                  <a:pt x="107437" y="1040409"/>
                </a:lnTo>
                <a:lnTo>
                  <a:pt x="50228" y="1080871"/>
                </a:lnTo>
                <a:lnTo>
                  <a:pt x="12555" y="1141795"/>
                </a:lnTo>
                <a:lnTo>
                  <a:pt x="0" y="1216672"/>
                </a:lnTo>
                <a:lnTo>
                  <a:pt x="4599" y="1266746"/>
                </a:lnTo>
                <a:lnTo>
                  <a:pt x="18397" y="1309069"/>
                </a:lnTo>
                <a:lnTo>
                  <a:pt x="41394" y="1343640"/>
                </a:lnTo>
                <a:lnTo>
                  <a:pt x="73588" y="1370461"/>
                </a:lnTo>
                <a:lnTo>
                  <a:pt x="114980" y="1389530"/>
                </a:lnTo>
                <a:lnTo>
                  <a:pt x="165569" y="1400848"/>
                </a:lnTo>
                <a:lnTo>
                  <a:pt x="232659" y="1407038"/>
                </a:lnTo>
                <a:lnTo>
                  <a:pt x="456835" y="1425407"/>
                </a:lnTo>
                <a:lnTo>
                  <a:pt x="542412" y="1430756"/>
                </a:lnTo>
                <a:lnTo>
                  <a:pt x="578573" y="1432471"/>
                </a:lnTo>
                <a:lnTo>
                  <a:pt x="615772" y="2518918"/>
                </a:lnTo>
                <a:lnTo>
                  <a:pt x="615424" y="2558684"/>
                </a:lnTo>
                <a:lnTo>
                  <a:pt x="614379" y="2607287"/>
                </a:lnTo>
                <a:lnTo>
                  <a:pt x="612637" y="2664725"/>
                </a:lnTo>
                <a:lnTo>
                  <a:pt x="607755" y="2797272"/>
                </a:lnTo>
                <a:lnTo>
                  <a:pt x="606013" y="2854713"/>
                </a:lnTo>
                <a:lnTo>
                  <a:pt x="604969" y="2903318"/>
                </a:lnTo>
                <a:lnTo>
                  <a:pt x="604621" y="2943085"/>
                </a:lnTo>
                <a:lnTo>
                  <a:pt x="608050" y="2977846"/>
                </a:lnTo>
                <a:lnTo>
                  <a:pt x="635487" y="3038306"/>
                </a:lnTo>
                <a:lnTo>
                  <a:pt x="688159" y="3085163"/>
                </a:lnTo>
                <a:lnTo>
                  <a:pt x="752801" y="3109352"/>
                </a:lnTo>
                <a:lnTo>
                  <a:pt x="788784" y="3112376"/>
                </a:lnTo>
                <a:lnTo>
                  <a:pt x="823917" y="3109009"/>
                </a:lnTo>
                <a:lnTo>
                  <a:pt x="883758" y="3082071"/>
                </a:lnTo>
                <a:lnTo>
                  <a:pt x="929699" y="3028196"/>
                </a:lnTo>
                <a:lnTo>
                  <a:pt x="947457" y="2991158"/>
                </a:lnTo>
                <a:lnTo>
                  <a:pt x="961740" y="2947385"/>
                </a:lnTo>
                <a:lnTo>
                  <a:pt x="972548" y="2896879"/>
                </a:lnTo>
                <a:lnTo>
                  <a:pt x="979881" y="2839640"/>
                </a:lnTo>
                <a:lnTo>
                  <a:pt x="983739" y="2775666"/>
                </a:lnTo>
                <a:lnTo>
                  <a:pt x="984122" y="2704960"/>
                </a:lnTo>
                <a:lnTo>
                  <a:pt x="982205" y="2607287"/>
                </a:lnTo>
                <a:lnTo>
                  <a:pt x="980401" y="2528227"/>
                </a:lnTo>
                <a:lnTo>
                  <a:pt x="945057" y="1428750"/>
                </a:lnTo>
                <a:lnTo>
                  <a:pt x="1086444" y="1410890"/>
                </a:lnTo>
                <a:lnTo>
                  <a:pt x="1137047" y="1405311"/>
                </a:lnTo>
                <a:lnTo>
                  <a:pt x="1174254" y="1401963"/>
                </a:lnTo>
                <a:lnTo>
                  <a:pt x="1198067" y="1400848"/>
                </a:lnTo>
                <a:lnTo>
                  <a:pt x="1434798" y="1400848"/>
                </a:lnTo>
                <a:lnTo>
                  <a:pt x="1455029" y="1395033"/>
                </a:lnTo>
                <a:lnTo>
                  <a:pt x="1513395" y="1355267"/>
                </a:lnTo>
                <a:lnTo>
                  <a:pt x="1551765" y="1295041"/>
                </a:lnTo>
                <a:lnTo>
                  <a:pt x="1564551" y="1220393"/>
                </a:lnTo>
                <a:lnTo>
                  <a:pt x="1560012" y="1169349"/>
                </a:lnTo>
                <a:lnTo>
                  <a:pt x="1546396" y="1126339"/>
                </a:lnTo>
                <a:lnTo>
                  <a:pt x="1523702" y="1091365"/>
                </a:lnTo>
                <a:lnTo>
                  <a:pt x="1491929" y="1064428"/>
                </a:lnTo>
                <a:lnTo>
                  <a:pt x="1479213" y="1058545"/>
                </a:lnTo>
                <a:lnTo>
                  <a:pt x="569264" y="1058545"/>
                </a:lnTo>
                <a:lnTo>
                  <a:pt x="178600" y="1026922"/>
                </a:lnTo>
                <a:close/>
              </a:path>
              <a:path w="5556250" h="3112770">
                <a:moveTo>
                  <a:pt x="1434798" y="1400848"/>
                </a:moveTo>
                <a:lnTo>
                  <a:pt x="1198067" y="1400848"/>
                </a:lnTo>
                <a:lnTo>
                  <a:pt x="1218474" y="1401081"/>
                </a:lnTo>
                <a:lnTo>
                  <a:pt x="1240624" y="1401779"/>
                </a:lnTo>
                <a:lnTo>
                  <a:pt x="1264518" y="1402943"/>
                </a:lnTo>
                <a:lnTo>
                  <a:pt x="1315791" y="1406195"/>
                </a:lnTo>
                <a:lnTo>
                  <a:pt x="1339684" y="1407358"/>
                </a:lnTo>
                <a:lnTo>
                  <a:pt x="1361835" y="1408057"/>
                </a:lnTo>
                <a:lnTo>
                  <a:pt x="1382242" y="1408290"/>
                </a:lnTo>
                <a:lnTo>
                  <a:pt x="1420437" y="1404975"/>
                </a:lnTo>
                <a:lnTo>
                  <a:pt x="1434798" y="1400848"/>
                </a:lnTo>
                <a:close/>
              </a:path>
              <a:path w="5556250" h="3112770">
                <a:moveTo>
                  <a:pt x="738555" y="394398"/>
                </a:moveTo>
                <a:lnTo>
                  <a:pt x="666472" y="407188"/>
                </a:lnTo>
                <a:lnTo>
                  <a:pt x="606475" y="445554"/>
                </a:lnTo>
                <a:lnTo>
                  <a:pt x="566013" y="503459"/>
                </a:lnTo>
                <a:lnTo>
                  <a:pt x="552526" y="574852"/>
                </a:lnTo>
                <a:lnTo>
                  <a:pt x="552861" y="606664"/>
                </a:lnTo>
                <a:lnTo>
                  <a:pt x="553866" y="645545"/>
                </a:lnTo>
                <a:lnTo>
                  <a:pt x="555540" y="691496"/>
                </a:lnTo>
                <a:lnTo>
                  <a:pt x="557884" y="744517"/>
                </a:lnTo>
                <a:lnTo>
                  <a:pt x="560895" y="804608"/>
                </a:lnTo>
                <a:lnTo>
                  <a:pt x="563911" y="865661"/>
                </a:lnTo>
                <a:lnTo>
                  <a:pt x="566255" y="921581"/>
                </a:lnTo>
                <a:lnTo>
                  <a:pt x="567928" y="972368"/>
                </a:lnTo>
                <a:lnTo>
                  <a:pt x="568930" y="1018023"/>
                </a:lnTo>
                <a:lnTo>
                  <a:pt x="569264" y="1058545"/>
                </a:lnTo>
                <a:lnTo>
                  <a:pt x="1479213" y="1058545"/>
                </a:lnTo>
                <a:lnTo>
                  <a:pt x="1475177" y="1056678"/>
                </a:lnTo>
                <a:lnTo>
                  <a:pt x="933894" y="1056678"/>
                </a:lnTo>
                <a:lnTo>
                  <a:pt x="935761" y="941336"/>
                </a:lnTo>
                <a:lnTo>
                  <a:pt x="939482" y="833437"/>
                </a:lnTo>
                <a:lnTo>
                  <a:pt x="939132" y="786812"/>
                </a:lnTo>
                <a:lnTo>
                  <a:pt x="938083" y="743675"/>
                </a:lnTo>
                <a:lnTo>
                  <a:pt x="936337" y="704026"/>
                </a:lnTo>
                <a:lnTo>
                  <a:pt x="924737" y="603774"/>
                </a:lnTo>
                <a:lnTo>
                  <a:pt x="911220" y="548226"/>
                </a:lnTo>
                <a:lnTo>
                  <a:pt x="893343" y="501224"/>
                </a:lnTo>
                <a:lnTo>
                  <a:pt x="871105" y="462767"/>
                </a:lnTo>
                <a:lnTo>
                  <a:pt x="844508" y="432856"/>
                </a:lnTo>
                <a:lnTo>
                  <a:pt x="778233" y="398671"/>
                </a:lnTo>
                <a:lnTo>
                  <a:pt x="738555" y="394398"/>
                </a:lnTo>
                <a:close/>
              </a:path>
              <a:path w="5556250" h="3112770">
                <a:moveTo>
                  <a:pt x="1198067" y="1026922"/>
                </a:moveTo>
                <a:lnTo>
                  <a:pt x="1176784" y="1028112"/>
                </a:lnTo>
                <a:lnTo>
                  <a:pt x="1139726" y="1031682"/>
                </a:lnTo>
                <a:lnTo>
                  <a:pt x="1086893" y="1037634"/>
                </a:lnTo>
                <a:lnTo>
                  <a:pt x="933894" y="1056678"/>
                </a:lnTo>
                <a:lnTo>
                  <a:pt x="1475177" y="1056678"/>
                </a:lnTo>
                <a:lnTo>
                  <a:pt x="1421905" y="1038827"/>
                </a:lnTo>
                <a:lnTo>
                  <a:pt x="1382018" y="1033618"/>
                </a:lnTo>
                <a:lnTo>
                  <a:pt x="1331416" y="1029897"/>
                </a:lnTo>
                <a:lnTo>
                  <a:pt x="1270098" y="1027665"/>
                </a:lnTo>
                <a:lnTo>
                  <a:pt x="1198067" y="1026922"/>
                </a:lnTo>
                <a:close/>
              </a:path>
              <a:path w="5556250" h="3112770">
                <a:moveTo>
                  <a:pt x="2751493" y="1049248"/>
                </a:moveTo>
                <a:lnTo>
                  <a:pt x="2698909" y="1050643"/>
                </a:lnTo>
                <a:lnTo>
                  <a:pt x="2647663" y="1054829"/>
                </a:lnTo>
                <a:lnTo>
                  <a:pt x="2597754" y="1061805"/>
                </a:lnTo>
                <a:lnTo>
                  <a:pt x="2549182" y="1071572"/>
                </a:lnTo>
                <a:lnTo>
                  <a:pt x="2501947" y="1084130"/>
                </a:lnTo>
                <a:lnTo>
                  <a:pt x="2456049" y="1099478"/>
                </a:lnTo>
                <a:lnTo>
                  <a:pt x="2411488" y="1117616"/>
                </a:lnTo>
                <a:lnTo>
                  <a:pt x="2368264" y="1138545"/>
                </a:lnTo>
                <a:lnTo>
                  <a:pt x="2326377" y="1162264"/>
                </a:lnTo>
                <a:lnTo>
                  <a:pt x="2285827" y="1188774"/>
                </a:lnTo>
                <a:lnTo>
                  <a:pt x="2246615" y="1218075"/>
                </a:lnTo>
                <a:lnTo>
                  <a:pt x="2208739" y="1250166"/>
                </a:lnTo>
                <a:lnTo>
                  <a:pt x="2172201" y="1285048"/>
                </a:lnTo>
                <a:lnTo>
                  <a:pt x="2136999" y="1322720"/>
                </a:lnTo>
                <a:lnTo>
                  <a:pt x="2103135" y="1363182"/>
                </a:lnTo>
                <a:lnTo>
                  <a:pt x="2070607" y="1406436"/>
                </a:lnTo>
                <a:lnTo>
                  <a:pt x="2043841" y="1445495"/>
                </a:lnTo>
                <a:lnTo>
                  <a:pt x="2018697" y="1485637"/>
                </a:lnTo>
                <a:lnTo>
                  <a:pt x="1995175" y="1526860"/>
                </a:lnTo>
                <a:lnTo>
                  <a:pt x="1973275" y="1569165"/>
                </a:lnTo>
                <a:lnTo>
                  <a:pt x="1952998" y="1612551"/>
                </a:lnTo>
                <a:lnTo>
                  <a:pt x="1934343" y="1657018"/>
                </a:lnTo>
                <a:lnTo>
                  <a:pt x="1917310" y="1702568"/>
                </a:lnTo>
                <a:lnTo>
                  <a:pt x="1901900" y="1749198"/>
                </a:lnTo>
                <a:lnTo>
                  <a:pt x="1888112" y="1796911"/>
                </a:lnTo>
                <a:lnTo>
                  <a:pt x="1875946" y="1845705"/>
                </a:lnTo>
                <a:lnTo>
                  <a:pt x="1865402" y="1895580"/>
                </a:lnTo>
                <a:lnTo>
                  <a:pt x="1856480" y="1946538"/>
                </a:lnTo>
                <a:lnTo>
                  <a:pt x="1849180" y="1998576"/>
                </a:lnTo>
                <a:lnTo>
                  <a:pt x="1843503" y="2051696"/>
                </a:lnTo>
                <a:lnTo>
                  <a:pt x="1839448" y="2105898"/>
                </a:lnTo>
                <a:lnTo>
                  <a:pt x="1837015" y="2161182"/>
                </a:lnTo>
                <a:lnTo>
                  <a:pt x="1836204" y="2217547"/>
                </a:lnTo>
                <a:lnTo>
                  <a:pt x="1837469" y="2272529"/>
                </a:lnTo>
                <a:lnTo>
                  <a:pt x="1841264" y="2325857"/>
                </a:lnTo>
                <a:lnTo>
                  <a:pt x="1847589" y="2377533"/>
                </a:lnTo>
                <a:lnTo>
                  <a:pt x="1856445" y="2427555"/>
                </a:lnTo>
                <a:lnTo>
                  <a:pt x="1867830" y="2475923"/>
                </a:lnTo>
                <a:lnTo>
                  <a:pt x="1881746" y="2522638"/>
                </a:lnTo>
                <a:lnTo>
                  <a:pt x="1898192" y="2567700"/>
                </a:lnTo>
                <a:lnTo>
                  <a:pt x="1917203" y="2611176"/>
                </a:lnTo>
                <a:lnTo>
                  <a:pt x="1938673" y="2652862"/>
                </a:lnTo>
                <a:lnTo>
                  <a:pt x="1962709" y="2692963"/>
                </a:lnTo>
                <a:lnTo>
                  <a:pt x="1989274" y="2731410"/>
                </a:lnTo>
                <a:lnTo>
                  <a:pt x="2018370" y="2768204"/>
                </a:lnTo>
                <a:lnTo>
                  <a:pt x="2049995" y="2803344"/>
                </a:lnTo>
                <a:lnTo>
                  <a:pt x="2084151" y="2836830"/>
                </a:lnTo>
                <a:lnTo>
                  <a:pt x="2120836" y="2868663"/>
                </a:lnTo>
                <a:lnTo>
                  <a:pt x="2156274" y="2895757"/>
                </a:lnTo>
                <a:lnTo>
                  <a:pt x="2193134" y="2920984"/>
                </a:lnTo>
                <a:lnTo>
                  <a:pt x="2231416" y="2944341"/>
                </a:lnTo>
                <a:lnTo>
                  <a:pt x="2271120" y="2965831"/>
                </a:lnTo>
                <a:lnTo>
                  <a:pt x="2312246" y="2985452"/>
                </a:lnTo>
                <a:lnTo>
                  <a:pt x="2354794" y="3003204"/>
                </a:lnTo>
                <a:lnTo>
                  <a:pt x="2398765" y="3019087"/>
                </a:lnTo>
                <a:lnTo>
                  <a:pt x="2444157" y="3033103"/>
                </a:lnTo>
                <a:lnTo>
                  <a:pt x="2490971" y="3045249"/>
                </a:lnTo>
                <a:lnTo>
                  <a:pt x="2539208" y="3055527"/>
                </a:lnTo>
                <a:lnTo>
                  <a:pt x="2588866" y="3063936"/>
                </a:lnTo>
                <a:lnTo>
                  <a:pt x="2639947" y="3070477"/>
                </a:lnTo>
                <a:lnTo>
                  <a:pt x="2692450" y="3075148"/>
                </a:lnTo>
                <a:lnTo>
                  <a:pt x="2746374" y="3077952"/>
                </a:lnTo>
                <a:lnTo>
                  <a:pt x="2801721" y="3078886"/>
                </a:lnTo>
                <a:lnTo>
                  <a:pt x="2850889" y="3077841"/>
                </a:lnTo>
                <a:lnTo>
                  <a:pt x="2900304" y="3074704"/>
                </a:lnTo>
                <a:lnTo>
                  <a:pt x="2949964" y="3069477"/>
                </a:lnTo>
                <a:lnTo>
                  <a:pt x="2999871" y="3062159"/>
                </a:lnTo>
                <a:lnTo>
                  <a:pt x="3050023" y="3052750"/>
                </a:lnTo>
                <a:lnTo>
                  <a:pt x="3100422" y="3041250"/>
                </a:lnTo>
                <a:lnTo>
                  <a:pt x="3151066" y="3027659"/>
                </a:lnTo>
                <a:lnTo>
                  <a:pt x="3201956" y="3011976"/>
                </a:lnTo>
                <a:lnTo>
                  <a:pt x="3253092" y="2994202"/>
                </a:lnTo>
                <a:lnTo>
                  <a:pt x="3304474" y="2974338"/>
                </a:lnTo>
                <a:lnTo>
                  <a:pt x="3356102" y="2952381"/>
                </a:lnTo>
                <a:lnTo>
                  <a:pt x="3413897" y="2924846"/>
                </a:lnTo>
                <a:lnTo>
                  <a:pt x="3466188" y="2896357"/>
                </a:lnTo>
                <a:lnTo>
                  <a:pt x="3512974" y="2866915"/>
                </a:lnTo>
                <a:lnTo>
                  <a:pt x="3554256" y="2836519"/>
                </a:lnTo>
                <a:lnTo>
                  <a:pt x="3590034" y="2805169"/>
                </a:lnTo>
                <a:lnTo>
                  <a:pt x="3620307" y="2772866"/>
                </a:lnTo>
                <a:lnTo>
                  <a:pt x="3643178" y="2742158"/>
                </a:lnTo>
                <a:lnTo>
                  <a:pt x="2801721" y="2742158"/>
                </a:lnTo>
                <a:lnTo>
                  <a:pt x="2743765" y="2740564"/>
                </a:lnTo>
                <a:lnTo>
                  <a:pt x="2687897" y="2735782"/>
                </a:lnTo>
                <a:lnTo>
                  <a:pt x="2634118" y="2727810"/>
                </a:lnTo>
                <a:lnTo>
                  <a:pt x="2582427" y="2716650"/>
                </a:lnTo>
                <a:lnTo>
                  <a:pt x="2532825" y="2702299"/>
                </a:lnTo>
                <a:lnTo>
                  <a:pt x="2485311" y="2684759"/>
                </a:lnTo>
                <a:lnTo>
                  <a:pt x="2439885" y="2664028"/>
                </a:lnTo>
                <a:lnTo>
                  <a:pt x="2396548" y="2640145"/>
                </a:lnTo>
                <a:lnTo>
                  <a:pt x="2355297" y="2613150"/>
                </a:lnTo>
                <a:lnTo>
                  <a:pt x="2316134" y="2583043"/>
                </a:lnTo>
                <a:lnTo>
                  <a:pt x="2279059" y="2549822"/>
                </a:lnTo>
                <a:lnTo>
                  <a:pt x="2244072" y="2513488"/>
                </a:lnTo>
                <a:lnTo>
                  <a:pt x="2211172" y="2474040"/>
                </a:lnTo>
                <a:lnTo>
                  <a:pt x="2180361" y="2431478"/>
                </a:lnTo>
                <a:lnTo>
                  <a:pt x="2902835" y="2089175"/>
                </a:lnTo>
                <a:lnTo>
                  <a:pt x="2148738" y="2089175"/>
                </a:lnTo>
                <a:lnTo>
                  <a:pt x="2161669" y="2031499"/>
                </a:lnTo>
                <a:lnTo>
                  <a:pt x="2175661" y="1976291"/>
                </a:lnTo>
                <a:lnTo>
                  <a:pt x="2190712" y="1923550"/>
                </a:lnTo>
                <a:lnTo>
                  <a:pt x="2206823" y="1873275"/>
                </a:lnTo>
                <a:lnTo>
                  <a:pt x="2223993" y="1825468"/>
                </a:lnTo>
                <a:lnTo>
                  <a:pt x="2242223" y="1780128"/>
                </a:lnTo>
                <a:lnTo>
                  <a:pt x="2261512" y="1737256"/>
                </a:lnTo>
                <a:lnTo>
                  <a:pt x="2281860" y="1696850"/>
                </a:lnTo>
                <a:lnTo>
                  <a:pt x="2303268" y="1658912"/>
                </a:lnTo>
                <a:lnTo>
                  <a:pt x="2325735" y="1623441"/>
                </a:lnTo>
                <a:lnTo>
                  <a:pt x="2349261" y="1590438"/>
                </a:lnTo>
                <a:lnTo>
                  <a:pt x="2373845" y="1559902"/>
                </a:lnTo>
                <a:lnTo>
                  <a:pt x="2408273" y="1523007"/>
                </a:lnTo>
                <a:lnTo>
                  <a:pt x="2444583" y="1490453"/>
                </a:lnTo>
                <a:lnTo>
                  <a:pt x="2482778" y="1462239"/>
                </a:lnTo>
                <a:lnTo>
                  <a:pt x="2522855" y="1438366"/>
                </a:lnTo>
                <a:lnTo>
                  <a:pt x="2564816" y="1418834"/>
                </a:lnTo>
                <a:lnTo>
                  <a:pt x="2608660" y="1403642"/>
                </a:lnTo>
                <a:lnTo>
                  <a:pt x="2654387" y="1392790"/>
                </a:lnTo>
                <a:lnTo>
                  <a:pt x="2701998" y="1386279"/>
                </a:lnTo>
                <a:lnTo>
                  <a:pt x="2751493" y="1384109"/>
                </a:lnTo>
                <a:lnTo>
                  <a:pt x="3467685" y="1384109"/>
                </a:lnTo>
                <a:lnTo>
                  <a:pt x="3457238" y="1357016"/>
                </a:lnTo>
                <a:lnTo>
                  <a:pt x="3435638" y="1316201"/>
                </a:lnTo>
                <a:lnTo>
                  <a:pt x="3409239" y="1278139"/>
                </a:lnTo>
                <a:lnTo>
                  <a:pt x="3378040" y="1242831"/>
                </a:lnTo>
                <a:lnTo>
                  <a:pt x="3342042" y="1210276"/>
                </a:lnTo>
                <a:lnTo>
                  <a:pt x="3301243" y="1180475"/>
                </a:lnTo>
                <a:lnTo>
                  <a:pt x="3255644" y="1153426"/>
                </a:lnTo>
                <a:lnTo>
                  <a:pt x="3215442" y="1133631"/>
                </a:lnTo>
                <a:lnTo>
                  <a:pt x="3172970" y="1115920"/>
                </a:lnTo>
                <a:lnTo>
                  <a:pt x="3128229" y="1100294"/>
                </a:lnTo>
                <a:lnTo>
                  <a:pt x="3081219" y="1086750"/>
                </a:lnTo>
                <a:lnTo>
                  <a:pt x="3031939" y="1075291"/>
                </a:lnTo>
                <a:lnTo>
                  <a:pt x="2980389" y="1065915"/>
                </a:lnTo>
                <a:lnTo>
                  <a:pt x="2926570" y="1058623"/>
                </a:lnTo>
                <a:lnTo>
                  <a:pt x="2870481" y="1053415"/>
                </a:lnTo>
                <a:lnTo>
                  <a:pt x="2812122" y="1050290"/>
                </a:lnTo>
                <a:lnTo>
                  <a:pt x="2751493" y="1049248"/>
                </a:lnTo>
                <a:close/>
              </a:path>
              <a:path w="5556250" h="3112770">
                <a:moveTo>
                  <a:pt x="3521684" y="2433345"/>
                </a:moveTo>
                <a:lnTo>
                  <a:pt x="3485986" y="2439565"/>
                </a:lnTo>
                <a:lnTo>
                  <a:pt x="3451453" y="2458226"/>
                </a:lnTo>
                <a:lnTo>
                  <a:pt x="3418082" y="2489329"/>
                </a:lnTo>
                <a:lnTo>
                  <a:pt x="3385870" y="2532875"/>
                </a:lnTo>
                <a:lnTo>
                  <a:pt x="3364611" y="2560531"/>
                </a:lnTo>
                <a:lnTo>
                  <a:pt x="3302955" y="2611176"/>
                </a:lnTo>
                <a:lnTo>
                  <a:pt x="3262559" y="2634166"/>
                </a:lnTo>
                <a:lnTo>
                  <a:pt x="3215786" y="2655599"/>
                </a:lnTo>
                <a:lnTo>
                  <a:pt x="3162634" y="2675476"/>
                </a:lnTo>
                <a:lnTo>
                  <a:pt x="3103105" y="2693797"/>
                </a:lnTo>
                <a:lnTo>
                  <a:pt x="3046674" y="2708575"/>
                </a:lnTo>
                <a:lnTo>
                  <a:pt x="2992722" y="2720666"/>
                </a:lnTo>
                <a:lnTo>
                  <a:pt x="2941250" y="2730069"/>
                </a:lnTo>
                <a:lnTo>
                  <a:pt x="2892258" y="2736786"/>
                </a:lnTo>
                <a:lnTo>
                  <a:pt x="2845749" y="2740815"/>
                </a:lnTo>
                <a:lnTo>
                  <a:pt x="2801721" y="2742158"/>
                </a:lnTo>
                <a:lnTo>
                  <a:pt x="3643178" y="2742158"/>
                </a:lnTo>
                <a:lnTo>
                  <a:pt x="3664340" y="2705402"/>
                </a:lnTo>
                <a:lnTo>
                  <a:pt x="3686356" y="2634127"/>
                </a:lnTo>
                <a:lnTo>
                  <a:pt x="3689108" y="2597061"/>
                </a:lnTo>
                <a:lnTo>
                  <a:pt x="3685910" y="2565492"/>
                </a:lnTo>
                <a:lnTo>
                  <a:pt x="3660331" y="2508285"/>
                </a:lnTo>
                <a:lnTo>
                  <a:pt x="3611499" y="2461077"/>
                </a:lnTo>
                <a:lnTo>
                  <a:pt x="3553367" y="2436426"/>
                </a:lnTo>
                <a:lnTo>
                  <a:pt x="3521684" y="2433345"/>
                </a:lnTo>
                <a:close/>
              </a:path>
              <a:path w="5556250" h="3112770">
                <a:moveTo>
                  <a:pt x="3467685" y="1384109"/>
                </a:moveTo>
                <a:lnTo>
                  <a:pt x="2751493" y="1384109"/>
                </a:lnTo>
                <a:lnTo>
                  <a:pt x="2807881" y="1385597"/>
                </a:lnTo>
                <a:lnTo>
                  <a:pt x="2861701" y="1390062"/>
                </a:lnTo>
                <a:lnTo>
                  <a:pt x="2912953" y="1397503"/>
                </a:lnTo>
                <a:lnTo>
                  <a:pt x="2961639" y="1407920"/>
                </a:lnTo>
                <a:lnTo>
                  <a:pt x="3007756" y="1421314"/>
                </a:lnTo>
                <a:lnTo>
                  <a:pt x="3051307" y="1437684"/>
                </a:lnTo>
                <a:lnTo>
                  <a:pt x="3092291" y="1457030"/>
                </a:lnTo>
                <a:lnTo>
                  <a:pt x="3130707" y="1479353"/>
                </a:lnTo>
                <a:lnTo>
                  <a:pt x="3166557" y="1504652"/>
                </a:lnTo>
                <a:lnTo>
                  <a:pt x="3199841" y="1532928"/>
                </a:lnTo>
                <a:lnTo>
                  <a:pt x="3172196" y="1555268"/>
                </a:lnTo>
                <a:lnTo>
                  <a:pt x="3141353" y="1578316"/>
                </a:lnTo>
                <a:lnTo>
                  <a:pt x="3107313" y="1602072"/>
                </a:lnTo>
                <a:lnTo>
                  <a:pt x="3070075" y="1626534"/>
                </a:lnTo>
                <a:lnTo>
                  <a:pt x="3029640" y="1651704"/>
                </a:lnTo>
                <a:lnTo>
                  <a:pt x="2986007" y="1677580"/>
                </a:lnTo>
                <a:lnTo>
                  <a:pt x="2939176" y="1704164"/>
                </a:lnTo>
                <a:lnTo>
                  <a:pt x="2889147" y="1731456"/>
                </a:lnTo>
                <a:lnTo>
                  <a:pt x="2835919" y="1759454"/>
                </a:lnTo>
                <a:lnTo>
                  <a:pt x="2779494" y="1788160"/>
                </a:lnTo>
                <a:lnTo>
                  <a:pt x="2719870" y="1817573"/>
                </a:lnTo>
                <a:lnTo>
                  <a:pt x="2148738" y="2089175"/>
                </a:lnTo>
                <a:lnTo>
                  <a:pt x="2902835" y="2089175"/>
                </a:lnTo>
                <a:lnTo>
                  <a:pt x="3014675" y="2035598"/>
                </a:lnTo>
                <a:lnTo>
                  <a:pt x="3068786" y="2008771"/>
                </a:lnTo>
                <a:lnTo>
                  <a:pt x="3117752" y="1983782"/>
                </a:lnTo>
                <a:lnTo>
                  <a:pt x="3161574" y="1960630"/>
                </a:lnTo>
                <a:lnTo>
                  <a:pt x="3200250" y="1939315"/>
                </a:lnTo>
                <a:lnTo>
                  <a:pt x="3233782" y="1919837"/>
                </a:lnTo>
                <a:lnTo>
                  <a:pt x="3285413" y="1886394"/>
                </a:lnTo>
                <a:lnTo>
                  <a:pt x="3334683" y="1847737"/>
                </a:lnTo>
                <a:lnTo>
                  <a:pt x="3377384" y="1808032"/>
                </a:lnTo>
                <a:lnTo>
                  <a:pt x="3413516" y="1767280"/>
                </a:lnTo>
                <a:lnTo>
                  <a:pt x="3443079" y="1725480"/>
                </a:lnTo>
                <a:lnTo>
                  <a:pt x="3466073" y="1682634"/>
                </a:lnTo>
                <a:lnTo>
                  <a:pt x="3482497" y="1638740"/>
                </a:lnTo>
                <a:lnTo>
                  <a:pt x="3492351" y="1593799"/>
                </a:lnTo>
                <a:lnTo>
                  <a:pt x="3495636" y="1547812"/>
                </a:lnTo>
                <a:lnTo>
                  <a:pt x="3493236" y="1495982"/>
                </a:lnTo>
                <a:lnTo>
                  <a:pt x="3486037" y="1446906"/>
                </a:lnTo>
                <a:lnTo>
                  <a:pt x="3474037" y="1400584"/>
                </a:lnTo>
                <a:lnTo>
                  <a:pt x="3467685" y="1384109"/>
                </a:lnTo>
                <a:close/>
              </a:path>
              <a:path w="5556250" h="3112770">
                <a:moveTo>
                  <a:pt x="4327779" y="0"/>
                </a:moveTo>
                <a:lnTo>
                  <a:pt x="4279410" y="3796"/>
                </a:lnTo>
                <a:lnTo>
                  <a:pt x="4238482" y="15187"/>
                </a:lnTo>
                <a:lnTo>
                  <a:pt x="4204994" y="34171"/>
                </a:lnTo>
                <a:lnTo>
                  <a:pt x="4160342" y="94919"/>
                </a:lnTo>
                <a:lnTo>
                  <a:pt x="4149179" y="136684"/>
                </a:lnTo>
                <a:lnTo>
                  <a:pt x="4145457" y="186042"/>
                </a:lnTo>
                <a:lnTo>
                  <a:pt x="4145402" y="231762"/>
                </a:lnTo>
                <a:lnTo>
                  <a:pt x="4145237" y="278484"/>
                </a:lnTo>
                <a:lnTo>
                  <a:pt x="4144962" y="326208"/>
                </a:lnTo>
                <a:lnTo>
                  <a:pt x="4144577" y="374935"/>
                </a:lnTo>
                <a:lnTo>
                  <a:pt x="4144082" y="424664"/>
                </a:lnTo>
                <a:lnTo>
                  <a:pt x="4143477" y="475394"/>
                </a:lnTo>
                <a:lnTo>
                  <a:pt x="4142762" y="527127"/>
                </a:lnTo>
                <a:lnTo>
                  <a:pt x="4141937" y="579861"/>
                </a:lnTo>
                <a:lnTo>
                  <a:pt x="4141002" y="633597"/>
                </a:lnTo>
                <a:lnTo>
                  <a:pt x="4139956" y="688335"/>
                </a:lnTo>
                <a:lnTo>
                  <a:pt x="4138801" y="744074"/>
                </a:lnTo>
                <a:lnTo>
                  <a:pt x="4137536" y="800815"/>
                </a:lnTo>
                <a:lnTo>
                  <a:pt x="4134786" y="916300"/>
                </a:lnTo>
                <a:lnTo>
                  <a:pt x="4133521" y="973040"/>
                </a:lnTo>
                <a:lnTo>
                  <a:pt x="4132365" y="1028779"/>
                </a:lnTo>
                <a:lnTo>
                  <a:pt x="4131320" y="1083516"/>
                </a:lnTo>
                <a:lnTo>
                  <a:pt x="4130385" y="1137251"/>
                </a:lnTo>
                <a:lnTo>
                  <a:pt x="4129560" y="1189984"/>
                </a:lnTo>
                <a:lnTo>
                  <a:pt x="4128845" y="1241716"/>
                </a:lnTo>
                <a:lnTo>
                  <a:pt x="4128240" y="1292446"/>
                </a:lnTo>
                <a:lnTo>
                  <a:pt x="4127745" y="1342175"/>
                </a:lnTo>
                <a:lnTo>
                  <a:pt x="4127360" y="1390902"/>
                </a:lnTo>
                <a:lnTo>
                  <a:pt x="4127085" y="1438627"/>
                </a:lnTo>
                <a:lnTo>
                  <a:pt x="4126920" y="1485351"/>
                </a:lnTo>
                <a:lnTo>
                  <a:pt x="4126864" y="1531073"/>
                </a:lnTo>
                <a:lnTo>
                  <a:pt x="4126743" y="1567041"/>
                </a:lnTo>
                <a:lnTo>
                  <a:pt x="4126379" y="1605684"/>
                </a:lnTo>
                <a:lnTo>
                  <a:pt x="4125773" y="1647001"/>
                </a:lnTo>
                <a:lnTo>
                  <a:pt x="4124925" y="1690994"/>
                </a:lnTo>
                <a:lnTo>
                  <a:pt x="4123834" y="1737662"/>
                </a:lnTo>
                <a:lnTo>
                  <a:pt x="4122501" y="1787005"/>
                </a:lnTo>
                <a:lnTo>
                  <a:pt x="4120925" y="1839024"/>
                </a:lnTo>
                <a:lnTo>
                  <a:pt x="4119108" y="1893717"/>
                </a:lnTo>
                <a:lnTo>
                  <a:pt x="4117049" y="1951085"/>
                </a:lnTo>
                <a:lnTo>
                  <a:pt x="4114747" y="2011129"/>
                </a:lnTo>
                <a:lnTo>
                  <a:pt x="4112204" y="2073848"/>
                </a:lnTo>
                <a:lnTo>
                  <a:pt x="4109419" y="2139241"/>
                </a:lnTo>
                <a:lnTo>
                  <a:pt x="4103366" y="2275379"/>
                </a:lnTo>
                <a:lnTo>
                  <a:pt x="4100581" y="2340773"/>
                </a:lnTo>
                <a:lnTo>
                  <a:pt x="4098039" y="2403492"/>
                </a:lnTo>
                <a:lnTo>
                  <a:pt x="4095739" y="2463535"/>
                </a:lnTo>
                <a:lnTo>
                  <a:pt x="4093680" y="2520904"/>
                </a:lnTo>
                <a:lnTo>
                  <a:pt x="4091865" y="2575597"/>
                </a:lnTo>
                <a:lnTo>
                  <a:pt x="4090291" y="2627615"/>
                </a:lnTo>
                <a:lnTo>
                  <a:pt x="4088959" y="2676958"/>
                </a:lnTo>
                <a:lnTo>
                  <a:pt x="4087869" y="2723626"/>
                </a:lnTo>
                <a:lnTo>
                  <a:pt x="4087022" y="2767619"/>
                </a:lnTo>
                <a:lnTo>
                  <a:pt x="4086417" y="2808937"/>
                </a:lnTo>
                <a:lnTo>
                  <a:pt x="4086053" y="2847580"/>
                </a:lnTo>
                <a:lnTo>
                  <a:pt x="4085932" y="2883547"/>
                </a:lnTo>
                <a:lnTo>
                  <a:pt x="4089653" y="2933891"/>
                </a:lnTo>
                <a:lnTo>
                  <a:pt x="4100815" y="2976491"/>
                </a:lnTo>
                <a:lnTo>
                  <a:pt x="4119418" y="3011345"/>
                </a:lnTo>
                <a:lnTo>
                  <a:pt x="4178947" y="3057819"/>
                </a:lnTo>
                <a:lnTo>
                  <a:pt x="4219873" y="3069438"/>
                </a:lnTo>
                <a:lnTo>
                  <a:pt x="4268241" y="3073311"/>
                </a:lnTo>
                <a:lnTo>
                  <a:pt x="4318782" y="3068143"/>
                </a:lnTo>
                <a:lnTo>
                  <a:pt x="4361260" y="3052639"/>
                </a:lnTo>
                <a:lnTo>
                  <a:pt x="4395677" y="3026800"/>
                </a:lnTo>
                <a:lnTo>
                  <a:pt x="4422033" y="2990625"/>
                </a:lnTo>
                <a:lnTo>
                  <a:pt x="4440328" y="2944115"/>
                </a:lnTo>
                <a:lnTo>
                  <a:pt x="4450562" y="2887268"/>
                </a:lnTo>
                <a:lnTo>
                  <a:pt x="4453685" y="2825718"/>
                </a:lnTo>
                <a:lnTo>
                  <a:pt x="4456441" y="2767566"/>
                </a:lnTo>
                <a:lnTo>
                  <a:pt x="4458829" y="2712813"/>
                </a:lnTo>
                <a:lnTo>
                  <a:pt x="4460851" y="2661459"/>
                </a:lnTo>
                <a:lnTo>
                  <a:pt x="4462505" y="2613503"/>
                </a:lnTo>
                <a:lnTo>
                  <a:pt x="4463792" y="2568947"/>
                </a:lnTo>
                <a:lnTo>
                  <a:pt x="4464711" y="2527790"/>
                </a:lnTo>
                <a:lnTo>
                  <a:pt x="4465446" y="2455672"/>
                </a:lnTo>
                <a:lnTo>
                  <a:pt x="4493348" y="1531073"/>
                </a:lnTo>
                <a:lnTo>
                  <a:pt x="4493403" y="1485351"/>
                </a:lnTo>
                <a:lnTo>
                  <a:pt x="4493568" y="1438627"/>
                </a:lnTo>
                <a:lnTo>
                  <a:pt x="4493843" y="1390902"/>
                </a:lnTo>
                <a:lnTo>
                  <a:pt x="4494229" y="1342175"/>
                </a:lnTo>
                <a:lnTo>
                  <a:pt x="4494724" y="1292446"/>
                </a:lnTo>
                <a:lnTo>
                  <a:pt x="4495329" y="1241716"/>
                </a:lnTo>
                <a:lnTo>
                  <a:pt x="4496044" y="1189984"/>
                </a:lnTo>
                <a:lnTo>
                  <a:pt x="4496869" y="1137251"/>
                </a:lnTo>
                <a:lnTo>
                  <a:pt x="4497804" y="1083516"/>
                </a:lnTo>
                <a:lnTo>
                  <a:pt x="4498849" y="1028779"/>
                </a:lnTo>
                <a:lnTo>
                  <a:pt x="4500004" y="973040"/>
                </a:lnTo>
                <a:lnTo>
                  <a:pt x="4501270" y="916300"/>
                </a:lnTo>
                <a:lnTo>
                  <a:pt x="4504023" y="800815"/>
                </a:lnTo>
                <a:lnTo>
                  <a:pt x="4505290" y="744074"/>
                </a:lnTo>
                <a:lnTo>
                  <a:pt x="4506447" y="688335"/>
                </a:lnTo>
                <a:lnTo>
                  <a:pt x="4507494" y="633597"/>
                </a:lnTo>
                <a:lnTo>
                  <a:pt x="4508430" y="579861"/>
                </a:lnTo>
                <a:lnTo>
                  <a:pt x="4509257" y="527127"/>
                </a:lnTo>
                <a:lnTo>
                  <a:pt x="4509972" y="475394"/>
                </a:lnTo>
                <a:lnTo>
                  <a:pt x="4510578" y="424664"/>
                </a:lnTo>
                <a:lnTo>
                  <a:pt x="4511073" y="374935"/>
                </a:lnTo>
                <a:lnTo>
                  <a:pt x="4511459" y="326208"/>
                </a:lnTo>
                <a:lnTo>
                  <a:pt x="4511734" y="278484"/>
                </a:lnTo>
                <a:lnTo>
                  <a:pt x="4511899" y="231762"/>
                </a:lnTo>
                <a:lnTo>
                  <a:pt x="4511954" y="186042"/>
                </a:lnTo>
                <a:lnTo>
                  <a:pt x="4508195" y="136684"/>
                </a:lnTo>
                <a:lnTo>
                  <a:pt x="4496919" y="94919"/>
                </a:lnTo>
                <a:lnTo>
                  <a:pt x="4478126" y="60748"/>
                </a:lnTo>
                <a:lnTo>
                  <a:pt x="4417987" y="15187"/>
                </a:lnTo>
                <a:lnTo>
                  <a:pt x="4376641" y="3796"/>
                </a:lnTo>
                <a:lnTo>
                  <a:pt x="4327779" y="0"/>
                </a:lnTo>
                <a:close/>
              </a:path>
              <a:path w="5556250" h="3112770">
                <a:moveTo>
                  <a:pt x="5371719" y="0"/>
                </a:moveTo>
                <a:lnTo>
                  <a:pt x="5323350" y="3796"/>
                </a:lnTo>
                <a:lnTo>
                  <a:pt x="5282422" y="15187"/>
                </a:lnTo>
                <a:lnTo>
                  <a:pt x="5248934" y="34171"/>
                </a:lnTo>
                <a:lnTo>
                  <a:pt x="5204282" y="94919"/>
                </a:lnTo>
                <a:lnTo>
                  <a:pt x="5193119" y="136684"/>
                </a:lnTo>
                <a:lnTo>
                  <a:pt x="5189397" y="186042"/>
                </a:lnTo>
                <a:lnTo>
                  <a:pt x="5189342" y="231762"/>
                </a:lnTo>
                <a:lnTo>
                  <a:pt x="5189177" y="278484"/>
                </a:lnTo>
                <a:lnTo>
                  <a:pt x="5188902" y="326208"/>
                </a:lnTo>
                <a:lnTo>
                  <a:pt x="5188517" y="374935"/>
                </a:lnTo>
                <a:lnTo>
                  <a:pt x="5188022" y="424664"/>
                </a:lnTo>
                <a:lnTo>
                  <a:pt x="5187417" y="475394"/>
                </a:lnTo>
                <a:lnTo>
                  <a:pt x="5186702" y="527127"/>
                </a:lnTo>
                <a:lnTo>
                  <a:pt x="5185877" y="579861"/>
                </a:lnTo>
                <a:lnTo>
                  <a:pt x="5184942" y="633597"/>
                </a:lnTo>
                <a:lnTo>
                  <a:pt x="5183896" y="688335"/>
                </a:lnTo>
                <a:lnTo>
                  <a:pt x="5182741" y="744074"/>
                </a:lnTo>
                <a:lnTo>
                  <a:pt x="5181476" y="800815"/>
                </a:lnTo>
                <a:lnTo>
                  <a:pt x="5178726" y="916300"/>
                </a:lnTo>
                <a:lnTo>
                  <a:pt x="5177461" y="973040"/>
                </a:lnTo>
                <a:lnTo>
                  <a:pt x="5176305" y="1028779"/>
                </a:lnTo>
                <a:lnTo>
                  <a:pt x="5175260" y="1083516"/>
                </a:lnTo>
                <a:lnTo>
                  <a:pt x="5174325" y="1137251"/>
                </a:lnTo>
                <a:lnTo>
                  <a:pt x="5173500" y="1189984"/>
                </a:lnTo>
                <a:lnTo>
                  <a:pt x="5172785" y="1241716"/>
                </a:lnTo>
                <a:lnTo>
                  <a:pt x="5172180" y="1292446"/>
                </a:lnTo>
                <a:lnTo>
                  <a:pt x="5171685" y="1342175"/>
                </a:lnTo>
                <a:lnTo>
                  <a:pt x="5171300" y="1390902"/>
                </a:lnTo>
                <a:lnTo>
                  <a:pt x="5171025" y="1438627"/>
                </a:lnTo>
                <a:lnTo>
                  <a:pt x="5170860" y="1485351"/>
                </a:lnTo>
                <a:lnTo>
                  <a:pt x="5170805" y="1531073"/>
                </a:lnTo>
                <a:lnTo>
                  <a:pt x="5170683" y="1567041"/>
                </a:lnTo>
                <a:lnTo>
                  <a:pt x="5170319" y="1605684"/>
                </a:lnTo>
                <a:lnTo>
                  <a:pt x="5169713" y="1647001"/>
                </a:lnTo>
                <a:lnTo>
                  <a:pt x="5168865" y="1690994"/>
                </a:lnTo>
                <a:lnTo>
                  <a:pt x="5167774" y="1737662"/>
                </a:lnTo>
                <a:lnTo>
                  <a:pt x="5166441" y="1787005"/>
                </a:lnTo>
                <a:lnTo>
                  <a:pt x="5164865" y="1839024"/>
                </a:lnTo>
                <a:lnTo>
                  <a:pt x="5163048" y="1893717"/>
                </a:lnTo>
                <a:lnTo>
                  <a:pt x="5160989" y="1951085"/>
                </a:lnTo>
                <a:lnTo>
                  <a:pt x="5158687" y="2011129"/>
                </a:lnTo>
                <a:lnTo>
                  <a:pt x="5156144" y="2073848"/>
                </a:lnTo>
                <a:lnTo>
                  <a:pt x="5153359" y="2139241"/>
                </a:lnTo>
                <a:lnTo>
                  <a:pt x="5147306" y="2275379"/>
                </a:lnTo>
                <a:lnTo>
                  <a:pt x="5144521" y="2340773"/>
                </a:lnTo>
                <a:lnTo>
                  <a:pt x="5141979" y="2403492"/>
                </a:lnTo>
                <a:lnTo>
                  <a:pt x="5139679" y="2463535"/>
                </a:lnTo>
                <a:lnTo>
                  <a:pt x="5137620" y="2520904"/>
                </a:lnTo>
                <a:lnTo>
                  <a:pt x="5135805" y="2575597"/>
                </a:lnTo>
                <a:lnTo>
                  <a:pt x="5134231" y="2627615"/>
                </a:lnTo>
                <a:lnTo>
                  <a:pt x="5132899" y="2676958"/>
                </a:lnTo>
                <a:lnTo>
                  <a:pt x="5131809" y="2723626"/>
                </a:lnTo>
                <a:lnTo>
                  <a:pt x="5130962" y="2767619"/>
                </a:lnTo>
                <a:lnTo>
                  <a:pt x="5130357" y="2808937"/>
                </a:lnTo>
                <a:lnTo>
                  <a:pt x="5129993" y="2847580"/>
                </a:lnTo>
                <a:lnTo>
                  <a:pt x="5129872" y="2883547"/>
                </a:lnTo>
                <a:lnTo>
                  <a:pt x="5133593" y="2933891"/>
                </a:lnTo>
                <a:lnTo>
                  <a:pt x="5144755" y="2976491"/>
                </a:lnTo>
                <a:lnTo>
                  <a:pt x="5163358" y="3011345"/>
                </a:lnTo>
                <a:lnTo>
                  <a:pt x="5222887" y="3057819"/>
                </a:lnTo>
                <a:lnTo>
                  <a:pt x="5263813" y="3069438"/>
                </a:lnTo>
                <a:lnTo>
                  <a:pt x="5312181" y="3073311"/>
                </a:lnTo>
                <a:lnTo>
                  <a:pt x="5362722" y="3068143"/>
                </a:lnTo>
                <a:lnTo>
                  <a:pt x="5405200" y="3052639"/>
                </a:lnTo>
                <a:lnTo>
                  <a:pt x="5439617" y="3026800"/>
                </a:lnTo>
                <a:lnTo>
                  <a:pt x="5465973" y="2990625"/>
                </a:lnTo>
                <a:lnTo>
                  <a:pt x="5484268" y="2944115"/>
                </a:lnTo>
                <a:lnTo>
                  <a:pt x="5494502" y="2887268"/>
                </a:lnTo>
                <a:lnTo>
                  <a:pt x="5497625" y="2825718"/>
                </a:lnTo>
                <a:lnTo>
                  <a:pt x="5500381" y="2767566"/>
                </a:lnTo>
                <a:lnTo>
                  <a:pt x="5502769" y="2712813"/>
                </a:lnTo>
                <a:lnTo>
                  <a:pt x="5504791" y="2661459"/>
                </a:lnTo>
                <a:lnTo>
                  <a:pt x="5506445" y="2613503"/>
                </a:lnTo>
                <a:lnTo>
                  <a:pt x="5507732" y="2568947"/>
                </a:lnTo>
                <a:lnTo>
                  <a:pt x="5508651" y="2527790"/>
                </a:lnTo>
                <a:lnTo>
                  <a:pt x="5509386" y="2455672"/>
                </a:lnTo>
                <a:lnTo>
                  <a:pt x="5537288" y="1531073"/>
                </a:lnTo>
                <a:lnTo>
                  <a:pt x="5537343" y="1485351"/>
                </a:lnTo>
                <a:lnTo>
                  <a:pt x="5537508" y="1438627"/>
                </a:lnTo>
                <a:lnTo>
                  <a:pt x="5537783" y="1390902"/>
                </a:lnTo>
                <a:lnTo>
                  <a:pt x="5538169" y="1342175"/>
                </a:lnTo>
                <a:lnTo>
                  <a:pt x="5538664" y="1292446"/>
                </a:lnTo>
                <a:lnTo>
                  <a:pt x="5539269" y="1241716"/>
                </a:lnTo>
                <a:lnTo>
                  <a:pt x="5539984" y="1189984"/>
                </a:lnTo>
                <a:lnTo>
                  <a:pt x="5540809" y="1137251"/>
                </a:lnTo>
                <a:lnTo>
                  <a:pt x="5541744" y="1083516"/>
                </a:lnTo>
                <a:lnTo>
                  <a:pt x="5542789" y="1028779"/>
                </a:lnTo>
                <a:lnTo>
                  <a:pt x="5543944" y="973040"/>
                </a:lnTo>
                <a:lnTo>
                  <a:pt x="5545210" y="916300"/>
                </a:lnTo>
                <a:lnTo>
                  <a:pt x="5547963" y="800815"/>
                </a:lnTo>
                <a:lnTo>
                  <a:pt x="5549230" y="744074"/>
                </a:lnTo>
                <a:lnTo>
                  <a:pt x="5550387" y="688335"/>
                </a:lnTo>
                <a:lnTo>
                  <a:pt x="5551434" y="633597"/>
                </a:lnTo>
                <a:lnTo>
                  <a:pt x="5552370" y="579861"/>
                </a:lnTo>
                <a:lnTo>
                  <a:pt x="5553197" y="527127"/>
                </a:lnTo>
                <a:lnTo>
                  <a:pt x="5553912" y="475394"/>
                </a:lnTo>
                <a:lnTo>
                  <a:pt x="5554518" y="424664"/>
                </a:lnTo>
                <a:lnTo>
                  <a:pt x="5555013" y="374935"/>
                </a:lnTo>
                <a:lnTo>
                  <a:pt x="5555399" y="326208"/>
                </a:lnTo>
                <a:lnTo>
                  <a:pt x="5555674" y="278484"/>
                </a:lnTo>
                <a:lnTo>
                  <a:pt x="5555839" y="231762"/>
                </a:lnTo>
                <a:lnTo>
                  <a:pt x="5555894" y="186042"/>
                </a:lnTo>
                <a:lnTo>
                  <a:pt x="5552135" y="136684"/>
                </a:lnTo>
                <a:lnTo>
                  <a:pt x="5540859" y="94919"/>
                </a:lnTo>
                <a:lnTo>
                  <a:pt x="5522066" y="60748"/>
                </a:lnTo>
                <a:lnTo>
                  <a:pt x="5461927" y="15187"/>
                </a:lnTo>
                <a:lnTo>
                  <a:pt x="5420581" y="3796"/>
                </a:lnTo>
                <a:lnTo>
                  <a:pt x="5371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1674" y="4165248"/>
            <a:ext cx="8739505" cy="3105150"/>
          </a:xfrm>
          <a:custGeom>
            <a:avLst/>
            <a:gdLst/>
            <a:ahLst/>
            <a:cxnLst/>
            <a:rect l="l" t="t" r="r" b="b"/>
            <a:pathLst>
              <a:path w="8739505" h="3105150">
                <a:moveTo>
                  <a:pt x="178600" y="1013891"/>
                </a:moveTo>
                <a:lnTo>
                  <a:pt x="107437" y="1027379"/>
                </a:lnTo>
                <a:lnTo>
                  <a:pt x="50228" y="1067841"/>
                </a:lnTo>
                <a:lnTo>
                  <a:pt x="12555" y="1128764"/>
                </a:lnTo>
                <a:lnTo>
                  <a:pt x="0" y="1203642"/>
                </a:lnTo>
                <a:lnTo>
                  <a:pt x="4599" y="1253716"/>
                </a:lnTo>
                <a:lnTo>
                  <a:pt x="18397" y="1296039"/>
                </a:lnTo>
                <a:lnTo>
                  <a:pt x="41394" y="1330610"/>
                </a:lnTo>
                <a:lnTo>
                  <a:pt x="73588" y="1357431"/>
                </a:lnTo>
                <a:lnTo>
                  <a:pt x="114980" y="1376500"/>
                </a:lnTo>
                <a:lnTo>
                  <a:pt x="165569" y="1387817"/>
                </a:lnTo>
                <a:lnTo>
                  <a:pt x="232659" y="1394008"/>
                </a:lnTo>
                <a:lnTo>
                  <a:pt x="456835" y="1412377"/>
                </a:lnTo>
                <a:lnTo>
                  <a:pt x="542412" y="1417725"/>
                </a:lnTo>
                <a:lnTo>
                  <a:pt x="578573" y="1419440"/>
                </a:lnTo>
                <a:lnTo>
                  <a:pt x="615772" y="2505887"/>
                </a:lnTo>
                <a:lnTo>
                  <a:pt x="615424" y="2545654"/>
                </a:lnTo>
                <a:lnTo>
                  <a:pt x="614379" y="2594257"/>
                </a:lnTo>
                <a:lnTo>
                  <a:pt x="612637" y="2651695"/>
                </a:lnTo>
                <a:lnTo>
                  <a:pt x="607755" y="2784242"/>
                </a:lnTo>
                <a:lnTo>
                  <a:pt x="606013" y="2841683"/>
                </a:lnTo>
                <a:lnTo>
                  <a:pt x="604969" y="2890288"/>
                </a:lnTo>
                <a:lnTo>
                  <a:pt x="604621" y="2930055"/>
                </a:lnTo>
                <a:lnTo>
                  <a:pt x="608050" y="2964816"/>
                </a:lnTo>
                <a:lnTo>
                  <a:pt x="635487" y="3025275"/>
                </a:lnTo>
                <a:lnTo>
                  <a:pt x="688159" y="3072133"/>
                </a:lnTo>
                <a:lnTo>
                  <a:pt x="752801" y="3096322"/>
                </a:lnTo>
                <a:lnTo>
                  <a:pt x="788784" y="3099346"/>
                </a:lnTo>
                <a:lnTo>
                  <a:pt x="823917" y="3095978"/>
                </a:lnTo>
                <a:lnTo>
                  <a:pt x="883758" y="3069041"/>
                </a:lnTo>
                <a:lnTo>
                  <a:pt x="929699" y="3015166"/>
                </a:lnTo>
                <a:lnTo>
                  <a:pt x="947457" y="2978127"/>
                </a:lnTo>
                <a:lnTo>
                  <a:pt x="961740" y="2934355"/>
                </a:lnTo>
                <a:lnTo>
                  <a:pt x="972548" y="2883849"/>
                </a:lnTo>
                <a:lnTo>
                  <a:pt x="979881" y="2826609"/>
                </a:lnTo>
                <a:lnTo>
                  <a:pt x="983739" y="2762636"/>
                </a:lnTo>
                <a:lnTo>
                  <a:pt x="984123" y="2691930"/>
                </a:lnTo>
                <a:lnTo>
                  <a:pt x="982205" y="2594257"/>
                </a:lnTo>
                <a:lnTo>
                  <a:pt x="980401" y="2515196"/>
                </a:lnTo>
                <a:lnTo>
                  <a:pt x="945057" y="1415719"/>
                </a:lnTo>
                <a:lnTo>
                  <a:pt x="1086444" y="1397860"/>
                </a:lnTo>
                <a:lnTo>
                  <a:pt x="1137047" y="1392280"/>
                </a:lnTo>
                <a:lnTo>
                  <a:pt x="1174254" y="1388933"/>
                </a:lnTo>
                <a:lnTo>
                  <a:pt x="1198067" y="1387817"/>
                </a:lnTo>
                <a:lnTo>
                  <a:pt x="1434798" y="1387817"/>
                </a:lnTo>
                <a:lnTo>
                  <a:pt x="1455029" y="1382002"/>
                </a:lnTo>
                <a:lnTo>
                  <a:pt x="1513395" y="1342237"/>
                </a:lnTo>
                <a:lnTo>
                  <a:pt x="1551765" y="1282011"/>
                </a:lnTo>
                <a:lnTo>
                  <a:pt x="1564551" y="1207363"/>
                </a:lnTo>
                <a:lnTo>
                  <a:pt x="1560012" y="1156318"/>
                </a:lnTo>
                <a:lnTo>
                  <a:pt x="1546396" y="1113309"/>
                </a:lnTo>
                <a:lnTo>
                  <a:pt x="1523702" y="1078335"/>
                </a:lnTo>
                <a:lnTo>
                  <a:pt x="1491929" y="1051397"/>
                </a:lnTo>
                <a:lnTo>
                  <a:pt x="1479213" y="1045514"/>
                </a:lnTo>
                <a:lnTo>
                  <a:pt x="569264" y="1045514"/>
                </a:lnTo>
                <a:lnTo>
                  <a:pt x="178600" y="1013891"/>
                </a:lnTo>
                <a:close/>
              </a:path>
              <a:path w="8739505" h="3105150">
                <a:moveTo>
                  <a:pt x="1434798" y="1387817"/>
                </a:moveTo>
                <a:lnTo>
                  <a:pt x="1198067" y="1387817"/>
                </a:lnTo>
                <a:lnTo>
                  <a:pt x="1218474" y="1388051"/>
                </a:lnTo>
                <a:lnTo>
                  <a:pt x="1240624" y="1388749"/>
                </a:lnTo>
                <a:lnTo>
                  <a:pt x="1264518" y="1389912"/>
                </a:lnTo>
                <a:lnTo>
                  <a:pt x="1315791" y="1393165"/>
                </a:lnTo>
                <a:lnTo>
                  <a:pt x="1339684" y="1394328"/>
                </a:lnTo>
                <a:lnTo>
                  <a:pt x="1361835" y="1395026"/>
                </a:lnTo>
                <a:lnTo>
                  <a:pt x="1382242" y="1395260"/>
                </a:lnTo>
                <a:lnTo>
                  <a:pt x="1420437" y="1391945"/>
                </a:lnTo>
                <a:lnTo>
                  <a:pt x="1434798" y="1387817"/>
                </a:lnTo>
                <a:close/>
              </a:path>
              <a:path w="8739505" h="3105150">
                <a:moveTo>
                  <a:pt x="738555" y="381368"/>
                </a:moveTo>
                <a:lnTo>
                  <a:pt x="666472" y="394158"/>
                </a:lnTo>
                <a:lnTo>
                  <a:pt x="606475" y="432523"/>
                </a:lnTo>
                <a:lnTo>
                  <a:pt x="566013" y="490429"/>
                </a:lnTo>
                <a:lnTo>
                  <a:pt x="552526" y="561822"/>
                </a:lnTo>
                <a:lnTo>
                  <a:pt x="552861" y="593634"/>
                </a:lnTo>
                <a:lnTo>
                  <a:pt x="553866" y="632515"/>
                </a:lnTo>
                <a:lnTo>
                  <a:pt x="555540" y="678466"/>
                </a:lnTo>
                <a:lnTo>
                  <a:pt x="557884" y="731486"/>
                </a:lnTo>
                <a:lnTo>
                  <a:pt x="560895" y="791578"/>
                </a:lnTo>
                <a:lnTo>
                  <a:pt x="563911" y="852631"/>
                </a:lnTo>
                <a:lnTo>
                  <a:pt x="566255" y="908551"/>
                </a:lnTo>
                <a:lnTo>
                  <a:pt x="567928" y="959338"/>
                </a:lnTo>
                <a:lnTo>
                  <a:pt x="568930" y="1004993"/>
                </a:lnTo>
                <a:lnTo>
                  <a:pt x="569264" y="1045514"/>
                </a:lnTo>
                <a:lnTo>
                  <a:pt x="1479213" y="1045514"/>
                </a:lnTo>
                <a:lnTo>
                  <a:pt x="1475177" y="1043647"/>
                </a:lnTo>
                <a:lnTo>
                  <a:pt x="933894" y="1043647"/>
                </a:lnTo>
                <a:lnTo>
                  <a:pt x="935761" y="928306"/>
                </a:lnTo>
                <a:lnTo>
                  <a:pt x="939482" y="820407"/>
                </a:lnTo>
                <a:lnTo>
                  <a:pt x="939132" y="773782"/>
                </a:lnTo>
                <a:lnTo>
                  <a:pt x="938083" y="730645"/>
                </a:lnTo>
                <a:lnTo>
                  <a:pt x="936337" y="690996"/>
                </a:lnTo>
                <a:lnTo>
                  <a:pt x="924737" y="590744"/>
                </a:lnTo>
                <a:lnTo>
                  <a:pt x="911220" y="535196"/>
                </a:lnTo>
                <a:lnTo>
                  <a:pt x="893343" y="488194"/>
                </a:lnTo>
                <a:lnTo>
                  <a:pt x="871105" y="449737"/>
                </a:lnTo>
                <a:lnTo>
                  <a:pt x="844508" y="419826"/>
                </a:lnTo>
                <a:lnTo>
                  <a:pt x="778233" y="385641"/>
                </a:lnTo>
                <a:lnTo>
                  <a:pt x="738555" y="381368"/>
                </a:lnTo>
                <a:close/>
              </a:path>
              <a:path w="8739505" h="3105150">
                <a:moveTo>
                  <a:pt x="1198067" y="1013891"/>
                </a:moveTo>
                <a:lnTo>
                  <a:pt x="1176784" y="1015082"/>
                </a:lnTo>
                <a:lnTo>
                  <a:pt x="1139726" y="1018652"/>
                </a:lnTo>
                <a:lnTo>
                  <a:pt x="1086893" y="1024603"/>
                </a:lnTo>
                <a:lnTo>
                  <a:pt x="933894" y="1043647"/>
                </a:lnTo>
                <a:lnTo>
                  <a:pt x="1475177" y="1043647"/>
                </a:lnTo>
                <a:lnTo>
                  <a:pt x="1421905" y="1025797"/>
                </a:lnTo>
                <a:lnTo>
                  <a:pt x="1382018" y="1020587"/>
                </a:lnTo>
                <a:lnTo>
                  <a:pt x="1331416" y="1016867"/>
                </a:lnTo>
                <a:lnTo>
                  <a:pt x="1270098" y="1014635"/>
                </a:lnTo>
                <a:lnTo>
                  <a:pt x="1198067" y="1013891"/>
                </a:lnTo>
                <a:close/>
              </a:path>
              <a:path w="8739505" h="3105150">
                <a:moveTo>
                  <a:pt x="3524522" y="1434325"/>
                </a:moveTo>
                <a:lnTo>
                  <a:pt x="3039846" y="1434325"/>
                </a:lnTo>
                <a:lnTo>
                  <a:pt x="3076549" y="1438643"/>
                </a:lnTo>
                <a:lnTo>
                  <a:pt x="3108934" y="1451597"/>
                </a:lnTo>
                <a:lnTo>
                  <a:pt x="3160750" y="1503412"/>
                </a:lnTo>
                <a:lnTo>
                  <a:pt x="3180181" y="1542273"/>
                </a:lnTo>
                <a:lnTo>
                  <a:pt x="3195294" y="1589769"/>
                </a:lnTo>
                <a:lnTo>
                  <a:pt x="3206089" y="1645901"/>
                </a:lnTo>
                <a:lnTo>
                  <a:pt x="3212566" y="1710668"/>
                </a:lnTo>
                <a:lnTo>
                  <a:pt x="3214725" y="1784070"/>
                </a:lnTo>
                <a:lnTo>
                  <a:pt x="3214434" y="1811395"/>
                </a:lnTo>
                <a:lnTo>
                  <a:pt x="3213561" y="1845000"/>
                </a:lnTo>
                <a:lnTo>
                  <a:pt x="3212105" y="1884884"/>
                </a:lnTo>
                <a:lnTo>
                  <a:pt x="3208031" y="1977203"/>
                </a:lnTo>
                <a:lnTo>
                  <a:pt x="3206578" y="2017083"/>
                </a:lnTo>
                <a:lnTo>
                  <a:pt x="3205707" y="2050687"/>
                </a:lnTo>
                <a:lnTo>
                  <a:pt x="3205416" y="2078012"/>
                </a:lnTo>
                <a:lnTo>
                  <a:pt x="3205829" y="2117653"/>
                </a:lnTo>
                <a:lnTo>
                  <a:pt x="3207070" y="2159683"/>
                </a:lnTo>
                <a:lnTo>
                  <a:pt x="3209137" y="2204101"/>
                </a:lnTo>
                <a:lnTo>
                  <a:pt x="3212031" y="2250908"/>
                </a:lnTo>
                <a:lnTo>
                  <a:pt x="3215752" y="2300104"/>
                </a:lnTo>
                <a:lnTo>
                  <a:pt x="3220300" y="2351688"/>
                </a:lnTo>
                <a:lnTo>
                  <a:pt x="3225675" y="2405661"/>
                </a:lnTo>
                <a:lnTo>
                  <a:pt x="3231877" y="2462022"/>
                </a:lnTo>
                <a:lnTo>
                  <a:pt x="3238906" y="2520772"/>
                </a:lnTo>
                <a:lnTo>
                  <a:pt x="3246851" y="2581612"/>
                </a:lnTo>
                <a:lnTo>
                  <a:pt x="3254980" y="2639282"/>
                </a:lnTo>
                <a:lnTo>
                  <a:pt x="3263294" y="2693784"/>
                </a:lnTo>
                <a:lnTo>
                  <a:pt x="3271791" y="2745116"/>
                </a:lnTo>
                <a:lnTo>
                  <a:pt x="3280473" y="2793278"/>
                </a:lnTo>
                <a:lnTo>
                  <a:pt x="3289338" y="2838272"/>
                </a:lnTo>
                <a:lnTo>
                  <a:pt x="3298387" y="2880096"/>
                </a:lnTo>
                <a:lnTo>
                  <a:pt x="3307620" y="2918750"/>
                </a:lnTo>
                <a:lnTo>
                  <a:pt x="3337057" y="3005135"/>
                </a:lnTo>
                <a:lnTo>
                  <a:pt x="3364369" y="3044724"/>
                </a:lnTo>
                <a:lnTo>
                  <a:pt x="3398971" y="3073002"/>
                </a:lnTo>
                <a:lnTo>
                  <a:pt x="3440864" y="3089969"/>
                </a:lnTo>
                <a:lnTo>
                  <a:pt x="3490048" y="3095625"/>
                </a:lnTo>
                <a:lnTo>
                  <a:pt x="3527724" y="3092426"/>
                </a:lnTo>
                <a:lnTo>
                  <a:pt x="3594699" y="3066842"/>
                </a:lnTo>
                <a:lnTo>
                  <a:pt x="3648415" y="3017310"/>
                </a:lnTo>
                <a:lnTo>
                  <a:pt x="3676323" y="2953593"/>
                </a:lnTo>
                <a:lnTo>
                  <a:pt x="3679812" y="2917024"/>
                </a:lnTo>
                <a:lnTo>
                  <a:pt x="3679345" y="2905280"/>
                </a:lnTo>
                <a:lnTo>
                  <a:pt x="3677948" y="2892374"/>
                </a:lnTo>
                <a:lnTo>
                  <a:pt x="3675622" y="2878305"/>
                </a:lnTo>
                <a:lnTo>
                  <a:pt x="3672370" y="2863075"/>
                </a:lnTo>
                <a:lnTo>
                  <a:pt x="3663243" y="2820870"/>
                </a:lnTo>
                <a:lnTo>
                  <a:pt x="3654465" y="2777036"/>
                </a:lnTo>
                <a:lnTo>
                  <a:pt x="3646035" y="2731573"/>
                </a:lnTo>
                <a:lnTo>
                  <a:pt x="3637954" y="2684483"/>
                </a:lnTo>
                <a:lnTo>
                  <a:pt x="3630221" y="2635764"/>
                </a:lnTo>
                <a:lnTo>
                  <a:pt x="3622837" y="2585417"/>
                </a:lnTo>
                <a:lnTo>
                  <a:pt x="3615800" y="2533442"/>
                </a:lnTo>
                <a:lnTo>
                  <a:pt x="3609111" y="2479840"/>
                </a:lnTo>
                <a:lnTo>
                  <a:pt x="3571913" y="2092896"/>
                </a:lnTo>
                <a:lnTo>
                  <a:pt x="3557028" y="1737563"/>
                </a:lnTo>
                <a:lnTo>
                  <a:pt x="3554066" y="1672213"/>
                </a:lnTo>
                <a:lnTo>
                  <a:pt x="3549735" y="1611357"/>
                </a:lnTo>
                <a:lnTo>
                  <a:pt x="3543967" y="1554059"/>
                </a:lnTo>
                <a:lnTo>
                  <a:pt x="3536785" y="1500629"/>
                </a:lnTo>
                <a:lnTo>
                  <a:pt x="3528190" y="1451070"/>
                </a:lnTo>
                <a:lnTo>
                  <a:pt x="3524522" y="1434325"/>
                </a:lnTo>
                <a:close/>
              </a:path>
              <a:path w="8739505" h="3105150">
                <a:moveTo>
                  <a:pt x="2156180" y="0"/>
                </a:moveTo>
                <a:lnTo>
                  <a:pt x="2084096" y="12785"/>
                </a:lnTo>
                <a:lnTo>
                  <a:pt x="2024100" y="51155"/>
                </a:lnTo>
                <a:lnTo>
                  <a:pt x="1983638" y="109061"/>
                </a:lnTo>
                <a:lnTo>
                  <a:pt x="1970151" y="180454"/>
                </a:lnTo>
                <a:lnTo>
                  <a:pt x="1971253" y="225624"/>
                </a:lnTo>
                <a:lnTo>
                  <a:pt x="1974564" y="269979"/>
                </a:lnTo>
                <a:lnTo>
                  <a:pt x="1980084" y="313520"/>
                </a:lnTo>
                <a:lnTo>
                  <a:pt x="1987816" y="356247"/>
                </a:lnTo>
                <a:lnTo>
                  <a:pt x="1995551" y="399214"/>
                </a:lnTo>
                <a:lnTo>
                  <a:pt x="2001075" y="443458"/>
                </a:lnTo>
                <a:lnTo>
                  <a:pt x="2004390" y="488978"/>
                </a:lnTo>
                <a:lnTo>
                  <a:pt x="2005495" y="535774"/>
                </a:lnTo>
                <a:lnTo>
                  <a:pt x="2005133" y="566625"/>
                </a:lnTo>
                <a:lnTo>
                  <a:pt x="2004047" y="605848"/>
                </a:lnTo>
                <a:lnTo>
                  <a:pt x="2002237" y="653443"/>
                </a:lnTo>
                <a:lnTo>
                  <a:pt x="1999703" y="709410"/>
                </a:lnTo>
                <a:lnTo>
                  <a:pt x="1996446" y="773747"/>
                </a:lnTo>
                <a:lnTo>
                  <a:pt x="1992464" y="846455"/>
                </a:lnTo>
                <a:lnTo>
                  <a:pt x="1986889" y="2213813"/>
                </a:lnTo>
                <a:lnTo>
                  <a:pt x="1981314" y="2489149"/>
                </a:lnTo>
                <a:lnTo>
                  <a:pt x="1978708" y="2572044"/>
                </a:lnTo>
                <a:lnTo>
                  <a:pt x="1975357" y="2640653"/>
                </a:lnTo>
                <a:lnTo>
                  <a:pt x="1971261" y="2694976"/>
                </a:lnTo>
                <a:lnTo>
                  <a:pt x="1966422" y="2735013"/>
                </a:lnTo>
                <a:lnTo>
                  <a:pt x="1953516" y="2786805"/>
                </a:lnTo>
                <a:lnTo>
                  <a:pt x="1948286" y="2809128"/>
                </a:lnTo>
                <a:lnTo>
                  <a:pt x="1945148" y="2827733"/>
                </a:lnTo>
                <a:lnTo>
                  <a:pt x="1944103" y="2842615"/>
                </a:lnTo>
                <a:lnTo>
                  <a:pt x="1947708" y="2878425"/>
                </a:lnTo>
                <a:lnTo>
                  <a:pt x="1976544" y="2941676"/>
                </a:lnTo>
                <a:lnTo>
                  <a:pt x="2031770" y="2991906"/>
                </a:lnTo>
                <a:lnTo>
                  <a:pt x="2098745" y="3017947"/>
                </a:lnTo>
                <a:lnTo>
                  <a:pt x="2135720" y="3021203"/>
                </a:lnTo>
                <a:lnTo>
                  <a:pt x="2186993" y="3013994"/>
                </a:lnTo>
                <a:lnTo>
                  <a:pt x="2231061" y="2992369"/>
                </a:lnTo>
                <a:lnTo>
                  <a:pt x="2267921" y="2956325"/>
                </a:lnTo>
                <a:lnTo>
                  <a:pt x="2297569" y="2905861"/>
                </a:lnTo>
                <a:lnTo>
                  <a:pt x="2310752" y="2867212"/>
                </a:lnTo>
                <a:lnTo>
                  <a:pt x="2322287" y="2812548"/>
                </a:lnTo>
                <a:lnTo>
                  <a:pt x="2332174" y="2741868"/>
                </a:lnTo>
                <a:lnTo>
                  <a:pt x="2336499" y="2700522"/>
                </a:lnTo>
                <a:lnTo>
                  <a:pt x="2340412" y="2655173"/>
                </a:lnTo>
                <a:lnTo>
                  <a:pt x="2343914" y="2605819"/>
                </a:lnTo>
                <a:lnTo>
                  <a:pt x="2347003" y="2552462"/>
                </a:lnTo>
                <a:lnTo>
                  <a:pt x="2349680" y="2495101"/>
                </a:lnTo>
                <a:lnTo>
                  <a:pt x="2351946" y="2433735"/>
                </a:lnTo>
                <a:lnTo>
                  <a:pt x="2353799" y="2368366"/>
                </a:lnTo>
                <a:lnTo>
                  <a:pt x="2355241" y="2298992"/>
                </a:lnTo>
                <a:lnTo>
                  <a:pt x="2356270" y="2225615"/>
                </a:lnTo>
                <a:lnTo>
                  <a:pt x="2356888" y="2148234"/>
                </a:lnTo>
                <a:lnTo>
                  <a:pt x="2357094" y="2066848"/>
                </a:lnTo>
                <a:lnTo>
                  <a:pt x="2389503" y="2007075"/>
                </a:lnTo>
                <a:lnTo>
                  <a:pt x="2420499" y="1951283"/>
                </a:lnTo>
                <a:lnTo>
                  <a:pt x="2450079" y="1899473"/>
                </a:lnTo>
                <a:lnTo>
                  <a:pt x="2478246" y="1851643"/>
                </a:lnTo>
                <a:lnTo>
                  <a:pt x="2504998" y="1807795"/>
                </a:lnTo>
                <a:lnTo>
                  <a:pt x="2530336" y="1767928"/>
                </a:lnTo>
                <a:lnTo>
                  <a:pt x="2554260" y="1732042"/>
                </a:lnTo>
                <a:lnTo>
                  <a:pt x="2576770" y="1700137"/>
                </a:lnTo>
                <a:lnTo>
                  <a:pt x="2617546" y="1648269"/>
                </a:lnTo>
                <a:lnTo>
                  <a:pt x="2655256" y="1607619"/>
                </a:lnTo>
                <a:lnTo>
                  <a:pt x="2693971" y="1571247"/>
                </a:lnTo>
                <a:lnTo>
                  <a:pt x="2733691" y="1539156"/>
                </a:lnTo>
                <a:lnTo>
                  <a:pt x="2774414" y="1511343"/>
                </a:lnTo>
                <a:lnTo>
                  <a:pt x="2816142" y="1487809"/>
                </a:lnTo>
                <a:lnTo>
                  <a:pt x="2858874" y="1468555"/>
                </a:lnTo>
                <a:lnTo>
                  <a:pt x="2861035" y="1467815"/>
                </a:lnTo>
                <a:lnTo>
                  <a:pt x="2344077" y="1467815"/>
                </a:lnTo>
                <a:lnTo>
                  <a:pt x="2342247" y="1306307"/>
                </a:lnTo>
                <a:lnTo>
                  <a:pt x="2342059" y="1272303"/>
                </a:lnTo>
                <a:lnTo>
                  <a:pt x="2342103" y="1201898"/>
                </a:lnTo>
                <a:lnTo>
                  <a:pt x="2342655" y="1150885"/>
                </a:lnTo>
                <a:lnTo>
                  <a:pt x="2343613" y="1099929"/>
                </a:lnTo>
                <a:lnTo>
                  <a:pt x="2344979" y="1049031"/>
                </a:lnTo>
                <a:lnTo>
                  <a:pt x="2346752" y="998191"/>
                </a:lnTo>
                <a:lnTo>
                  <a:pt x="2348932" y="947408"/>
                </a:lnTo>
                <a:lnTo>
                  <a:pt x="2351519" y="896683"/>
                </a:lnTo>
                <a:lnTo>
                  <a:pt x="2354572" y="843924"/>
                </a:lnTo>
                <a:lnTo>
                  <a:pt x="2357218" y="791689"/>
                </a:lnTo>
                <a:lnTo>
                  <a:pt x="2359455" y="739977"/>
                </a:lnTo>
                <a:lnTo>
                  <a:pt x="2361285" y="688789"/>
                </a:lnTo>
                <a:lnTo>
                  <a:pt x="2362708" y="638124"/>
                </a:lnTo>
                <a:lnTo>
                  <a:pt x="2363724" y="587982"/>
                </a:lnTo>
                <a:lnTo>
                  <a:pt x="2364333" y="538363"/>
                </a:lnTo>
                <a:lnTo>
                  <a:pt x="2364531" y="488978"/>
                </a:lnTo>
                <a:lnTo>
                  <a:pt x="2363710" y="439917"/>
                </a:lnTo>
                <a:lnTo>
                  <a:pt x="2361230" y="388603"/>
                </a:lnTo>
                <a:lnTo>
                  <a:pt x="2357097" y="335324"/>
                </a:lnTo>
                <a:lnTo>
                  <a:pt x="2351311" y="280081"/>
                </a:lnTo>
                <a:lnTo>
                  <a:pt x="2343872" y="222874"/>
                </a:lnTo>
                <a:lnTo>
                  <a:pt x="2334780" y="163703"/>
                </a:lnTo>
                <a:lnTo>
                  <a:pt x="2322581" y="113684"/>
                </a:lnTo>
                <a:lnTo>
                  <a:pt x="2303355" y="72758"/>
                </a:lnTo>
                <a:lnTo>
                  <a:pt x="2277103" y="40927"/>
                </a:lnTo>
                <a:lnTo>
                  <a:pt x="2243824" y="18190"/>
                </a:lnTo>
                <a:lnTo>
                  <a:pt x="2203516" y="4547"/>
                </a:lnTo>
                <a:lnTo>
                  <a:pt x="2156180" y="0"/>
                </a:lnTo>
                <a:close/>
              </a:path>
              <a:path w="8739505" h="3105150">
                <a:moveTo>
                  <a:pt x="3039846" y="1060399"/>
                </a:moveTo>
                <a:lnTo>
                  <a:pt x="2991346" y="1061983"/>
                </a:lnTo>
                <a:lnTo>
                  <a:pt x="2943515" y="1066735"/>
                </a:lnTo>
                <a:lnTo>
                  <a:pt x="2896352" y="1074656"/>
                </a:lnTo>
                <a:lnTo>
                  <a:pt x="2849859" y="1085745"/>
                </a:lnTo>
                <a:lnTo>
                  <a:pt x="2804034" y="1100002"/>
                </a:lnTo>
                <a:lnTo>
                  <a:pt x="2758877" y="1117427"/>
                </a:lnTo>
                <a:lnTo>
                  <a:pt x="2714389" y="1138021"/>
                </a:lnTo>
                <a:lnTo>
                  <a:pt x="2670568" y="1161783"/>
                </a:lnTo>
                <a:lnTo>
                  <a:pt x="2632178" y="1185588"/>
                </a:lnTo>
                <a:lnTo>
                  <a:pt x="2594316" y="1211943"/>
                </a:lnTo>
                <a:lnTo>
                  <a:pt x="2556983" y="1240848"/>
                </a:lnTo>
                <a:lnTo>
                  <a:pt x="2520178" y="1272303"/>
                </a:lnTo>
                <a:lnTo>
                  <a:pt x="2483902" y="1306307"/>
                </a:lnTo>
                <a:lnTo>
                  <a:pt x="2448154" y="1342860"/>
                </a:lnTo>
                <a:lnTo>
                  <a:pt x="2412933" y="1381963"/>
                </a:lnTo>
                <a:lnTo>
                  <a:pt x="2378241" y="1423615"/>
                </a:lnTo>
                <a:lnTo>
                  <a:pt x="2344077" y="1467815"/>
                </a:lnTo>
                <a:lnTo>
                  <a:pt x="2861035" y="1467815"/>
                </a:lnTo>
                <a:lnTo>
                  <a:pt x="2902611" y="1453579"/>
                </a:lnTo>
                <a:lnTo>
                  <a:pt x="2947351" y="1442882"/>
                </a:lnTo>
                <a:lnTo>
                  <a:pt x="2993097" y="1436464"/>
                </a:lnTo>
                <a:lnTo>
                  <a:pt x="3039846" y="1434325"/>
                </a:lnTo>
                <a:lnTo>
                  <a:pt x="3524522" y="1434325"/>
                </a:lnTo>
                <a:lnTo>
                  <a:pt x="3518181" y="1405379"/>
                </a:lnTo>
                <a:lnTo>
                  <a:pt x="3506759" y="1363559"/>
                </a:lnTo>
                <a:lnTo>
                  <a:pt x="3493923" y="1325607"/>
                </a:lnTo>
                <a:lnTo>
                  <a:pt x="3464013" y="1261313"/>
                </a:lnTo>
                <a:lnTo>
                  <a:pt x="3439009" y="1223138"/>
                </a:lnTo>
                <a:lnTo>
                  <a:pt x="3410135" y="1188982"/>
                </a:lnTo>
                <a:lnTo>
                  <a:pt x="3377392" y="1158845"/>
                </a:lnTo>
                <a:lnTo>
                  <a:pt x="3340780" y="1132726"/>
                </a:lnTo>
                <a:lnTo>
                  <a:pt x="3300298" y="1110626"/>
                </a:lnTo>
                <a:lnTo>
                  <a:pt x="3255946" y="1092544"/>
                </a:lnTo>
                <a:lnTo>
                  <a:pt x="3207725" y="1078480"/>
                </a:lnTo>
                <a:lnTo>
                  <a:pt x="3155635" y="1068435"/>
                </a:lnTo>
                <a:lnTo>
                  <a:pt x="3099675" y="1062408"/>
                </a:lnTo>
                <a:lnTo>
                  <a:pt x="3039846" y="1060399"/>
                </a:lnTo>
                <a:close/>
              </a:path>
              <a:path w="8739505" h="3105150">
                <a:moveTo>
                  <a:pt x="4952149" y="1036218"/>
                </a:moveTo>
                <a:lnTo>
                  <a:pt x="4899565" y="1037613"/>
                </a:lnTo>
                <a:lnTo>
                  <a:pt x="4848319" y="1041799"/>
                </a:lnTo>
                <a:lnTo>
                  <a:pt x="4798410" y="1048775"/>
                </a:lnTo>
                <a:lnTo>
                  <a:pt x="4749838" y="1058542"/>
                </a:lnTo>
                <a:lnTo>
                  <a:pt x="4702603" y="1071099"/>
                </a:lnTo>
                <a:lnTo>
                  <a:pt x="4656705" y="1086447"/>
                </a:lnTo>
                <a:lnTo>
                  <a:pt x="4612144" y="1104586"/>
                </a:lnTo>
                <a:lnTo>
                  <a:pt x="4568920" y="1125515"/>
                </a:lnTo>
                <a:lnTo>
                  <a:pt x="4527033" y="1149234"/>
                </a:lnTo>
                <a:lnTo>
                  <a:pt x="4486483" y="1175744"/>
                </a:lnTo>
                <a:lnTo>
                  <a:pt x="4447271" y="1205045"/>
                </a:lnTo>
                <a:lnTo>
                  <a:pt x="4409395" y="1237136"/>
                </a:lnTo>
                <a:lnTo>
                  <a:pt x="4372857" y="1272017"/>
                </a:lnTo>
                <a:lnTo>
                  <a:pt x="4337655" y="1309690"/>
                </a:lnTo>
                <a:lnTo>
                  <a:pt x="4303791" y="1350152"/>
                </a:lnTo>
                <a:lnTo>
                  <a:pt x="4271264" y="1393405"/>
                </a:lnTo>
                <a:lnTo>
                  <a:pt x="4244497" y="1432465"/>
                </a:lnTo>
                <a:lnTo>
                  <a:pt x="4219353" y="1472607"/>
                </a:lnTo>
                <a:lnTo>
                  <a:pt x="4195831" y="1513830"/>
                </a:lnTo>
                <a:lnTo>
                  <a:pt x="4173931" y="1556134"/>
                </a:lnTo>
                <a:lnTo>
                  <a:pt x="4153654" y="1599520"/>
                </a:lnTo>
                <a:lnTo>
                  <a:pt x="4134999" y="1643988"/>
                </a:lnTo>
                <a:lnTo>
                  <a:pt x="4117966" y="1689537"/>
                </a:lnTo>
                <a:lnTo>
                  <a:pt x="4102556" y="1736168"/>
                </a:lnTo>
                <a:lnTo>
                  <a:pt x="4088768" y="1783881"/>
                </a:lnTo>
                <a:lnTo>
                  <a:pt x="4076602" y="1832675"/>
                </a:lnTo>
                <a:lnTo>
                  <a:pt x="4066058" y="1882550"/>
                </a:lnTo>
                <a:lnTo>
                  <a:pt x="4057136" y="1933507"/>
                </a:lnTo>
                <a:lnTo>
                  <a:pt x="4049836" y="1985546"/>
                </a:lnTo>
                <a:lnTo>
                  <a:pt x="4044159" y="2038666"/>
                </a:lnTo>
                <a:lnTo>
                  <a:pt x="4040104" y="2092868"/>
                </a:lnTo>
                <a:lnTo>
                  <a:pt x="4037671" y="2148151"/>
                </a:lnTo>
                <a:lnTo>
                  <a:pt x="4036860" y="2204516"/>
                </a:lnTo>
                <a:lnTo>
                  <a:pt x="4038125" y="2259498"/>
                </a:lnTo>
                <a:lnTo>
                  <a:pt x="4041919" y="2312827"/>
                </a:lnTo>
                <a:lnTo>
                  <a:pt x="4048244" y="2364503"/>
                </a:lnTo>
                <a:lnTo>
                  <a:pt x="4057099" y="2414525"/>
                </a:lnTo>
                <a:lnTo>
                  <a:pt x="4068484" y="2462893"/>
                </a:lnTo>
                <a:lnTo>
                  <a:pt x="4082398" y="2509608"/>
                </a:lnTo>
                <a:lnTo>
                  <a:pt x="4098843" y="2554670"/>
                </a:lnTo>
                <a:lnTo>
                  <a:pt x="4117854" y="2598146"/>
                </a:lnTo>
                <a:lnTo>
                  <a:pt x="4139324" y="2639832"/>
                </a:lnTo>
                <a:lnTo>
                  <a:pt x="4163359" y="2679933"/>
                </a:lnTo>
                <a:lnTo>
                  <a:pt x="4189925" y="2718380"/>
                </a:lnTo>
                <a:lnTo>
                  <a:pt x="4219021" y="2755174"/>
                </a:lnTo>
                <a:lnTo>
                  <a:pt x="4250648" y="2790314"/>
                </a:lnTo>
                <a:lnTo>
                  <a:pt x="4284805" y="2823800"/>
                </a:lnTo>
                <a:lnTo>
                  <a:pt x="4321492" y="2855633"/>
                </a:lnTo>
                <a:lnTo>
                  <a:pt x="4356930" y="2882727"/>
                </a:lnTo>
                <a:lnTo>
                  <a:pt x="4393790" y="2907954"/>
                </a:lnTo>
                <a:lnTo>
                  <a:pt x="4432072" y="2931311"/>
                </a:lnTo>
                <a:lnTo>
                  <a:pt x="4471776" y="2952801"/>
                </a:lnTo>
                <a:lnTo>
                  <a:pt x="4512902" y="2972421"/>
                </a:lnTo>
                <a:lnTo>
                  <a:pt x="4555450" y="2990174"/>
                </a:lnTo>
                <a:lnTo>
                  <a:pt x="4599421" y="3006057"/>
                </a:lnTo>
                <a:lnTo>
                  <a:pt x="4644813" y="3020072"/>
                </a:lnTo>
                <a:lnTo>
                  <a:pt x="4691627" y="3032219"/>
                </a:lnTo>
                <a:lnTo>
                  <a:pt x="4739864" y="3042497"/>
                </a:lnTo>
                <a:lnTo>
                  <a:pt x="4789522" y="3050906"/>
                </a:lnTo>
                <a:lnTo>
                  <a:pt x="4840603" y="3057446"/>
                </a:lnTo>
                <a:lnTo>
                  <a:pt x="4893106" y="3062118"/>
                </a:lnTo>
                <a:lnTo>
                  <a:pt x="4947030" y="3064921"/>
                </a:lnTo>
                <a:lnTo>
                  <a:pt x="5002377" y="3065856"/>
                </a:lnTo>
                <a:lnTo>
                  <a:pt x="5051545" y="3064810"/>
                </a:lnTo>
                <a:lnTo>
                  <a:pt x="5100960" y="3061674"/>
                </a:lnTo>
                <a:lnTo>
                  <a:pt x="5150620" y="3056447"/>
                </a:lnTo>
                <a:lnTo>
                  <a:pt x="5200527" y="3049129"/>
                </a:lnTo>
                <a:lnTo>
                  <a:pt x="5250679" y="3039720"/>
                </a:lnTo>
                <a:lnTo>
                  <a:pt x="5301078" y="3028220"/>
                </a:lnTo>
                <a:lnTo>
                  <a:pt x="5351722" y="3014628"/>
                </a:lnTo>
                <a:lnTo>
                  <a:pt x="5402612" y="2998946"/>
                </a:lnTo>
                <a:lnTo>
                  <a:pt x="5453748" y="2981172"/>
                </a:lnTo>
                <a:lnTo>
                  <a:pt x="5505130" y="2961307"/>
                </a:lnTo>
                <a:lnTo>
                  <a:pt x="5556758" y="2939351"/>
                </a:lnTo>
                <a:lnTo>
                  <a:pt x="5614553" y="2911816"/>
                </a:lnTo>
                <a:lnTo>
                  <a:pt x="5666844" y="2883327"/>
                </a:lnTo>
                <a:lnTo>
                  <a:pt x="5713630" y="2853885"/>
                </a:lnTo>
                <a:lnTo>
                  <a:pt x="5754912" y="2823489"/>
                </a:lnTo>
                <a:lnTo>
                  <a:pt x="5790690" y="2792139"/>
                </a:lnTo>
                <a:lnTo>
                  <a:pt x="5820963" y="2759836"/>
                </a:lnTo>
                <a:lnTo>
                  <a:pt x="5843834" y="2729128"/>
                </a:lnTo>
                <a:lnTo>
                  <a:pt x="5002377" y="2729128"/>
                </a:lnTo>
                <a:lnTo>
                  <a:pt x="4944421" y="2727534"/>
                </a:lnTo>
                <a:lnTo>
                  <a:pt x="4888553" y="2722751"/>
                </a:lnTo>
                <a:lnTo>
                  <a:pt x="4834774" y="2714780"/>
                </a:lnTo>
                <a:lnTo>
                  <a:pt x="4783083" y="2703619"/>
                </a:lnTo>
                <a:lnTo>
                  <a:pt x="4733481" y="2689269"/>
                </a:lnTo>
                <a:lnTo>
                  <a:pt x="4685967" y="2671729"/>
                </a:lnTo>
                <a:lnTo>
                  <a:pt x="4640541" y="2650998"/>
                </a:lnTo>
                <a:lnTo>
                  <a:pt x="4597204" y="2627115"/>
                </a:lnTo>
                <a:lnTo>
                  <a:pt x="4555953" y="2600120"/>
                </a:lnTo>
                <a:lnTo>
                  <a:pt x="4516790" y="2570013"/>
                </a:lnTo>
                <a:lnTo>
                  <a:pt x="4479715" y="2536792"/>
                </a:lnTo>
                <a:lnTo>
                  <a:pt x="4444728" y="2500458"/>
                </a:lnTo>
                <a:lnTo>
                  <a:pt x="4411828" y="2461010"/>
                </a:lnTo>
                <a:lnTo>
                  <a:pt x="4381017" y="2418448"/>
                </a:lnTo>
                <a:lnTo>
                  <a:pt x="5103491" y="2076145"/>
                </a:lnTo>
                <a:lnTo>
                  <a:pt x="4349394" y="2076145"/>
                </a:lnTo>
                <a:lnTo>
                  <a:pt x="4362325" y="2018469"/>
                </a:lnTo>
                <a:lnTo>
                  <a:pt x="4376317" y="1963261"/>
                </a:lnTo>
                <a:lnTo>
                  <a:pt x="4391368" y="1910519"/>
                </a:lnTo>
                <a:lnTo>
                  <a:pt x="4407479" y="1860245"/>
                </a:lnTo>
                <a:lnTo>
                  <a:pt x="4424649" y="1812438"/>
                </a:lnTo>
                <a:lnTo>
                  <a:pt x="4442879" y="1767098"/>
                </a:lnTo>
                <a:lnTo>
                  <a:pt x="4462168" y="1724225"/>
                </a:lnTo>
                <a:lnTo>
                  <a:pt x="4482516" y="1683820"/>
                </a:lnTo>
                <a:lnTo>
                  <a:pt x="4503924" y="1645882"/>
                </a:lnTo>
                <a:lnTo>
                  <a:pt x="4526391" y="1610411"/>
                </a:lnTo>
                <a:lnTo>
                  <a:pt x="4549917" y="1577408"/>
                </a:lnTo>
                <a:lnTo>
                  <a:pt x="4574501" y="1546872"/>
                </a:lnTo>
                <a:lnTo>
                  <a:pt x="4608929" y="1509977"/>
                </a:lnTo>
                <a:lnTo>
                  <a:pt x="4645239" y="1477423"/>
                </a:lnTo>
                <a:lnTo>
                  <a:pt x="4683434" y="1449209"/>
                </a:lnTo>
                <a:lnTo>
                  <a:pt x="4723511" y="1425336"/>
                </a:lnTo>
                <a:lnTo>
                  <a:pt x="4765472" y="1405803"/>
                </a:lnTo>
                <a:lnTo>
                  <a:pt x="4809316" y="1390611"/>
                </a:lnTo>
                <a:lnTo>
                  <a:pt x="4855043" y="1379760"/>
                </a:lnTo>
                <a:lnTo>
                  <a:pt x="4902654" y="1373249"/>
                </a:lnTo>
                <a:lnTo>
                  <a:pt x="4952149" y="1371079"/>
                </a:lnTo>
                <a:lnTo>
                  <a:pt x="5668341" y="1371079"/>
                </a:lnTo>
                <a:lnTo>
                  <a:pt x="5657894" y="1343985"/>
                </a:lnTo>
                <a:lnTo>
                  <a:pt x="5636294" y="1303170"/>
                </a:lnTo>
                <a:lnTo>
                  <a:pt x="5609895" y="1265109"/>
                </a:lnTo>
                <a:lnTo>
                  <a:pt x="5578696" y="1229801"/>
                </a:lnTo>
                <a:lnTo>
                  <a:pt x="5542698" y="1197246"/>
                </a:lnTo>
                <a:lnTo>
                  <a:pt x="5501899" y="1167444"/>
                </a:lnTo>
                <a:lnTo>
                  <a:pt x="5456301" y="1140396"/>
                </a:lnTo>
                <a:lnTo>
                  <a:pt x="5416098" y="1120601"/>
                </a:lnTo>
                <a:lnTo>
                  <a:pt x="5373626" y="1102890"/>
                </a:lnTo>
                <a:lnTo>
                  <a:pt x="5328885" y="1087263"/>
                </a:lnTo>
                <a:lnTo>
                  <a:pt x="5281875" y="1073720"/>
                </a:lnTo>
                <a:lnTo>
                  <a:pt x="5232595" y="1062261"/>
                </a:lnTo>
                <a:lnTo>
                  <a:pt x="5181045" y="1052885"/>
                </a:lnTo>
                <a:lnTo>
                  <a:pt x="5127226" y="1045593"/>
                </a:lnTo>
                <a:lnTo>
                  <a:pt x="5071137" y="1040385"/>
                </a:lnTo>
                <a:lnTo>
                  <a:pt x="5012778" y="1037260"/>
                </a:lnTo>
                <a:lnTo>
                  <a:pt x="4952149" y="1036218"/>
                </a:lnTo>
                <a:close/>
              </a:path>
              <a:path w="8739505" h="3105150">
                <a:moveTo>
                  <a:pt x="5722340" y="2420315"/>
                </a:moveTo>
                <a:lnTo>
                  <a:pt x="5686642" y="2426535"/>
                </a:lnTo>
                <a:lnTo>
                  <a:pt x="5652109" y="2445196"/>
                </a:lnTo>
                <a:lnTo>
                  <a:pt x="5618738" y="2476298"/>
                </a:lnTo>
                <a:lnTo>
                  <a:pt x="5586526" y="2519845"/>
                </a:lnTo>
                <a:lnTo>
                  <a:pt x="5565267" y="2547500"/>
                </a:lnTo>
                <a:lnTo>
                  <a:pt x="5503611" y="2598146"/>
                </a:lnTo>
                <a:lnTo>
                  <a:pt x="5463215" y="2621135"/>
                </a:lnTo>
                <a:lnTo>
                  <a:pt x="5416442" y="2642569"/>
                </a:lnTo>
                <a:lnTo>
                  <a:pt x="5363290" y="2662446"/>
                </a:lnTo>
                <a:lnTo>
                  <a:pt x="5303761" y="2680766"/>
                </a:lnTo>
                <a:lnTo>
                  <a:pt x="5247330" y="2695545"/>
                </a:lnTo>
                <a:lnTo>
                  <a:pt x="5193378" y="2707636"/>
                </a:lnTo>
                <a:lnTo>
                  <a:pt x="5141906" y="2717039"/>
                </a:lnTo>
                <a:lnTo>
                  <a:pt x="5092914" y="2723755"/>
                </a:lnTo>
                <a:lnTo>
                  <a:pt x="5046405" y="2727785"/>
                </a:lnTo>
                <a:lnTo>
                  <a:pt x="5002377" y="2729128"/>
                </a:lnTo>
                <a:lnTo>
                  <a:pt x="5843834" y="2729128"/>
                </a:lnTo>
                <a:lnTo>
                  <a:pt x="5864996" y="2692372"/>
                </a:lnTo>
                <a:lnTo>
                  <a:pt x="5887012" y="2621097"/>
                </a:lnTo>
                <a:lnTo>
                  <a:pt x="5889764" y="2584030"/>
                </a:lnTo>
                <a:lnTo>
                  <a:pt x="5886566" y="2552462"/>
                </a:lnTo>
                <a:lnTo>
                  <a:pt x="5860987" y="2495255"/>
                </a:lnTo>
                <a:lnTo>
                  <a:pt x="5812155" y="2448047"/>
                </a:lnTo>
                <a:lnTo>
                  <a:pt x="5754023" y="2423396"/>
                </a:lnTo>
                <a:lnTo>
                  <a:pt x="5722340" y="2420315"/>
                </a:lnTo>
                <a:close/>
              </a:path>
              <a:path w="8739505" h="3105150">
                <a:moveTo>
                  <a:pt x="5668341" y="1371079"/>
                </a:moveTo>
                <a:lnTo>
                  <a:pt x="4952149" y="1371079"/>
                </a:lnTo>
                <a:lnTo>
                  <a:pt x="5008537" y="1372567"/>
                </a:lnTo>
                <a:lnTo>
                  <a:pt x="5062357" y="1377032"/>
                </a:lnTo>
                <a:lnTo>
                  <a:pt x="5113609" y="1384472"/>
                </a:lnTo>
                <a:lnTo>
                  <a:pt x="5162295" y="1394890"/>
                </a:lnTo>
                <a:lnTo>
                  <a:pt x="5208412" y="1408283"/>
                </a:lnTo>
                <a:lnTo>
                  <a:pt x="5251963" y="1424653"/>
                </a:lnTo>
                <a:lnTo>
                  <a:pt x="5292947" y="1444000"/>
                </a:lnTo>
                <a:lnTo>
                  <a:pt x="5331363" y="1466323"/>
                </a:lnTo>
                <a:lnTo>
                  <a:pt x="5367213" y="1491622"/>
                </a:lnTo>
                <a:lnTo>
                  <a:pt x="5400497" y="1519897"/>
                </a:lnTo>
                <a:lnTo>
                  <a:pt x="5372852" y="1542238"/>
                </a:lnTo>
                <a:lnTo>
                  <a:pt x="5342009" y="1565286"/>
                </a:lnTo>
                <a:lnTo>
                  <a:pt x="5307969" y="1589041"/>
                </a:lnTo>
                <a:lnTo>
                  <a:pt x="5270731" y="1613504"/>
                </a:lnTo>
                <a:lnTo>
                  <a:pt x="5230296" y="1638673"/>
                </a:lnTo>
                <a:lnTo>
                  <a:pt x="5186663" y="1664550"/>
                </a:lnTo>
                <a:lnTo>
                  <a:pt x="5139832" y="1691134"/>
                </a:lnTo>
                <a:lnTo>
                  <a:pt x="5089803" y="1718425"/>
                </a:lnTo>
                <a:lnTo>
                  <a:pt x="5036575" y="1746424"/>
                </a:lnTo>
                <a:lnTo>
                  <a:pt x="4980150" y="1775130"/>
                </a:lnTo>
                <a:lnTo>
                  <a:pt x="4920526" y="1804543"/>
                </a:lnTo>
                <a:lnTo>
                  <a:pt x="4349394" y="2076145"/>
                </a:lnTo>
                <a:lnTo>
                  <a:pt x="5103491" y="2076145"/>
                </a:lnTo>
                <a:lnTo>
                  <a:pt x="5215331" y="2022568"/>
                </a:lnTo>
                <a:lnTo>
                  <a:pt x="5269442" y="1995741"/>
                </a:lnTo>
                <a:lnTo>
                  <a:pt x="5318408" y="1970752"/>
                </a:lnTo>
                <a:lnTo>
                  <a:pt x="5362230" y="1947600"/>
                </a:lnTo>
                <a:lnTo>
                  <a:pt x="5400906" y="1926285"/>
                </a:lnTo>
                <a:lnTo>
                  <a:pt x="5434438" y="1906807"/>
                </a:lnTo>
                <a:lnTo>
                  <a:pt x="5486069" y="1873364"/>
                </a:lnTo>
                <a:lnTo>
                  <a:pt x="5535339" y="1834707"/>
                </a:lnTo>
                <a:lnTo>
                  <a:pt x="5578040" y="1795002"/>
                </a:lnTo>
                <a:lnTo>
                  <a:pt x="5614172" y="1754250"/>
                </a:lnTo>
                <a:lnTo>
                  <a:pt x="5643735" y="1712450"/>
                </a:lnTo>
                <a:lnTo>
                  <a:pt x="5666729" y="1669603"/>
                </a:lnTo>
                <a:lnTo>
                  <a:pt x="5683153" y="1625710"/>
                </a:lnTo>
                <a:lnTo>
                  <a:pt x="5693007" y="1580769"/>
                </a:lnTo>
                <a:lnTo>
                  <a:pt x="5696292" y="1534782"/>
                </a:lnTo>
                <a:lnTo>
                  <a:pt x="5693892" y="1482952"/>
                </a:lnTo>
                <a:lnTo>
                  <a:pt x="5686693" y="1433876"/>
                </a:lnTo>
                <a:lnTo>
                  <a:pt x="5674693" y="1387554"/>
                </a:lnTo>
                <a:lnTo>
                  <a:pt x="5668341" y="1371079"/>
                </a:lnTo>
                <a:close/>
              </a:path>
              <a:path w="8739505" h="3105150">
                <a:moveTo>
                  <a:pt x="6576796" y="193471"/>
                </a:moveTo>
                <a:lnTo>
                  <a:pt x="6533662" y="197424"/>
                </a:lnTo>
                <a:lnTo>
                  <a:pt x="6493549" y="209284"/>
                </a:lnTo>
                <a:lnTo>
                  <a:pt x="6456458" y="229053"/>
                </a:lnTo>
                <a:lnTo>
                  <a:pt x="6422390" y="256730"/>
                </a:lnTo>
                <a:lnTo>
                  <a:pt x="6393903" y="289982"/>
                </a:lnTo>
                <a:lnTo>
                  <a:pt x="6373555" y="326490"/>
                </a:lnTo>
                <a:lnTo>
                  <a:pt x="6361346" y="366253"/>
                </a:lnTo>
                <a:lnTo>
                  <a:pt x="6357277" y="409270"/>
                </a:lnTo>
                <a:lnTo>
                  <a:pt x="6361346" y="452294"/>
                </a:lnTo>
                <a:lnTo>
                  <a:pt x="6373555" y="492061"/>
                </a:lnTo>
                <a:lnTo>
                  <a:pt x="6393903" y="528570"/>
                </a:lnTo>
                <a:lnTo>
                  <a:pt x="6422390" y="561822"/>
                </a:lnTo>
                <a:lnTo>
                  <a:pt x="6456458" y="589492"/>
                </a:lnTo>
                <a:lnTo>
                  <a:pt x="6493549" y="609257"/>
                </a:lnTo>
                <a:lnTo>
                  <a:pt x="6533662" y="621115"/>
                </a:lnTo>
                <a:lnTo>
                  <a:pt x="6576796" y="625068"/>
                </a:lnTo>
                <a:lnTo>
                  <a:pt x="6619878" y="621115"/>
                </a:lnTo>
                <a:lnTo>
                  <a:pt x="6659818" y="609257"/>
                </a:lnTo>
                <a:lnTo>
                  <a:pt x="6696616" y="589492"/>
                </a:lnTo>
                <a:lnTo>
                  <a:pt x="6730276" y="561822"/>
                </a:lnTo>
                <a:lnTo>
                  <a:pt x="6758360" y="528570"/>
                </a:lnTo>
                <a:lnTo>
                  <a:pt x="6778418" y="492061"/>
                </a:lnTo>
                <a:lnTo>
                  <a:pt x="6790451" y="452294"/>
                </a:lnTo>
                <a:lnTo>
                  <a:pt x="6794461" y="409270"/>
                </a:lnTo>
                <a:lnTo>
                  <a:pt x="6790451" y="366253"/>
                </a:lnTo>
                <a:lnTo>
                  <a:pt x="6778418" y="326490"/>
                </a:lnTo>
                <a:lnTo>
                  <a:pt x="6758360" y="289982"/>
                </a:lnTo>
                <a:lnTo>
                  <a:pt x="6730276" y="256730"/>
                </a:lnTo>
                <a:lnTo>
                  <a:pt x="6696616" y="229053"/>
                </a:lnTo>
                <a:lnTo>
                  <a:pt x="6659818" y="209284"/>
                </a:lnTo>
                <a:lnTo>
                  <a:pt x="6619878" y="197424"/>
                </a:lnTo>
                <a:lnTo>
                  <a:pt x="6576796" y="193471"/>
                </a:lnTo>
                <a:close/>
              </a:path>
              <a:path w="8739505" h="3105150">
                <a:moveTo>
                  <a:pt x="6515404" y="1075283"/>
                </a:moveTo>
                <a:lnTo>
                  <a:pt x="6477211" y="1078538"/>
                </a:lnTo>
                <a:lnTo>
                  <a:pt x="6411636" y="1104580"/>
                </a:lnTo>
                <a:lnTo>
                  <a:pt x="6361873" y="1155391"/>
                </a:lnTo>
                <a:lnTo>
                  <a:pt x="6336294" y="1223296"/>
                </a:lnTo>
                <a:lnTo>
                  <a:pt x="6333096" y="1263180"/>
                </a:lnTo>
                <a:lnTo>
                  <a:pt x="6332866" y="1303106"/>
                </a:lnTo>
                <a:lnTo>
                  <a:pt x="6332177" y="1345168"/>
                </a:lnTo>
                <a:lnTo>
                  <a:pt x="6331029" y="1389367"/>
                </a:lnTo>
                <a:lnTo>
                  <a:pt x="6329422" y="1435702"/>
                </a:lnTo>
                <a:lnTo>
                  <a:pt x="6327355" y="1484174"/>
                </a:lnTo>
                <a:lnTo>
                  <a:pt x="6324829" y="1534782"/>
                </a:lnTo>
                <a:lnTo>
                  <a:pt x="6321842" y="1587526"/>
                </a:lnTo>
                <a:lnTo>
                  <a:pt x="6318396" y="1642407"/>
                </a:lnTo>
                <a:lnTo>
                  <a:pt x="6310588" y="1756442"/>
                </a:lnTo>
                <a:lnTo>
                  <a:pt x="6307143" y="1811323"/>
                </a:lnTo>
                <a:lnTo>
                  <a:pt x="6304158" y="1864068"/>
                </a:lnTo>
                <a:lnTo>
                  <a:pt x="6301631" y="1914677"/>
                </a:lnTo>
                <a:lnTo>
                  <a:pt x="6299563" y="1963149"/>
                </a:lnTo>
                <a:lnTo>
                  <a:pt x="6297954" y="2009486"/>
                </a:lnTo>
                <a:lnTo>
                  <a:pt x="6296805" y="2053687"/>
                </a:lnTo>
                <a:lnTo>
                  <a:pt x="6296115" y="2095753"/>
                </a:lnTo>
                <a:lnTo>
                  <a:pt x="6295885" y="2135682"/>
                </a:lnTo>
                <a:lnTo>
                  <a:pt x="6296018" y="2169832"/>
                </a:lnTo>
                <a:lnTo>
                  <a:pt x="6296417" y="2208500"/>
                </a:lnTo>
                <a:lnTo>
                  <a:pt x="6297081" y="2251686"/>
                </a:lnTo>
                <a:lnTo>
                  <a:pt x="6298012" y="2299392"/>
                </a:lnTo>
                <a:lnTo>
                  <a:pt x="6299209" y="2351615"/>
                </a:lnTo>
                <a:lnTo>
                  <a:pt x="6300671" y="2408357"/>
                </a:lnTo>
                <a:lnTo>
                  <a:pt x="6304128" y="2530875"/>
                </a:lnTo>
                <a:lnTo>
                  <a:pt x="6305591" y="2587615"/>
                </a:lnTo>
                <a:lnTo>
                  <a:pt x="6306788" y="2639836"/>
                </a:lnTo>
                <a:lnTo>
                  <a:pt x="6307718" y="2687540"/>
                </a:lnTo>
                <a:lnTo>
                  <a:pt x="6308383" y="2730727"/>
                </a:lnTo>
                <a:lnTo>
                  <a:pt x="6308782" y="2769397"/>
                </a:lnTo>
                <a:lnTo>
                  <a:pt x="6308915" y="2803550"/>
                </a:lnTo>
                <a:lnTo>
                  <a:pt x="6312113" y="2842617"/>
                </a:lnTo>
                <a:lnTo>
                  <a:pt x="6337692" y="2909588"/>
                </a:lnTo>
                <a:lnTo>
                  <a:pt x="6387455" y="2960283"/>
                </a:lnTo>
                <a:lnTo>
                  <a:pt x="6453030" y="2986324"/>
                </a:lnTo>
                <a:lnTo>
                  <a:pt x="6491224" y="2989580"/>
                </a:lnTo>
                <a:lnTo>
                  <a:pt x="6530176" y="2986324"/>
                </a:lnTo>
                <a:lnTo>
                  <a:pt x="6596222" y="2960283"/>
                </a:lnTo>
                <a:lnTo>
                  <a:pt x="6645288" y="2909588"/>
                </a:lnTo>
                <a:lnTo>
                  <a:pt x="6670404" y="2842617"/>
                </a:lnTo>
                <a:lnTo>
                  <a:pt x="6673545" y="2803550"/>
                </a:lnTo>
                <a:lnTo>
                  <a:pt x="6673412" y="2769397"/>
                </a:lnTo>
                <a:lnTo>
                  <a:pt x="6673013" y="2730727"/>
                </a:lnTo>
                <a:lnTo>
                  <a:pt x="6672348" y="2687540"/>
                </a:lnTo>
                <a:lnTo>
                  <a:pt x="6671417" y="2639836"/>
                </a:lnTo>
                <a:lnTo>
                  <a:pt x="6670221" y="2587615"/>
                </a:lnTo>
                <a:lnTo>
                  <a:pt x="6668758" y="2530875"/>
                </a:lnTo>
                <a:lnTo>
                  <a:pt x="6665301" y="2408357"/>
                </a:lnTo>
                <a:lnTo>
                  <a:pt x="6663839" y="2351615"/>
                </a:lnTo>
                <a:lnTo>
                  <a:pt x="6662642" y="2299392"/>
                </a:lnTo>
                <a:lnTo>
                  <a:pt x="6661711" y="2251686"/>
                </a:lnTo>
                <a:lnTo>
                  <a:pt x="6661046" y="2208500"/>
                </a:lnTo>
                <a:lnTo>
                  <a:pt x="6660647" y="2169832"/>
                </a:lnTo>
                <a:lnTo>
                  <a:pt x="6660515" y="2135682"/>
                </a:lnTo>
                <a:lnTo>
                  <a:pt x="6660744" y="2095753"/>
                </a:lnTo>
                <a:lnTo>
                  <a:pt x="6661434" y="2053687"/>
                </a:lnTo>
                <a:lnTo>
                  <a:pt x="6662584" y="2009486"/>
                </a:lnTo>
                <a:lnTo>
                  <a:pt x="6664192" y="1963149"/>
                </a:lnTo>
                <a:lnTo>
                  <a:pt x="6666260" y="1914677"/>
                </a:lnTo>
                <a:lnTo>
                  <a:pt x="6668787" y="1864068"/>
                </a:lnTo>
                <a:lnTo>
                  <a:pt x="6671773" y="1811323"/>
                </a:lnTo>
                <a:lnTo>
                  <a:pt x="6675217" y="1756442"/>
                </a:lnTo>
                <a:lnTo>
                  <a:pt x="6683026" y="1642407"/>
                </a:lnTo>
                <a:lnTo>
                  <a:pt x="6686472" y="1587526"/>
                </a:lnTo>
                <a:lnTo>
                  <a:pt x="6689458" y="1534782"/>
                </a:lnTo>
                <a:lnTo>
                  <a:pt x="6691985" y="1484174"/>
                </a:lnTo>
                <a:lnTo>
                  <a:pt x="6694052" y="1435702"/>
                </a:lnTo>
                <a:lnTo>
                  <a:pt x="6695659" y="1389367"/>
                </a:lnTo>
                <a:lnTo>
                  <a:pt x="6696807" y="1345168"/>
                </a:lnTo>
                <a:lnTo>
                  <a:pt x="6697496" y="1303106"/>
                </a:lnTo>
                <a:lnTo>
                  <a:pt x="6697726" y="1263180"/>
                </a:lnTo>
                <a:lnTo>
                  <a:pt x="6694528" y="1223296"/>
                </a:lnTo>
                <a:lnTo>
                  <a:pt x="6668949" y="1155391"/>
                </a:lnTo>
                <a:lnTo>
                  <a:pt x="6619185" y="1104580"/>
                </a:lnTo>
                <a:lnTo>
                  <a:pt x="6553605" y="1078538"/>
                </a:lnTo>
                <a:lnTo>
                  <a:pt x="6515404" y="1075283"/>
                </a:lnTo>
                <a:close/>
              </a:path>
              <a:path w="8739505" h="3105150">
                <a:moveTo>
                  <a:pt x="7462812" y="1054811"/>
                </a:moveTo>
                <a:lnTo>
                  <a:pt x="7412787" y="1060030"/>
                </a:lnTo>
                <a:lnTo>
                  <a:pt x="7371858" y="1075689"/>
                </a:lnTo>
                <a:lnTo>
                  <a:pt x="7340025" y="1101786"/>
                </a:lnTo>
                <a:lnTo>
                  <a:pt x="7317287" y="1138322"/>
                </a:lnTo>
                <a:lnTo>
                  <a:pt x="7303644" y="1185296"/>
                </a:lnTo>
                <a:lnTo>
                  <a:pt x="7299096" y="1242707"/>
                </a:lnTo>
                <a:lnTo>
                  <a:pt x="7298805" y="1277242"/>
                </a:lnTo>
                <a:lnTo>
                  <a:pt x="7297934" y="1319450"/>
                </a:lnTo>
                <a:lnTo>
                  <a:pt x="7296481" y="1369330"/>
                </a:lnTo>
                <a:lnTo>
                  <a:pt x="7292409" y="1484632"/>
                </a:lnTo>
                <a:lnTo>
                  <a:pt x="7290962" y="1534325"/>
                </a:lnTo>
                <a:lnTo>
                  <a:pt x="7290090" y="1576530"/>
                </a:lnTo>
                <a:lnTo>
                  <a:pt x="7289862" y="1603619"/>
                </a:lnTo>
                <a:lnTo>
                  <a:pt x="7289800" y="2917024"/>
                </a:lnTo>
                <a:lnTo>
                  <a:pt x="7294347" y="2974436"/>
                </a:lnTo>
                <a:lnTo>
                  <a:pt x="7307990" y="3021409"/>
                </a:lnTo>
                <a:lnTo>
                  <a:pt x="7330728" y="3057945"/>
                </a:lnTo>
                <a:lnTo>
                  <a:pt x="7362562" y="3084043"/>
                </a:lnTo>
                <a:lnTo>
                  <a:pt x="7403491" y="3099701"/>
                </a:lnTo>
                <a:lnTo>
                  <a:pt x="7453515" y="3104921"/>
                </a:lnTo>
                <a:lnTo>
                  <a:pt x="7502373" y="3101086"/>
                </a:lnTo>
                <a:lnTo>
                  <a:pt x="7543715" y="3089582"/>
                </a:lnTo>
                <a:lnTo>
                  <a:pt x="7577541" y="3070408"/>
                </a:lnTo>
                <a:lnTo>
                  <a:pt x="7622643" y="3009053"/>
                </a:lnTo>
                <a:lnTo>
                  <a:pt x="7633919" y="2966873"/>
                </a:lnTo>
                <a:lnTo>
                  <a:pt x="7637678" y="2917024"/>
                </a:lnTo>
                <a:lnTo>
                  <a:pt x="7633957" y="1897557"/>
                </a:lnTo>
                <a:lnTo>
                  <a:pt x="7659038" y="1844916"/>
                </a:lnTo>
                <a:lnTo>
                  <a:pt x="7685498" y="1795306"/>
                </a:lnTo>
                <a:lnTo>
                  <a:pt x="7713336" y="1748727"/>
                </a:lnTo>
                <a:lnTo>
                  <a:pt x="7742551" y="1705180"/>
                </a:lnTo>
                <a:lnTo>
                  <a:pt x="7773144" y="1664665"/>
                </a:lnTo>
                <a:lnTo>
                  <a:pt x="7805115" y="1627182"/>
                </a:lnTo>
                <a:lnTo>
                  <a:pt x="7838464" y="1592731"/>
                </a:lnTo>
                <a:lnTo>
                  <a:pt x="7873190" y="1561313"/>
                </a:lnTo>
                <a:lnTo>
                  <a:pt x="7909293" y="1532928"/>
                </a:lnTo>
                <a:lnTo>
                  <a:pt x="7945814" y="1507831"/>
                </a:lnTo>
                <a:lnTo>
                  <a:pt x="7984678" y="1484632"/>
                </a:lnTo>
                <a:lnTo>
                  <a:pt x="8025885" y="1463331"/>
                </a:lnTo>
                <a:lnTo>
                  <a:pt x="8069436" y="1443927"/>
                </a:lnTo>
                <a:lnTo>
                  <a:pt x="8115331" y="1426421"/>
                </a:lnTo>
                <a:lnTo>
                  <a:pt x="8163570" y="1410812"/>
                </a:lnTo>
                <a:lnTo>
                  <a:pt x="8214153" y="1397102"/>
                </a:lnTo>
                <a:lnTo>
                  <a:pt x="8267080" y="1385289"/>
                </a:lnTo>
                <a:lnTo>
                  <a:pt x="8322352" y="1375374"/>
                </a:lnTo>
                <a:lnTo>
                  <a:pt x="8379967" y="1367358"/>
                </a:lnTo>
                <a:lnTo>
                  <a:pt x="8733985" y="1367358"/>
                </a:lnTo>
                <a:lnTo>
                  <a:pt x="8733694" y="1363637"/>
                </a:lnTo>
                <a:lnTo>
                  <a:pt x="7646987" y="1363637"/>
                </a:lnTo>
                <a:lnTo>
                  <a:pt x="7644344" y="1298822"/>
                </a:lnTo>
                <a:lnTo>
                  <a:pt x="7637247" y="1241633"/>
                </a:lnTo>
                <a:lnTo>
                  <a:pt x="7625693" y="1192069"/>
                </a:lnTo>
                <a:lnTo>
                  <a:pt x="7609685" y="1150129"/>
                </a:lnTo>
                <a:lnTo>
                  <a:pt x="7589221" y="1115815"/>
                </a:lnTo>
                <a:lnTo>
                  <a:pt x="7534927" y="1070062"/>
                </a:lnTo>
                <a:lnTo>
                  <a:pt x="7501097" y="1058624"/>
                </a:lnTo>
                <a:lnTo>
                  <a:pt x="7462812" y="1054811"/>
                </a:lnTo>
                <a:close/>
              </a:path>
              <a:path w="8739505" h="3105150">
                <a:moveTo>
                  <a:pt x="8733985" y="1367358"/>
                </a:moveTo>
                <a:lnTo>
                  <a:pt x="8379967" y="1367358"/>
                </a:lnTo>
                <a:lnTo>
                  <a:pt x="8385543" y="1523619"/>
                </a:lnTo>
                <a:lnTo>
                  <a:pt x="8387986" y="1567341"/>
                </a:lnTo>
                <a:lnTo>
                  <a:pt x="8389732" y="1603619"/>
                </a:lnTo>
                <a:lnTo>
                  <a:pt x="8390781" y="1632454"/>
                </a:lnTo>
                <a:lnTo>
                  <a:pt x="8391131" y="1653844"/>
                </a:lnTo>
                <a:lnTo>
                  <a:pt x="8395575" y="1710120"/>
                </a:lnTo>
                <a:lnTo>
                  <a:pt x="8408907" y="1756164"/>
                </a:lnTo>
                <a:lnTo>
                  <a:pt x="8431126" y="1791976"/>
                </a:lnTo>
                <a:lnTo>
                  <a:pt x="8462234" y="1817556"/>
                </a:lnTo>
                <a:lnTo>
                  <a:pt x="8502229" y="1832904"/>
                </a:lnTo>
                <a:lnTo>
                  <a:pt x="8551113" y="1838020"/>
                </a:lnTo>
                <a:lnTo>
                  <a:pt x="8597280" y="1833274"/>
                </a:lnTo>
                <a:lnTo>
                  <a:pt x="8636917" y="1819038"/>
                </a:lnTo>
                <a:lnTo>
                  <a:pt x="8670028" y="1795306"/>
                </a:lnTo>
                <a:lnTo>
                  <a:pt x="8696602" y="1762091"/>
                </a:lnTo>
                <a:lnTo>
                  <a:pt x="8716649" y="1719380"/>
                </a:lnTo>
                <a:lnTo>
                  <a:pt x="8730167" y="1667178"/>
                </a:lnTo>
                <a:lnTo>
                  <a:pt x="8737155" y="1605483"/>
                </a:lnTo>
                <a:lnTo>
                  <a:pt x="8738544" y="1556181"/>
                </a:lnTo>
                <a:lnTo>
                  <a:pt x="8738924" y="1507831"/>
                </a:lnTo>
                <a:lnTo>
                  <a:pt x="8739009" y="1475257"/>
                </a:lnTo>
                <a:lnTo>
                  <a:pt x="8737491" y="1412232"/>
                </a:lnTo>
                <a:lnTo>
                  <a:pt x="8733985" y="1367358"/>
                </a:lnTo>
                <a:close/>
              </a:path>
              <a:path w="8739505" h="3105150">
                <a:moveTo>
                  <a:pt x="8439492" y="1019467"/>
                </a:moveTo>
                <a:lnTo>
                  <a:pt x="8391366" y="1020529"/>
                </a:lnTo>
                <a:lnTo>
                  <a:pt x="8343721" y="1023715"/>
                </a:lnTo>
                <a:lnTo>
                  <a:pt x="8296558" y="1029027"/>
                </a:lnTo>
                <a:lnTo>
                  <a:pt x="8249878" y="1036462"/>
                </a:lnTo>
                <a:lnTo>
                  <a:pt x="8203680" y="1046022"/>
                </a:lnTo>
                <a:lnTo>
                  <a:pt x="8157964" y="1057707"/>
                </a:lnTo>
                <a:lnTo>
                  <a:pt x="8112730" y="1071516"/>
                </a:lnTo>
                <a:lnTo>
                  <a:pt x="8067978" y="1087449"/>
                </a:lnTo>
                <a:lnTo>
                  <a:pt x="8023709" y="1105508"/>
                </a:lnTo>
                <a:lnTo>
                  <a:pt x="7979922" y="1125690"/>
                </a:lnTo>
                <a:lnTo>
                  <a:pt x="7936617" y="1147997"/>
                </a:lnTo>
                <a:lnTo>
                  <a:pt x="7893794" y="1172429"/>
                </a:lnTo>
                <a:lnTo>
                  <a:pt x="7851454" y="1198986"/>
                </a:lnTo>
                <a:lnTo>
                  <a:pt x="7809596" y="1227666"/>
                </a:lnTo>
                <a:lnTo>
                  <a:pt x="7768220" y="1258472"/>
                </a:lnTo>
                <a:lnTo>
                  <a:pt x="7727327" y="1291402"/>
                </a:lnTo>
                <a:lnTo>
                  <a:pt x="7686916" y="1326457"/>
                </a:lnTo>
                <a:lnTo>
                  <a:pt x="7646987" y="1363637"/>
                </a:lnTo>
                <a:lnTo>
                  <a:pt x="8733694" y="1363637"/>
                </a:lnTo>
                <a:lnTo>
                  <a:pt x="8725342" y="1300307"/>
                </a:lnTo>
                <a:lnTo>
                  <a:pt x="8714712" y="1251407"/>
                </a:lnTo>
                <a:lnTo>
                  <a:pt x="8701045" y="1207215"/>
                </a:lnTo>
                <a:lnTo>
                  <a:pt x="8684341" y="1167731"/>
                </a:lnTo>
                <a:lnTo>
                  <a:pt x="8664600" y="1132954"/>
                </a:lnTo>
                <a:lnTo>
                  <a:pt x="8631784" y="1092100"/>
                </a:lnTo>
                <a:lnTo>
                  <a:pt x="8592864" y="1060324"/>
                </a:lnTo>
                <a:lnTo>
                  <a:pt x="8547841" y="1037626"/>
                </a:lnTo>
                <a:lnTo>
                  <a:pt x="8496717" y="1024006"/>
                </a:lnTo>
                <a:lnTo>
                  <a:pt x="8439492" y="10194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0434" y="4165248"/>
            <a:ext cx="9832352" cy="309934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1614" y="4165248"/>
            <a:ext cx="9748532" cy="309934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86604" y="5101006"/>
            <a:ext cx="7691755" cy="3125470"/>
          </a:xfrm>
          <a:custGeom>
            <a:avLst/>
            <a:gdLst/>
            <a:ahLst/>
            <a:cxnLst/>
            <a:rect l="l" t="t" r="r" b="b"/>
            <a:pathLst>
              <a:path w="7691755" h="3125470">
                <a:moveTo>
                  <a:pt x="1590105" y="2016620"/>
                </a:moveTo>
                <a:lnTo>
                  <a:pt x="1222247" y="2016620"/>
                </a:lnTo>
                <a:lnTo>
                  <a:pt x="1238165" y="2070620"/>
                </a:lnTo>
                <a:lnTo>
                  <a:pt x="1259872" y="2114805"/>
                </a:lnTo>
                <a:lnTo>
                  <a:pt x="1287362" y="2149168"/>
                </a:lnTo>
                <a:lnTo>
                  <a:pt x="1320642" y="2173715"/>
                </a:lnTo>
                <a:lnTo>
                  <a:pt x="1359711" y="2188443"/>
                </a:lnTo>
                <a:lnTo>
                  <a:pt x="1404569" y="2193353"/>
                </a:lnTo>
                <a:lnTo>
                  <a:pt x="1442121" y="2190155"/>
                </a:lnTo>
                <a:lnTo>
                  <a:pt x="1508162" y="2164571"/>
                </a:lnTo>
                <a:lnTo>
                  <a:pt x="1560253" y="2114803"/>
                </a:lnTo>
                <a:lnTo>
                  <a:pt x="1587226" y="2049227"/>
                </a:lnTo>
                <a:lnTo>
                  <a:pt x="1590105" y="2016620"/>
                </a:lnTo>
                <a:close/>
              </a:path>
              <a:path w="7691755" h="3125470">
                <a:moveTo>
                  <a:pt x="232549" y="61391"/>
                </a:moveTo>
                <a:lnTo>
                  <a:pt x="185783" y="65887"/>
                </a:lnTo>
                <a:lnTo>
                  <a:pt x="145940" y="79374"/>
                </a:lnTo>
                <a:lnTo>
                  <a:pt x="113022" y="101853"/>
                </a:lnTo>
                <a:lnTo>
                  <a:pt x="87028" y="133324"/>
                </a:lnTo>
                <a:lnTo>
                  <a:pt x="67959" y="173786"/>
                </a:lnTo>
                <a:lnTo>
                  <a:pt x="55816" y="223240"/>
                </a:lnTo>
                <a:lnTo>
                  <a:pt x="46901" y="277010"/>
                </a:lnTo>
                <a:lnTo>
                  <a:pt x="38679" y="330376"/>
                </a:lnTo>
                <a:lnTo>
                  <a:pt x="31396" y="381603"/>
                </a:lnTo>
                <a:lnTo>
                  <a:pt x="24807" y="432427"/>
                </a:lnTo>
                <a:lnTo>
                  <a:pt x="18993" y="482268"/>
                </a:lnTo>
                <a:lnTo>
                  <a:pt x="13954" y="531128"/>
                </a:lnTo>
                <a:lnTo>
                  <a:pt x="9690" y="579006"/>
                </a:lnTo>
                <a:lnTo>
                  <a:pt x="6201" y="625902"/>
                </a:lnTo>
                <a:lnTo>
                  <a:pt x="3488" y="671816"/>
                </a:lnTo>
                <a:lnTo>
                  <a:pt x="1550" y="716748"/>
                </a:lnTo>
                <a:lnTo>
                  <a:pt x="387" y="760699"/>
                </a:lnTo>
                <a:lnTo>
                  <a:pt x="0" y="803668"/>
                </a:lnTo>
                <a:lnTo>
                  <a:pt x="251" y="849347"/>
                </a:lnTo>
                <a:lnTo>
                  <a:pt x="1004" y="895772"/>
                </a:lnTo>
                <a:lnTo>
                  <a:pt x="2260" y="942944"/>
                </a:lnTo>
                <a:lnTo>
                  <a:pt x="4017" y="990863"/>
                </a:lnTo>
                <a:lnTo>
                  <a:pt x="6277" y="1039529"/>
                </a:lnTo>
                <a:lnTo>
                  <a:pt x="9040" y="1088941"/>
                </a:lnTo>
                <a:lnTo>
                  <a:pt x="12304" y="1139099"/>
                </a:lnTo>
                <a:lnTo>
                  <a:pt x="16070" y="1190005"/>
                </a:lnTo>
                <a:lnTo>
                  <a:pt x="20338" y="1241656"/>
                </a:lnTo>
                <a:lnTo>
                  <a:pt x="25206" y="1295034"/>
                </a:lnTo>
                <a:lnTo>
                  <a:pt x="30381" y="1347200"/>
                </a:lnTo>
                <a:lnTo>
                  <a:pt x="36155" y="1401091"/>
                </a:lnTo>
                <a:lnTo>
                  <a:pt x="42431" y="1455729"/>
                </a:lnTo>
                <a:lnTo>
                  <a:pt x="49209" y="1511114"/>
                </a:lnTo>
                <a:lnTo>
                  <a:pt x="56489" y="1567245"/>
                </a:lnTo>
                <a:lnTo>
                  <a:pt x="64271" y="1624122"/>
                </a:lnTo>
                <a:lnTo>
                  <a:pt x="72555" y="1681746"/>
                </a:lnTo>
                <a:lnTo>
                  <a:pt x="83165" y="1737238"/>
                </a:lnTo>
                <a:lnTo>
                  <a:pt x="98253" y="1789300"/>
                </a:lnTo>
                <a:lnTo>
                  <a:pt x="117817" y="1837932"/>
                </a:lnTo>
                <a:lnTo>
                  <a:pt x="141857" y="1883133"/>
                </a:lnTo>
                <a:lnTo>
                  <a:pt x="170373" y="1924905"/>
                </a:lnTo>
                <a:lnTo>
                  <a:pt x="203366" y="1963246"/>
                </a:lnTo>
                <a:lnTo>
                  <a:pt x="240834" y="1998157"/>
                </a:lnTo>
                <a:lnTo>
                  <a:pt x="282778" y="2029637"/>
                </a:lnTo>
                <a:lnTo>
                  <a:pt x="324082" y="2054926"/>
                </a:lnTo>
                <a:lnTo>
                  <a:pt x="368002" y="2076843"/>
                </a:lnTo>
                <a:lnTo>
                  <a:pt x="414540" y="2095388"/>
                </a:lnTo>
                <a:lnTo>
                  <a:pt x="463694" y="2110562"/>
                </a:lnTo>
                <a:lnTo>
                  <a:pt x="515464" y="2122363"/>
                </a:lnTo>
                <a:lnTo>
                  <a:pt x="569851" y="2130793"/>
                </a:lnTo>
                <a:lnTo>
                  <a:pt x="626854" y="2135851"/>
                </a:lnTo>
                <a:lnTo>
                  <a:pt x="686473" y="2137536"/>
                </a:lnTo>
                <a:lnTo>
                  <a:pt x="741022" y="2136537"/>
                </a:lnTo>
                <a:lnTo>
                  <a:pt x="794403" y="2133539"/>
                </a:lnTo>
                <a:lnTo>
                  <a:pt x="846616" y="2128542"/>
                </a:lnTo>
                <a:lnTo>
                  <a:pt x="897659" y="2121546"/>
                </a:lnTo>
                <a:lnTo>
                  <a:pt x="947534" y="2112552"/>
                </a:lnTo>
                <a:lnTo>
                  <a:pt x="996241" y="2101560"/>
                </a:lnTo>
                <a:lnTo>
                  <a:pt x="1043779" y="2088568"/>
                </a:lnTo>
                <a:lnTo>
                  <a:pt x="1090149" y="2073579"/>
                </a:lnTo>
                <a:lnTo>
                  <a:pt x="1135350" y="2056591"/>
                </a:lnTo>
                <a:lnTo>
                  <a:pt x="1179383" y="2037604"/>
                </a:lnTo>
                <a:lnTo>
                  <a:pt x="1222247" y="2016620"/>
                </a:lnTo>
                <a:lnTo>
                  <a:pt x="1590105" y="2016620"/>
                </a:lnTo>
                <a:lnTo>
                  <a:pt x="1590598" y="2011032"/>
                </a:lnTo>
                <a:lnTo>
                  <a:pt x="1590191" y="1987896"/>
                </a:lnTo>
                <a:lnTo>
                  <a:pt x="1588971" y="1959409"/>
                </a:lnTo>
                <a:lnTo>
                  <a:pt x="1586890" y="1924905"/>
                </a:lnTo>
                <a:lnTo>
                  <a:pt x="1581246" y="1847208"/>
                </a:lnTo>
                <a:lnTo>
                  <a:pt x="1579210" y="1813372"/>
                </a:lnTo>
                <a:lnTo>
                  <a:pt x="1577988" y="1784885"/>
                </a:lnTo>
                <a:lnTo>
                  <a:pt x="1577581" y="1761743"/>
                </a:lnTo>
                <a:lnTo>
                  <a:pt x="1577579" y="1759889"/>
                </a:lnTo>
                <a:lnTo>
                  <a:pt x="686473" y="1759889"/>
                </a:lnTo>
                <a:lnTo>
                  <a:pt x="628335" y="1755470"/>
                </a:lnTo>
                <a:lnTo>
                  <a:pt x="569264" y="1742211"/>
                </a:lnTo>
                <a:lnTo>
                  <a:pt x="509273" y="1720586"/>
                </a:lnTo>
                <a:lnTo>
                  <a:pt x="448348" y="1691055"/>
                </a:lnTo>
                <a:lnTo>
                  <a:pt x="437073" y="1651001"/>
                </a:lnTo>
                <a:lnTo>
                  <a:pt x="426633" y="1607377"/>
                </a:lnTo>
                <a:lnTo>
                  <a:pt x="417027" y="1560184"/>
                </a:lnTo>
                <a:lnTo>
                  <a:pt x="408256" y="1509421"/>
                </a:lnTo>
                <a:lnTo>
                  <a:pt x="400320" y="1455089"/>
                </a:lnTo>
                <a:lnTo>
                  <a:pt x="393220" y="1397190"/>
                </a:lnTo>
                <a:lnTo>
                  <a:pt x="386956" y="1335722"/>
                </a:lnTo>
                <a:lnTo>
                  <a:pt x="383068" y="1290553"/>
                </a:lnTo>
                <a:lnTo>
                  <a:pt x="379590" y="1243598"/>
                </a:lnTo>
                <a:lnTo>
                  <a:pt x="376521" y="1194857"/>
                </a:lnTo>
                <a:lnTo>
                  <a:pt x="373862" y="1144330"/>
                </a:lnTo>
                <a:lnTo>
                  <a:pt x="371611" y="1092017"/>
                </a:lnTo>
                <a:lnTo>
                  <a:pt x="369770" y="1037918"/>
                </a:lnTo>
                <a:lnTo>
                  <a:pt x="368337" y="982034"/>
                </a:lnTo>
                <a:lnTo>
                  <a:pt x="367314" y="924364"/>
                </a:lnTo>
                <a:lnTo>
                  <a:pt x="366701" y="864909"/>
                </a:lnTo>
                <a:lnTo>
                  <a:pt x="366496" y="803668"/>
                </a:lnTo>
                <a:lnTo>
                  <a:pt x="367245" y="768320"/>
                </a:lnTo>
                <a:lnTo>
                  <a:pt x="369493" y="728011"/>
                </a:lnTo>
                <a:lnTo>
                  <a:pt x="373240" y="682740"/>
                </a:lnTo>
                <a:lnTo>
                  <a:pt x="378485" y="632510"/>
                </a:lnTo>
                <a:lnTo>
                  <a:pt x="385229" y="577319"/>
                </a:lnTo>
                <a:lnTo>
                  <a:pt x="403182" y="446105"/>
                </a:lnTo>
                <a:lnTo>
                  <a:pt x="410735" y="383225"/>
                </a:lnTo>
                <a:lnTo>
                  <a:pt x="416130" y="328531"/>
                </a:lnTo>
                <a:lnTo>
                  <a:pt x="419367" y="282022"/>
                </a:lnTo>
                <a:lnTo>
                  <a:pt x="420446" y="243700"/>
                </a:lnTo>
                <a:lnTo>
                  <a:pt x="417074" y="205505"/>
                </a:lnTo>
                <a:lnTo>
                  <a:pt x="390099" y="139926"/>
                </a:lnTo>
                <a:lnTo>
                  <a:pt x="337893" y="90163"/>
                </a:lnTo>
                <a:lnTo>
                  <a:pt x="270918" y="64587"/>
                </a:lnTo>
                <a:lnTo>
                  <a:pt x="232549" y="61391"/>
                </a:lnTo>
                <a:close/>
              </a:path>
              <a:path w="7691755" h="3125470">
                <a:moveTo>
                  <a:pt x="1423174" y="72542"/>
                </a:moveTo>
                <a:lnTo>
                  <a:pt x="1373717" y="77297"/>
                </a:lnTo>
                <a:lnTo>
                  <a:pt x="1332013" y="91561"/>
                </a:lnTo>
                <a:lnTo>
                  <a:pt x="1298062" y="115335"/>
                </a:lnTo>
                <a:lnTo>
                  <a:pt x="1271863" y="148616"/>
                </a:lnTo>
                <a:lnTo>
                  <a:pt x="1253415" y="191404"/>
                </a:lnTo>
                <a:lnTo>
                  <a:pt x="1242720" y="243700"/>
                </a:lnTo>
                <a:lnTo>
                  <a:pt x="1237850" y="286497"/>
                </a:lnTo>
                <a:lnTo>
                  <a:pt x="1233340" y="330376"/>
                </a:lnTo>
                <a:lnTo>
                  <a:pt x="1229192" y="375337"/>
                </a:lnTo>
                <a:lnTo>
                  <a:pt x="1225405" y="421381"/>
                </a:lnTo>
                <a:lnTo>
                  <a:pt x="1221979" y="468507"/>
                </a:lnTo>
                <a:lnTo>
                  <a:pt x="1218913" y="516715"/>
                </a:lnTo>
                <a:lnTo>
                  <a:pt x="1216209" y="566005"/>
                </a:lnTo>
                <a:lnTo>
                  <a:pt x="1213865" y="616378"/>
                </a:lnTo>
                <a:lnTo>
                  <a:pt x="1211882" y="667832"/>
                </a:lnTo>
                <a:lnTo>
                  <a:pt x="1210260" y="720369"/>
                </a:lnTo>
                <a:lnTo>
                  <a:pt x="1208998" y="773988"/>
                </a:lnTo>
                <a:lnTo>
                  <a:pt x="1208097" y="828689"/>
                </a:lnTo>
                <a:lnTo>
                  <a:pt x="1207556" y="884471"/>
                </a:lnTo>
                <a:lnTo>
                  <a:pt x="1207430" y="924364"/>
                </a:lnTo>
                <a:lnTo>
                  <a:pt x="1207392" y="942944"/>
                </a:lnTo>
                <a:lnTo>
                  <a:pt x="1211097" y="1302245"/>
                </a:lnTo>
                <a:lnTo>
                  <a:pt x="1212951" y="1679892"/>
                </a:lnTo>
                <a:lnTo>
                  <a:pt x="1162783" y="1693775"/>
                </a:lnTo>
                <a:lnTo>
                  <a:pt x="1113075" y="1706336"/>
                </a:lnTo>
                <a:lnTo>
                  <a:pt x="1063830" y="1717575"/>
                </a:lnTo>
                <a:lnTo>
                  <a:pt x="1015046" y="1727492"/>
                </a:lnTo>
                <a:lnTo>
                  <a:pt x="966723" y="1736087"/>
                </a:lnTo>
                <a:lnTo>
                  <a:pt x="918862" y="1743360"/>
                </a:lnTo>
                <a:lnTo>
                  <a:pt x="871462" y="1749310"/>
                </a:lnTo>
                <a:lnTo>
                  <a:pt x="824523" y="1753938"/>
                </a:lnTo>
                <a:lnTo>
                  <a:pt x="778045" y="1757244"/>
                </a:lnTo>
                <a:lnTo>
                  <a:pt x="732028" y="1759228"/>
                </a:lnTo>
                <a:lnTo>
                  <a:pt x="686473" y="1759889"/>
                </a:lnTo>
                <a:lnTo>
                  <a:pt x="1577579" y="1759889"/>
                </a:lnTo>
                <a:lnTo>
                  <a:pt x="1577464" y="1686401"/>
                </a:lnTo>
                <a:lnTo>
                  <a:pt x="1577241" y="1624122"/>
                </a:lnTo>
                <a:lnTo>
                  <a:pt x="1576852" y="1541993"/>
                </a:lnTo>
                <a:lnTo>
                  <a:pt x="1576151" y="1424793"/>
                </a:lnTo>
                <a:lnTo>
                  <a:pt x="1575253" y="1290553"/>
                </a:lnTo>
                <a:lnTo>
                  <a:pt x="1574904" y="1234338"/>
                </a:lnTo>
                <a:lnTo>
                  <a:pt x="1574586" y="1177828"/>
                </a:lnTo>
                <a:lnTo>
                  <a:pt x="1574325" y="1125505"/>
                </a:lnTo>
                <a:lnTo>
                  <a:pt x="1574122" y="1077368"/>
                </a:lnTo>
                <a:lnTo>
                  <a:pt x="1573879" y="982034"/>
                </a:lnTo>
                <a:lnTo>
                  <a:pt x="1573860" y="958075"/>
                </a:lnTo>
                <a:lnTo>
                  <a:pt x="1607350" y="254863"/>
                </a:lnTo>
                <a:lnTo>
                  <a:pt x="1605604" y="217420"/>
                </a:lnTo>
                <a:lnTo>
                  <a:pt x="1580491" y="152307"/>
                </a:lnTo>
                <a:lnTo>
                  <a:pt x="1528518" y="101849"/>
                </a:lnTo>
                <a:lnTo>
                  <a:pt x="1461543" y="75799"/>
                </a:lnTo>
                <a:lnTo>
                  <a:pt x="1423174" y="72542"/>
                </a:lnTo>
                <a:close/>
              </a:path>
              <a:path w="7691755" h="3125470">
                <a:moveTo>
                  <a:pt x="2210028" y="0"/>
                </a:moveTo>
                <a:lnTo>
                  <a:pt x="2160143" y="6858"/>
                </a:lnTo>
                <a:lnTo>
                  <a:pt x="2116540" y="27435"/>
                </a:lnTo>
                <a:lnTo>
                  <a:pt x="2079219" y="61732"/>
                </a:lnTo>
                <a:lnTo>
                  <a:pt x="2048179" y="109753"/>
                </a:lnTo>
                <a:lnTo>
                  <a:pt x="2030766" y="147853"/>
                </a:lnTo>
                <a:lnTo>
                  <a:pt x="2017222" y="189228"/>
                </a:lnTo>
                <a:lnTo>
                  <a:pt x="2007546" y="233877"/>
                </a:lnTo>
                <a:lnTo>
                  <a:pt x="2001740" y="281799"/>
                </a:lnTo>
                <a:lnTo>
                  <a:pt x="1999805" y="332993"/>
                </a:lnTo>
                <a:lnTo>
                  <a:pt x="2027707" y="710653"/>
                </a:lnTo>
                <a:lnTo>
                  <a:pt x="2030609" y="755624"/>
                </a:lnTo>
                <a:lnTo>
                  <a:pt x="2033363" y="801239"/>
                </a:lnTo>
                <a:lnTo>
                  <a:pt x="2035968" y="847500"/>
                </a:lnTo>
                <a:lnTo>
                  <a:pt x="2038425" y="894405"/>
                </a:lnTo>
                <a:lnTo>
                  <a:pt x="2040732" y="941955"/>
                </a:lnTo>
                <a:lnTo>
                  <a:pt x="2042926" y="991003"/>
                </a:lnTo>
                <a:lnTo>
                  <a:pt x="2044901" y="1038990"/>
                </a:lnTo>
                <a:lnTo>
                  <a:pt x="2046762" y="1088475"/>
                </a:lnTo>
                <a:lnTo>
                  <a:pt x="2048475" y="1138604"/>
                </a:lnTo>
                <a:lnTo>
                  <a:pt x="2050038" y="1189379"/>
                </a:lnTo>
                <a:lnTo>
                  <a:pt x="2051453" y="1240799"/>
                </a:lnTo>
                <a:lnTo>
                  <a:pt x="2052718" y="1292864"/>
                </a:lnTo>
                <a:lnTo>
                  <a:pt x="2053835" y="1345575"/>
                </a:lnTo>
                <a:lnTo>
                  <a:pt x="2054803" y="1398930"/>
                </a:lnTo>
                <a:lnTo>
                  <a:pt x="2055621" y="1452930"/>
                </a:lnTo>
                <a:lnTo>
                  <a:pt x="2055621" y="2195207"/>
                </a:lnTo>
                <a:lnTo>
                  <a:pt x="2050033" y="2939351"/>
                </a:lnTo>
                <a:lnTo>
                  <a:pt x="2053231" y="2978418"/>
                </a:lnTo>
                <a:lnTo>
                  <a:pt x="2078810" y="3045389"/>
                </a:lnTo>
                <a:lnTo>
                  <a:pt x="2128574" y="3096084"/>
                </a:lnTo>
                <a:lnTo>
                  <a:pt x="2194154" y="3122125"/>
                </a:lnTo>
                <a:lnTo>
                  <a:pt x="2232355" y="3125381"/>
                </a:lnTo>
                <a:lnTo>
                  <a:pt x="2270548" y="3122125"/>
                </a:lnTo>
                <a:lnTo>
                  <a:pt x="2336123" y="3096084"/>
                </a:lnTo>
                <a:lnTo>
                  <a:pt x="2385886" y="3045389"/>
                </a:lnTo>
                <a:lnTo>
                  <a:pt x="2411465" y="2978418"/>
                </a:lnTo>
                <a:lnTo>
                  <a:pt x="2414663" y="2939351"/>
                </a:lnTo>
                <a:lnTo>
                  <a:pt x="2418384" y="2050097"/>
                </a:lnTo>
                <a:lnTo>
                  <a:pt x="3148310" y="2050097"/>
                </a:lnTo>
                <a:lnTo>
                  <a:pt x="3213704" y="2019727"/>
                </a:lnTo>
                <a:lnTo>
                  <a:pt x="3254954" y="1995846"/>
                </a:lnTo>
                <a:lnTo>
                  <a:pt x="3294647" y="1969155"/>
                </a:lnTo>
                <a:lnTo>
                  <a:pt x="3332784" y="1939655"/>
                </a:lnTo>
                <a:lnTo>
                  <a:pt x="3369363" y="1907346"/>
                </a:lnTo>
                <a:lnTo>
                  <a:pt x="3404386" y="1872227"/>
                </a:lnTo>
                <a:lnTo>
                  <a:pt x="3437851" y="1834299"/>
                </a:lnTo>
                <a:lnTo>
                  <a:pt x="3467581" y="1796370"/>
                </a:lnTo>
                <a:lnTo>
                  <a:pt x="3495109" y="1756998"/>
                </a:lnTo>
                <a:lnTo>
                  <a:pt x="3508327" y="1735696"/>
                </a:lnTo>
                <a:lnTo>
                  <a:pt x="2827667" y="1735696"/>
                </a:lnTo>
                <a:lnTo>
                  <a:pt x="2776971" y="1734475"/>
                </a:lnTo>
                <a:lnTo>
                  <a:pt x="2726276" y="1730814"/>
                </a:lnTo>
                <a:lnTo>
                  <a:pt x="2675581" y="1724711"/>
                </a:lnTo>
                <a:lnTo>
                  <a:pt x="2624886" y="1716166"/>
                </a:lnTo>
                <a:lnTo>
                  <a:pt x="2574192" y="1705180"/>
                </a:lnTo>
                <a:lnTo>
                  <a:pt x="2523497" y="1691751"/>
                </a:lnTo>
                <a:lnTo>
                  <a:pt x="2472802" y="1675880"/>
                </a:lnTo>
                <a:lnTo>
                  <a:pt x="2422105" y="1657565"/>
                </a:lnTo>
                <a:lnTo>
                  <a:pt x="2422022" y="1602997"/>
                </a:lnTo>
                <a:lnTo>
                  <a:pt x="2421771" y="1548725"/>
                </a:lnTo>
                <a:lnTo>
                  <a:pt x="2421305" y="1490474"/>
                </a:lnTo>
                <a:lnTo>
                  <a:pt x="2420710" y="1437112"/>
                </a:lnTo>
                <a:lnTo>
                  <a:pt x="2420013" y="1387686"/>
                </a:lnTo>
                <a:lnTo>
                  <a:pt x="2419092" y="1334599"/>
                </a:lnTo>
                <a:lnTo>
                  <a:pt x="2418004" y="1281807"/>
                </a:lnTo>
                <a:lnTo>
                  <a:pt x="2416732" y="1228701"/>
                </a:lnTo>
                <a:lnTo>
                  <a:pt x="2415326" y="1177113"/>
                </a:lnTo>
                <a:lnTo>
                  <a:pt x="2413737" y="1125210"/>
                </a:lnTo>
                <a:lnTo>
                  <a:pt x="2411979" y="1073602"/>
                </a:lnTo>
                <a:lnTo>
                  <a:pt x="2410055" y="1022292"/>
                </a:lnTo>
                <a:lnTo>
                  <a:pt x="2407963" y="971277"/>
                </a:lnTo>
                <a:lnTo>
                  <a:pt x="2405704" y="920558"/>
                </a:lnTo>
                <a:lnTo>
                  <a:pt x="2403278" y="870135"/>
                </a:lnTo>
                <a:lnTo>
                  <a:pt x="2400685" y="820009"/>
                </a:lnTo>
                <a:lnTo>
                  <a:pt x="2397925" y="770178"/>
                </a:lnTo>
                <a:lnTo>
                  <a:pt x="2446706" y="724912"/>
                </a:lnTo>
                <a:lnTo>
                  <a:pt x="2492595" y="684606"/>
                </a:lnTo>
                <a:lnTo>
                  <a:pt x="2535589" y="649260"/>
                </a:lnTo>
                <a:lnTo>
                  <a:pt x="2575691" y="618874"/>
                </a:lnTo>
                <a:lnTo>
                  <a:pt x="2612899" y="593449"/>
                </a:lnTo>
                <a:lnTo>
                  <a:pt x="2647213" y="572985"/>
                </a:lnTo>
                <a:lnTo>
                  <a:pt x="2694029" y="549679"/>
                </a:lnTo>
                <a:lnTo>
                  <a:pt x="2742707" y="530610"/>
                </a:lnTo>
                <a:lnTo>
                  <a:pt x="2793247" y="515778"/>
                </a:lnTo>
                <a:lnTo>
                  <a:pt x="2845647" y="505184"/>
                </a:lnTo>
                <a:lnTo>
                  <a:pt x="2899907" y="498828"/>
                </a:lnTo>
                <a:lnTo>
                  <a:pt x="2956026" y="496709"/>
                </a:lnTo>
                <a:lnTo>
                  <a:pt x="3530569" y="496709"/>
                </a:lnTo>
                <a:lnTo>
                  <a:pt x="3514128" y="463219"/>
                </a:lnTo>
                <a:lnTo>
                  <a:pt x="3487837" y="416579"/>
                </a:lnTo>
                <a:lnTo>
                  <a:pt x="3459458" y="373393"/>
                </a:lnTo>
                <a:lnTo>
                  <a:pt x="3437039" y="344157"/>
                </a:lnTo>
                <a:lnTo>
                  <a:pt x="2362580" y="344157"/>
                </a:lnTo>
                <a:lnTo>
                  <a:pt x="2364788" y="319392"/>
                </a:lnTo>
                <a:lnTo>
                  <a:pt x="2367694" y="293465"/>
                </a:lnTo>
                <a:lnTo>
                  <a:pt x="2371298" y="266376"/>
                </a:lnTo>
                <a:lnTo>
                  <a:pt x="2375598" y="238124"/>
                </a:lnTo>
                <a:lnTo>
                  <a:pt x="2378039" y="217541"/>
                </a:lnTo>
                <a:lnTo>
                  <a:pt x="2379781" y="200447"/>
                </a:lnTo>
                <a:lnTo>
                  <a:pt x="2380826" y="186827"/>
                </a:lnTo>
                <a:lnTo>
                  <a:pt x="2381173" y="176733"/>
                </a:lnTo>
                <a:lnTo>
                  <a:pt x="2378092" y="140973"/>
                </a:lnTo>
                <a:lnTo>
                  <a:pt x="2353447" y="78185"/>
                </a:lnTo>
                <a:lnTo>
                  <a:pt x="2305779" y="28771"/>
                </a:lnTo>
                <a:lnTo>
                  <a:pt x="2244849" y="3196"/>
                </a:lnTo>
                <a:lnTo>
                  <a:pt x="2210028" y="0"/>
                </a:lnTo>
                <a:close/>
              </a:path>
              <a:path w="7691755" h="3125470">
                <a:moveTo>
                  <a:pt x="3148310" y="2050097"/>
                </a:moveTo>
                <a:lnTo>
                  <a:pt x="2418384" y="2050097"/>
                </a:lnTo>
                <a:lnTo>
                  <a:pt x="2473614" y="2064050"/>
                </a:lnTo>
                <a:lnTo>
                  <a:pt x="2527681" y="2076143"/>
                </a:lnTo>
                <a:lnTo>
                  <a:pt x="2580586" y="2086376"/>
                </a:lnTo>
                <a:lnTo>
                  <a:pt x="2632327" y="2094749"/>
                </a:lnTo>
                <a:lnTo>
                  <a:pt x="2682906" y="2101261"/>
                </a:lnTo>
                <a:lnTo>
                  <a:pt x="2732322" y="2105913"/>
                </a:lnTo>
                <a:lnTo>
                  <a:pt x="2780576" y="2108704"/>
                </a:lnTo>
                <a:lnTo>
                  <a:pt x="2827667" y="2109635"/>
                </a:lnTo>
                <a:lnTo>
                  <a:pt x="2881369" y="2108230"/>
                </a:lnTo>
                <a:lnTo>
                  <a:pt x="2933515" y="2104015"/>
                </a:lnTo>
                <a:lnTo>
                  <a:pt x="2984105" y="2096991"/>
                </a:lnTo>
                <a:lnTo>
                  <a:pt x="3033138" y="2087157"/>
                </a:lnTo>
                <a:lnTo>
                  <a:pt x="3080614" y="2074514"/>
                </a:lnTo>
                <a:lnTo>
                  <a:pt x="3126534" y="2059061"/>
                </a:lnTo>
                <a:lnTo>
                  <a:pt x="3148310" y="2050097"/>
                </a:lnTo>
                <a:close/>
              </a:path>
              <a:path w="7691755" h="3125470">
                <a:moveTo>
                  <a:pt x="3530569" y="496709"/>
                </a:moveTo>
                <a:lnTo>
                  <a:pt x="2956026" y="496709"/>
                </a:lnTo>
                <a:lnTo>
                  <a:pt x="3002136" y="500145"/>
                </a:lnTo>
                <a:lnTo>
                  <a:pt x="3044790" y="510453"/>
                </a:lnTo>
                <a:lnTo>
                  <a:pt x="3083989" y="527633"/>
                </a:lnTo>
                <a:lnTo>
                  <a:pt x="3119734" y="551685"/>
                </a:lnTo>
                <a:lnTo>
                  <a:pt x="3152024" y="582609"/>
                </a:lnTo>
                <a:lnTo>
                  <a:pt x="3180860" y="620405"/>
                </a:lnTo>
                <a:lnTo>
                  <a:pt x="3206241" y="665073"/>
                </a:lnTo>
                <a:lnTo>
                  <a:pt x="3221972" y="700448"/>
                </a:lnTo>
                <a:lnTo>
                  <a:pt x="3236046" y="739227"/>
                </a:lnTo>
                <a:lnTo>
                  <a:pt x="3248465" y="781409"/>
                </a:lnTo>
                <a:lnTo>
                  <a:pt x="3259228" y="826997"/>
                </a:lnTo>
                <a:lnTo>
                  <a:pt x="3268335" y="875988"/>
                </a:lnTo>
                <a:lnTo>
                  <a:pt x="3275786" y="928385"/>
                </a:lnTo>
                <a:lnTo>
                  <a:pt x="3281582" y="984186"/>
                </a:lnTo>
                <a:lnTo>
                  <a:pt x="3285721" y="1043392"/>
                </a:lnTo>
                <a:lnTo>
                  <a:pt x="3288205" y="1106003"/>
                </a:lnTo>
                <a:lnTo>
                  <a:pt x="3289033" y="1172019"/>
                </a:lnTo>
                <a:lnTo>
                  <a:pt x="3287376" y="1230617"/>
                </a:lnTo>
                <a:lnTo>
                  <a:pt x="3282406" y="1286426"/>
                </a:lnTo>
                <a:lnTo>
                  <a:pt x="3274121" y="1339445"/>
                </a:lnTo>
                <a:lnTo>
                  <a:pt x="3262523" y="1389673"/>
                </a:lnTo>
                <a:lnTo>
                  <a:pt x="3247611" y="1437112"/>
                </a:lnTo>
                <a:lnTo>
                  <a:pt x="3229384" y="1481759"/>
                </a:lnTo>
                <a:lnTo>
                  <a:pt x="3207843" y="1523617"/>
                </a:lnTo>
                <a:lnTo>
                  <a:pt x="3182988" y="1562684"/>
                </a:lnTo>
                <a:lnTo>
                  <a:pt x="3150578" y="1603233"/>
                </a:lnTo>
                <a:lnTo>
                  <a:pt x="3114739" y="1638376"/>
                </a:lnTo>
                <a:lnTo>
                  <a:pt x="3075469" y="1668113"/>
                </a:lnTo>
                <a:lnTo>
                  <a:pt x="3032769" y="1692443"/>
                </a:lnTo>
                <a:lnTo>
                  <a:pt x="2986639" y="1711366"/>
                </a:lnTo>
                <a:lnTo>
                  <a:pt x="2937078" y="1724883"/>
                </a:lnTo>
                <a:lnTo>
                  <a:pt x="2884088" y="1732992"/>
                </a:lnTo>
                <a:lnTo>
                  <a:pt x="2827667" y="1735696"/>
                </a:lnTo>
                <a:lnTo>
                  <a:pt x="3508327" y="1735696"/>
                </a:lnTo>
                <a:lnTo>
                  <a:pt x="3543557" y="1673927"/>
                </a:lnTo>
                <a:lnTo>
                  <a:pt x="3564477" y="1630228"/>
                </a:lnTo>
                <a:lnTo>
                  <a:pt x="3583195" y="1585086"/>
                </a:lnTo>
                <a:lnTo>
                  <a:pt x="3599711" y="1538501"/>
                </a:lnTo>
                <a:lnTo>
                  <a:pt x="3614025" y="1490474"/>
                </a:lnTo>
                <a:lnTo>
                  <a:pt x="3626137" y="1441004"/>
                </a:lnTo>
                <a:lnTo>
                  <a:pt x="3636046" y="1390092"/>
                </a:lnTo>
                <a:lnTo>
                  <a:pt x="3643753" y="1337738"/>
                </a:lnTo>
                <a:lnTo>
                  <a:pt x="3649258" y="1283940"/>
                </a:lnTo>
                <a:lnTo>
                  <a:pt x="3652561" y="1228701"/>
                </a:lnTo>
                <a:lnTo>
                  <a:pt x="3653663" y="1172019"/>
                </a:lnTo>
                <a:lnTo>
                  <a:pt x="3652951" y="1109914"/>
                </a:lnTo>
                <a:lnTo>
                  <a:pt x="3650815" y="1049576"/>
                </a:lnTo>
                <a:lnTo>
                  <a:pt x="3647256" y="991003"/>
                </a:lnTo>
                <a:lnTo>
                  <a:pt x="3642273" y="934195"/>
                </a:lnTo>
                <a:lnTo>
                  <a:pt x="3635866" y="879153"/>
                </a:lnTo>
                <a:lnTo>
                  <a:pt x="3628035" y="825877"/>
                </a:lnTo>
                <a:lnTo>
                  <a:pt x="3618780" y="774366"/>
                </a:lnTo>
                <a:lnTo>
                  <a:pt x="3608102" y="724621"/>
                </a:lnTo>
                <a:lnTo>
                  <a:pt x="3595999" y="676641"/>
                </a:lnTo>
                <a:lnTo>
                  <a:pt x="3582473" y="630426"/>
                </a:lnTo>
                <a:lnTo>
                  <a:pt x="3567523" y="585977"/>
                </a:lnTo>
                <a:lnTo>
                  <a:pt x="3551148" y="543292"/>
                </a:lnTo>
                <a:lnTo>
                  <a:pt x="3533350" y="502373"/>
                </a:lnTo>
                <a:lnTo>
                  <a:pt x="3530569" y="496709"/>
                </a:lnTo>
                <a:close/>
              </a:path>
              <a:path w="7691755" h="3125470">
                <a:moveTo>
                  <a:pt x="2956026" y="124637"/>
                </a:moveTo>
                <a:lnTo>
                  <a:pt x="2910395" y="126161"/>
                </a:lnTo>
                <a:lnTo>
                  <a:pt x="2864040" y="130734"/>
                </a:lnTo>
                <a:lnTo>
                  <a:pt x="2816963" y="138355"/>
                </a:lnTo>
                <a:lnTo>
                  <a:pt x="2769162" y="149025"/>
                </a:lnTo>
                <a:lnTo>
                  <a:pt x="2720639" y="162745"/>
                </a:lnTo>
                <a:lnTo>
                  <a:pt x="2671394" y="179514"/>
                </a:lnTo>
                <a:lnTo>
                  <a:pt x="2628642" y="196315"/>
                </a:lnTo>
                <a:lnTo>
                  <a:pt x="2585435" y="215355"/>
                </a:lnTo>
                <a:lnTo>
                  <a:pt x="2541774" y="236635"/>
                </a:lnTo>
                <a:lnTo>
                  <a:pt x="2497658" y="260155"/>
                </a:lnTo>
                <a:lnTo>
                  <a:pt x="2453088" y="285915"/>
                </a:lnTo>
                <a:lnTo>
                  <a:pt x="2408062" y="313915"/>
                </a:lnTo>
                <a:lnTo>
                  <a:pt x="2362580" y="344157"/>
                </a:lnTo>
                <a:lnTo>
                  <a:pt x="3437039" y="344157"/>
                </a:lnTo>
                <a:lnTo>
                  <a:pt x="3396436" y="297385"/>
                </a:lnTo>
                <a:lnTo>
                  <a:pt x="3361792" y="264563"/>
                </a:lnTo>
                <a:lnTo>
                  <a:pt x="3325060" y="235196"/>
                </a:lnTo>
                <a:lnTo>
                  <a:pt x="3286240" y="209284"/>
                </a:lnTo>
                <a:lnTo>
                  <a:pt x="3245332" y="186827"/>
                </a:lnTo>
                <a:lnTo>
                  <a:pt x="3202335" y="167825"/>
                </a:lnTo>
                <a:lnTo>
                  <a:pt x="3157250" y="152277"/>
                </a:lnTo>
                <a:lnTo>
                  <a:pt x="3110077" y="140185"/>
                </a:lnTo>
                <a:lnTo>
                  <a:pt x="3060815" y="131547"/>
                </a:lnTo>
                <a:lnTo>
                  <a:pt x="3009465" y="126365"/>
                </a:lnTo>
                <a:lnTo>
                  <a:pt x="2956026" y="124637"/>
                </a:lnTo>
                <a:close/>
              </a:path>
              <a:path w="7691755" h="3125470">
                <a:moveTo>
                  <a:pt x="4908042" y="115341"/>
                </a:moveTo>
                <a:lnTo>
                  <a:pt x="4854033" y="116648"/>
                </a:lnTo>
                <a:lnTo>
                  <a:pt x="4801442" y="120568"/>
                </a:lnTo>
                <a:lnTo>
                  <a:pt x="4750266" y="127102"/>
                </a:lnTo>
                <a:lnTo>
                  <a:pt x="4700506" y="136249"/>
                </a:lnTo>
                <a:lnTo>
                  <a:pt x="4652163" y="148009"/>
                </a:lnTo>
                <a:lnTo>
                  <a:pt x="4605236" y="162383"/>
                </a:lnTo>
                <a:lnTo>
                  <a:pt x="4559725" y="179371"/>
                </a:lnTo>
                <a:lnTo>
                  <a:pt x="4515630" y="198972"/>
                </a:lnTo>
                <a:lnTo>
                  <a:pt x="4472951" y="221187"/>
                </a:lnTo>
                <a:lnTo>
                  <a:pt x="4431689" y="246015"/>
                </a:lnTo>
                <a:lnTo>
                  <a:pt x="4391842" y="273456"/>
                </a:lnTo>
                <a:lnTo>
                  <a:pt x="4353412" y="303511"/>
                </a:lnTo>
                <a:lnTo>
                  <a:pt x="4316398" y="336180"/>
                </a:lnTo>
                <a:lnTo>
                  <a:pt x="4280800" y="371461"/>
                </a:lnTo>
                <a:lnTo>
                  <a:pt x="4246618" y="409357"/>
                </a:lnTo>
                <a:lnTo>
                  <a:pt x="4213853" y="449866"/>
                </a:lnTo>
                <a:lnTo>
                  <a:pt x="4182503" y="492988"/>
                </a:lnTo>
                <a:lnTo>
                  <a:pt x="4155513" y="533378"/>
                </a:lnTo>
                <a:lnTo>
                  <a:pt x="4130354" y="574553"/>
                </a:lnTo>
                <a:lnTo>
                  <a:pt x="4107027" y="616513"/>
                </a:lnTo>
                <a:lnTo>
                  <a:pt x="4085531" y="659257"/>
                </a:lnTo>
                <a:lnTo>
                  <a:pt x="4065867" y="702786"/>
                </a:lnTo>
                <a:lnTo>
                  <a:pt x="4048034" y="747100"/>
                </a:lnTo>
                <a:lnTo>
                  <a:pt x="4032032" y="792198"/>
                </a:lnTo>
                <a:lnTo>
                  <a:pt x="4017862" y="838082"/>
                </a:lnTo>
                <a:lnTo>
                  <a:pt x="4005484" y="884929"/>
                </a:lnTo>
                <a:lnTo>
                  <a:pt x="3995015" y="932204"/>
                </a:lnTo>
                <a:lnTo>
                  <a:pt x="3986339" y="980442"/>
                </a:lnTo>
                <a:lnTo>
                  <a:pt x="3979494" y="1029466"/>
                </a:lnTo>
                <a:lnTo>
                  <a:pt x="3974480" y="1079274"/>
                </a:lnTo>
                <a:lnTo>
                  <a:pt x="3971297" y="1129868"/>
                </a:lnTo>
                <a:lnTo>
                  <a:pt x="3969946" y="1181247"/>
                </a:lnTo>
                <a:lnTo>
                  <a:pt x="3970426" y="1233411"/>
                </a:lnTo>
                <a:lnTo>
                  <a:pt x="3973219" y="1290420"/>
                </a:lnTo>
                <a:lnTo>
                  <a:pt x="3978129" y="1345859"/>
                </a:lnTo>
                <a:lnTo>
                  <a:pt x="3985207" y="1400014"/>
                </a:lnTo>
                <a:lnTo>
                  <a:pt x="3994301" y="1452023"/>
                </a:lnTo>
                <a:lnTo>
                  <a:pt x="4005562" y="1502748"/>
                </a:lnTo>
                <a:lnTo>
                  <a:pt x="4018939" y="1551902"/>
                </a:lnTo>
                <a:lnTo>
                  <a:pt x="4034434" y="1599486"/>
                </a:lnTo>
                <a:lnTo>
                  <a:pt x="4052045" y="1645498"/>
                </a:lnTo>
                <a:lnTo>
                  <a:pt x="4071773" y="1689939"/>
                </a:lnTo>
                <a:lnTo>
                  <a:pt x="4093617" y="1732809"/>
                </a:lnTo>
                <a:lnTo>
                  <a:pt x="4117578" y="1774108"/>
                </a:lnTo>
                <a:lnTo>
                  <a:pt x="4143655" y="1813835"/>
                </a:lnTo>
                <a:lnTo>
                  <a:pt x="4171849" y="1851992"/>
                </a:lnTo>
                <a:lnTo>
                  <a:pt x="4202159" y="1888578"/>
                </a:lnTo>
                <a:lnTo>
                  <a:pt x="4234586" y="1923592"/>
                </a:lnTo>
                <a:lnTo>
                  <a:pt x="4272712" y="1960439"/>
                </a:lnTo>
                <a:lnTo>
                  <a:pt x="4312052" y="1994082"/>
                </a:lnTo>
                <a:lnTo>
                  <a:pt x="4352606" y="2024520"/>
                </a:lnTo>
                <a:lnTo>
                  <a:pt x="4394374" y="2051753"/>
                </a:lnTo>
                <a:lnTo>
                  <a:pt x="4437356" y="2075782"/>
                </a:lnTo>
                <a:lnTo>
                  <a:pt x="4481552" y="2096608"/>
                </a:lnTo>
                <a:lnTo>
                  <a:pt x="4526962" y="2114229"/>
                </a:lnTo>
                <a:lnTo>
                  <a:pt x="4573587" y="2128646"/>
                </a:lnTo>
                <a:lnTo>
                  <a:pt x="4621425" y="2139859"/>
                </a:lnTo>
                <a:lnTo>
                  <a:pt x="4670478" y="2147868"/>
                </a:lnTo>
                <a:lnTo>
                  <a:pt x="4720746" y="2152673"/>
                </a:lnTo>
                <a:lnTo>
                  <a:pt x="4772228" y="2154275"/>
                </a:lnTo>
                <a:lnTo>
                  <a:pt x="4823881" y="2152803"/>
                </a:lnTo>
                <a:lnTo>
                  <a:pt x="4874161" y="2148388"/>
                </a:lnTo>
                <a:lnTo>
                  <a:pt x="4923069" y="2141030"/>
                </a:lnTo>
                <a:lnTo>
                  <a:pt x="4970604" y="2130728"/>
                </a:lnTo>
                <a:lnTo>
                  <a:pt x="5016766" y="2117483"/>
                </a:lnTo>
                <a:lnTo>
                  <a:pt x="5061556" y="2101294"/>
                </a:lnTo>
                <a:lnTo>
                  <a:pt x="5104973" y="2082162"/>
                </a:lnTo>
                <a:lnTo>
                  <a:pt x="5147018" y="2060086"/>
                </a:lnTo>
                <a:lnTo>
                  <a:pt x="5187690" y="2035067"/>
                </a:lnTo>
                <a:lnTo>
                  <a:pt x="5226989" y="2007104"/>
                </a:lnTo>
                <a:lnTo>
                  <a:pt x="5264916" y="1976197"/>
                </a:lnTo>
                <a:lnTo>
                  <a:pt x="5301470" y="1942347"/>
                </a:lnTo>
                <a:lnTo>
                  <a:pt x="5336652" y="1905554"/>
                </a:lnTo>
                <a:lnTo>
                  <a:pt x="5370461" y="1865816"/>
                </a:lnTo>
                <a:lnTo>
                  <a:pt x="5402897" y="1823135"/>
                </a:lnTo>
                <a:lnTo>
                  <a:pt x="5430016" y="1783655"/>
                </a:lnTo>
                <a:lnTo>
                  <a:pt x="5433235" y="1778495"/>
                </a:lnTo>
                <a:lnTo>
                  <a:pt x="4772228" y="1778495"/>
                </a:lnTo>
                <a:lnTo>
                  <a:pt x="4725797" y="1775951"/>
                </a:lnTo>
                <a:lnTo>
                  <a:pt x="4681112" y="1768319"/>
                </a:lnTo>
                <a:lnTo>
                  <a:pt x="4638174" y="1755598"/>
                </a:lnTo>
                <a:lnTo>
                  <a:pt x="4596981" y="1737791"/>
                </a:lnTo>
                <a:lnTo>
                  <a:pt x="4557533" y="1714896"/>
                </a:lnTo>
                <a:lnTo>
                  <a:pt x="4519831" y="1686914"/>
                </a:lnTo>
                <a:lnTo>
                  <a:pt x="4483874" y="1653844"/>
                </a:lnTo>
                <a:lnTo>
                  <a:pt x="4453032" y="1618889"/>
                </a:lnTo>
                <a:lnTo>
                  <a:pt x="4425818" y="1580993"/>
                </a:lnTo>
                <a:lnTo>
                  <a:pt x="4402231" y="1540158"/>
                </a:lnTo>
                <a:lnTo>
                  <a:pt x="4382273" y="1496383"/>
                </a:lnTo>
                <a:lnTo>
                  <a:pt x="4365943" y="1449668"/>
                </a:lnTo>
                <a:lnTo>
                  <a:pt x="4353241" y="1400014"/>
                </a:lnTo>
                <a:lnTo>
                  <a:pt x="4344168" y="1347419"/>
                </a:lnTo>
                <a:lnTo>
                  <a:pt x="4338724" y="1291885"/>
                </a:lnTo>
                <a:lnTo>
                  <a:pt x="4336910" y="1233411"/>
                </a:lnTo>
                <a:lnTo>
                  <a:pt x="4338119" y="1180056"/>
                </a:lnTo>
                <a:lnTo>
                  <a:pt x="4341747" y="1127892"/>
                </a:lnTo>
                <a:lnTo>
                  <a:pt x="4347793" y="1076918"/>
                </a:lnTo>
                <a:lnTo>
                  <a:pt x="4356259" y="1027135"/>
                </a:lnTo>
                <a:lnTo>
                  <a:pt x="4367142" y="978542"/>
                </a:lnTo>
                <a:lnTo>
                  <a:pt x="4380444" y="931140"/>
                </a:lnTo>
                <a:lnTo>
                  <a:pt x="4396237" y="884751"/>
                </a:lnTo>
                <a:lnTo>
                  <a:pt x="4414305" y="839908"/>
                </a:lnTo>
                <a:lnTo>
                  <a:pt x="4434863" y="796079"/>
                </a:lnTo>
                <a:lnTo>
                  <a:pt x="4457839" y="753440"/>
                </a:lnTo>
                <a:lnTo>
                  <a:pt x="4486572" y="707929"/>
                </a:lnTo>
                <a:lnTo>
                  <a:pt x="4517398" y="666680"/>
                </a:lnTo>
                <a:lnTo>
                  <a:pt x="4550037" y="630007"/>
                </a:lnTo>
                <a:lnTo>
                  <a:pt x="4584768" y="597596"/>
                </a:lnTo>
                <a:lnTo>
                  <a:pt x="4621498" y="569552"/>
                </a:lnTo>
                <a:lnTo>
                  <a:pt x="4660227" y="545875"/>
                </a:lnTo>
                <a:lnTo>
                  <a:pt x="4700956" y="526564"/>
                </a:lnTo>
                <a:lnTo>
                  <a:pt x="4743684" y="511620"/>
                </a:lnTo>
                <a:lnTo>
                  <a:pt x="4788411" y="501043"/>
                </a:lnTo>
                <a:lnTo>
                  <a:pt x="4835136" y="494832"/>
                </a:lnTo>
                <a:lnTo>
                  <a:pt x="4883861" y="492988"/>
                </a:lnTo>
                <a:lnTo>
                  <a:pt x="5491300" y="492988"/>
                </a:lnTo>
                <a:lnTo>
                  <a:pt x="5471731" y="455777"/>
                </a:lnTo>
                <a:lnTo>
                  <a:pt x="5443436" y="408879"/>
                </a:lnTo>
                <a:lnTo>
                  <a:pt x="5413299" y="365456"/>
                </a:lnTo>
                <a:lnTo>
                  <a:pt x="5381321" y="325506"/>
                </a:lnTo>
                <a:lnTo>
                  <a:pt x="5347502" y="289031"/>
                </a:lnTo>
                <a:lnTo>
                  <a:pt x="5311841" y="256029"/>
                </a:lnTo>
                <a:lnTo>
                  <a:pt x="5274340" y="226502"/>
                </a:lnTo>
                <a:lnTo>
                  <a:pt x="5234997" y="200448"/>
                </a:lnTo>
                <a:lnTo>
                  <a:pt x="5193812" y="177869"/>
                </a:lnTo>
                <a:lnTo>
                  <a:pt x="5150787" y="158763"/>
                </a:lnTo>
                <a:lnTo>
                  <a:pt x="5105920" y="143131"/>
                </a:lnTo>
                <a:lnTo>
                  <a:pt x="5059213" y="130973"/>
                </a:lnTo>
                <a:lnTo>
                  <a:pt x="5010663" y="122288"/>
                </a:lnTo>
                <a:lnTo>
                  <a:pt x="4960273" y="117078"/>
                </a:lnTo>
                <a:lnTo>
                  <a:pt x="4908042" y="115341"/>
                </a:lnTo>
                <a:close/>
              </a:path>
              <a:path w="7691755" h="3125470">
                <a:moveTo>
                  <a:pt x="5491300" y="492988"/>
                </a:moveTo>
                <a:lnTo>
                  <a:pt x="4883861" y="492988"/>
                </a:lnTo>
                <a:lnTo>
                  <a:pt x="4924244" y="494970"/>
                </a:lnTo>
                <a:lnTo>
                  <a:pt x="4962422" y="500542"/>
                </a:lnTo>
                <a:lnTo>
                  <a:pt x="5032166" y="522458"/>
                </a:lnTo>
                <a:lnTo>
                  <a:pt x="5093091" y="558735"/>
                </a:lnTo>
                <a:lnTo>
                  <a:pt x="5145199" y="609374"/>
                </a:lnTo>
                <a:lnTo>
                  <a:pt x="5167946" y="640079"/>
                </a:lnTo>
                <a:lnTo>
                  <a:pt x="5188489" y="674374"/>
                </a:lnTo>
                <a:lnTo>
                  <a:pt x="5206834" y="712278"/>
                </a:lnTo>
                <a:lnTo>
                  <a:pt x="5222961" y="753737"/>
                </a:lnTo>
                <a:lnTo>
                  <a:pt x="5236891" y="798803"/>
                </a:lnTo>
                <a:lnTo>
                  <a:pt x="5248616" y="847461"/>
                </a:lnTo>
                <a:lnTo>
                  <a:pt x="5258136" y="899709"/>
                </a:lnTo>
                <a:lnTo>
                  <a:pt x="5265452" y="955547"/>
                </a:lnTo>
                <a:lnTo>
                  <a:pt x="5270564" y="1014976"/>
                </a:lnTo>
                <a:lnTo>
                  <a:pt x="5273421" y="1076918"/>
                </a:lnTo>
                <a:lnTo>
                  <a:pt x="5274173" y="1144605"/>
                </a:lnTo>
                <a:lnTo>
                  <a:pt x="5272671" y="1214805"/>
                </a:lnTo>
                <a:lnTo>
                  <a:pt x="5268764" y="1272569"/>
                </a:lnTo>
                <a:lnTo>
                  <a:pt x="5261184" y="1327622"/>
                </a:lnTo>
                <a:lnTo>
                  <a:pt x="5249929" y="1379965"/>
                </a:lnTo>
                <a:lnTo>
                  <a:pt x="5235000" y="1429597"/>
                </a:lnTo>
                <a:lnTo>
                  <a:pt x="5216396" y="1476519"/>
                </a:lnTo>
                <a:lnTo>
                  <a:pt x="5194118" y="1520731"/>
                </a:lnTo>
                <a:lnTo>
                  <a:pt x="5168166" y="1562233"/>
                </a:lnTo>
                <a:lnTo>
                  <a:pt x="5138538" y="1601025"/>
                </a:lnTo>
                <a:lnTo>
                  <a:pt x="5105234" y="1637106"/>
                </a:lnTo>
                <a:lnTo>
                  <a:pt x="5069511" y="1670244"/>
                </a:lnTo>
                <a:lnTo>
                  <a:pt x="5032101" y="1698963"/>
                </a:lnTo>
                <a:lnTo>
                  <a:pt x="4993005" y="1723265"/>
                </a:lnTo>
                <a:lnTo>
                  <a:pt x="4952223" y="1743148"/>
                </a:lnTo>
                <a:lnTo>
                  <a:pt x="4909754" y="1758612"/>
                </a:lnTo>
                <a:lnTo>
                  <a:pt x="4865599" y="1769658"/>
                </a:lnTo>
                <a:lnTo>
                  <a:pt x="4819757" y="1776286"/>
                </a:lnTo>
                <a:lnTo>
                  <a:pt x="4772228" y="1778495"/>
                </a:lnTo>
                <a:lnTo>
                  <a:pt x="5433235" y="1778495"/>
                </a:lnTo>
                <a:lnTo>
                  <a:pt x="5455317" y="1743099"/>
                </a:lnTo>
                <a:lnTo>
                  <a:pt x="5478798" y="1701468"/>
                </a:lnTo>
                <a:lnTo>
                  <a:pt x="5500461" y="1658763"/>
                </a:lnTo>
                <a:lnTo>
                  <a:pt x="5520304" y="1614983"/>
                </a:lnTo>
                <a:lnTo>
                  <a:pt x="5538329" y="1570128"/>
                </a:lnTo>
                <a:lnTo>
                  <a:pt x="5554534" y="1524198"/>
                </a:lnTo>
                <a:lnTo>
                  <a:pt x="5568921" y="1477193"/>
                </a:lnTo>
                <a:lnTo>
                  <a:pt x="5581488" y="1429114"/>
                </a:lnTo>
                <a:lnTo>
                  <a:pt x="5592237" y="1379960"/>
                </a:lnTo>
                <a:lnTo>
                  <a:pt x="5601167" y="1329731"/>
                </a:lnTo>
                <a:lnTo>
                  <a:pt x="5608277" y="1278428"/>
                </a:lnTo>
                <a:lnTo>
                  <a:pt x="5613569" y="1226050"/>
                </a:lnTo>
                <a:lnTo>
                  <a:pt x="5617042" y="1172597"/>
                </a:lnTo>
                <a:lnTo>
                  <a:pt x="5618695" y="1118069"/>
                </a:lnTo>
                <a:lnTo>
                  <a:pt x="5618686" y="1063359"/>
                </a:lnTo>
                <a:lnTo>
                  <a:pt x="5617063" y="1009787"/>
                </a:lnTo>
                <a:lnTo>
                  <a:pt x="5613826" y="957354"/>
                </a:lnTo>
                <a:lnTo>
                  <a:pt x="5608975" y="906061"/>
                </a:lnTo>
                <a:lnTo>
                  <a:pt x="5602511" y="855906"/>
                </a:lnTo>
                <a:lnTo>
                  <a:pt x="5594433" y="806891"/>
                </a:lnTo>
                <a:lnTo>
                  <a:pt x="5584742" y="759015"/>
                </a:lnTo>
                <a:lnTo>
                  <a:pt x="5573432" y="712260"/>
                </a:lnTo>
                <a:lnTo>
                  <a:pt x="5560519" y="666680"/>
                </a:lnTo>
                <a:lnTo>
                  <a:pt x="5545988" y="622221"/>
                </a:lnTo>
                <a:lnTo>
                  <a:pt x="5529844" y="578902"/>
                </a:lnTo>
                <a:lnTo>
                  <a:pt x="5512086" y="536721"/>
                </a:lnTo>
                <a:lnTo>
                  <a:pt x="5492715" y="495679"/>
                </a:lnTo>
                <a:lnTo>
                  <a:pt x="5491300" y="492988"/>
                </a:lnTo>
                <a:close/>
              </a:path>
              <a:path w="7691755" h="3125470">
                <a:moveTo>
                  <a:pt x="7565628" y="431596"/>
                </a:moveTo>
                <a:lnTo>
                  <a:pt x="7111161" y="431596"/>
                </a:lnTo>
                <a:lnTo>
                  <a:pt x="7139437" y="435615"/>
                </a:lnTo>
                <a:lnTo>
                  <a:pt x="7164736" y="447670"/>
                </a:lnTo>
                <a:lnTo>
                  <a:pt x="7206405" y="495891"/>
                </a:lnTo>
                <a:lnTo>
                  <a:pt x="7222775" y="532056"/>
                </a:lnTo>
                <a:lnTo>
                  <a:pt x="7236169" y="576259"/>
                </a:lnTo>
                <a:lnTo>
                  <a:pt x="7246586" y="628498"/>
                </a:lnTo>
                <a:lnTo>
                  <a:pt x="7254027" y="688774"/>
                </a:lnTo>
                <a:lnTo>
                  <a:pt x="7258492" y="757087"/>
                </a:lnTo>
                <a:lnTo>
                  <a:pt x="7259890" y="828819"/>
                </a:lnTo>
                <a:lnTo>
                  <a:pt x="7259955" y="835291"/>
                </a:lnTo>
                <a:lnTo>
                  <a:pt x="7259573" y="864014"/>
                </a:lnTo>
                <a:lnTo>
                  <a:pt x="7258353" y="903663"/>
                </a:lnTo>
                <a:lnTo>
                  <a:pt x="7256321" y="952382"/>
                </a:lnTo>
                <a:lnTo>
                  <a:pt x="7250627" y="1067956"/>
                </a:lnTo>
                <a:lnTo>
                  <a:pt x="7248591" y="1116672"/>
                </a:lnTo>
                <a:lnTo>
                  <a:pt x="7247370" y="1156321"/>
                </a:lnTo>
                <a:lnTo>
                  <a:pt x="7246962" y="1186903"/>
                </a:lnTo>
                <a:lnTo>
                  <a:pt x="7247370" y="1234778"/>
                </a:lnTo>
                <a:lnTo>
                  <a:pt x="7248591" y="1283525"/>
                </a:lnTo>
                <a:lnTo>
                  <a:pt x="7250626" y="1333144"/>
                </a:lnTo>
                <a:lnTo>
                  <a:pt x="7253476" y="1383634"/>
                </a:lnTo>
                <a:lnTo>
                  <a:pt x="7257139" y="1434997"/>
                </a:lnTo>
                <a:lnTo>
                  <a:pt x="7261616" y="1487232"/>
                </a:lnTo>
                <a:lnTo>
                  <a:pt x="7266906" y="1540339"/>
                </a:lnTo>
                <a:lnTo>
                  <a:pt x="7273010" y="1594319"/>
                </a:lnTo>
                <a:lnTo>
                  <a:pt x="7325093" y="2001735"/>
                </a:lnTo>
                <a:lnTo>
                  <a:pt x="7335789" y="2055165"/>
                </a:lnTo>
                <a:lnTo>
                  <a:pt x="7354238" y="2098881"/>
                </a:lnTo>
                <a:lnTo>
                  <a:pt x="7380439" y="2132884"/>
                </a:lnTo>
                <a:lnTo>
                  <a:pt x="7414392" y="2157171"/>
                </a:lnTo>
                <a:lnTo>
                  <a:pt x="7456094" y="2171744"/>
                </a:lnTo>
                <a:lnTo>
                  <a:pt x="7505547" y="2176602"/>
                </a:lnTo>
                <a:lnTo>
                  <a:pt x="7543859" y="2173404"/>
                </a:lnTo>
                <a:lnTo>
                  <a:pt x="7610371" y="2147825"/>
                </a:lnTo>
                <a:lnTo>
                  <a:pt x="7661762" y="2097945"/>
                </a:lnTo>
                <a:lnTo>
                  <a:pt x="7688275" y="2031436"/>
                </a:lnTo>
                <a:lnTo>
                  <a:pt x="7691589" y="1992426"/>
                </a:lnTo>
                <a:lnTo>
                  <a:pt x="7690964" y="1952854"/>
                </a:lnTo>
                <a:lnTo>
                  <a:pt x="7689089" y="1910402"/>
                </a:lnTo>
                <a:lnTo>
                  <a:pt x="7685964" y="1865072"/>
                </a:lnTo>
                <a:lnTo>
                  <a:pt x="7681588" y="1816863"/>
                </a:lnTo>
                <a:lnTo>
                  <a:pt x="7675962" y="1765776"/>
                </a:lnTo>
                <a:lnTo>
                  <a:pt x="7669087" y="1711811"/>
                </a:lnTo>
                <a:lnTo>
                  <a:pt x="7660961" y="1654968"/>
                </a:lnTo>
                <a:lnTo>
                  <a:pt x="7642212" y="1535496"/>
                </a:lnTo>
                <a:lnTo>
                  <a:pt x="7634090" y="1478565"/>
                </a:lnTo>
                <a:lnTo>
                  <a:pt x="7627216" y="1424454"/>
                </a:lnTo>
                <a:lnTo>
                  <a:pt x="7621592" y="1373163"/>
                </a:lnTo>
                <a:lnTo>
                  <a:pt x="7617217" y="1324692"/>
                </a:lnTo>
                <a:lnTo>
                  <a:pt x="7614092" y="1279041"/>
                </a:lnTo>
                <a:lnTo>
                  <a:pt x="7612217" y="1236210"/>
                </a:lnTo>
                <a:lnTo>
                  <a:pt x="7611592" y="1196200"/>
                </a:lnTo>
                <a:lnTo>
                  <a:pt x="7613446" y="1023188"/>
                </a:lnTo>
                <a:lnTo>
                  <a:pt x="7613337" y="831978"/>
                </a:lnTo>
                <a:lnTo>
                  <a:pt x="7611235" y="768504"/>
                </a:lnTo>
                <a:lnTo>
                  <a:pt x="7607571" y="705065"/>
                </a:lnTo>
                <a:lnTo>
                  <a:pt x="7602457" y="644976"/>
                </a:lnTo>
                <a:lnTo>
                  <a:pt x="7595891" y="588235"/>
                </a:lnTo>
                <a:lnTo>
                  <a:pt x="7587873" y="534843"/>
                </a:lnTo>
                <a:lnTo>
                  <a:pt x="7578405" y="484799"/>
                </a:lnTo>
                <a:lnTo>
                  <a:pt x="7567485" y="438104"/>
                </a:lnTo>
                <a:lnTo>
                  <a:pt x="7565628" y="431596"/>
                </a:lnTo>
                <a:close/>
              </a:path>
              <a:path w="7691755" h="3125470">
                <a:moveTo>
                  <a:pt x="6275857" y="13017"/>
                </a:moveTo>
                <a:lnTo>
                  <a:pt x="6204003" y="25807"/>
                </a:lnTo>
                <a:lnTo>
                  <a:pt x="6144704" y="64173"/>
                </a:lnTo>
                <a:lnTo>
                  <a:pt x="6104939" y="122543"/>
                </a:lnTo>
                <a:lnTo>
                  <a:pt x="6091682" y="195325"/>
                </a:lnTo>
                <a:lnTo>
                  <a:pt x="6092089" y="228696"/>
                </a:lnTo>
                <a:lnTo>
                  <a:pt x="6093310" y="269276"/>
                </a:lnTo>
                <a:lnTo>
                  <a:pt x="6095400" y="318109"/>
                </a:lnTo>
                <a:lnTo>
                  <a:pt x="6101047" y="427059"/>
                </a:lnTo>
                <a:lnTo>
                  <a:pt x="6103083" y="474846"/>
                </a:lnTo>
                <a:lnTo>
                  <a:pt x="6104305" y="515423"/>
                </a:lnTo>
                <a:lnTo>
                  <a:pt x="6104712" y="548792"/>
                </a:lnTo>
                <a:lnTo>
                  <a:pt x="6104416" y="589946"/>
                </a:lnTo>
                <a:lnTo>
                  <a:pt x="6103613" y="632008"/>
                </a:lnTo>
                <a:lnTo>
                  <a:pt x="6102284" y="677075"/>
                </a:lnTo>
                <a:lnTo>
                  <a:pt x="6100395" y="725751"/>
                </a:lnTo>
                <a:lnTo>
                  <a:pt x="6097966" y="777386"/>
                </a:lnTo>
                <a:lnTo>
                  <a:pt x="6094796" y="835291"/>
                </a:lnTo>
                <a:lnTo>
                  <a:pt x="6091490" y="889529"/>
                </a:lnTo>
                <a:lnTo>
                  <a:pt x="6087441" y="950038"/>
                </a:lnTo>
                <a:lnTo>
                  <a:pt x="6082853" y="1013505"/>
                </a:lnTo>
                <a:lnTo>
                  <a:pt x="6072599" y="1146354"/>
                </a:lnTo>
                <a:lnTo>
                  <a:pt x="6068013" y="1209819"/>
                </a:lnTo>
                <a:lnTo>
                  <a:pt x="6063967" y="1270326"/>
                </a:lnTo>
                <a:lnTo>
                  <a:pt x="6060460" y="1327875"/>
                </a:lnTo>
                <a:lnTo>
                  <a:pt x="6057438" y="1383634"/>
                </a:lnTo>
                <a:lnTo>
                  <a:pt x="6055031" y="1434997"/>
                </a:lnTo>
                <a:lnTo>
                  <a:pt x="6053177" y="1482775"/>
                </a:lnTo>
                <a:lnTo>
                  <a:pt x="6051828" y="1528494"/>
                </a:lnTo>
                <a:lnTo>
                  <a:pt x="6051019" y="1571255"/>
                </a:lnTo>
                <a:lnTo>
                  <a:pt x="6050749" y="1611058"/>
                </a:lnTo>
                <a:lnTo>
                  <a:pt x="6051506" y="1642453"/>
                </a:lnTo>
                <a:lnTo>
                  <a:pt x="6053777" y="1680822"/>
                </a:lnTo>
                <a:lnTo>
                  <a:pt x="6057559" y="1726169"/>
                </a:lnTo>
                <a:lnTo>
                  <a:pt x="6068138" y="1830815"/>
                </a:lnTo>
                <a:lnTo>
                  <a:pt x="6071917" y="1876161"/>
                </a:lnTo>
                <a:lnTo>
                  <a:pt x="6074186" y="1914530"/>
                </a:lnTo>
                <a:lnTo>
                  <a:pt x="6074943" y="1945919"/>
                </a:lnTo>
                <a:lnTo>
                  <a:pt x="6078082" y="1985803"/>
                </a:lnTo>
                <a:lnTo>
                  <a:pt x="6103195" y="2053707"/>
                </a:lnTo>
                <a:lnTo>
                  <a:pt x="6152263" y="2104519"/>
                </a:lnTo>
                <a:lnTo>
                  <a:pt x="6218301" y="2130560"/>
                </a:lnTo>
                <a:lnTo>
                  <a:pt x="6257251" y="2133815"/>
                </a:lnTo>
                <a:lnTo>
                  <a:pt x="6295446" y="2130560"/>
                </a:lnTo>
                <a:lnTo>
                  <a:pt x="6361025" y="2104519"/>
                </a:lnTo>
                <a:lnTo>
                  <a:pt x="6410790" y="2053707"/>
                </a:lnTo>
                <a:lnTo>
                  <a:pt x="6436375" y="1985803"/>
                </a:lnTo>
                <a:lnTo>
                  <a:pt x="6439573" y="1945919"/>
                </a:lnTo>
                <a:lnTo>
                  <a:pt x="6438875" y="1914530"/>
                </a:lnTo>
                <a:lnTo>
                  <a:pt x="6436782" y="1876161"/>
                </a:lnTo>
                <a:lnTo>
                  <a:pt x="6433293" y="1830815"/>
                </a:lnTo>
                <a:lnTo>
                  <a:pt x="6423525" y="1726169"/>
                </a:lnTo>
                <a:lnTo>
                  <a:pt x="6420037" y="1680822"/>
                </a:lnTo>
                <a:lnTo>
                  <a:pt x="6417944" y="1642453"/>
                </a:lnTo>
                <a:lnTo>
                  <a:pt x="6417246" y="1611058"/>
                </a:lnTo>
                <a:lnTo>
                  <a:pt x="6417944" y="1566990"/>
                </a:lnTo>
                <a:lnTo>
                  <a:pt x="6420037" y="1522226"/>
                </a:lnTo>
                <a:lnTo>
                  <a:pt x="6423525" y="1476764"/>
                </a:lnTo>
                <a:lnTo>
                  <a:pt x="6428409" y="1430604"/>
                </a:lnTo>
                <a:lnTo>
                  <a:pt x="6434336" y="1378047"/>
                </a:lnTo>
                <a:lnTo>
                  <a:pt x="6439103" y="1330144"/>
                </a:lnTo>
                <a:lnTo>
                  <a:pt x="6442708" y="1286893"/>
                </a:lnTo>
                <a:lnTo>
                  <a:pt x="6445148" y="1248295"/>
                </a:lnTo>
                <a:lnTo>
                  <a:pt x="6460471" y="1196050"/>
                </a:lnTo>
                <a:lnTo>
                  <a:pt x="6476675" y="1145214"/>
                </a:lnTo>
                <a:lnTo>
                  <a:pt x="6493760" y="1095787"/>
                </a:lnTo>
                <a:lnTo>
                  <a:pt x="6511725" y="1047769"/>
                </a:lnTo>
                <a:lnTo>
                  <a:pt x="6530572" y="1001161"/>
                </a:lnTo>
                <a:lnTo>
                  <a:pt x="6550299" y="955962"/>
                </a:lnTo>
                <a:lnTo>
                  <a:pt x="6570906" y="912172"/>
                </a:lnTo>
                <a:lnTo>
                  <a:pt x="6592395" y="869791"/>
                </a:lnTo>
                <a:lnTo>
                  <a:pt x="6614763" y="828819"/>
                </a:lnTo>
                <a:lnTo>
                  <a:pt x="6638013" y="789255"/>
                </a:lnTo>
                <a:lnTo>
                  <a:pt x="6662142" y="751101"/>
                </a:lnTo>
                <a:lnTo>
                  <a:pt x="6687152" y="714355"/>
                </a:lnTo>
                <a:lnTo>
                  <a:pt x="6713042" y="679018"/>
                </a:lnTo>
                <a:lnTo>
                  <a:pt x="6751179" y="632008"/>
                </a:lnTo>
                <a:lnTo>
                  <a:pt x="6789688" y="589946"/>
                </a:lnTo>
                <a:lnTo>
                  <a:pt x="6828570" y="552833"/>
                </a:lnTo>
                <a:lnTo>
                  <a:pt x="6867823" y="520668"/>
                </a:lnTo>
                <a:lnTo>
                  <a:pt x="6907449" y="493452"/>
                </a:lnTo>
                <a:lnTo>
                  <a:pt x="6945031" y="472528"/>
                </a:lnTo>
                <a:lnTo>
                  <a:pt x="6469329" y="472528"/>
                </a:lnTo>
                <a:lnTo>
                  <a:pt x="6463753" y="254863"/>
                </a:lnTo>
                <a:lnTo>
                  <a:pt x="6455818" y="190701"/>
                </a:lnTo>
                <a:lnTo>
                  <a:pt x="6441579" y="136410"/>
                </a:lnTo>
                <a:lnTo>
                  <a:pt x="6421039" y="91989"/>
                </a:lnTo>
                <a:lnTo>
                  <a:pt x="6394185" y="57431"/>
                </a:lnTo>
                <a:lnTo>
                  <a:pt x="6361051" y="32760"/>
                </a:lnTo>
                <a:lnTo>
                  <a:pt x="6321605" y="17953"/>
                </a:lnTo>
                <a:lnTo>
                  <a:pt x="6275857" y="13017"/>
                </a:lnTo>
                <a:close/>
              </a:path>
              <a:path w="7691755" h="3125470">
                <a:moveTo>
                  <a:pt x="7111161" y="55803"/>
                </a:moveTo>
                <a:lnTo>
                  <a:pt x="7069999" y="57439"/>
                </a:lnTo>
                <a:lnTo>
                  <a:pt x="7029099" y="62315"/>
                </a:lnTo>
                <a:lnTo>
                  <a:pt x="6988265" y="70454"/>
                </a:lnTo>
                <a:lnTo>
                  <a:pt x="6947562" y="81849"/>
                </a:lnTo>
                <a:lnTo>
                  <a:pt x="6906990" y="96500"/>
                </a:lnTo>
                <a:lnTo>
                  <a:pt x="6866548" y="114406"/>
                </a:lnTo>
                <a:lnTo>
                  <a:pt x="6826238" y="135568"/>
                </a:lnTo>
                <a:lnTo>
                  <a:pt x="6786059" y="159986"/>
                </a:lnTo>
                <a:lnTo>
                  <a:pt x="6746010" y="187659"/>
                </a:lnTo>
                <a:lnTo>
                  <a:pt x="6706092" y="218588"/>
                </a:lnTo>
                <a:lnTo>
                  <a:pt x="6666305" y="252773"/>
                </a:lnTo>
                <a:lnTo>
                  <a:pt x="6626649" y="290213"/>
                </a:lnTo>
                <a:lnTo>
                  <a:pt x="6587123" y="330909"/>
                </a:lnTo>
                <a:lnTo>
                  <a:pt x="6547728" y="374860"/>
                </a:lnTo>
                <a:lnTo>
                  <a:pt x="6508463" y="422066"/>
                </a:lnTo>
                <a:lnTo>
                  <a:pt x="6469329" y="472528"/>
                </a:lnTo>
                <a:lnTo>
                  <a:pt x="6945031" y="472528"/>
                </a:lnTo>
                <a:lnTo>
                  <a:pt x="6947446" y="471184"/>
                </a:lnTo>
                <a:lnTo>
                  <a:pt x="6987816" y="453864"/>
                </a:lnTo>
                <a:lnTo>
                  <a:pt x="7028559" y="441493"/>
                </a:lnTo>
                <a:lnTo>
                  <a:pt x="7069674" y="434071"/>
                </a:lnTo>
                <a:lnTo>
                  <a:pt x="7111161" y="431596"/>
                </a:lnTo>
                <a:lnTo>
                  <a:pt x="7565628" y="431596"/>
                </a:lnTo>
                <a:lnTo>
                  <a:pt x="7555114" y="394757"/>
                </a:lnTo>
                <a:lnTo>
                  <a:pt x="7541292" y="354759"/>
                </a:lnTo>
                <a:lnTo>
                  <a:pt x="7526019" y="318109"/>
                </a:lnTo>
                <a:lnTo>
                  <a:pt x="7503217" y="272586"/>
                </a:lnTo>
                <a:lnTo>
                  <a:pt x="7477432" y="231398"/>
                </a:lnTo>
                <a:lnTo>
                  <a:pt x="7448665" y="194545"/>
                </a:lnTo>
                <a:lnTo>
                  <a:pt x="7416916" y="162028"/>
                </a:lnTo>
                <a:lnTo>
                  <a:pt x="7382185" y="133846"/>
                </a:lnTo>
                <a:lnTo>
                  <a:pt x="7344471" y="110000"/>
                </a:lnTo>
                <a:lnTo>
                  <a:pt x="7303775" y="90489"/>
                </a:lnTo>
                <a:lnTo>
                  <a:pt x="7260096" y="75314"/>
                </a:lnTo>
                <a:lnTo>
                  <a:pt x="7213434" y="64475"/>
                </a:lnTo>
                <a:lnTo>
                  <a:pt x="7163789" y="57971"/>
                </a:lnTo>
                <a:lnTo>
                  <a:pt x="7111161" y="558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77563" y="5021009"/>
            <a:ext cx="3475354" cy="2273935"/>
          </a:xfrm>
          <a:custGeom>
            <a:avLst/>
            <a:gdLst/>
            <a:ahLst/>
            <a:cxnLst/>
            <a:rect l="l" t="t" r="r" b="b"/>
            <a:pathLst>
              <a:path w="3475354" h="2273934">
                <a:moveTo>
                  <a:pt x="1590105" y="2096617"/>
                </a:moveTo>
                <a:lnTo>
                  <a:pt x="1222248" y="2096617"/>
                </a:lnTo>
                <a:lnTo>
                  <a:pt x="1238165" y="2150617"/>
                </a:lnTo>
                <a:lnTo>
                  <a:pt x="1259872" y="2194803"/>
                </a:lnTo>
                <a:lnTo>
                  <a:pt x="1287362" y="2229165"/>
                </a:lnTo>
                <a:lnTo>
                  <a:pt x="1320642" y="2253712"/>
                </a:lnTo>
                <a:lnTo>
                  <a:pt x="1359711" y="2268441"/>
                </a:lnTo>
                <a:lnTo>
                  <a:pt x="1404569" y="2273350"/>
                </a:lnTo>
                <a:lnTo>
                  <a:pt x="1442121" y="2270152"/>
                </a:lnTo>
                <a:lnTo>
                  <a:pt x="1508162" y="2244568"/>
                </a:lnTo>
                <a:lnTo>
                  <a:pt x="1560253" y="2194800"/>
                </a:lnTo>
                <a:lnTo>
                  <a:pt x="1587226" y="2129224"/>
                </a:lnTo>
                <a:lnTo>
                  <a:pt x="1590105" y="2096617"/>
                </a:lnTo>
                <a:close/>
              </a:path>
              <a:path w="3475354" h="2273934">
                <a:moveTo>
                  <a:pt x="232549" y="141389"/>
                </a:moveTo>
                <a:lnTo>
                  <a:pt x="185783" y="145884"/>
                </a:lnTo>
                <a:lnTo>
                  <a:pt x="145940" y="159372"/>
                </a:lnTo>
                <a:lnTo>
                  <a:pt x="113022" y="181851"/>
                </a:lnTo>
                <a:lnTo>
                  <a:pt x="87028" y="213321"/>
                </a:lnTo>
                <a:lnTo>
                  <a:pt x="67959" y="253784"/>
                </a:lnTo>
                <a:lnTo>
                  <a:pt x="55816" y="303237"/>
                </a:lnTo>
                <a:lnTo>
                  <a:pt x="46901" y="357007"/>
                </a:lnTo>
                <a:lnTo>
                  <a:pt x="38679" y="410373"/>
                </a:lnTo>
                <a:lnTo>
                  <a:pt x="31396" y="461600"/>
                </a:lnTo>
                <a:lnTo>
                  <a:pt x="24807" y="512424"/>
                </a:lnTo>
                <a:lnTo>
                  <a:pt x="18993" y="562265"/>
                </a:lnTo>
                <a:lnTo>
                  <a:pt x="13954" y="611125"/>
                </a:lnTo>
                <a:lnTo>
                  <a:pt x="9690" y="659003"/>
                </a:lnTo>
                <a:lnTo>
                  <a:pt x="6201" y="705899"/>
                </a:lnTo>
                <a:lnTo>
                  <a:pt x="3488" y="751813"/>
                </a:lnTo>
                <a:lnTo>
                  <a:pt x="1550" y="796746"/>
                </a:lnTo>
                <a:lnTo>
                  <a:pt x="387" y="840696"/>
                </a:lnTo>
                <a:lnTo>
                  <a:pt x="0" y="883666"/>
                </a:lnTo>
                <a:lnTo>
                  <a:pt x="251" y="929344"/>
                </a:lnTo>
                <a:lnTo>
                  <a:pt x="1004" y="975770"/>
                </a:lnTo>
                <a:lnTo>
                  <a:pt x="2260" y="1022942"/>
                </a:lnTo>
                <a:lnTo>
                  <a:pt x="4017" y="1070861"/>
                </a:lnTo>
                <a:lnTo>
                  <a:pt x="6277" y="1119526"/>
                </a:lnTo>
                <a:lnTo>
                  <a:pt x="9040" y="1168938"/>
                </a:lnTo>
                <a:lnTo>
                  <a:pt x="12304" y="1219097"/>
                </a:lnTo>
                <a:lnTo>
                  <a:pt x="16070" y="1270002"/>
                </a:lnTo>
                <a:lnTo>
                  <a:pt x="20338" y="1321654"/>
                </a:lnTo>
                <a:lnTo>
                  <a:pt x="25206" y="1375031"/>
                </a:lnTo>
                <a:lnTo>
                  <a:pt x="30381" y="1427197"/>
                </a:lnTo>
                <a:lnTo>
                  <a:pt x="36155" y="1481089"/>
                </a:lnTo>
                <a:lnTo>
                  <a:pt x="42431" y="1535727"/>
                </a:lnTo>
                <a:lnTo>
                  <a:pt x="49209" y="1591111"/>
                </a:lnTo>
                <a:lnTo>
                  <a:pt x="56489" y="1647242"/>
                </a:lnTo>
                <a:lnTo>
                  <a:pt x="64271" y="1704120"/>
                </a:lnTo>
                <a:lnTo>
                  <a:pt x="72555" y="1761744"/>
                </a:lnTo>
                <a:lnTo>
                  <a:pt x="83165" y="1817236"/>
                </a:lnTo>
                <a:lnTo>
                  <a:pt x="98251" y="1869297"/>
                </a:lnTo>
                <a:lnTo>
                  <a:pt x="117813" y="1917929"/>
                </a:lnTo>
                <a:lnTo>
                  <a:pt x="141852" y="1963131"/>
                </a:lnTo>
                <a:lnTo>
                  <a:pt x="170368" y="2004902"/>
                </a:lnTo>
                <a:lnTo>
                  <a:pt x="203360" y="2043243"/>
                </a:lnTo>
                <a:lnTo>
                  <a:pt x="240830" y="2078154"/>
                </a:lnTo>
                <a:lnTo>
                  <a:pt x="282778" y="2109635"/>
                </a:lnTo>
                <a:lnTo>
                  <a:pt x="324082" y="2134923"/>
                </a:lnTo>
                <a:lnTo>
                  <a:pt x="368002" y="2156841"/>
                </a:lnTo>
                <a:lnTo>
                  <a:pt x="414540" y="2175386"/>
                </a:lnTo>
                <a:lnTo>
                  <a:pt x="463694" y="2190559"/>
                </a:lnTo>
                <a:lnTo>
                  <a:pt x="515464" y="2202360"/>
                </a:lnTo>
                <a:lnTo>
                  <a:pt x="569851" y="2210790"/>
                </a:lnTo>
                <a:lnTo>
                  <a:pt x="626854" y="2215848"/>
                </a:lnTo>
                <a:lnTo>
                  <a:pt x="686473" y="2217534"/>
                </a:lnTo>
                <a:lnTo>
                  <a:pt x="741022" y="2216534"/>
                </a:lnTo>
                <a:lnTo>
                  <a:pt x="794403" y="2213536"/>
                </a:lnTo>
                <a:lnTo>
                  <a:pt x="846616" y="2208539"/>
                </a:lnTo>
                <a:lnTo>
                  <a:pt x="897659" y="2201544"/>
                </a:lnTo>
                <a:lnTo>
                  <a:pt x="947534" y="2192550"/>
                </a:lnTo>
                <a:lnTo>
                  <a:pt x="996241" y="2181557"/>
                </a:lnTo>
                <a:lnTo>
                  <a:pt x="1043779" y="2168566"/>
                </a:lnTo>
                <a:lnTo>
                  <a:pt x="1090149" y="2153576"/>
                </a:lnTo>
                <a:lnTo>
                  <a:pt x="1135350" y="2136588"/>
                </a:lnTo>
                <a:lnTo>
                  <a:pt x="1179383" y="2117602"/>
                </a:lnTo>
                <a:lnTo>
                  <a:pt x="1222248" y="2096617"/>
                </a:lnTo>
                <a:lnTo>
                  <a:pt x="1590105" y="2096617"/>
                </a:lnTo>
                <a:lnTo>
                  <a:pt x="1590598" y="2091029"/>
                </a:lnTo>
                <a:lnTo>
                  <a:pt x="1590191" y="2067893"/>
                </a:lnTo>
                <a:lnTo>
                  <a:pt x="1588971" y="2039407"/>
                </a:lnTo>
                <a:lnTo>
                  <a:pt x="1586890" y="2004902"/>
                </a:lnTo>
                <a:lnTo>
                  <a:pt x="1581246" y="1927205"/>
                </a:lnTo>
                <a:lnTo>
                  <a:pt x="1579210" y="1893369"/>
                </a:lnTo>
                <a:lnTo>
                  <a:pt x="1577988" y="1864882"/>
                </a:lnTo>
                <a:lnTo>
                  <a:pt x="1577581" y="1841741"/>
                </a:lnTo>
                <a:lnTo>
                  <a:pt x="1577579" y="1839887"/>
                </a:lnTo>
                <a:lnTo>
                  <a:pt x="686473" y="1839887"/>
                </a:lnTo>
                <a:lnTo>
                  <a:pt x="628335" y="1835467"/>
                </a:lnTo>
                <a:lnTo>
                  <a:pt x="569264" y="1822208"/>
                </a:lnTo>
                <a:lnTo>
                  <a:pt x="509273" y="1800583"/>
                </a:lnTo>
                <a:lnTo>
                  <a:pt x="448348" y="1771053"/>
                </a:lnTo>
                <a:lnTo>
                  <a:pt x="437073" y="1730999"/>
                </a:lnTo>
                <a:lnTo>
                  <a:pt x="426633" y="1687375"/>
                </a:lnTo>
                <a:lnTo>
                  <a:pt x="417027" y="1640181"/>
                </a:lnTo>
                <a:lnTo>
                  <a:pt x="408256" y="1589418"/>
                </a:lnTo>
                <a:lnTo>
                  <a:pt x="400320" y="1535087"/>
                </a:lnTo>
                <a:lnTo>
                  <a:pt x="393220" y="1477187"/>
                </a:lnTo>
                <a:lnTo>
                  <a:pt x="386956" y="1415719"/>
                </a:lnTo>
                <a:lnTo>
                  <a:pt x="383068" y="1370550"/>
                </a:lnTo>
                <a:lnTo>
                  <a:pt x="379590" y="1323595"/>
                </a:lnTo>
                <a:lnTo>
                  <a:pt x="376521" y="1274854"/>
                </a:lnTo>
                <a:lnTo>
                  <a:pt x="373862" y="1224327"/>
                </a:lnTo>
                <a:lnTo>
                  <a:pt x="371611" y="1172014"/>
                </a:lnTo>
                <a:lnTo>
                  <a:pt x="369770" y="1117916"/>
                </a:lnTo>
                <a:lnTo>
                  <a:pt x="368337" y="1062031"/>
                </a:lnTo>
                <a:lnTo>
                  <a:pt x="367314" y="1004362"/>
                </a:lnTo>
                <a:lnTo>
                  <a:pt x="366701" y="944906"/>
                </a:lnTo>
                <a:lnTo>
                  <a:pt x="366496" y="883666"/>
                </a:lnTo>
                <a:lnTo>
                  <a:pt x="367245" y="848317"/>
                </a:lnTo>
                <a:lnTo>
                  <a:pt x="369493" y="808008"/>
                </a:lnTo>
                <a:lnTo>
                  <a:pt x="373240" y="762738"/>
                </a:lnTo>
                <a:lnTo>
                  <a:pt x="378485" y="712507"/>
                </a:lnTo>
                <a:lnTo>
                  <a:pt x="385229" y="657317"/>
                </a:lnTo>
                <a:lnTo>
                  <a:pt x="403182" y="526102"/>
                </a:lnTo>
                <a:lnTo>
                  <a:pt x="410735" y="463223"/>
                </a:lnTo>
                <a:lnTo>
                  <a:pt x="416130" y="408528"/>
                </a:lnTo>
                <a:lnTo>
                  <a:pt x="419367" y="362020"/>
                </a:lnTo>
                <a:lnTo>
                  <a:pt x="420446" y="323697"/>
                </a:lnTo>
                <a:lnTo>
                  <a:pt x="417074" y="285502"/>
                </a:lnTo>
                <a:lnTo>
                  <a:pt x="390099" y="219923"/>
                </a:lnTo>
                <a:lnTo>
                  <a:pt x="337893" y="170160"/>
                </a:lnTo>
                <a:lnTo>
                  <a:pt x="270918" y="144585"/>
                </a:lnTo>
                <a:lnTo>
                  <a:pt x="232549" y="141389"/>
                </a:lnTo>
                <a:close/>
              </a:path>
              <a:path w="3475354" h="2273934">
                <a:moveTo>
                  <a:pt x="1423174" y="152539"/>
                </a:moveTo>
                <a:lnTo>
                  <a:pt x="1373717" y="157294"/>
                </a:lnTo>
                <a:lnTo>
                  <a:pt x="1332013" y="171559"/>
                </a:lnTo>
                <a:lnTo>
                  <a:pt x="1298062" y="195332"/>
                </a:lnTo>
                <a:lnTo>
                  <a:pt x="1271863" y="228613"/>
                </a:lnTo>
                <a:lnTo>
                  <a:pt x="1253415" y="271402"/>
                </a:lnTo>
                <a:lnTo>
                  <a:pt x="1242720" y="323697"/>
                </a:lnTo>
                <a:lnTo>
                  <a:pt x="1237850" y="366494"/>
                </a:lnTo>
                <a:lnTo>
                  <a:pt x="1233340" y="410373"/>
                </a:lnTo>
                <a:lnTo>
                  <a:pt x="1229192" y="455334"/>
                </a:lnTo>
                <a:lnTo>
                  <a:pt x="1225405" y="501378"/>
                </a:lnTo>
                <a:lnTo>
                  <a:pt x="1221979" y="548504"/>
                </a:lnTo>
                <a:lnTo>
                  <a:pt x="1218913" y="596712"/>
                </a:lnTo>
                <a:lnTo>
                  <a:pt x="1216209" y="646002"/>
                </a:lnTo>
                <a:lnTo>
                  <a:pt x="1213865" y="696375"/>
                </a:lnTo>
                <a:lnTo>
                  <a:pt x="1211882" y="747830"/>
                </a:lnTo>
                <a:lnTo>
                  <a:pt x="1210260" y="800366"/>
                </a:lnTo>
                <a:lnTo>
                  <a:pt x="1208998" y="853985"/>
                </a:lnTo>
                <a:lnTo>
                  <a:pt x="1208097" y="908686"/>
                </a:lnTo>
                <a:lnTo>
                  <a:pt x="1207556" y="964469"/>
                </a:lnTo>
                <a:lnTo>
                  <a:pt x="1207430" y="1004362"/>
                </a:lnTo>
                <a:lnTo>
                  <a:pt x="1207392" y="1022942"/>
                </a:lnTo>
                <a:lnTo>
                  <a:pt x="1211097" y="1382242"/>
                </a:lnTo>
                <a:lnTo>
                  <a:pt x="1212951" y="1759889"/>
                </a:lnTo>
                <a:lnTo>
                  <a:pt x="1162783" y="1773772"/>
                </a:lnTo>
                <a:lnTo>
                  <a:pt x="1113075" y="1786333"/>
                </a:lnTo>
                <a:lnTo>
                  <a:pt x="1063830" y="1797572"/>
                </a:lnTo>
                <a:lnTo>
                  <a:pt x="1015046" y="1807489"/>
                </a:lnTo>
                <a:lnTo>
                  <a:pt x="966723" y="1816084"/>
                </a:lnTo>
                <a:lnTo>
                  <a:pt x="918862" y="1823357"/>
                </a:lnTo>
                <a:lnTo>
                  <a:pt x="871462" y="1829307"/>
                </a:lnTo>
                <a:lnTo>
                  <a:pt x="824523" y="1833936"/>
                </a:lnTo>
                <a:lnTo>
                  <a:pt x="778045" y="1837242"/>
                </a:lnTo>
                <a:lnTo>
                  <a:pt x="732028" y="1839225"/>
                </a:lnTo>
                <a:lnTo>
                  <a:pt x="686473" y="1839887"/>
                </a:lnTo>
                <a:lnTo>
                  <a:pt x="1577579" y="1839887"/>
                </a:lnTo>
                <a:lnTo>
                  <a:pt x="1577464" y="1766398"/>
                </a:lnTo>
                <a:lnTo>
                  <a:pt x="1577241" y="1704120"/>
                </a:lnTo>
                <a:lnTo>
                  <a:pt x="1576852" y="1621990"/>
                </a:lnTo>
                <a:lnTo>
                  <a:pt x="1576151" y="1504791"/>
                </a:lnTo>
                <a:lnTo>
                  <a:pt x="1575253" y="1370550"/>
                </a:lnTo>
                <a:lnTo>
                  <a:pt x="1574904" y="1314335"/>
                </a:lnTo>
                <a:lnTo>
                  <a:pt x="1574586" y="1257826"/>
                </a:lnTo>
                <a:lnTo>
                  <a:pt x="1574325" y="1205503"/>
                </a:lnTo>
                <a:lnTo>
                  <a:pt x="1574122" y="1157366"/>
                </a:lnTo>
                <a:lnTo>
                  <a:pt x="1573879" y="1062031"/>
                </a:lnTo>
                <a:lnTo>
                  <a:pt x="1573860" y="1038072"/>
                </a:lnTo>
                <a:lnTo>
                  <a:pt x="1607350" y="334860"/>
                </a:lnTo>
                <a:lnTo>
                  <a:pt x="1605604" y="297418"/>
                </a:lnTo>
                <a:lnTo>
                  <a:pt x="1580491" y="232305"/>
                </a:lnTo>
                <a:lnTo>
                  <a:pt x="1528518" y="181846"/>
                </a:lnTo>
                <a:lnTo>
                  <a:pt x="1461543" y="155796"/>
                </a:lnTo>
                <a:lnTo>
                  <a:pt x="1423174" y="152539"/>
                </a:lnTo>
                <a:close/>
              </a:path>
              <a:path w="3475354" h="2273934">
                <a:moveTo>
                  <a:pt x="2046312" y="1678038"/>
                </a:moveTo>
                <a:lnTo>
                  <a:pt x="1975856" y="1691986"/>
                </a:lnTo>
                <a:lnTo>
                  <a:pt x="1913305" y="1733842"/>
                </a:lnTo>
                <a:lnTo>
                  <a:pt x="1887661" y="1762912"/>
                </a:lnTo>
                <a:lnTo>
                  <a:pt x="1858357" y="1828025"/>
                </a:lnTo>
                <a:lnTo>
                  <a:pt x="1854695" y="1864067"/>
                </a:lnTo>
                <a:lnTo>
                  <a:pt x="1858232" y="1904399"/>
                </a:lnTo>
                <a:lnTo>
                  <a:pt x="1868843" y="1942710"/>
                </a:lnTo>
                <a:lnTo>
                  <a:pt x="1886529" y="1978999"/>
                </a:lnTo>
                <a:lnTo>
                  <a:pt x="1911289" y="2013266"/>
                </a:lnTo>
                <a:lnTo>
                  <a:pt x="1943122" y="2045513"/>
                </a:lnTo>
                <a:lnTo>
                  <a:pt x="1982030" y="2075738"/>
                </a:lnTo>
                <a:lnTo>
                  <a:pt x="2028011" y="2103942"/>
                </a:lnTo>
                <a:lnTo>
                  <a:pt x="2081066" y="2130125"/>
                </a:lnTo>
                <a:lnTo>
                  <a:pt x="2141194" y="2154288"/>
                </a:lnTo>
                <a:lnTo>
                  <a:pt x="2190665" y="2171468"/>
                </a:lnTo>
                <a:lnTo>
                  <a:pt x="2240688" y="2186626"/>
                </a:lnTo>
                <a:lnTo>
                  <a:pt x="2291262" y="2199763"/>
                </a:lnTo>
                <a:lnTo>
                  <a:pt x="2342387" y="2210878"/>
                </a:lnTo>
                <a:lnTo>
                  <a:pt x="2394063" y="2219972"/>
                </a:lnTo>
                <a:lnTo>
                  <a:pt x="2446290" y="2227046"/>
                </a:lnTo>
                <a:lnTo>
                  <a:pt x="2499069" y="2232098"/>
                </a:lnTo>
                <a:lnTo>
                  <a:pt x="2552399" y="2235129"/>
                </a:lnTo>
                <a:lnTo>
                  <a:pt x="2606281" y="2236139"/>
                </a:lnTo>
                <a:lnTo>
                  <a:pt x="2665872" y="2235094"/>
                </a:lnTo>
                <a:lnTo>
                  <a:pt x="2723558" y="2231958"/>
                </a:lnTo>
                <a:lnTo>
                  <a:pt x="2779338" y="2226731"/>
                </a:lnTo>
                <a:lnTo>
                  <a:pt x="2833211" y="2219412"/>
                </a:lnTo>
                <a:lnTo>
                  <a:pt x="2885179" y="2210003"/>
                </a:lnTo>
                <a:lnTo>
                  <a:pt x="2935239" y="2198503"/>
                </a:lnTo>
                <a:lnTo>
                  <a:pt x="2983394" y="2184912"/>
                </a:lnTo>
                <a:lnTo>
                  <a:pt x="3029641" y="2169230"/>
                </a:lnTo>
                <a:lnTo>
                  <a:pt x="3073981" y="2151456"/>
                </a:lnTo>
                <a:lnTo>
                  <a:pt x="3116414" y="2131591"/>
                </a:lnTo>
                <a:lnTo>
                  <a:pt x="3156940" y="2109635"/>
                </a:lnTo>
                <a:lnTo>
                  <a:pt x="3202466" y="2080332"/>
                </a:lnTo>
                <a:lnTo>
                  <a:pt x="3243657" y="2048568"/>
                </a:lnTo>
                <a:lnTo>
                  <a:pt x="3280512" y="2014345"/>
                </a:lnTo>
                <a:lnTo>
                  <a:pt x="3313030" y="1977661"/>
                </a:lnTo>
                <a:lnTo>
                  <a:pt x="3341213" y="1938516"/>
                </a:lnTo>
                <a:lnTo>
                  <a:pt x="3365061" y="1896912"/>
                </a:lnTo>
                <a:lnTo>
                  <a:pt x="3381252" y="1860346"/>
                </a:lnTo>
                <a:lnTo>
                  <a:pt x="2606281" y="1860346"/>
                </a:lnTo>
                <a:lnTo>
                  <a:pt x="2561052" y="1858951"/>
                </a:lnTo>
                <a:lnTo>
                  <a:pt x="2510937" y="1854765"/>
                </a:lnTo>
                <a:lnTo>
                  <a:pt x="2455939" y="1847788"/>
                </a:lnTo>
                <a:lnTo>
                  <a:pt x="2396058" y="1838020"/>
                </a:lnTo>
                <a:lnTo>
                  <a:pt x="2324896" y="1823135"/>
                </a:lnTo>
                <a:lnTo>
                  <a:pt x="2267697" y="1806395"/>
                </a:lnTo>
                <a:lnTo>
                  <a:pt x="2224445" y="1787794"/>
                </a:lnTo>
                <a:lnTo>
                  <a:pt x="2151659" y="1728262"/>
                </a:lnTo>
                <a:lnTo>
                  <a:pt x="2112360" y="1700358"/>
                </a:lnTo>
                <a:lnTo>
                  <a:pt x="2077245" y="1683617"/>
                </a:lnTo>
                <a:lnTo>
                  <a:pt x="2046312" y="1678038"/>
                </a:lnTo>
                <a:close/>
              </a:path>
              <a:path w="3475354" h="2273934">
                <a:moveTo>
                  <a:pt x="3246247" y="0"/>
                </a:moveTo>
                <a:lnTo>
                  <a:pt x="3202408" y="2092"/>
                </a:lnTo>
                <a:lnTo>
                  <a:pt x="3160198" y="8370"/>
                </a:lnTo>
                <a:lnTo>
                  <a:pt x="3119616" y="18832"/>
                </a:lnTo>
                <a:lnTo>
                  <a:pt x="3080664" y="33477"/>
                </a:lnTo>
                <a:lnTo>
                  <a:pt x="3047522" y="47733"/>
                </a:lnTo>
                <a:lnTo>
                  <a:pt x="3008684" y="62863"/>
                </a:lnTo>
                <a:lnTo>
                  <a:pt x="2964152" y="78867"/>
                </a:lnTo>
                <a:lnTo>
                  <a:pt x="2913923" y="95744"/>
                </a:lnTo>
                <a:lnTo>
                  <a:pt x="2858000" y="113494"/>
                </a:lnTo>
                <a:lnTo>
                  <a:pt x="2796380" y="132117"/>
                </a:lnTo>
                <a:lnTo>
                  <a:pt x="2661634" y="171146"/>
                </a:lnTo>
                <a:lnTo>
                  <a:pt x="2599672" y="189883"/>
                </a:lnTo>
                <a:lnTo>
                  <a:pt x="2543178" y="207822"/>
                </a:lnTo>
                <a:lnTo>
                  <a:pt x="2492151" y="224965"/>
                </a:lnTo>
                <a:lnTo>
                  <a:pt x="2446592" y="241309"/>
                </a:lnTo>
                <a:lnTo>
                  <a:pt x="2406500" y="256855"/>
                </a:lnTo>
                <a:lnTo>
                  <a:pt x="2324641" y="294672"/>
                </a:lnTo>
                <a:lnTo>
                  <a:pt x="2280663" y="319726"/>
                </a:lnTo>
                <a:lnTo>
                  <a:pt x="2239943" y="346764"/>
                </a:lnTo>
                <a:lnTo>
                  <a:pt x="2202480" y="375786"/>
                </a:lnTo>
                <a:lnTo>
                  <a:pt x="2168275" y="406793"/>
                </a:lnTo>
                <a:lnTo>
                  <a:pt x="2137327" y="439784"/>
                </a:lnTo>
                <a:lnTo>
                  <a:pt x="2109637" y="474760"/>
                </a:lnTo>
                <a:lnTo>
                  <a:pt x="2085205" y="511719"/>
                </a:lnTo>
                <a:lnTo>
                  <a:pt x="2064030" y="550663"/>
                </a:lnTo>
                <a:lnTo>
                  <a:pt x="2046113" y="591591"/>
                </a:lnTo>
                <a:lnTo>
                  <a:pt x="2031454" y="634503"/>
                </a:lnTo>
                <a:lnTo>
                  <a:pt x="2020052" y="679400"/>
                </a:lnTo>
                <a:lnTo>
                  <a:pt x="2011908" y="726280"/>
                </a:lnTo>
                <a:lnTo>
                  <a:pt x="2007022" y="775146"/>
                </a:lnTo>
                <a:lnTo>
                  <a:pt x="2005393" y="825995"/>
                </a:lnTo>
                <a:lnTo>
                  <a:pt x="2008468" y="883893"/>
                </a:lnTo>
                <a:lnTo>
                  <a:pt x="2017694" y="937463"/>
                </a:lnTo>
                <a:lnTo>
                  <a:pt x="2033070" y="986705"/>
                </a:lnTo>
                <a:lnTo>
                  <a:pt x="2054596" y="1031620"/>
                </a:lnTo>
                <a:lnTo>
                  <a:pt x="2082273" y="1072206"/>
                </a:lnTo>
                <a:lnTo>
                  <a:pt x="2116101" y="1108465"/>
                </a:lnTo>
                <a:lnTo>
                  <a:pt x="2156079" y="1140396"/>
                </a:lnTo>
                <a:lnTo>
                  <a:pt x="2188768" y="1160744"/>
                </a:lnTo>
                <a:lnTo>
                  <a:pt x="2227304" y="1180334"/>
                </a:lnTo>
                <a:lnTo>
                  <a:pt x="2271686" y="1199165"/>
                </a:lnTo>
                <a:lnTo>
                  <a:pt x="2321914" y="1217238"/>
                </a:lnTo>
                <a:lnTo>
                  <a:pt x="2377988" y="1234552"/>
                </a:lnTo>
                <a:lnTo>
                  <a:pt x="2439910" y="1251106"/>
                </a:lnTo>
                <a:lnTo>
                  <a:pt x="2507678" y="1266901"/>
                </a:lnTo>
                <a:lnTo>
                  <a:pt x="2701163" y="1309687"/>
                </a:lnTo>
                <a:lnTo>
                  <a:pt x="2762506" y="1327274"/>
                </a:lnTo>
                <a:lnTo>
                  <a:pt x="2818008" y="1347568"/>
                </a:lnTo>
                <a:lnTo>
                  <a:pt x="2867668" y="1370569"/>
                </a:lnTo>
                <a:lnTo>
                  <a:pt x="2911486" y="1396275"/>
                </a:lnTo>
                <a:lnTo>
                  <a:pt x="2949462" y="1424688"/>
                </a:lnTo>
                <a:lnTo>
                  <a:pt x="2981596" y="1455807"/>
                </a:lnTo>
                <a:lnTo>
                  <a:pt x="3007887" y="1489632"/>
                </a:lnTo>
                <a:lnTo>
                  <a:pt x="3028337" y="1526163"/>
                </a:lnTo>
                <a:lnTo>
                  <a:pt x="3042943" y="1565400"/>
                </a:lnTo>
                <a:lnTo>
                  <a:pt x="3051707" y="1607342"/>
                </a:lnTo>
                <a:lnTo>
                  <a:pt x="3054629" y="1651990"/>
                </a:lnTo>
                <a:lnTo>
                  <a:pt x="3049823" y="1689298"/>
                </a:lnTo>
                <a:lnTo>
                  <a:pt x="3011376" y="1753374"/>
                </a:lnTo>
                <a:lnTo>
                  <a:pt x="2977735" y="1780142"/>
                </a:lnTo>
                <a:lnTo>
                  <a:pt x="2934482" y="1803395"/>
                </a:lnTo>
                <a:lnTo>
                  <a:pt x="2881612" y="1823137"/>
                </a:lnTo>
                <a:lnTo>
                  <a:pt x="2840895" y="1834508"/>
                </a:lnTo>
                <a:lnTo>
                  <a:pt x="2798106" y="1843812"/>
                </a:lnTo>
                <a:lnTo>
                  <a:pt x="2753250" y="1851047"/>
                </a:lnTo>
                <a:lnTo>
                  <a:pt x="2706327" y="1856214"/>
                </a:lnTo>
                <a:lnTo>
                  <a:pt x="2657337" y="1859313"/>
                </a:lnTo>
                <a:lnTo>
                  <a:pt x="2606281" y="1860346"/>
                </a:lnTo>
                <a:lnTo>
                  <a:pt x="3381252" y="1860346"/>
                </a:lnTo>
                <a:lnTo>
                  <a:pt x="3399747" y="1806323"/>
                </a:lnTo>
                <a:lnTo>
                  <a:pt x="3410587" y="1757339"/>
                </a:lnTo>
                <a:lnTo>
                  <a:pt x="3417091" y="1705894"/>
                </a:lnTo>
                <a:lnTo>
                  <a:pt x="3419259" y="1651990"/>
                </a:lnTo>
                <a:lnTo>
                  <a:pt x="3417711" y="1599994"/>
                </a:lnTo>
                <a:lnTo>
                  <a:pt x="3413070" y="1549783"/>
                </a:lnTo>
                <a:lnTo>
                  <a:pt x="3405334" y="1501357"/>
                </a:lnTo>
                <a:lnTo>
                  <a:pt x="3394504" y="1454715"/>
                </a:lnTo>
                <a:lnTo>
                  <a:pt x="3380580" y="1409859"/>
                </a:lnTo>
                <a:lnTo>
                  <a:pt x="3363562" y="1366786"/>
                </a:lnTo>
                <a:lnTo>
                  <a:pt x="3343449" y="1325499"/>
                </a:lnTo>
                <a:lnTo>
                  <a:pt x="3320242" y="1285995"/>
                </a:lnTo>
                <a:lnTo>
                  <a:pt x="3293941" y="1248276"/>
                </a:lnTo>
                <a:lnTo>
                  <a:pt x="3264545" y="1212342"/>
                </a:lnTo>
                <a:lnTo>
                  <a:pt x="3232056" y="1178192"/>
                </a:lnTo>
                <a:lnTo>
                  <a:pt x="3196472" y="1145826"/>
                </a:lnTo>
                <a:lnTo>
                  <a:pt x="3157793" y="1115244"/>
                </a:lnTo>
                <a:lnTo>
                  <a:pt x="3116021" y="1086446"/>
                </a:lnTo>
                <a:lnTo>
                  <a:pt x="3082665" y="1066179"/>
                </a:lnTo>
                <a:lnTo>
                  <a:pt x="3046712" y="1046594"/>
                </a:lnTo>
                <a:lnTo>
                  <a:pt x="3008161" y="1027693"/>
                </a:lnTo>
                <a:lnTo>
                  <a:pt x="2967013" y="1009474"/>
                </a:lnTo>
                <a:lnTo>
                  <a:pt x="2923267" y="991938"/>
                </a:lnTo>
                <a:lnTo>
                  <a:pt x="2876923" y="975085"/>
                </a:lnTo>
                <a:lnTo>
                  <a:pt x="2827981" y="958914"/>
                </a:lnTo>
                <a:lnTo>
                  <a:pt x="2776442" y="943426"/>
                </a:lnTo>
                <a:lnTo>
                  <a:pt x="2722304" y="928621"/>
                </a:lnTo>
                <a:lnTo>
                  <a:pt x="2665569" y="914498"/>
                </a:lnTo>
                <a:lnTo>
                  <a:pt x="2606236" y="901057"/>
                </a:lnTo>
                <a:lnTo>
                  <a:pt x="2544305" y="888299"/>
                </a:lnTo>
                <a:lnTo>
                  <a:pt x="2479776" y="876223"/>
                </a:lnTo>
                <a:lnTo>
                  <a:pt x="2452685" y="870875"/>
                </a:lnTo>
                <a:lnTo>
                  <a:pt x="2425360" y="864130"/>
                </a:lnTo>
                <a:lnTo>
                  <a:pt x="2397802" y="855989"/>
                </a:lnTo>
                <a:lnTo>
                  <a:pt x="2370010" y="846455"/>
                </a:lnTo>
                <a:lnTo>
                  <a:pt x="2374099" y="808282"/>
                </a:lnTo>
                <a:lnTo>
                  <a:pt x="2385538" y="771488"/>
                </a:lnTo>
                <a:lnTo>
                  <a:pt x="2404326" y="736074"/>
                </a:lnTo>
                <a:lnTo>
                  <a:pt x="2430463" y="702037"/>
                </a:lnTo>
                <a:lnTo>
                  <a:pt x="2463950" y="669379"/>
                </a:lnTo>
                <a:lnTo>
                  <a:pt x="2504786" y="638099"/>
                </a:lnTo>
                <a:lnTo>
                  <a:pt x="2552972" y="608197"/>
                </a:lnTo>
                <a:lnTo>
                  <a:pt x="2608508" y="579673"/>
                </a:lnTo>
                <a:lnTo>
                  <a:pt x="2671394" y="552526"/>
                </a:lnTo>
                <a:lnTo>
                  <a:pt x="2848126" y="495884"/>
                </a:lnTo>
                <a:lnTo>
                  <a:pt x="2947346" y="465474"/>
                </a:lnTo>
                <a:lnTo>
                  <a:pt x="3031684" y="440946"/>
                </a:lnTo>
                <a:lnTo>
                  <a:pt x="3101136" y="422300"/>
                </a:lnTo>
                <a:lnTo>
                  <a:pt x="3466637" y="422300"/>
                </a:lnTo>
                <a:lnTo>
                  <a:pt x="3461984" y="394975"/>
                </a:lnTo>
                <a:lnTo>
                  <a:pt x="3441633" y="297072"/>
                </a:lnTo>
                <a:lnTo>
                  <a:pt x="3434367" y="254401"/>
                </a:lnTo>
                <a:lnTo>
                  <a:pt x="3430008" y="218009"/>
                </a:lnTo>
                <a:lnTo>
                  <a:pt x="3428555" y="187896"/>
                </a:lnTo>
                <a:lnTo>
                  <a:pt x="3425357" y="148012"/>
                </a:lnTo>
                <a:lnTo>
                  <a:pt x="3399778" y="80108"/>
                </a:lnTo>
                <a:lnTo>
                  <a:pt x="3350015" y="29296"/>
                </a:lnTo>
                <a:lnTo>
                  <a:pt x="3284440" y="3255"/>
                </a:lnTo>
                <a:lnTo>
                  <a:pt x="3246247" y="0"/>
                </a:lnTo>
                <a:close/>
              </a:path>
              <a:path w="3475354" h="2273934">
                <a:moveTo>
                  <a:pt x="3466637" y="422300"/>
                </a:moveTo>
                <a:lnTo>
                  <a:pt x="3101136" y="422300"/>
                </a:lnTo>
                <a:lnTo>
                  <a:pt x="3111832" y="492058"/>
                </a:lnTo>
                <a:lnTo>
                  <a:pt x="3123460" y="548798"/>
                </a:lnTo>
                <a:lnTo>
                  <a:pt x="3136016" y="592518"/>
                </a:lnTo>
                <a:lnTo>
                  <a:pt x="3173803" y="653327"/>
                </a:lnTo>
                <a:lnTo>
                  <a:pt x="3205781" y="674838"/>
                </a:lnTo>
                <a:lnTo>
                  <a:pt x="3245431" y="687745"/>
                </a:lnTo>
                <a:lnTo>
                  <a:pt x="3292754" y="692048"/>
                </a:lnTo>
                <a:lnTo>
                  <a:pt x="3330947" y="688793"/>
                </a:lnTo>
                <a:lnTo>
                  <a:pt x="3396522" y="662746"/>
                </a:lnTo>
                <a:lnTo>
                  <a:pt x="3446286" y="611935"/>
                </a:lnTo>
                <a:lnTo>
                  <a:pt x="3471865" y="544035"/>
                </a:lnTo>
                <a:lnTo>
                  <a:pt x="3475062" y="504151"/>
                </a:lnTo>
                <a:lnTo>
                  <a:pt x="3473610" y="474038"/>
                </a:lnTo>
                <a:lnTo>
                  <a:pt x="3469251" y="437646"/>
                </a:lnTo>
                <a:lnTo>
                  <a:pt x="3466637" y="422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33594" y="5021009"/>
            <a:ext cx="5648325" cy="2273935"/>
          </a:xfrm>
          <a:custGeom>
            <a:avLst/>
            <a:gdLst/>
            <a:ahLst/>
            <a:cxnLst/>
            <a:rect l="l" t="t" r="r" b="b"/>
            <a:pathLst>
              <a:path w="5648325" h="2273934">
                <a:moveTo>
                  <a:pt x="1590105" y="2096617"/>
                </a:moveTo>
                <a:lnTo>
                  <a:pt x="1222247" y="2096617"/>
                </a:lnTo>
                <a:lnTo>
                  <a:pt x="1238165" y="2150617"/>
                </a:lnTo>
                <a:lnTo>
                  <a:pt x="1259872" y="2194803"/>
                </a:lnTo>
                <a:lnTo>
                  <a:pt x="1287362" y="2229165"/>
                </a:lnTo>
                <a:lnTo>
                  <a:pt x="1320642" y="2253712"/>
                </a:lnTo>
                <a:lnTo>
                  <a:pt x="1359711" y="2268441"/>
                </a:lnTo>
                <a:lnTo>
                  <a:pt x="1404569" y="2273350"/>
                </a:lnTo>
                <a:lnTo>
                  <a:pt x="1442121" y="2270152"/>
                </a:lnTo>
                <a:lnTo>
                  <a:pt x="1508162" y="2244568"/>
                </a:lnTo>
                <a:lnTo>
                  <a:pt x="1560253" y="2194800"/>
                </a:lnTo>
                <a:lnTo>
                  <a:pt x="1587226" y="2129224"/>
                </a:lnTo>
                <a:lnTo>
                  <a:pt x="1590105" y="2096617"/>
                </a:lnTo>
                <a:close/>
              </a:path>
              <a:path w="5648325" h="2273934">
                <a:moveTo>
                  <a:pt x="232549" y="141389"/>
                </a:moveTo>
                <a:lnTo>
                  <a:pt x="185783" y="145884"/>
                </a:lnTo>
                <a:lnTo>
                  <a:pt x="145940" y="159372"/>
                </a:lnTo>
                <a:lnTo>
                  <a:pt x="113022" y="181851"/>
                </a:lnTo>
                <a:lnTo>
                  <a:pt x="87028" y="213321"/>
                </a:lnTo>
                <a:lnTo>
                  <a:pt x="67959" y="253784"/>
                </a:lnTo>
                <a:lnTo>
                  <a:pt x="55816" y="303237"/>
                </a:lnTo>
                <a:lnTo>
                  <a:pt x="46901" y="357007"/>
                </a:lnTo>
                <a:lnTo>
                  <a:pt x="38679" y="410373"/>
                </a:lnTo>
                <a:lnTo>
                  <a:pt x="31396" y="461600"/>
                </a:lnTo>
                <a:lnTo>
                  <a:pt x="24807" y="512424"/>
                </a:lnTo>
                <a:lnTo>
                  <a:pt x="18993" y="562265"/>
                </a:lnTo>
                <a:lnTo>
                  <a:pt x="13954" y="611125"/>
                </a:lnTo>
                <a:lnTo>
                  <a:pt x="9690" y="659003"/>
                </a:lnTo>
                <a:lnTo>
                  <a:pt x="6201" y="705899"/>
                </a:lnTo>
                <a:lnTo>
                  <a:pt x="3488" y="751813"/>
                </a:lnTo>
                <a:lnTo>
                  <a:pt x="1550" y="796746"/>
                </a:lnTo>
                <a:lnTo>
                  <a:pt x="387" y="840696"/>
                </a:lnTo>
                <a:lnTo>
                  <a:pt x="0" y="883666"/>
                </a:lnTo>
                <a:lnTo>
                  <a:pt x="251" y="929344"/>
                </a:lnTo>
                <a:lnTo>
                  <a:pt x="1004" y="975770"/>
                </a:lnTo>
                <a:lnTo>
                  <a:pt x="2259" y="1022942"/>
                </a:lnTo>
                <a:lnTo>
                  <a:pt x="4016" y="1070861"/>
                </a:lnTo>
                <a:lnTo>
                  <a:pt x="6275" y="1119526"/>
                </a:lnTo>
                <a:lnTo>
                  <a:pt x="9036" y="1168938"/>
                </a:lnTo>
                <a:lnTo>
                  <a:pt x="12300" y="1219097"/>
                </a:lnTo>
                <a:lnTo>
                  <a:pt x="16066" y="1270002"/>
                </a:lnTo>
                <a:lnTo>
                  <a:pt x="20333" y="1321654"/>
                </a:lnTo>
                <a:lnTo>
                  <a:pt x="25200" y="1375031"/>
                </a:lnTo>
                <a:lnTo>
                  <a:pt x="30375" y="1427197"/>
                </a:lnTo>
                <a:lnTo>
                  <a:pt x="36150" y="1481089"/>
                </a:lnTo>
                <a:lnTo>
                  <a:pt x="42426" y="1535727"/>
                </a:lnTo>
                <a:lnTo>
                  <a:pt x="49205" y="1591111"/>
                </a:lnTo>
                <a:lnTo>
                  <a:pt x="56486" y="1647242"/>
                </a:lnTo>
                <a:lnTo>
                  <a:pt x="64269" y="1704120"/>
                </a:lnTo>
                <a:lnTo>
                  <a:pt x="72555" y="1761744"/>
                </a:lnTo>
                <a:lnTo>
                  <a:pt x="83165" y="1817236"/>
                </a:lnTo>
                <a:lnTo>
                  <a:pt x="98251" y="1869297"/>
                </a:lnTo>
                <a:lnTo>
                  <a:pt x="117813" y="1917929"/>
                </a:lnTo>
                <a:lnTo>
                  <a:pt x="141852" y="1963131"/>
                </a:lnTo>
                <a:lnTo>
                  <a:pt x="170368" y="2004902"/>
                </a:lnTo>
                <a:lnTo>
                  <a:pt x="203360" y="2043243"/>
                </a:lnTo>
                <a:lnTo>
                  <a:pt x="240830" y="2078154"/>
                </a:lnTo>
                <a:lnTo>
                  <a:pt x="282778" y="2109635"/>
                </a:lnTo>
                <a:lnTo>
                  <a:pt x="324082" y="2134923"/>
                </a:lnTo>
                <a:lnTo>
                  <a:pt x="368002" y="2156841"/>
                </a:lnTo>
                <a:lnTo>
                  <a:pt x="414540" y="2175386"/>
                </a:lnTo>
                <a:lnTo>
                  <a:pt x="463694" y="2190559"/>
                </a:lnTo>
                <a:lnTo>
                  <a:pt x="515464" y="2202360"/>
                </a:lnTo>
                <a:lnTo>
                  <a:pt x="569851" y="2210790"/>
                </a:lnTo>
                <a:lnTo>
                  <a:pt x="626854" y="2215848"/>
                </a:lnTo>
                <a:lnTo>
                  <a:pt x="686473" y="2217534"/>
                </a:lnTo>
                <a:lnTo>
                  <a:pt x="741022" y="2216534"/>
                </a:lnTo>
                <a:lnTo>
                  <a:pt x="794403" y="2213536"/>
                </a:lnTo>
                <a:lnTo>
                  <a:pt x="846616" y="2208539"/>
                </a:lnTo>
                <a:lnTo>
                  <a:pt x="897659" y="2201544"/>
                </a:lnTo>
                <a:lnTo>
                  <a:pt x="947534" y="2192550"/>
                </a:lnTo>
                <a:lnTo>
                  <a:pt x="996241" y="2181557"/>
                </a:lnTo>
                <a:lnTo>
                  <a:pt x="1043779" y="2168566"/>
                </a:lnTo>
                <a:lnTo>
                  <a:pt x="1090149" y="2153576"/>
                </a:lnTo>
                <a:lnTo>
                  <a:pt x="1135350" y="2136588"/>
                </a:lnTo>
                <a:lnTo>
                  <a:pt x="1179383" y="2117602"/>
                </a:lnTo>
                <a:lnTo>
                  <a:pt x="1222247" y="2096617"/>
                </a:lnTo>
                <a:lnTo>
                  <a:pt x="1590105" y="2096617"/>
                </a:lnTo>
                <a:lnTo>
                  <a:pt x="1590598" y="2091029"/>
                </a:lnTo>
                <a:lnTo>
                  <a:pt x="1590191" y="2067893"/>
                </a:lnTo>
                <a:lnTo>
                  <a:pt x="1588971" y="2039407"/>
                </a:lnTo>
                <a:lnTo>
                  <a:pt x="1586890" y="2004902"/>
                </a:lnTo>
                <a:lnTo>
                  <a:pt x="1581246" y="1927205"/>
                </a:lnTo>
                <a:lnTo>
                  <a:pt x="1579210" y="1893369"/>
                </a:lnTo>
                <a:lnTo>
                  <a:pt x="1577988" y="1864882"/>
                </a:lnTo>
                <a:lnTo>
                  <a:pt x="1577581" y="1841741"/>
                </a:lnTo>
                <a:lnTo>
                  <a:pt x="1577579" y="1839887"/>
                </a:lnTo>
                <a:lnTo>
                  <a:pt x="686473" y="1839887"/>
                </a:lnTo>
                <a:lnTo>
                  <a:pt x="628335" y="1835467"/>
                </a:lnTo>
                <a:lnTo>
                  <a:pt x="569264" y="1822208"/>
                </a:lnTo>
                <a:lnTo>
                  <a:pt x="509273" y="1800583"/>
                </a:lnTo>
                <a:lnTo>
                  <a:pt x="448348" y="1771053"/>
                </a:lnTo>
                <a:lnTo>
                  <a:pt x="437073" y="1730999"/>
                </a:lnTo>
                <a:lnTo>
                  <a:pt x="426633" y="1687375"/>
                </a:lnTo>
                <a:lnTo>
                  <a:pt x="417027" y="1640181"/>
                </a:lnTo>
                <a:lnTo>
                  <a:pt x="408256" y="1589418"/>
                </a:lnTo>
                <a:lnTo>
                  <a:pt x="400320" y="1535087"/>
                </a:lnTo>
                <a:lnTo>
                  <a:pt x="393220" y="1477187"/>
                </a:lnTo>
                <a:lnTo>
                  <a:pt x="386956" y="1415719"/>
                </a:lnTo>
                <a:lnTo>
                  <a:pt x="383068" y="1370550"/>
                </a:lnTo>
                <a:lnTo>
                  <a:pt x="379590" y="1323595"/>
                </a:lnTo>
                <a:lnTo>
                  <a:pt x="376521" y="1274854"/>
                </a:lnTo>
                <a:lnTo>
                  <a:pt x="373862" y="1224327"/>
                </a:lnTo>
                <a:lnTo>
                  <a:pt x="371611" y="1172014"/>
                </a:lnTo>
                <a:lnTo>
                  <a:pt x="369770" y="1117916"/>
                </a:lnTo>
                <a:lnTo>
                  <a:pt x="368337" y="1062031"/>
                </a:lnTo>
                <a:lnTo>
                  <a:pt x="367314" y="1004362"/>
                </a:lnTo>
                <a:lnTo>
                  <a:pt x="366701" y="944906"/>
                </a:lnTo>
                <a:lnTo>
                  <a:pt x="366496" y="883666"/>
                </a:lnTo>
                <a:lnTo>
                  <a:pt x="367245" y="848317"/>
                </a:lnTo>
                <a:lnTo>
                  <a:pt x="369493" y="808008"/>
                </a:lnTo>
                <a:lnTo>
                  <a:pt x="373240" y="762738"/>
                </a:lnTo>
                <a:lnTo>
                  <a:pt x="378485" y="712507"/>
                </a:lnTo>
                <a:lnTo>
                  <a:pt x="385229" y="657317"/>
                </a:lnTo>
                <a:lnTo>
                  <a:pt x="403182" y="526102"/>
                </a:lnTo>
                <a:lnTo>
                  <a:pt x="410735" y="463223"/>
                </a:lnTo>
                <a:lnTo>
                  <a:pt x="416130" y="408528"/>
                </a:lnTo>
                <a:lnTo>
                  <a:pt x="419367" y="362020"/>
                </a:lnTo>
                <a:lnTo>
                  <a:pt x="420446" y="323697"/>
                </a:lnTo>
                <a:lnTo>
                  <a:pt x="417074" y="285502"/>
                </a:lnTo>
                <a:lnTo>
                  <a:pt x="390099" y="219923"/>
                </a:lnTo>
                <a:lnTo>
                  <a:pt x="337893" y="170160"/>
                </a:lnTo>
                <a:lnTo>
                  <a:pt x="270918" y="144585"/>
                </a:lnTo>
                <a:lnTo>
                  <a:pt x="232549" y="141389"/>
                </a:lnTo>
                <a:close/>
              </a:path>
              <a:path w="5648325" h="2273934">
                <a:moveTo>
                  <a:pt x="1423174" y="152539"/>
                </a:moveTo>
                <a:lnTo>
                  <a:pt x="1373717" y="157294"/>
                </a:lnTo>
                <a:lnTo>
                  <a:pt x="1332013" y="171559"/>
                </a:lnTo>
                <a:lnTo>
                  <a:pt x="1298062" y="195332"/>
                </a:lnTo>
                <a:lnTo>
                  <a:pt x="1271863" y="228613"/>
                </a:lnTo>
                <a:lnTo>
                  <a:pt x="1253415" y="271402"/>
                </a:lnTo>
                <a:lnTo>
                  <a:pt x="1242720" y="323697"/>
                </a:lnTo>
                <a:lnTo>
                  <a:pt x="1237850" y="366494"/>
                </a:lnTo>
                <a:lnTo>
                  <a:pt x="1233340" y="410373"/>
                </a:lnTo>
                <a:lnTo>
                  <a:pt x="1229192" y="455334"/>
                </a:lnTo>
                <a:lnTo>
                  <a:pt x="1225405" y="501378"/>
                </a:lnTo>
                <a:lnTo>
                  <a:pt x="1221979" y="548504"/>
                </a:lnTo>
                <a:lnTo>
                  <a:pt x="1218913" y="596712"/>
                </a:lnTo>
                <a:lnTo>
                  <a:pt x="1216209" y="646002"/>
                </a:lnTo>
                <a:lnTo>
                  <a:pt x="1213865" y="696375"/>
                </a:lnTo>
                <a:lnTo>
                  <a:pt x="1211882" y="747830"/>
                </a:lnTo>
                <a:lnTo>
                  <a:pt x="1210260" y="800366"/>
                </a:lnTo>
                <a:lnTo>
                  <a:pt x="1208998" y="853985"/>
                </a:lnTo>
                <a:lnTo>
                  <a:pt x="1208097" y="908686"/>
                </a:lnTo>
                <a:lnTo>
                  <a:pt x="1207556" y="964469"/>
                </a:lnTo>
                <a:lnTo>
                  <a:pt x="1207430" y="1004362"/>
                </a:lnTo>
                <a:lnTo>
                  <a:pt x="1207392" y="1022942"/>
                </a:lnTo>
                <a:lnTo>
                  <a:pt x="1211097" y="1382242"/>
                </a:lnTo>
                <a:lnTo>
                  <a:pt x="1212951" y="1759889"/>
                </a:lnTo>
                <a:lnTo>
                  <a:pt x="1162783" y="1773772"/>
                </a:lnTo>
                <a:lnTo>
                  <a:pt x="1113075" y="1786333"/>
                </a:lnTo>
                <a:lnTo>
                  <a:pt x="1063830" y="1797572"/>
                </a:lnTo>
                <a:lnTo>
                  <a:pt x="1015046" y="1807489"/>
                </a:lnTo>
                <a:lnTo>
                  <a:pt x="966723" y="1816084"/>
                </a:lnTo>
                <a:lnTo>
                  <a:pt x="918862" y="1823357"/>
                </a:lnTo>
                <a:lnTo>
                  <a:pt x="871462" y="1829307"/>
                </a:lnTo>
                <a:lnTo>
                  <a:pt x="824523" y="1833936"/>
                </a:lnTo>
                <a:lnTo>
                  <a:pt x="778045" y="1837242"/>
                </a:lnTo>
                <a:lnTo>
                  <a:pt x="732028" y="1839225"/>
                </a:lnTo>
                <a:lnTo>
                  <a:pt x="686473" y="1839887"/>
                </a:lnTo>
                <a:lnTo>
                  <a:pt x="1577579" y="1839887"/>
                </a:lnTo>
                <a:lnTo>
                  <a:pt x="1577464" y="1766398"/>
                </a:lnTo>
                <a:lnTo>
                  <a:pt x="1577241" y="1704120"/>
                </a:lnTo>
                <a:lnTo>
                  <a:pt x="1576852" y="1621990"/>
                </a:lnTo>
                <a:lnTo>
                  <a:pt x="1576151" y="1504791"/>
                </a:lnTo>
                <a:lnTo>
                  <a:pt x="1575253" y="1370550"/>
                </a:lnTo>
                <a:lnTo>
                  <a:pt x="1574904" y="1314335"/>
                </a:lnTo>
                <a:lnTo>
                  <a:pt x="1574586" y="1257826"/>
                </a:lnTo>
                <a:lnTo>
                  <a:pt x="1574325" y="1205503"/>
                </a:lnTo>
                <a:lnTo>
                  <a:pt x="1574122" y="1157366"/>
                </a:lnTo>
                <a:lnTo>
                  <a:pt x="1573879" y="1062031"/>
                </a:lnTo>
                <a:lnTo>
                  <a:pt x="1573860" y="1038072"/>
                </a:lnTo>
                <a:lnTo>
                  <a:pt x="1607350" y="334860"/>
                </a:lnTo>
                <a:lnTo>
                  <a:pt x="1605604" y="297418"/>
                </a:lnTo>
                <a:lnTo>
                  <a:pt x="1580491" y="232305"/>
                </a:lnTo>
                <a:lnTo>
                  <a:pt x="1528518" y="181846"/>
                </a:lnTo>
                <a:lnTo>
                  <a:pt x="1461543" y="155796"/>
                </a:lnTo>
                <a:lnTo>
                  <a:pt x="1423174" y="152539"/>
                </a:lnTo>
                <a:close/>
              </a:path>
              <a:path w="5648325" h="2273934">
                <a:moveTo>
                  <a:pt x="2046312" y="1678038"/>
                </a:moveTo>
                <a:lnTo>
                  <a:pt x="1975856" y="1691986"/>
                </a:lnTo>
                <a:lnTo>
                  <a:pt x="1913305" y="1733842"/>
                </a:lnTo>
                <a:lnTo>
                  <a:pt x="1887661" y="1762912"/>
                </a:lnTo>
                <a:lnTo>
                  <a:pt x="1858357" y="1828025"/>
                </a:lnTo>
                <a:lnTo>
                  <a:pt x="1854695" y="1864067"/>
                </a:lnTo>
                <a:lnTo>
                  <a:pt x="1858232" y="1904399"/>
                </a:lnTo>
                <a:lnTo>
                  <a:pt x="1868843" y="1942710"/>
                </a:lnTo>
                <a:lnTo>
                  <a:pt x="1886529" y="1978999"/>
                </a:lnTo>
                <a:lnTo>
                  <a:pt x="1911289" y="2013266"/>
                </a:lnTo>
                <a:lnTo>
                  <a:pt x="1943122" y="2045513"/>
                </a:lnTo>
                <a:lnTo>
                  <a:pt x="1982030" y="2075738"/>
                </a:lnTo>
                <a:lnTo>
                  <a:pt x="2028011" y="2103942"/>
                </a:lnTo>
                <a:lnTo>
                  <a:pt x="2081066" y="2130125"/>
                </a:lnTo>
                <a:lnTo>
                  <a:pt x="2141194" y="2154288"/>
                </a:lnTo>
                <a:lnTo>
                  <a:pt x="2190665" y="2171468"/>
                </a:lnTo>
                <a:lnTo>
                  <a:pt x="2240688" y="2186626"/>
                </a:lnTo>
                <a:lnTo>
                  <a:pt x="2291262" y="2199763"/>
                </a:lnTo>
                <a:lnTo>
                  <a:pt x="2342387" y="2210878"/>
                </a:lnTo>
                <a:lnTo>
                  <a:pt x="2394063" y="2219972"/>
                </a:lnTo>
                <a:lnTo>
                  <a:pt x="2446290" y="2227046"/>
                </a:lnTo>
                <a:lnTo>
                  <a:pt x="2499069" y="2232098"/>
                </a:lnTo>
                <a:lnTo>
                  <a:pt x="2552399" y="2235129"/>
                </a:lnTo>
                <a:lnTo>
                  <a:pt x="2606281" y="2236139"/>
                </a:lnTo>
                <a:lnTo>
                  <a:pt x="2665872" y="2235094"/>
                </a:lnTo>
                <a:lnTo>
                  <a:pt x="2723558" y="2231958"/>
                </a:lnTo>
                <a:lnTo>
                  <a:pt x="2779338" y="2226731"/>
                </a:lnTo>
                <a:lnTo>
                  <a:pt x="2833211" y="2219412"/>
                </a:lnTo>
                <a:lnTo>
                  <a:pt x="2885179" y="2210003"/>
                </a:lnTo>
                <a:lnTo>
                  <a:pt x="2935239" y="2198503"/>
                </a:lnTo>
                <a:lnTo>
                  <a:pt x="2983394" y="2184912"/>
                </a:lnTo>
                <a:lnTo>
                  <a:pt x="3029641" y="2169230"/>
                </a:lnTo>
                <a:lnTo>
                  <a:pt x="3073981" y="2151456"/>
                </a:lnTo>
                <a:lnTo>
                  <a:pt x="3116414" y="2131591"/>
                </a:lnTo>
                <a:lnTo>
                  <a:pt x="3156940" y="2109635"/>
                </a:lnTo>
                <a:lnTo>
                  <a:pt x="3202466" y="2080332"/>
                </a:lnTo>
                <a:lnTo>
                  <a:pt x="3243657" y="2048568"/>
                </a:lnTo>
                <a:lnTo>
                  <a:pt x="3280512" y="2014345"/>
                </a:lnTo>
                <a:lnTo>
                  <a:pt x="3313030" y="1977661"/>
                </a:lnTo>
                <a:lnTo>
                  <a:pt x="3341213" y="1938516"/>
                </a:lnTo>
                <a:lnTo>
                  <a:pt x="3365061" y="1896912"/>
                </a:lnTo>
                <a:lnTo>
                  <a:pt x="3381252" y="1860346"/>
                </a:lnTo>
                <a:lnTo>
                  <a:pt x="2606281" y="1860346"/>
                </a:lnTo>
                <a:lnTo>
                  <a:pt x="2561052" y="1858951"/>
                </a:lnTo>
                <a:lnTo>
                  <a:pt x="2510937" y="1854765"/>
                </a:lnTo>
                <a:lnTo>
                  <a:pt x="2455939" y="1847788"/>
                </a:lnTo>
                <a:lnTo>
                  <a:pt x="2396058" y="1838020"/>
                </a:lnTo>
                <a:lnTo>
                  <a:pt x="2324896" y="1823135"/>
                </a:lnTo>
                <a:lnTo>
                  <a:pt x="2267697" y="1806395"/>
                </a:lnTo>
                <a:lnTo>
                  <a:pt x="2224445" y="1787794"/>
                </a:lnTo>
                <a:lnTo>
                  <a:pt x="2151659" y="1728262"/>
                </a:lnTo>
                <a:lnTo>
                  <a:pt x="2112360" y="1700358"/>
                </a:lnTo>
                <a:lnTo>
                  <a:pt x="2077245" y="1683617"/>
                </a:lnTo>
                <a:lnTo>
                  <a:pt x="2046312" y="1678038"/>
                </a:lnTo>
                <a:close/>
              </a:path>
              <a:path w="5648325" h="2273934">
                <a:moveTo>
                  <a:pt x="3246247" y="0"/>
                </a:moveTo>
                <a:lnTo>
                  <a:pt x="3202408" y="2092"/>
                </a:lnTo>
                <a:lnTo>
                  <a:pt x="3160198" y="8370"/>
                </a:lnTo>
                <a:lnTo>
                  <a:pt x="3119616" y="18832"/>
                </a:lnTo>
                <a:lnTo>
                  <a:pt x="3080664" y="33477"/>
                </a:lnTo>
                <a:lnTo>
                  <a:pt x="3047522" y="47733"/>
                </a:lnTo>
                <a:lnTo>
                  <a:pt x="3008684" y="62863"/>
                </a:lnTo>
                <a:lnTo>
                  <a:pt x="2964152" y="78867"/>
                </a:lnTo>
                <a:lnTo>
                  <a:pt x="2913923" y="95744"/>
                </a:lnTo>
                <a:lnTo>
                  <a:pt x="2858000" y="113494"/>
                </a:lnTo>
                <a:lnTo>
                  <a:pt x="2796380" y="132117"/>
                </a:lnTo>
                <a:lnTo>
                  <a:pt x="2661634" y="171146"/>
                </a:lnTo>
                <a:lnTo>
                  <a:pt x="2599672" y="189883"/>
                </a:lnTo>
                <a:lnTo>
                  <a:pt x="2543178" y="207822"/>
                </a:lnTo>
                <a:lnTo>
                  <a:pt x="2492151" y="224965"/>
                </a:lnTo>
                <a:lnTo>
                  <a:pt x="2446592" y="241309"/>
                </a:lnTo>
                <a:lnTo>
                  <a:pt x="2406500" y="256855"/>
                </a:lnTo>
                <a:lnTo>
                  <a:pt x="2324641" y="294672"/>
                </a:lnTo>
                <a:lnTo>
                  <a:pt x="2280663" y="319726"/>
                </a:lnTo>
                <a:lnTo>
                  <a:pt x="2239943" y="346764"/>
                </a:lnTo>
                <a:lnTo>
                  <a:pt x="2202480" y="375786"/>
                </a:lnTo>
                <a:lnTo>
                  <a:pt x="2168275" y="406793"/>
                </a:lnTo>
                <a:lnTo>
                  <a:pt x="2137327" y="439784"/>
                </a:lnTo>
                <a:lnTo>
                  <a:pt x="2109637" y="474760"/>
                </a:lnTo>
                <a:lnTo>
                  <a:pt x="2085205" y="511719"/>
                </a:lnTo>
                <a:lnTo>
                  <a:pt x="2064030" y="550663"/>
                </a:lnTo>
                <a:lnTo>
                  <a:pt x="2046113" y="591591"/>
                </a:lnTo>
                <a:lnTo>
                  <a:pt x="2031454" y="634503"/>
                </a:lnTo>
                <a:lnTo>
                  <a:pt x="2020052" y="679400"/>
                </a:lnTo>
                <a:lnTo>
                  <a:pt x="2011908" y="726280"/>
                </a:lnTo>
                <a:lnTo>
                  <a:pt x="2007022" y="775146"/>
                </a:lnTo>
                <a:lnTo>
                  <a:pt x="2005393" y="825995"/>
                </a:lnTo>
                <a:lnTo>
                  <a:pt x="2008468" y="883893"/>
                </a:lnTo>
                <a:lnTo>
                  <a:pt x="2017694" y="937463"/>
                </a:lnTo>
                <a:lnTo>
                  <a:pt x="2033070" y="986705"/>
                </a:lnTo>
                <a:lnTo>
                  <a:pt x="2054596" y="1031620"/>
                </a:lnTo>
                <a:lnTo>
                  <a:pt x="2082273" y="1072206"/>
                </a:lnTo>
                <a:lnTo>
                  <a:pt x="2116101" y="1108465"/>
                </a:lnTo>
                <a:lnTo>
                  <a:pt x="2156079" y="1140396"/>
                </a:lnTo>
                <a:lnTo>
                  <a:pt x="2188764" y="1160744"/>
                </a:lnTo>
                <a:lnTo>
                  <a:pt x="2227298" y="1180334"/>
                </a:lnTo>
                <a:lnTo>
                  <a:pt x="2271680" y="1199165"/>
                </a:lnTo>
                <a:lnTo>
                  <a:pt x="2321910" y="1217238"/>
                </a:lnTo>
                <a:lnTo>
                  <a:pt x="2377986" y="1234552"/>
                </a:lnTo>
                <a:lnTo>
                  <a:pt x="2439909" y="1251106"/>
                </a:lnTo>
                <a:lnTo>
                  <a:pt x="2507678" y="1266901"/>
                </a:lnTo>
                <a:lnTo>
                  <a:pt x="2701163" y="1309687"/>
                </a:lnTo>
                <a:lnTo>
                  <a:pt x="2762506" y="1327274"/>
                </a:lnTo>
                <a:lnTo>
                  <a:pt x="2818008" y="1347568"/>
                </a:lnTo>
                <a:lnTo>
                  <a:pt x="2867668" y="1370569"/>
                </a:lnTo>
                <a:lnTo>
                  <a:pt x="2911486" y="1396275"/>
                </a:lnTo>
                <a:lnTo>
                  <a:pt x="2949462" y="1424688"/>
                </a:lnTo>
                <a:lnTo>
                  <a:pt x="2981596" y="1455807"/>
                </a:lnTo>
                <a:lnTo>
                  <a:pt x="3007887" y="1489632"/>
                </a:lnTo>
                <a:lnTo>
                  <a:pt x="3028337" y="1526163"/>
                </a:lnTo>
                <a:lnTo>
                  <a:pt x="3042943" y="1565400"/>
                </a:lnTo>
                <a:lnTo>
                  <a:pt x="3051707" y="1607342"/>
                </a:lnTo>
                <a:lnTo>
                  <a:pt x="3054629" y="1651990"/>
                </a:lnTo>
                <a:lnTo>
                  <a:pt x="3049823" y="1689298"/>
                </a:lnTo>
                <a:lnTo>
                  <a:pt x="3011376" y="1753374"/>
                </a:lnTo>
                <a:lnTo>
                  <a:pt x="2977735" y="1780142"/>
                </a:lnTo>
                <a:lnTo>
                  <a:pt x="2934482" y="1803395"/>
                </a:lnTo>
                <a:lnTo>
                  <a:pt x="2881612" y="1823137"/>
                </a:lnTo>
                <a:lnTo>
                  <a:pt x="2840895" y="1834508"/>
                </a:lnTo>
                <a:lnTo>
                  <a:pt x="2798106" y="1843812"/>
                </a:lnTo>
                <a:lnTo>
                  <a:pt x="2753250" y="1851047"/>
                </a:lnTo>
                <a:lnTo>
                  <a:pt x="2706327" y="1856214"/>
                </a:lnTo>
                <a:lnTo>
                  <a:pt x="2657337" y="1859313"/>
                </a:lnTo>
                <a:lnTo>
                  <a:pt x="2606281" y="1860346"/>
                </a:lnTo>
                <a:lnTo>
                  <a:pt x="3381252" y="1860346"/>
                </a:lnTo>
                <a:lnTo>
                  <a:pt x="3399747" y="1806323"/>
                </a:lnTo>
                <a:lnTo>
                  <a:pt x="3410587" y="1757339"/>
                </a:lnTo>
                <a:lnTo>
                  <a:pt x="3417091" y="1705894"/>
                </a:lnTo>
                <a:lnTo>
                  <a:pt x="3419259" y="1651990"/>
                </a:lnTo>
                <a:lnTo>
                  <a:pt x="3417711" y="1599994"/>
                </a:lnTo>
                <a:lnTo>
                  <a:pt x="3413070" y="1549783"/>
                </a:lnTo>
                <a:lnTo>
                  <a:pt x="3405334" y="1501357"/>
                </a:lnTo>
                <a:lnTo>
                  <a:pt x="3394504" y="1454715"/>
                </a:lnTo>
                <a:lnTo>
                  <a:pt x="3380580" y="1409859"/>
                </a:lnTo>
                <a:lnTo>
                  <a:pt x="3363562" y="1366786"/>
                </a:lnTo>
                <a:lnTo>
                  <a:pt x="3343449" y="1325499"/>
                </a:lnTo>
                <a:lnTo>
                  <a:pt x="3320242" y="1285995"/>
                </a:lnTo>
                <a:lnTo>
                  <a:pt x="3293941" y="1248276"/>
                </a:lnTo>
                <a:lnTo>
                  <a:pt x="3264545" y="1212342"/>
                </a:lnTo>
                <a:lnTo>
                  <a:pt x="3232056" y="1178192"/>
                </a:lnTo>
                <a:lnTo>
                  <a:pt x="3196472" y="1145826"/>
                </a:lnTo>
                <a:lnTo>
                  <a:pt x="3157793" y="1115244"/>
                </a:lnTo>
                <a:lnTo>
                  <a:pt x="3116021" y="1086446"/>
                </a:lnTo>
                <a:lnTo>
                  <a:pt x="3082665" y="1066179"/>
                </a:lnTo>
                <a:lnTo>
                  <a:pt x="3046712" y="1046594"/>
                </a:lnTo>
                <a:lnTo>
                  <a:pt x="3008161" y="1027693"/>
                </a:lnTo>
                <a:lnTo>
                  <a:pt x="2967013" y="1009474"/>
                </a:lnTo>
                <a:lnTo>
                  <a:pt x="2923267" y="991938"/>
                </a:lnTo>
                <a:lnTo>
                  <a:pt x="2876923" y="975085"/>
                </a:lnTo>
                <a:lnTo>
                  <a:pt x="2827981" y="958914"/>
                </a:lnTo>
                <a:lnTo>
                  <a:pt x="2776442" y="943426"/>
                </a:lnTo>
                <a:lnTo>
                  <a:pt x="2722304" y="928621"/>
                </a:lnTo>
                <a:lnTo>
                  <a:pt x="2665569" y="914498"/>
                </a:lnTo>
                <a:lnTo>
                  <a:pt x="2606236" y="901057"/>
                </a:lnTo>
                <a:lnTo>
                  <a:pt x="2544305" y="888299"/>
                </a:lnTo>
                <a:lnTo>
                  <a:pt x="2479776" y="876223"/>
                </a:lnTo>
                <a:lnTo>
                  <a:pt x="2452685" y="870875"/>
                </a:lnTo>
                <a:lnTo>
                  <a:pt x="2425360" y="864130"/>
                </a:lnTo>
                <a:lnTo>
                  <a:pt x="2397802" y="855989"/>
                </a:lnTo>
                <a:lnTo>
                  <a:pt x="2370010" y="846455"/>
                </a:lnTo>
                <a:lnTo>
                  <a:pt x="2374099" y="808282"/>
                </a:lnTo>
                <a:lnTo>
                  <a:pt x="2385538" y="771488"/>
                </a:lnTo>
                <a:lnTo>
                  <a:pt x="2404326" y="736074"/>
                </a:lnTo>
                <a:lnTo>
                  <a:pt x="2430463" y="702037"/>
                </a:lnTo>
                <a:lnTo>
                  <a:pt x="2463950" y="669379"/>
                </a:lnTo>
                <a:lnTo>
                  <a:pt x="2504786" y="638099"/>
                </a:lnTo>
                <a:lnTo>
                  <a:pt x="2552972" y="608197"/>
                </a:lnTo>
                <a:lnTo>
                  <a:pt x="2608508" y="579673"/>
                </a:lnTo>
                <a:lnTo>
                  <a:pt x="2671394" y="552526"/>
                </a:lnTo>
                <a:lnTo>
                  <a:pt x="2848126" y="495884"/>
                </a:lnTo>
                <a:lnTo>
                  <a:pt x="2947346" y="465474"/>
                </a:lnTo>
                <a:lnTo>
                  <a:pt x="3031684" y="440946"/>
                </a:lnTo>
                <a:lnTo>
                  <a:pt x="3101136" y="422300"/>
                </a:lnTo>
                <a:lnTo>
                  <a:pt x="3466637" y="422300"/>
                </a:lnTo>
                <a:lnTo>
                  <a:pt x="3461984" y="394975"/>
                </a:lnTo>
                <a:lnTo>
                  <a:pt x="3441633" y="297072"/>
                </a:lnTo>
                <a:lnTo>
                  <a:pt x="3434367" y="254401"/>
                </a:lnTo>
                <a:lnTo>
                  <a:pt x="3430008" y="218009"/>
                </a:lnTo>
                <a:lnTo>
                  <a:pt x="3428555" y="187896"/>
                </a:lnTo>
                <a:lnTo>
                  <a:pt x="3425357" y="148012"/>
                </a:lnTo>
                <a:lnTo>
                  <a:pt x="3399778" y="80108"/>
                </a:lnTo>
                <a:lnTo>
                  <a:pt x="3350015" y="29296"/>
                </a:lnTo>
                <a:lnTo>
                  <a:pt x="3284440" y="3255"/>
                </a:lnTo>
                <a:lnTo>
                  <a:pt x="3246247" y="0"/>
                </a:lnTo>
                <a:close/>
              </a:path>
              <a:path w="5648325" h="2273934">
                <a:moveTo>
                  <a:pt x="3466637" y="422300"/>
                </a:moveTo>
                <a:lnTo>
                  <a:pt x="3101136" y="422300"/>
                </a:lnTo>
                <a:lnTo>
                  <a:pt x="3111832" y="492058"/>
                </a:lnTo>
                <a:lnTo>
                  <a:pt x="3123460" y="548798"/>
                </a:lnTo>
                <a:lnTo>
                  <a:pt x="3136016" y="592518"/>
                </a:lnTo>
                <a:lnTo>
                  <a:pt x="3173803" y="653327"/>
                </a:lnTo>
                <a:lnTo>
                  <a:pt x="3205781" y="674838"/>
                </a:lnTo>
                <a:lnTo>
                  <a:pt x="3245431" y="687745"/>
                </a:lnTo>
                <a:lnTo>
                  <a:pt x="3292754" y="692048"/>
                </a:lnTo>
                <a:lnTo>
                  <a:pt x="3330947" y="688793"/>
                </a:lnTo>
                <a:lnTo>
                  <a:pt x="3396522" y="662746"/>
                </a:lnTo>
                <a:lnTo>
                  <a:pt x="3446286" y="611935"/>
                </a:lnTo>
                <a:lnTo>
                  <a:pt x="3471865" y="544035"/>
                </a:lnTo>
                <a:lnTo>
                  <a:pt x="3475062" y="504151"/>
                </a:lnTo>
                <a:lnTo>
                  <a:pt x="3473610" y="474038"/>
                </a:lnTo>
                <a:lnTo>
                  <a:pt x="3469251" y="437646"/>
                </a:lnTo>
                <a:lnTo>
                  <a:pt x="3466637" y="422300"/>
                </a:lnTo>
                <a:close/>
              </a:path>
              <a:path w="5648325" h="2273934">
                <a:moveTo>
                  <a:pt x="4710277" y="180454"/>
                </a:moveTo>
                <a:lnTo>
                  <a:pt x="4657694" y="181849"/>
                </a:lnTo>
                <a:lnTo>
                  <a:pt x="4606447" y="186035"/>
                </a:lnTo>
                <a:lnTo>
                  <a:pt x="4556537" y="193011"/>
                </a:lnTo>
                <a:lnTo>
                  <a:pt x="4507964" y="202778"/>
                </a:lnTo>
                <a:lnTo>
                  <a:pt x="4460728" y="215335"/>
                </a:lnTo>
                <a:lnTo>
                  <a:pt x="4414830" y="230683"/>
                </a:lnTo>
                <a:lnTo>
                  <a:pt x="4370268" y="248822"/>
                </a:lnTo>
                <a:lnTo>
                  <a:pt x="4327043" y="269751"/>
                </a:lnTo>
                <a:lnTo>
                  <a:pt x="4285156" y="293470"/>
                </a:lnTo>
                <a:lnTo>
                  <a:pt x="4244606" y="319980"/>
                </a:lnTo>
                <a:lnTo>
                  <a:pt x="4205393" y="349281"/>
                </a:lnTo>
                <a:lnTo>
                  <a:pt x="4167518" y="381372"/>
                </a:lnTo>
                <a:lnTo>
                  <a:pt x="4130980" y="416253"/>
                </a:lnTo>
                <a:lnTo>
                  <a:pt x="4095780" y="453925"/>
                </a:lnTo>
                <a:lnTo>
                  <a:pt x="4061917" y="494388"/>
                </a:lnTo>
                <a:lnTo>
                  <a:pt x="4029392" y="537641"/>
                </a:lnTo>
                <a:lnTo>
                  <a:pt x="4002625" y="576701"/>
                </a:lnTo>
                <a:lnTo>
                  <a:pt x="3977481" y="616843"/>
                </a:lnTo>
                <a:lnTo>
                  <a:pt x="3953959" y="658066"/>
                </a:lnTo>
                <a:lnTo>
                  <a:pt x="3932060" y="700370"/>
                </a:lnTo>
                <a:lnTo>
                  <a:pt x="3911783" y="743756"/>
                </a:lnTo>
                <a:lnTo>
                  <a:pt x="3893128" y="788224"/>
                </a:lnTo>
                <a:lnTo>
                  <a:pt x="3876095" y="833773"/>
                </a:lnTo>
                <a:lnTo>
                  <a:pt x="3860684" y="880404"/>
                </a:lnTo>
                <a:lnTo>
                  <a:pt x="3846896" y="928117"/>
                </a:lnTo>
                <a:lnTo>
                  <a:pt x="3834730" y="976911"/>
                </a:lnTo>
                <a:lnTo>
                  <a:pt x="3824186" y="1026786"/>
                </a:lnTo>
                <a:lnTo>
                  <a:pt x="3815264" y="1077743"/>
                </a:lnTo>
                <a:lnTo>
                  <a:pt x="3807965" y="1129782"/>
                </a:lnTo>
                <a:lnTo>
                  <a:pt x="3802288" y="1182902"/>
                </a:lnTo>
                <a:lnTo>
                  <a:pt x="3798232" y="1237104"/>
                </a:lnTo>
                <a:lnTo>
                  <a:pt x="3795799" y="1292387"/>
                </a:lnTo>
                <a:lnTo>
                  <a:pt x="3794988" y="1348752"/>
                </a:lnTo>
                <a:lnTo>
                  <a:pt x="3796253" y="1403737"/>
                </a:lnTo>
                <a:lnTo>
                  <a:pt x="3800048" y="1457067"/>
                </a:lnTo>
                <a:lnTo>
                  <a:pt x="3806373" y="1508743"/>
                </a:lnTo>
                <a:lnTo>
                  <a:pt x="3815227" y="1558766"/>
                </a:lnTo>
                <a:lnTo>
                  <a:pt x="3826612" y="1607135"/>
                </a:lnTo>
                <a:lnTo>
                  <a:pt x="3840527" y="1653849"/>
                </a:lnTo>
                <a:lnTo>
                  <a:pt x="3856972" y="1698911"/>
                </a:lnTo>
                <a:lnTo>
                  <a:pt x="3875983" y="1742387"/>
                </a:lnTo>
                <a:lnTo>
                  <a:pt x="3897452" y="1784072"/>
                </a:lnTo>
                <a:lnTo>
                  <a:pt x="3921488" y="1824172"/>
                </a:lnTo>
                <a:lnTo>
                  <a:pt x="3948053" y="1862618"/>
                </a:lnTo>
                <a:lnTo>
                  <a:pt x="3977150" y="1899411"/>
                </a:lnTo>
                <a:lnTo>
                  <a:pt x="4008776" y="1934550"/>
                </a:lnTo>
                <a:lnTo>
                  <a:pt x="4042933" y="1968036"/>
                </a:lnTo>
                <a:lnTo>
                  <a:pt x="4079621" y="1999869"/>
                </a:lnTo>
                <a:lnTo>
                  <a:pt x="4115058" y="2026965"/>
                </a:lnTo>
                <a:lnTo>
                  <a:pt x="4151918" y="2052193"/>
                </a:lnTo>
                <a:lnTo>
                  <a:pt x="4190200" y="2075552"/>
                </a:lnTo>
                <a:lnTo>
                  <a:pt x="4229905" y="2097042"/>
                </a:lnTo>
                <a:lnTo>
                  <a:pt x="4271031" y="2116663"/>
                </a:lnTo>
                <a:lnTo>
                  <a:pt x="4313579" y="2134415"/>
                </a:lnTo>
                <a:lnTo>
                  <a:pt x="4357549" y="2150298"/>
                </a:lnTo>
                <a:lnTo>
                  <a:pt x="4402942" y="2164313"/>
                </a:lnTo>
                <a:lnTo>
                  <a:pt x="4449756" y="2176458"/>
                </a:lnTo>
                <a:lnTo>
                  <a:pt x="4497992" y="2186735"/>
                </a:lnTo>
                <a:lnTo>
                  <a:pt x="4547651" y="2195144"/>
                </a:lnTo>
                <a:lnTo>
                  <a:pt x="4598731" y="2201683"/>
                </a:lnTo>
                <a:lnTo>
                  <a:pt x="4651234" y="2206355"/>
                </a:lnTo>
                <a:lnTo>
                  <a:pt x="4705159" y="2209157"/>
                </a:lnTo>
                <a:lnTo>
                  <a:pt x="4760506" y="2210092"/>
                </a:lnTo>
                <a:lnTo>
                  <a:pt x="4809674" y="2209046"/>
                </a:lnTo>
                <a:lnTo>
                  <a:pt x="4859088" y="2205910"/>
                </a:lnTo>
                <a:lnTo>
                  <a:pt x="4908749" y="2200683"/>
                </a:lnTo>
                <a:lnTo>
                  <a:pt x="4958655" y="2193365"/>
                </a:lnTo>
                <a:lnTo>
                  <a:pt x="5008808" y="2183956"/>
                </a:lnTo>
                <a:lnTo>
                  <a:pt x="5059206" y="2172456"/>
                </a:lnTo>
                <a:lnTo>
                  <a:pt x="5109851" y="2158864"/>
                </a:lnTo>
                <a:lnTo>
                  <a:pt x="5160741" y="2143182"/>
                </a:lnTo>
                <a:lnTo>
                  <a:pt x="5211877" y="2125408"/>
                </a:lnTo>
                <a:lnTo>
                  <a:pt x="5263259" y="2105543"/>
                </a:lnTo>
                <a:lnTo>
                  <a:pt x="5314886" y="2083587"/>
                </a:lnTo>
                <a:lnTo>
                  <a:pt x="5372682" y="2056052"/>
                </a:lnTo>
                <a:lnTo>
                  <a:pt x="5424972" y="2027564"/>
                </a:lnTo>
                <a:lnTo>
                  <a:pt x="5471759" y="1998123"/>
                </a:lnTo>
                <a:lnTo>
                  <a:pt x="5513041" y="1967728"/>
                </a:lnTo>
                <a:lnTo>
                  <a:pt x="5548818" y="1936379"/>
                </a:lnTo>
                <a:lnTo>
                  <a:pt x="5579091" y="1904077"/>
                </a:lnTo>
                <a:lnTo>
                  <a:pt x="5601967" y="1873364"/>
                </a:lnTo>
                <a:lnTo>
                  <a:pt x="4760506" y="1873364"/>
                </a:lnTo>
                <a:lnTo>
                  <a:pt x="4702549" y="1871770"/>
                </a:lnTo>
                <a:lnTo>
                  <a:pt x="4646681" y="1866987"/>
                </a:lnTo>
                <a:lnTo>
                  <a:pt x="4592902" y="1859016"/>
                </a:lnTo>
                <a:lnTo>
                  <a:pt x="4541211" y="1847855"/>
                </a:lnTo>
                <a:lnTo>
                  <a:pt x="4491609" y="1833505"/>
                </a:lnTo>
                <a:lnTo>
                  <a:pt x="4444095" y="1815965"/>
                </a:lnTo>
                <a:lnTo>
                  <a:pt x="4398670" y="1795233"/>
                </a:lnTo>
                <a:lnTo>
                  <a:pt x="4355328" y="1771355"/>
                </a:lnTo>
                <a:lnTo>
                  <a:pt x="4314076" y="1744362"/>
                </a:lnTo>
                <a:lnTo>
                  <a:pt x="4274914" y="1714255"/>
                </a:lnTo>
                <a:lnTo>
                  <a:pt x="4237840" y="1681035"/>
                </a:lnTo>
                <a:lnTo>
                  <a:pt x="4202854" y="1644701"/>
                </a:lnTo>
                <a:lnTo>
                  <a:pt x="4169956" y="1605255"/>
                </a:lnTo>
                <a:lnTo>
                  <a:pt x="4139145" y="1562696"/>
                </a:lnTo>
                <a:lnTo>
                  <a:pt x="4861618" y="1220381"/>
                </a:lnTo>
                <a:lnTo>
                  <a:pt x="4107522" y="1220381"/>
                </a:lnTo>
                <a:lnTo>
                  <a:pt x="4120454" y="1162705"/>
                </a:lnTo>
                <a:lnTo>
                  <a:pt x="4134444" y="1107497"/>
                </a:lnTo>
                <a:lnTo>
                  <a:pt x="4149495" y="1054756"/>
                </a:lnTo>
                <a:lnTo>
                  <a:pt x="4165604" y="1004482"/>
                </a:lnTo>
                <a:lnTo>
                  <a:pt x="4182773" y="956675"/>
                </a:lnTo>
                <a:lnTo>
                  <a:pt x="4201002" y="911336"/>
                </a:lnTo>
                <a:lnTo>
                  <a:pt x="4220291" y="868464"/>
                </a:lnTo>
                <a:lnTo>
                  <a:pt x="4240639" y="828060"/>
                </a:lnTo>
                <a:lnTo>
                  <a:pt x="4262047" y="790123"/>
                </a:lnTo>
                <a:lnTo>
                  <a:pt x="4284515" y="754655"/>
                </a:lnTo>
                <a:lnTo>
                  <a:pt x="4308042" y="721654"/>
                </a:lnTo>
                <a:lnTo>
                  <a:pt x="4332630" y="691121"/>
                </a:lnTo>
                <a:lnTo>
                  <a:pt x="4367057" y="654222"/>
                </a:lnTo>
                <a:lnTo>
                  <a:pt x="4403368" y="621665"/>
                </a:lnTo>
                <a:lnTo>
                  <a:pt x="4441562" y="593449"/>
                </a:lnTo>
                <a:lnTo>
                  <a:pt x="4481639" y="569574"/>
                </a:lnTo>
                <a:lnTo>
                  <a:pt x="4523600" y="550040"/>
                </a:lnTo>
                <a:lnTo>
                  <a:pt x="4567444" y="534848"/>
                </a:lnTo>
                <a:lnTo>
                  <a:pt x="4613172" y="523996"/>
                </a:lnTo>
                <a:lnTo>
                  <a:pt x="4660783" y="517485"/>
                </a:lnTo>
                <a:lnTo>
                  <a:pt x="4710277" y="515315"/>
                </a:lnTo>
                <a:lnTo>
                  <a:pt x="5426465" y="515315"/>
                </a:lnTo>
                <a:lnTo>
                  <a:pt x="5416022" y="488229"/>
                </a:lnTo>
                <a:lnTo>
                  <a:pt x="5394423" y="447413"/>
                </a:lnTo>
                <a:lnTo>
                  <a:pt x="5368024" y="409349"/>
                </a:lnTo>
                <a:lnTo>
                  <a:pt x="5336825" y="374039"/>
                </a:lnTo>
                <a:lnTo>
                  <a:pt x="5300826" y="341483"/>
                </a:lnTo>
                <a:lnTo>
                  <a:pt x="5260027" y="311681"/>
                </a:lnTo>
                <a:lnTo>
                  <a:pt x="5214429" y="284632"/>
                </a:lnTo>
                <a:lnTo>
                  <a:pt x="5174227" y="264837"/>
                </a:lnTo>
                <a:lnTo>
                  <a:pt x="5131755" y="247126"/>
                </a:lnTo>
                <a:lnTo>
                  <a:pt x="5087014" y="231499"/>
                </a:lnTo>
                <a:lnTo>
                  <a:pt x="5040003" y="217956"/>
                </a:lnTo>
                <a:lnTo>
                  <a:pt x="4990723" y="206497"/>
                </a:lnTo>
                <a:lnTo>
                  <a:pt x="4939174" y="197121"/>
                </a:lnTo>
                <a:lnTo>
                  <a:pt x="4885354" y="189829"/>
                </a:lnTo>
                <a:lnTo>
                  <a:pt x="4829265" y="184621"/>
                </a:lnTo>
                <a:lnTo>
                  <a:pt x="4770906" y="181495"/>
                </a:lnTo>
                <a:lnTo>
                  <a:pt x="4710277" y="180454"/>
                </a:lnTo>
                <a:close/>
              </a:path>
              <a:path w="5648325" h="2273934">
                <a:moveTo>
                  <a:pt x="5480456" y="1564551"/>
                </a:moveTo>
                <a:lnTo>
                  <a:pt x="5444764" y="1570771"/>
                </a:lnTo>
                <a:lnTo>
                  <a:pt x="5410231" y="1589431"/>
                </a:lnTo>
                <a:lnTo>
                  <a:pt x="5376861" y="1620534"/>
                </a:lnTo>
                <a:lnTo>
                  <a:pt x="5344655" y="1664081"/>
                </a:lnTo>
                <a:lnTo>
                  <a:pt x="5323395" y="1691740"/>
                </a:lnTo>
                <a:lnTo>
                  <a:pt x="5261738" y="1742387"/>
                </a:lnTo>
                <a:lnTo>
                  <a:pt x="5221341" y="1765375"/>
                </a:lnTo>
                <a:lnTo>
                  <a:pt x="5174566" y="1786807"/>
                </a:lnTo>
                <a:lnTo>
                  <a:pt x="5121411" y="1806682"/>
                </a:lnTo>
                <a:lnTo>
                  <a:pt x="5061877" y="1825002"/>
                </a:lnTo>
                <a:lnTo>
                  <a:pt x="5005446" y="1839781"/>
                </a:lnTo>
                <a:lnTo>
                  <a:pt x="4951497" y="1851872"/>
                </a:lnTo>
                <a:lnTo>
                  <a:pt x="4900028" y="1861275"/>
                </a:lnTo>
                <a:lnTo>
                  <a:pt x="4851040" y="1867991"/>
                </a:lnTo>
                <a:lnTo>
                  <a:pt x="4804532" y="1872021"/>
                </a:lnTo>
                <a:lnTo>
                  <a:pt x="4760506" y="1873364"/>
                </a:lnTo>
                <a:lnTo>
                  <a:pt x="5601967" y="1873364"/>
                </a:lnTo>
                <a:lnTo>
                  <a:pt x="5623124" y="1836613"/>
                </a:lnTo>
                <a:lnTo>
                  <a:pt x="5645141" y="1765335"/>
                </a:lnTo>
                <a:lnTo>
                  <a:pt x="5647893" y="1728266"/>
                </a:lnTo>
                <a:lnTo>
                  <a:pt x="5644695" y="1696698"/>
                </a:lnTo>
                <a:lnTo>
                  <a:pt x="5619116" y="1639491"/>
                </a:lnTo>
                <a:lnTo>
                  <a:pt x="5570281" y="1592283"/>
                </a:lnTo>
                <a:lnTo>
                  <a:pt x="5512141" y="1567632"/>
                </a:lnTo>
                <a:lnTo>
                  <a:pt x="5480456" y="1564551"/>
                </a:lnTo>
                <a:close/>
              </a:path>
              <a:path w="5648325" h="2273934">
                <a:moveTo>
                  <a:pt x="5426465" y="515315"/>
                </a:moveTo>
                <a:lnTo>
                  <a:pt x="4710277" y="515315"/>
                </a:lnTo>
                <a:lnTo>
                  <a:pt x="4766665" y="516803"/>
                </a:lnTo>
                <a:lnTo>
                  <a:pt x="4820485" y="521268"/>
                </a:lnTo>
                <a:lnTo>
                  <a:pt x="4871738" y="528709"/>
                </a:lnTo>
                <a:lnTo>
                  <a:pt x="4920423" y="539126"/>
                </a:lnTo>
                <a:lnTo>
                  <a:pt x="4966541" y="552521"/>
                </a:lnTo>
                <a:lnTo>
                  <a:pt x="5010091" y="568892"/>
                </a:lnTo>
                <a:lnTo>
                  <a:pt x="5051075" y="588240"/>
                </a:lnTo>
                <a:lnTo>
                  <a:pt x="5089492" y="610565"/>
                </a:lnTo>
                <a:lnTo>
                  <a:pt x="5125342" y="635867"/>
                </a:lnTo>
                <a:lnTo>
                  <a:pt x="5158625" y="664146"/>
                </a:lnTo>
                <a:lnTo>
                  <a:pt x="5130980" y="686484"/>
                </a:lnTo>
                <a:lnTo>
                  <a:pt x="5100136" y="709529"/>
                </a:lnTo>
                <a:lnTo>
                  <a:pt x="5066095" y="733282"/>
                </a:lnTo>
                <a:lnTo>
                  <a:pt x="5028857" y="757743"/>
                </a:lnTo>
                <a:lnTo>
                  <a:pt x="4988420" y="782911"/>
                </a:lnTo>
                <a:lnTo>
                  <a:pt x="4944786" y="808787"/>
                </a:lnTo>
                <a:lnTo>
                  <a:pt x="4897955" y="835371"/>
                </a:lnTo>
                <a:lnTo>
                  <a:pt x="4847926" y="862662"/>
                </a:lnTo>
                <a:lnTo>
                  <a:pt x="4794699" y="890660"/>
                </a:lnTo>
                <a:lnTo>
                  <a:pt x="4738275" y="919366"/>
                </a:lnTo>
                <a:lnTo>
                  <a:pt x="4678654" y="948778"/>
                </a:lnTo>
                <a:lnTo>
                  <a:pt x="4107522" y="1220381"/>
                </a:lnTo>
                <a:lnTo>
                  <a:pt x="4861618" y="1220381"/>
                </a:lnTo>
                <a:lnTo>
                  <a:pt x="4973454" y="1166804"/>
                </a:lnTo>
                <a:lnTo>
                  <a:pt x="5027565" y="1139977"/>
                </a:lnTo>
                <a:lnTo>
                  <a:pt x="5076532" y="1114989"/>
                </a:lnTo>
                <a:lnTo>
                  <a:pt x="5120354" y="1091838"/>
                </a:lnTo>
                <a:lnTo>
                  <a:pt x="5159032" y="1070524"/>
                </a:lnTo>
                <a:lnTo>
                  <a:pt x="5192565" y="1051049"/>
                </a:lnTo>
                <a:lnTo>
                  <a:pt x="5244198" y="1017612"/>
                </a:lnTo>
                <a:lnTo>
                  <a:pt x="5293468" y="978951"/>
                </a:lnTo>
                <a:lnTo>
                  <a:pt x="5336169" y="939243"/>
                </a:lnTo>
                <a:lnTo>
                  <a:pt x="5372301" y="898489"/>
                </a:lnTo>
                <a:lnTo>
                  <a:pt x="5401864" y="856689"/>
                </a:lnTo>
                <a:lnTo>
                  <a:pt x="5424857" y="813843"/>
                </a:lnTo>
                <a:lnTo>
                  <a:pt x="5441281" y="769951"/>
                </a:lnTo>
                <a:lnTo>
                  <a:pt x="5451136" y="725014"/>
                </a:lnTo>
                <a:lnTo>
                  <a:pt x="5454421" y="679030"/>
                </a:lnTo>
                <a:lnTo>
                  <a:pt x="5452021" y="627200"/>
                </a:lnTo>
                <a:lnTo>
                  <a:pt x="5444821" y="578123"/>
                </a:lnTo>
                <a:lnTo>
                  <a:pt x="5432822" y="531800"/>
                </a:lnTo>
                <a:lnTo>
                  <a:pt x="5426465" y="5153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0261" y="5181000"/>
            <a:ext cx="7561580" cy="3042285"/>
          </a:xfrm>
          <a:custGeom>
            <a:avLst/>
            <a:gdLst/>
            <a:ahLst/>
            <a:cxnLst/>
            <a:rect l="l" t="t" r="r" b="b"/>
            <a:pathLst>
              <a:path w="7561580" h="3042284">
                <a:moveTo>
                  <a:pt x="191617" y="0"/>
                </a:moveTo>
                <a:lnTo>
                  <a:pt x="119995" y="13487"/>
                </a:lnTo>
                <a:lnTo>
                  <a:pt x="57670" y="53949"/>
                </a:lnTo>
                <a:lnTo>
                  <a:pt x="14419" y="113480"/>
                </a:lnTo>
                <a:lnTo>
                  <a:pt x="0" y="184175"/>
                </a:lnTo>
                <a:lnTo>
                  <a:pt x="1164" y="203475"/>
                </a:lnTo>
                <a:lnTo>
                  <a:pt x="4654" y="224170"/>
                </a:lnTo>
                <a:lnTo>
                  <a:pt x="10469" y="246261"/>
                </a:lnTo>
                <a:lnTo>
                  <a:pt x="18605" y="269748"/>
                </a:lnTo>
                <a:lnTo>
                  <a:pt x="349745" y="1123645"/>
                </a:lnTo>
                <a:lnTo>
                  <a:pt x="634390" y="1878952"/>
                </a:lnTo>
                <a:lnTo>
                  <a:pt x="656918" y="1927836"/>
                </a:lnTo>
                <a:lnTo>
                  <a:pt x="683581" y="1967834"/>
                </a:lnTo>
                <a:lnTo>
                  <a:pt x="714379" y="1998945"/>
                </a:lnTo>
                <a:lnTo>
                  <a:pt x="749313" y="2021167"/>
                </a:lnTo>
                <a:lnTo>
                  <a:pt x="788381" y="2034502"/>
                </a:lnTo>
                <a:lnTo>
                  <a:pt x="831583" y="2038946"/>
                </a:lnTo>
                <a:lnTo>
                  <a:pt x="881762" y="2034191"/>
                </a:lnTo>
                <a:lnTo>
                  <a:pt x="923155" y="2019927"/>
                </a:lnTo>
                <a:lnTo>
                  <a:pt x="955762" y="1996154"/>
                </a:lnTo>
                <a:lnTo>
                  <a:pt x="979584" y="1962872"/>
                </a:lnTo>
                <a:lnTo>
                  <a:pt x="994621" y="1920084"/>
                </a:lnTo>
                <a:lnTo>
                  <a:pt x="1000874" y="1867789"/>
                </a:lnTo>
                <a:lnTo>
                  <a:pt x="1198020" y="1413865"/>
                </a:lnTo>
                <a:lnTo>
                  <a:pt x="824141" y="1413865"/>
                </a:lnTo>
                <a:lnTo>
                  <a:pt x="351612" y="113474"/>
                </a:lnTo>
                <a:lnTo>
                  <a:pt x="323475" y="63827"/>
                </a:lnTo>
                <a:lnTo>
                  <a:pt x="287431" y="28367"/>
                </a:lnTo>
                <a:lnTo>
                  <a:pt x="243479" y="7091"/>
                </a:lnTo>
                <a:lnTo>
                  <a:pt x="191617" y="0"/>
                </a:lnTo>
                <a:close/>
              </a:path>
              <a:path w="7561580" h="3042284">
                <a:moveTo>
                  <a:pt x="1497583" y="11163"/>
                </a:moveTo>
                <a:lnTo>
                  <a:pt x="1447589" y="18604"/>
                </a:lnTo>
                <a:lnTo>
                  <a:pt x="1403640" y="40928"/>
                </a:lnTo>
                <a:lnTo>
                  <a:pt x="1365737" y="78135"/>
                </a:lnTo>
                <a:lnTo>
                  <a:pt x="1333880" y="130225"/>
                </a:lnTo>
                <a:lnTo>
                  <a:pt x="1310615" y="189065"/>
                </a:lnTo>
                <a:lnTo>
                  <a:pt x="1288772" y="244874"/>
                </a:lnTo>
                <a:lnTo>
                  <a:pt x="1268354" y="297652"/>
                </a:lnTo>
                <a:lnTo>
                  <a:pt x="1249359" y="347399"/>
                </a:lnTo>
                <a:lnTo>
                  <a:pt x="1231789" y="394115"/>
                </a:lnTo>
                <a:lnTo>
                  <a:pt x="1215643" y="437800"/>
                </a:lnTo>
                <a:lnTo>
                  <a:pt x="1200921" y="478452"/>
                </a:lnTo>
                <a:lnTo>
                  <a:pt x="1187624" y="516072"/>
                </a:lnTo>
                <a:lnTo>
                  <a:pt x="1175753" y="550659"/>
                </a:lnTo>
                <a:lnTo>
                  <a:pt x="1152412" y="612671"/>
                </a:lnTo>
                <a:lnTo>
                  <a:pt x="1129519" y="673030"/>
                </a:lnTo>
                <a:lnTo>
                  <a:pt x="1107073" y="731735"/>
                </a:lnTo>
                <a:lnTo>
                  <a:pt x="1085076" y="788787"/>
                </a:lnTo>
                <a:lnTo>
                  <a:pt x="1063526" y="844184"/>
                </a:lnTo>
                <a:lnTo>
                  <a:pt x="1042424" y="897928"/>
                </a:lnTo>
                <a:lnTo>
                  <a:pt x="1021771" y="950018"/>
                </a:lnTo>
                <a:lnTo>
                  <a:pt x="1001564" y="1000454"/>
                </a:lnTo>
                <a:lnTo>
                  <a:pt x="981806" y="1049237"/>
                </a:lnTo>
                <a:lnTo>
                  <a:pt x="962496" y="1096366"/>
                </a:lnTo>
                <a:lnTo>
                  <a:pt x="943634" y="1141841"/>
                </a:lnTo>
                <a:lnTo>
                  <a:pt x="925219" y="1185663"/>
                </a:lnTo>
                <a:lnTo>
                  <a:pt x="907253" y="1227830"/>
                </a:lnTo>
                <a:lnTo>
                  <a:pt x="889735" y="1268345"/>
                </a:lnTo>
                <a:lnTo>
                  <a:pt x="872664" y="1307205"/>
                </a:lnTo>
                <a:lnTo>
                  <a:pt x="856042" y="1344412"/>
                </a:lnTo>
                <a:lnTo>
                  <a:pt x="839867" y="1379965"/>
                </a:lnTo>
                <a:lnTo>
                  <a:pt x="824141" y="1413865"/>
                </a:lnTo>
                <a:lnTo>
                  <a:pt x="1198020" y="1413865"/>
                </a:lnTo>
                <a:lnTo>
                  <a:pt x="1382242" y="989698"/>
                </a:lnTo>
                <a:lnTo>
                  <a:pt x="1417294" y="906606"/>
                </a:lnTo>
                <a:lnTo>
                  <a:pt x="1450222" y="828047"/>
                </a:lnTo>
                <a:lnTo>
                  <a:pt x="1481024" y="754019"/>
                </a:lnTo>
                <a:lnTo>
                  <a:pt x="1509703" y="684523"/>
                </a:lnTo>
                <a:lnTo>
                  <a:pt x="1536256" y="619559"/>
                </a:lnTo>
                <a:lnTo>
                  <a:pt x="1560686" y="559127"/>
                </a:lnTo>
                <a:lnTo>
                  <a:pt x="1582991" y="503227"/>
                </a:lnTo>
                <a:lnTo>
                  <a:pt x="1603171" y="451858"/>
                </a:lnTo>
                <a:lnTo>
                  <a:pt x="1621227" y="405022"/>
                </a:lnTo>
                <a:lnTo>
                  <a:pt x="1637159" y="362717"/>
                </a:lnTo>
                <a:lnTo>
                  <a:pt x="1650966" y="324944"/>
                </a:lnTo>
                <a:lnTo>
                  <a:pt x="1672208" y="262993"/>
                </a:lnTo>
                <a:lnTo>
                  <a:pt x="1684953" y="219169"/>
                </a:lnTo>
                <a:lnTo>
                  <a:pt x="1689201" y="193471"/>
                </a:lnTo>
                <a:lnTo>
                  <a:pt x="1685598" y="157545"/>
                </a:lnTo>
                <a:lnTo>
                  <a:pt x="1656765" y="93366"/>
                </a:lnTo>
                <a:lnTo>
                  <a:pt x="1601534" y="41509"/>
                </a:lnTo>
                <a:lnTo>
                  <a:pt x="1534559" y="14535"/>
                </a:lnTo>
                <a:lnTo>
                  <a:pt x="1497583" y="11163"/>
                </a:lnTo>
                <a:close/>
              </a:path>
              <a:path w="7561580" h="3042284">
                <a:moveTo>
                  <a:pt x="2814993" y="20459"/>
                </a:moveTo>
                <a:lnTo>
                  <a:pt x="2762409" y="21854"/>
                </a:lnTo>
                <a:lnTo>
                  <a:pt x="2711162" y="26040"/>
                </a:lnTo>
                <a:lnTo>
                  <a:pt x="2661253" y="33017"/>
                </a:lnTo>
                <a:lnTo>
                  <a:pt x="2612680" y="42783"/>
                </a:lnTo>
                <a:lnTo>
                  <a:pt x="2565444" y="55341"/>
                </a:lnTo>
                <a:lnTo>
                  <a:pt x="2519545" y="70689"/>
                </a:lnTo>
                <a:lnTo>
                  <a:pt x="2474984" y="88827"/>
                </a:lnTo>
                <a:lnTo>
                  <a:pt x="2431759" y="109756"/>
                </a:lnTo>
                <a:lnTo>
                  <a:pt x="2389872" y="133476"/>
                </a:lnTo>
                <a:lnTo>
                  <a:pt x="2349322" y="159986"/>
                </a:lnTo>
                <a:lnTo>
                  <a:pt x="2310109" y="189286"/>
                </a:lnTo>
                <a:lnTo>
                  <a:pt x="2272234" y="221377"/>
                </a:lnTo>
                <a:lnTo>
                  <a:pt x="2235696" y="256259"/>
                </a:lnTo>
                <a:lnTo>
                  <a:pt x="2200495" y="293931"/>
                </a:lnTo>
                <a:lnTo>
                  <a:pt x="2166633" y="334394"/>
                </a:lnTo>
                <a:lnTo>
                  <a:pt x="2134107" y="377647"/>
                </a:lnTo>
                <a:lnTo>
                  <a:pt x="2107341" y="416709"/>
                </a:lnTo>
                <a:lnTo>
                  <a:pt x="2082197" y="456852"/>
                </a:lnTo>
                <a:lnTo>
                  <a:pt x="2058675" y="498077"/>
                </a:lnTo>
                <a:lnTo>
                  <a:pt x="2036775" y="540382"/>
                </a:lnTo>
                <a:lnTo>
                  <a:pt x="2016498" y="583770"/>
                </a:lnTo>
                <a:lnTo>
                  <a:pt x="1997843" y="628238"/>
                </a:lnTo>
                <a:lnTo>
                  <a:pt x="1980810" y="673788"/>
                </a:lnTo>
                <a:lnTo>
                  <a:pt x="1965400" y="720419"/>
                </a:lnTo>
                <a:lnTo>
                  <a:pt x="1951612" y="768131"/>
                </a:lnTo>
                <a:lnTo>
                  <a:pt x="1939446" y="816925"/>
                </a:lnTo>
                <a:lnTo>
                  <a:pt x="1928902" y="866800"/>
                </a:lnTo>
                <a:lnTo>
                  <a:pt x="1919980" y="917757"/>
                </a:lnTo>
                <a:lnTo>
                  <a:pt x="1912680" y="969794"/>
                </a:lnTo>
                <a:lnTo>
                  <a:pt x="1907003" y="1022913"/>
                </a:lnTo>
                <a:lnTo>
                  <a:pt x="1902948" y="1077113"/>
                </a:lnTo>
                <a:lnTo>
                  <a:pt x="1900515" y="1132395"/>
                </a:lnTo>
                <a:lnTo>
                  <a:pt x="1899704" y="1188758"/>
                </a:lnTo>
                <a:lnTo>
                  <a:pt x="1900969" y="1243742"/>
                </a:lnTo>
                <a:lnTo>
                  <a:pt x="1904763" y="1297073"/>
                </a:lnTo>
                <a:lnTo>
                  <a:pt x="1911088" y="1348750"/>
                </a:lnTo>
                <a:lnTo>
                  <a:pt x="1919943" y="1398774"/>
                </a:lnTo>
                <a:lnTo>
                  <a:pt x="1931328" y="1447143"/>
                </a:lnTo>
                <a:lnTo>
                  <a:pt x="1945242" y="1493859"/>
                </a:lnTo>
                <a:lnTo>
                  <a:pt x="1961687" y="1538922"/>
                </a:lnTo>
                <a:lnTo>
                  <a:pt x="1980697" y="1582397"/>
                </a:lnTo>
                <a:lnTo>
                  <a:pt x="2002168" y="1624085"/>
                </a:lnTo>
                <a:lnTo>
                  <a:pt x="2026203" y="1664186"/>
                </a:lnTo>
                <a:lnTo>
                  <a:pt x="2052769" y="1702634"/>
                </a:lnTo>
                <a:lnTo>
                  <a:pt x="2081865" y="1739428"/>
                </a:lnTo>
                <a:lnTo>
                  <a:pt x="2113492" y="1774568"/>
                </a:lnTo>
                <a:lnTo>
                  <a:pt x="2147649" y="1808054"/>
                </a:lnTo>
                <a:lnTo>
                  <a:pt x="2184336" y="1839887"/>
                </a:lnTo>
                <a:lnTo>
                  <a:pt x="2219774" y="1866981"/>
                </a:lnTo>
                <a:lnTo>
                  <a:pt x="2256634" y="1892207"/>
                </a:lnTo>
                <a:lnTo>
                  <a:pt x="2294916" y="1915564"/>
                </a:lnTo>
                <a:lnTo>
                  <a:pt x="2334620" y="1937052"/>
                </a:lnTo>
                <a:lnTo>
                  <a:pt x="2375746" y="1956672"/>
                </a:lnTo>
                <a:lnTo>
                  <a:pt x="2418294" y="1974423"/>
                </a:lnTo>
                <a:lnTo>
                  <a:pt x="2462265" y="1990306"/>
                </a:lnTo>
                <a:lnTo>
                  <a:pt x="2507657" y="2004319"/>
                </a:lnTo>
                <a:lnTo>
                  <a:pt x="2554471" y="2016465"/>
                </a:lnTo>
                <a:lnTo>
                  <a:pt x="2602708" y="2026741"/>
                </a:lnTo>
                <a:lnTo>
                  <a:pt x="2652366" y="2035149"/>
                </a:lnTo>
                <a:lnTo>
                  <a:pt x="2703447" y="2041689"/>
                </a:lnTo>
                <a:lnTo>
                  <a:pt x="2755950" y="2046360"/>
                </a:lnTo>
                <a:lnTo>
                  <a:pt x="2809874" y="2049163"/>
                </a:lnTo>
                <a:lnTo>
                  <a:pt x="2865221" y="2050097"/>
                </a:lnTo>
                <a:lnTo>
                  <a:pt x="2914389" y="2049052"/>
                </a:lnTo>
                <a:lnTo>
                  <a:pt x="2963804" y="2045915"/>
                </a:lnTo>
                <a:lnTo>
                  <a:pt x="3013464" y="2040689"/>
                </a:lnTo>
                <a:lnTo>
                  <a:pt x="3063371" y="2033371"/>
                </a:lnTo>
                <a:lnTo>
                  <a:pt x="3113523" y="2023962"/>
                </a:lnTo>
                <a:lnTo>
                  <a:pt x="3163922" y="2012463"/>
                </a:lnTo>
                <a:lnTo>
                  <a:pt x="3214566" y="1998873"/>
                </a:lnTo>
                <a:lnTo>
                  <a:pt x="3265456" y="1983192"/>
                </a:lnTo>
                <a:lnTo>
                  <a:pt x="3316592" y="1965421"/>
                </a:lnTo>
                <a:lnTo>
                  <a:pt x="3367974" y="1945558"/>
                </a:lnTo>
                <a:lnTo>
                  <a:pt x="3419602" y="1923605"/>
                </a:lnTo>
                <a:lnTo>
                  <a:pt x="3477397" y="1896067"/>
                </a:lnTo>
                <a:lnTo>
                  <a:pt x="3529688" y="1867577"/>
                </a:lnTo>
                <a:lnTo>
                  <a:pt x="3576474" y="1838133"/>
                </a:lnTo>
                <a:lnTo>
                  <a:pt x="3617756" y="1807736"/>
                </a:lnTo>
                <a:lnTo>
                  <a:pt x="3653534" y="1776387"/>
                </a:lnTo>
                <a:lnTo>
                  <a:pt x="3683807" y="1744084"/>
                </a:lnTo>
                <a:lnTo>
                  <a:pt x="3706673" y="1713382"/>
                </a:lnTo>
                <a:lnTo>
                  <a:pt x="2865221" y="1713382"/>
                </a:lnTo>
                <a:lnTo>
                  <a:pt x="2807265" y="1711787"/>
                </a:lnTo>
                <a:lnTo>
                  <a:pt x="2751397" y="1707003"/>
                </a:lnTo>
                <a:lnTo>
                  <a:pt x="2697618" y="1699029"/>
                </a:lnTo>
                <a:lnTo>
                  <a:pt x="2645927" y="1687866"/>
                </a:lnTo>
                <a:lnTo>
                  <a:pt x="2596325" y="1673513"/>
                </a:lnTo>
                <a:lnTo>
                  <a:pt x="2548811" y="1655971"/>
                </a:lnTo>
                <a:lnTo>
                  <a:pt x="2503385" y="1635239"/>
                </a:lnTo>
                <a:lnTo>
                  <a:pt x="2460044" y="1611360"/>
                </a:lnTo>
                <a:lnTo>
                  <a:pt x="2418792" y="1584367"/>
                </a:lnTo>
                <a:lnTo>
                  <a:pt x="2379629" y="1554260"/>
                </a:lnTo>
                <a:lnTo>
                  <a:pt x="2342555" y="1521040"/>
                </a:lnTo>
                <a:lnTo>
                  <a:pt x="2307569" y="1484706"/>
                </a:lnTo>
                <a:lnTo>
                  <a:pt x="2274671" y="1445260"/>
                </a:lnTo>
                <a:lnTo>
                  <a:pt x="2243861" y="1402702"/>
                </a:lnTo>
                <a:lnTo>
                  <a:pt x="2966308" y="1060399"/>
                </a:lnTo>
                <a:lnTo>
                  <a:pt x="2212238" y="1060399"/>
                </a:lnTo>
                <a:lnTo>
                  <a:pt x="2225169" y="1002720"/>
                </a:lnTo>
                <a:lnTo>
                  <a:pt x="2239160" y="947510"/>
                </a:lnTo>
                <a:lnTo>
                  <a:pt x="2254210" y="894766"/>
                </a:lnTo>
                <a:lnTo>
                  <a:pt x="2270320" y="844491"/>
                </a:lnTo>
                <a:lnTo>
                  <a:pt x="2287489" y="796683"/>
                </a:lnTo>
                <a:lnTo>
                  <a:pt x="2305718" y="751343"/>
                </a:lnTo>
                <a:lnTo>
                  <a:pt x="2325006" y="708470"/>
                </a:lnTo>
                <a:lnTo>
                  <a:pt x="2345355" y="668066"/>
                </a:lnTo>
                <a:lnTo>
                  <a:pt x="2366763" y="630129"/>
                </a:lnTo>
                <a:lnTo>
                  <a:pt x="2389230" y="594660"/>
                </a:lnTo>
                <a:lnTo>
                  <a:pt x="2412758" y="561659"/>
                </a:lnTo>
                <a:lnTo>
                  <a:pt x="2437345" y="531126"/>
                </a:lnTo>
                <a:lnTo>
                  <a:pt x="2471773" y="494228"/>
                </a:lnTo>
                <a:lnTo>
                  <a:pt x="2508083" y="461670"/>
                </a:lnTo>
                <a:lnTo>
                  <a:pt x="2546278" y="433454"/>
                </a:lnTo>
                <a:lnTo>
                  <a:pt x="2586355" y="409579"/>
                </a:lnTo>
                <a:lnTo>
                  <a:pt x="2628316" y="390046"/>
                </a:lnTo>
                <a:lnTo>
                  <a:pt x="2672160" y="374853"/>
                </a:lnTo>
                <a:lnTo>
                  <a:pt x="2717887" y="364001"/>
                </a:lnTo>
                <a:lnTo>
                  <a:pt x="2765498" y="357490"/>
                </a:lnTo>
                <a:lnTo>
                  <a:pt x="2814993" y="355320"/>
                </a:lnTo>
                <a:lnTo>
                  <a:pt x="3531181" y="355320"/>
                </a:lnTo>
                <a:lnTo>
                  <a:pt x="3520738" y="328235"/>
                </a:lnTo>
                <a:lnTo>
                  <a:pt x="3499138" y="287418"/>
                </a:lnTo>
                <a:lnTo>
                  <a:pt x="3472739" y="249355"/>
                </a:lnTo>
                <a:lnTo>
                  <a:pt x="3441540" y="214045"/>
                </a:lnTo>
                <a:lnTo>
                  <a:pt x="3405542" y="181488"/>
                </a:lnTo>
                <a:lnTo>
                  <a:pt x="3364743" y="151686"/>
                </a:lnTo>
                <a:lnTo>
                  <a:pt x="3319144" y="124637"/>
                </a:lnTo>
                <a:lnTo>
                  <a:pt x="3278942" y="104842"/>
                </a:lnTo>
                <a:lnTo>
                  <a:pt x="3236470" y="87132"/>
                </a:lnTo>
                <a:lnTo>
                  <a:pt x="3191729" y="71505"/>
                </a:lnTo>
                <a:lnTo>
                  <a:pt x="3144719" y="57961"/>
                </a:lnTo>
                <a:lnTo>
                  <a:pt x="3095439" y="46502"/>
                </a:lnTo>
                <a:lnTo>
                  <a:pt x="3043889" y="37126"/>
                </a:lnTo>
                <a:lnTo>
                  <a:pt x="2990070" y="29834"/>
                </a:lnTo>
                <a:lnTo>
                  <a:pt x="2933981" y="24626"/>
                </a:lnTo>
                <a:lnTo>
                  <a:pt x="2875622" y="21501"/>
                </a:lnTo>
                <a:lnTo>
                  <a:pt x="2814993" y="20459"/>
                </a:lnTo>
                <a:close/>
              </a:path>
              <a:path w="7561580" h="3042284">
                <a:moveTo>
                  <a:pt x="3585171" y="1404556"/>
                </a:moveTo>
                <a:lnTo>
                  <a:pt x="3549479" y="1410778"/>
                </a:lnTo>
                <a:lnTo>
                  <a:pt x="3514947" y="1429442"/>
                </a:lnTo>
                <a:lnTo>
                  <a:pt x="3481576" y="1460545"/>
                </a:lnTo>
                <a:lnTo>
                  <a:pt x="3449370" y="1504086"/>
                </a:lnTo>
                <a:lnTo>
                  <a:pt x="3428110" y="1531746"/>
                </a:lnTo>
                <a:lnTo>
                  <a:pt x="3366454" y="1582397"/>
                </a:lnTo>
                <a:lnTo>
                  <a:pt x="3326057" y="1605386"/>
                </a:lnTo>
                <a:lnTo>
                  <a:pt x="3279281" y="1626818"/>
                </a:lnTo>
                <a:lnTo>
                  <a:pt x="3226126" y="1646692"/>
                </a:lnTo>
                <a:lnTo>
                  <a:pt x="3166592" y="1665008"/>
                </a:lnTo>
                <a:lnTo>
                  <a:pt x="3110162" y="1679787"/>
                </a:lnTo>
                <a:lnTo>
                  <a:pt x="3056212" y="1691880"/>
                </a:lnTo>
                <a:lnTo>
                  <a:pt x="3004743" y="1701287"/>
                </a:lnTo>
                <a:lnTo>
                  <a:pt x="2955755" y="1708006"/>
                </a:lnTo>
                <a:lnTo>
                  <a:pt x="2909248" y="1712038"/>
                </a:lnTo>
                <a:lnTo>
                  <a:pt x="2865221" y="1713382"/>
                </a:lnTo>
                <a:lnTo>
                  <a:pt x="3706673" y="1713382"/>
                </a:lnTo>
                <a:lnTo>
                  <a:pt x="3727840" y="1676619"/>
                </a:lnTo>
                <a:lnTo>
                  <a:pt x="3749856" y="1605341"/>
                </a:lnTo>
                <a:lnTo>
                  <a:pt x="3752608" y="1568272"/>
                </a:lnTo>
                <a:lnTo>
                  <a:pt x="3749410" y="1536703"/>
                </a:lnTo>
                <a:lnTo>
                  <a:pt x="3723831" y="1479496"/>
                </a:lnTo>
                <a:lnTo>
                  <a:pt x="3674997" y="1432288"/>
                </a:lnTo>
                <a:lnTo>
                  <a:pt x="3616856" y="1407637"/>
                </a:lnTo>
                <a:lnTo>
                  <a:pt x="3585171" y="1404556"/>
                </a:lnTo>
                <a:close/>
              </a:path>
              <a:path w="7561580" h="3042284">
                <a:moveTo>
                  <a:pt x="3531181" y="355320"/>
                </a:moveTo>
                <a:lnTo>
                  <a:pt x="2814993" y="355320"/>
                </a:lnTo>
                <a:lnTo>
                  <a:pt x="2871381" y="356808"/>
                </a:lnTo>
                <a:lnTo>
                  <a:pt x="2925201" y="361273"/>
                </a:lnTo>
                <a:lnTo>
                  <a:pt x="2976453" y="368714"/>
                </a:lnTo>
                <a:lnTo>
                  <a:pt x="3025139" y="379132"/>
                </a:lnTo>
                <a:lnTo>
                  <a:pt x="3071256" y="392526"/>
                </a:lnTo>
                <a:lnTo>
                  <a:pt x="3114807" y="408898"/>
                </a:lnTo>
                <a:lnTo>
                  <a:pt x="3155791" y="428246"/>
                </a:lnTo>
                <a:lnTo>
                  <a:pt x="3194207" y="450571"/>
                </a:lnTo>
                <a:lnTo>
                  <a:pt x="3230057" y="475872"/>
                </a:lnTo>
                <a:lnTo>
                  <a:pt x="3263341" y="504151"/>
                </a:lnTo>
                <a:lnTo>
                  <a:pt x="3235695" y="526492"/>
                </a:lnTo>
                <a:lnTo>
                  <a:pt x="3204852" y="549539"/>
                </a:lnTo>
                <a:lnTo>
                  <a:pt x="3170811" y="573293"/>
                </a:lnTo>
                <a:lnTo>
                  <a:pt x="3133572" y="597754"/>
                </a:lnTo>
                <a:lnTo>
                  <a:pt x="3093136" y="622922"/>
                </a:lnTo>
                <a:lnTo>
                  <a:pt x="3049502" y="648797"/>
                </a:lnTo>
                <a:lnTo>
                  <a:pt x="3002670" y="675379"/>
                </a:lnTo>
                <a:lnTo>
                  <a:pt x="2952641" y="702669"/>
                </a:lnTo>
                <a:lnTo>
                  <a:pt x="2899415" y="730666"/>
                </a:lnTo>
                <a:lnTo>
                  <a:pt x="2842991" y="759371"/>
                </a:lnTo>
                <a:lnTo>
                  <a:pt x="2783370" y="788784"/>
                </a:lnTo>
                <a:lnTo>
                  <a:pt x="2212238" y="1060399"/>
                </a:lnTo>
                <a:lnTo>
                  <a:pt x="2966308" y="1060399"/>
                </a:lnTo>
                <a:lnTo>
                  <a:pt x="3078169" y="1006811"/>
                </a:lnTo>
                <a:lnTo>
                  <a:pt x="3132280" y="979986"/>
                </a:lnTo>
                <a:lnTo>
                  <a:pt x="3181247" y="954998"/>
                </a:lnTo>
                <a:lnTo>
                  <a:pt x="3225070" y="931848"/>
                </a:lnTo>
                <a:lnTo>
                  <a:pt x="3263748" y="910535"/>
                </a:lnTo>
                <a:lnTo>
                  <a:pt x="3297281" y="891060"/>
                </a:lnTo>
                <a:lnTo>
                  <a:pt x="3348913" y="857618"/>
                </a:lnTo>
                <a:lnTo>
                  <a:pt x="3398183" y="818956"/>
                </a:lnTo>
                <a:lnTo>
                  <a:pt x="3440884" y="779249"/>
                </a:lnTo>
                <a:lnTo>
                  <a:pt x="3477016" y="738495"/>
                </a:lnTo>
                <a:lnTo>
                  <a:pt x="3506579" y="696695"/>
                </a:lnTo>
                <a:lnTo>
                  <a:pt x="3529573" y="653848"/>
                </a:lnTo>
                <a:lnTo>
                  <a:pt x="3545997" y="609956"/>
                </a:lnTo>
                <a:lnTo>
                  <a:pt x="3555851" y="565019"/>
                </a:lnTo>
                <a:lnTo>
                  <a:pt x="3559136" y="519036"/>
                </a:lnTo>
                <a:lnTo>
                  <a:pt x="3556736" y="467206"/>
                </a:lnTo>
                <a:lnTo>
                  <a:pt x="3549537" y="418129"/>
                </a:lnTo>
                <a:lnTo>
                  <a:pt x="3537537" y="371805"/>
                </a:lnTo>
                <a:lnTo>
                  <a:pt x="3531181" y="355320"/>
                </a:lnTo>
                <a:close/>
              </a:path>
              <a:path w="7561580" h="3042284">
                <a:moveTo>
                  <a:pt x="4257332" y="39065"/>
                </a:moveTo>
                <a:lnTo>
                  <a:pt x="4207307" y="44284"/>
                </a:lnTo>
                <a:lnTo>
                  <a:pt x="4166378" y="59943"/>
                </a:lnTo>
                <a:lnTo>
                  <a:pt x="4134545" y="86040"/>
                </a:lnTo>
                <a:lnTo>
                  <a:pt x="4111807" y="122576"/>
                </a:lnTo>
                <a:lnTo>
                  <a:pt x="4098164" y="169550"/>
                </a:lnTo>
                <a:lnTo>
                  <a:pt x="4093616" y="226961"/>
                </a:lnTo>
                <a:lnTo>
                  <a:pt x="4093325" y="261489"/>
                </a:lnTo>
                <a:lnTo>
                  <a:pt x="4092454" y="303695"/>
                </a:lnTo>
                <a:lnTo>
                  <a:pt x="4091001" y="353577"/>
                </a:lnTo>
                <a:lnTo>
                  <a:pt x="4086929" y="468875"/>
                </a:lnTo>
                <a:lnTo>
                  <a:pt x="4085482" y="518569"/>
                </a:lnTo>
                <a:lnTo>
                  <a:pt x="4084610" y="560777"/>
                </a:lnTo>
                <a:lnTo>
                  <a:pt x="4084382" y="587863"/>
                </a:lnTo>
                <a:lnTo>
                  <a:pt x="4084319" y="1901278"/>
                </a:lnTo>
                <a:lnTo>
                  <a:pt x="4088867" y="1958690"/>
                </a:lnTo>
                <a:lnTo>
                  <a:pt x="4102510" y="2005663"/>
                </a:lnTo>
                <a:lnTo>
                  <a:pt x="4125247" y="2042199"/>
                </a:lnTo>
                <a:lnTo>
                  <a:pt x="4157078" y="2068297"/>
                </a:lnTo>
                <a:lnTo>
                  <a:pt x="4198004" y="2083955"/>
                </a:lnTo>
                <a:lnTo>
                  <a:pt x="4248023" y="2089175"/>
                </a:lnTo>
                <a:lnTo>
                  <a:pt x="4296885" y="2085340"/>
                </a:lnTo>
                <a:lnTo>
                  <a:pt x="4338231" y="2073836"/>
                </a:lnTo>
                <a:lnTo>
                  <a:pt x="4372059" y="2054662"/>
                </a:lnTo>
                <a:lnTo>
                  <a:pt x="4417163" y="1993307"/>
                </a:lnTo>
                <a:lnTo>
                  <a:pt x="4428439" y="1951127"/>
                </a:lnTo>
                <a:lnTo>
                  <a:pt x="4432198" y="1901278"/>
                </a:lnTo>
                <a:lnTo>
                  <a:pt x="4428477" y="881799"/>
                </a:lnTo>
                <a:lnTo>
                  <a:pt x="4453558" y="829158"/>
                </a:lnTo>
                <a:lnTo>
                  <a:pt x="4480018" y="779548"/>
                </a:lnTo>
                <a:lnTo>
                  <a:pt x="4507856" y="732971"/>
                </a:lnTo>
                <a:lnTo>
                  <a:pt x="4537071" y="689425"/>
                </a:lnTo>
                <a:lnTo>
                  <a:pt x="4567664" y="648911"/>
                </a:lnTo>
                <a:lnTo>
                  <a:pt x="4599635" y="611429"/>
                </a:lnTo>
                <a:lnTo>
                  <a:pt x="4632984" y="576978"/>
                </a:lnTo>
                <a:lnTo>
                  <a:pt x="4667710" y="545558"/>
                </a:lnTo>
                <a:lnTo>
                  <a:pt x="4703813" y="517169"/>
                </a:lnTo>
                <a:lnTo>
                  <a:pt x="4740330" y="492073"/>
                </a:lnTo>
                <a:lnTo>
                  <a:pt x="4779193" y="468875"/>
                </a:lnTo>
                <a:lnTo>
                  <a:pt x="4820400" y="447574"/>
                </a:lnTo>
                <a:lnTo>
                  <a:pt x="4863951" y="428172"/>
                </a:lnTo>
                <a:lnTo>
                  <a:pt x="4909846" y="410667"/>
                </a:lnTo>
                <a:lnTo>
                  <a:pt x="4958086" y="395059"/>
                </a:lnTo>
                <a:lnTo>
                  <a:pt x="5008671" y="381349"/>
                </a:lnTo>
                <a:lnTo>
                  <a:pt x="5061599" y="369535"/>
                </a:lnTo>
                <a:lnTo>
                  <a:pt x="5116871" y="359619"/>
                </a:lnTo>
                <a:lnTo>
                  <a:pt x="5174487" y="351599"/>
                </a:lnTo>
                <a:lnTo>
                  <a:pt x="5528505" y="351599"/>
                </a:lnTo>
                <a:lnTo>
                  <a:pt x="5528214" y="347878"/>
                </a:lnTo>
                <a:lnTo>
                  <a:pt x="4441507" y="347878"/>
                </a:lnTo>
                <a:lnTo>
                  <a:pt x="4438864" y="283064"/>
                </a:lnTo>
                <a:lnTo>
                  <a:pt x="4431767" y="225876"/>
                </a:lnTo>
                <a:lnTo>
                  <a:pt x="4420213" y="176313"/>
                </a:lnTo>
                <a:lnTo>
                  <a:pt x="4404205" y="134376"/>
                </a:lnTo>
                <a:lnTo>
                  <a:pt x="4383741" y="100063"/>
                </a:lnTo>
                <a:lnTo>
                  <a:pt x="4329447" y="54314"/>
                </a:lnTo>
                <a:lnTo>
                  <a:pt x="4295617" y="42877"/>
                </a:lnTo>
                <a:lnTo>
                  <a:pt x="4257332" y="39065"/>
                </a:lnTo>
                <a:close/>
              </a:path>
              <a:path w="7561580" h="3042284">
                <a:moveTo>
                  <a:pt x="5528505" y="351599"/>
                </a:moveTo>
                <a:lnTo>
                  <a:pt x="5174487" y="351599"/>
                </a:lnTo>
                <a:lnTo>
                  <a:pt x="5180063" y="507872"/>
                </a:lnTo>
                <a:lnTo>
                  <a:pt x="5182504" y="551587"/>
                </a:lnTo>
                <a:lnTo>
                  <a:pt x="5184246" y="587863"/>
                </a:lnTo>
                <a:lnTo>
                  <a:pt x="5185290" y="616700"/>
                </a:lnTo>
                <a:lnTo>
                  <a:pt x="5185638" y="638098"/>
                </a:lnTo>
                <a:lnTo>
                  <a:pt x="5190083" y="694374"/>
                </a:lnTo>
                <a:lnTo>
                  <a:pt x="5203417" y="740418"/>
                </a:lnTo>
                <a:lnTo>
                  <a:pt x="5225640" y="776230"/>
                </a:lnTo>
                <a:lnTo>
                  <a:pt x="5256751" y="801810"/>
                </a:lnTo>
                <a:lnTo>
                  <a:pt x="5296748" y="817158"/>
                </a:lnTo>
                <a:lnTo>
                  <a:pt x="5345633" y="822274"/>
                </a:lnTo>
                <a:lnTo>
                  <a:pt x="5391800" y="817528"/>
                </a:lnTo>
                <a:lnTo>
                  <a:pt x="5431437" y="803289"/>
                </a:lnTo>
                <a:lnTo>
                  <a:pt x="5464553" y="779548"/>
                </a:lnTo>
                <a:lnTo>
                  <a:pt x="5491122" y="746337"/>
                </a:lnTo>
                <a:lnTo>
                  <a:pt x="5511169" y="703624"/>
                </a:lnTo>
                <a:lnTo>
                  <a:pt x="5524687" y="651420"/>
                </a:lnTo>
                <a:lnTo>
                  <a:pt x="5531675" y="589724"/>
                </a:lnTo>
                <a:lnTo>
                  <a:pt x="5533064" y="540423"/>
                </a:lnTo>
                <a:lnTo>
                  <a:pt x="5533444" y="492073"/>
                </a:lnTo>
                <a:lnTo>
                  <a:pt x="5533529" y="459498"/>
                </a:lnTo>
                <a:lnTo>
                  <a:pt x="5532011" y="396477"/>
                </a:lnTo>
                <a:lnTo>
                  <a:pt x="5528505" y="351599"/>
                </a:lnTo>
                <a:close/>
              </a:path>
              <a:path w="7561580" h="3042284">
                <a:moveTo>
                  <a:pt x="5234012" y="3721"/>
                </a:moveTo>
                <a:lnTo>
                  <a:pt x="5185884" y="4783"/>
                </a:lnTo>
                <a:lnTo>
                  <a:pt x="5138237" y="7969"/>
                </a:lnTo>
                <a:lnTo>
                  <a:pt x="5091074" y="13281"/>
                </a:lnTo>
                <a:lnTo>
                  <a:pt x="5044393" y="20716"/>
                </a:lnTo>
                <a:lnTo>
                  <a:pt x="4998194" y="30276"/>
                </a:lnTo>
                <a:lnTo>
                  <a:pt x="4952478" y="41960"/>
                </a:lnTo>
                <a:lnTo>
                  <a:pt x="4907244" y="55769"/>
                </a:lnTo>
                <a:lnTo>
                  <a:pt x="4862493" y="71702"/>
                </a:lnTo>
                <a:lnTo>
                  <a:pt x="4818224" y="89760"/>
                </a:lnTo>
                <a:lnTo>
                  <a:pt x="4774437" y="109942"/>
                </a:lnTo>
                <a:lnTo>
                  <a:pt x="4731133" y="132248"/>
                </a:lnTo>
                <a:lnTo>
                  <a:pt x="4688311" y="156679"/>
                </a:lnTo>
                <a:lnTo>
                  <a:pt x="4645972" y="183235"/>
                </a:lnTo>
                <a:lnTo>
                  <a:pt x="4604114" y="211915"/>
                </a:lnTo>
                <a:lnTo>
                  <a:pt x="4562739" y="242719"/>
                </a:lnTo>
                <a:lnTo>
                  <a:pt x="4521846" y="275647"/>
                </a:lnTo>
                <a:lnTo>
                  <a:pt x="4481436" y="310700"/>
                </a:lnTo>
                <a:lnTo>
                  <a:pt x="4441507" y="347878"/>
                </a:lnTo>
                <a:lnTo>
                  <a:pt x="5528214" y="347878"/>
                </a:lnTo>
                <a:lnTo>
                  <a:pt x="5519862" y="284554"/>
                </a:lnTo>
                <a:lnTo>
                  <a:pt x="5509232" y="235652"/>
                </a:lnTo>
                <a:lnTo>
                  <a:pt x="5495565" y="191458"/>
                </a:lnTo>
                <a:lnTo>
                  <a:pt x="5478861" y="151973"/>
                </a:lnTo>
                <a:lnTo>
                  <a:pt x="5459120" y="117195"/>
                </a:lnTo>
                <a:lnTo>
                  <a:pt x="5426299" y="76343"/>
                </a:lnTo>
                <a:lnTo>
                  <a:pt x="5387378" y="44570"/>
                </a:lnTo>
                <a:lnTo>
                  <a:pt x="5342357" y="21875"/>
                </a:lnTo>
                <a:lnTo>
                  <a:pt x="5291236" y="8259"/>
                </a:lnTo>
                <a:lnTo>
                  <a:pt x="5234012" y="3721"/>
                </a:lnTo>
                <a:close/>
              </a:path>
              <a:path w="7561580" h="3042284">
                <a:moveTo>
                  <a:pt x="5838367" y="33477"/>
                </a:moveTo>
                <a:lnTo>
                  <a:pt x="5769300" y="47896"/>
                </a:lnTo>
                <a:lnTo>
                  <a:pt x="5707214" y="91147"/>
                </a:lnTo>
                <a:lnTo>
                  <a:pt x="5681571" y="121149"/>
                </a:lnTo>
                <a:lnTo>
                  <a:pt x="5652266" y="188120"/>
                </a:lnTo>
                <a:lnTo>
                  <a:pt x="5648604" y="225094"/>
                </a:lnTo>
                <a:lnTo>
                  <a:pt x="5651744" y="255677"/>
                </a:lnTo>
                <a:lnTo>
                  <a:pt x="5661164" y="289745"/>
                </a:lnTo>
                <a:lnTo>
                  <a:pt x="5676861" y="327302"/>
                </a:lnTo>
                <a:lnTo>
                  <a:pt x="5698832" y="368350"/>
                </a:lnTo>
                <a:lnTo>
                  <a:pt x="5782551" y="504151"/>
                </a:lnTo>
                <a:lnTo>
                  <a:pt x="6448564" y="1785937"/>
                </a:lnTo>
                <a:lnTo>
                  <a:pt x="6414381" y="1862091"/>
                </a:lnTo>
                <a:lnTo>
                  <a:pt x="6381717" y="1935580"/>
                </a:lnTo>
                <a:lnTo>
                  <a:pt x="6350573" y="2006403"/>
                </a:lnTo>
                <a:lnTo>
                  <a:pt x="6320947" y="2074561"/>
                </a:lnTo>
                <a:lnTo>
                  <a:pt x="6292841" y="2140053"/>
                </a:lnTo>
                <a:lnTo>
                  <a:pt x="6266255" y="2202879"/>
                </a:lnTo>
                <a:lnTo>
                  <a:pt x="6241187" y="2263040"/>
                </a:lnTo>
                <a:lnTo>
                  <a:pt x="6217639" y="2320535"/>
                </a:lnTo>
                <a:lnTo>
                  <a:pt x="6195610" y="2375364"/>
                </a:lnTo>
                <a:lnTo>
                  <a:pt x="6175100" y="2427528"/>
                </a:lnTo>
                <a:lnTo>
                  <a:pt x="6156109" y="2477026"/>
                </a:lnTo>
                <a:lnTo>
                  <a:pt x="6138638" y="2523859"/>
                </a:lnTo>
                <a:lnTo>
                  <a:pt x="6122686" y="2568025"/>
                </a:lnTo>
                <a:lnTo>
                  <a:pt x="6108253" y="2609526"/>
                </a:lnTo>
                <a:lnTo>
                  <a:pt x="6095339" y="2648361"/>
                </a:lnTo>
                <a:lnTo>
                  <a:pt x="6074070" y="2718034"/>
                </a:lnTo>
                <a:lnTo>
                  <a:pt x="6058877" y="2777044"/>
                </a:lnTo>
                <a:lnTo>
                  <a:pt x="6049762" y="2825391"/>
                </a:lnTo>
                <a:lnTo>
                  <a:pt x="6046723" y="2863075"/>
                </a:lnTo>
                <a:lnTo>
                  <a:pt x="6050269" y="2899643"/>
                </a:lnTo>
                <a:lnTo>
                  <a:pt x="6078640" y="2963361"/>
                </a:lnTo>
                <a:lnTo>
                  <a:pt x="6133171" y="3012893"/>
                </a:lnTo>
                <a:lnTo>
                  <a:pt x="6200608" y="3038477"/>
                </a:lnTo>
                <a:lnTo>
                  <a:pt x="6238341" y="3041675"/>
                </a:lnTo>
                <a:lnTo>
                  <a:pt x="6283138" y="3036317"/>
                </a:lnTo>
                <a:lnTo>
                  <a:pt x="6322279" y="3020242"/>
                </a:lnTo>
                <a:lnTo>
                  <a:pt x="6355765" y="2993452"/>
                </a:lnTo>
                <a:lnTo>
                  <a:pt x="6383597" y="2955947"/>
                </a:lnTo>
                <a:lnTo>
                  <a:pt x="6405778" y="2907728"/>
                </a:lnTo>
                <a:lnTo>
                  <a:pt x="6528561" y="2546819"/>
                </a:lnTo>
                <a:lnTo>
                  <a:pt x="6542961" y="2508274"/>
                </a:lnTo>
                <a:lnTo>
                  <a:pt x="6558049" y="2468707"/>
                </a:lnTo>
                <a:lnTo>
                  <a:pt x="6573826" y="2428118"/>
                </a:lnTo>
                <a:lnTo>
                  <a:pt x="6590293" y="2386507"/>
                </a:lnTo>
                <a:lnTo>
                  <a:pt x="6607448" y="2343873"/>
                </a:lnTo>
                <a:lnTo>
                  <a:pt x="6625293" y="2300218"/>
                </a:lnTo>
                <a:lnTo>
                  <a:pt x="6643827" y="2255541"/>
                </a:lnTo>
                <a:lnTo>
                  <a:pt x="6663050" y="2209842"/>
                </a:lnTo>
                <a:lnTo>
                  <a:pt x="6682962" y="2163121"/>
                </a:lnTo>
                <a:lnTo>
                  <a:pt x="6703563" y="2115377"/>
                </a:lnTo>
                <a:lnTo>
                  <a:pt x="6724853" y="2066612"/>
                </a:lnTo>
                <a:lnTo>
                  <a:pt x="6746832" y="2016824"/>
                </a:lnTo>
                <a:lnTo>
                  <a:pt x="6769500" y="1966014"/>
                </a:lnTo>
                <a:lnTo>
                  <a:pt x="6792858" y="1914182"/>
                </a:lnTo>
                <a:lnTo>
                  <a:pt x="6816904" y="1861327"/>
                </a:lnTo>
                <a:lnTo>
                  <a:pt x="6841640" y="1807451"/>
                </a:lnTo>
                <a:lnTo>
                  <a:pt x="6867065" y="1752552"/>
                </a:lnTo>
                <a:lnTo>
                  <a:pt x="6893179" y="1696631"/>
                </a:lnTo>
                <a:lnTo>
                  <a:pt x="7054097" y="1348752"/>
                </a:lnTo>
                <a:lnTo>
                  <a:pt x="6649478" y="1348752"/>
                </a:lnTo>
                <a:lnTo>
                  <a:pt x="6623625" y="1291290"/>
                </a:lnTo>
                <a:lnTo>
                  <a:pt x="6597891" y="1234777"/>
                </a:lnTo>
                <a:lnTo>
                  <a:pt x="6572276" y="1179214"/>
                </a:lnTo>
                <a:lnTo>
                  <a:pt x="6546779" y="1124599"/>
                </a:lnTo>
                <a:lnTo>
                  <a:pt x="6521401" y="1070934"/>
                </a:lnTo>
                <a:lnTo>
                  <a:pt x="6496142" y="1018217"/>
                </a:lnTo>
                <a:lnTo>
                  <a:pt x="6471001" y="966450"/>
                </a:lnTo>
                <a:lnTo>
                  <a:pt x="6445979" y="915632"/>
                </a:lnTo>
                <a:lnTo>
                  <a:pt x="6421075" y="865763"/>
                </a:lnTo>
                <a:lnTo>
                  <a:pt x="6396290" y="816843"/>
                </a:lnTo>
                <a:lnTo>
                  <a:pt x="6371624" y="768872"/>
                </a:lnTo>
                <a:lnTo>
                  <a:pt x="6347077" y="721850"/>
                </a:lnTo>
                <a:lnTo>
                  <a:pt x="6322648" y="675778"/>
                </a:lnTo>
                <a:lnTo>
                  <a:pt x="6298337" y="630655"/>
                </a:lnTo>
                <a:lnTo>
                  <a:pt x="6274146" y="586480"/>
                </a:lnTo>
                <a:lnTo>
                  <a:pt x="6250073" y="543255"/>
                </a:lnTo>
                <a:lnTo>
                  <a:pt x="6226118" y="500979"/>
                </a:lnTo>
                <a:lnTo>
                  <a:pt x="6202282" y="459653"/>
                </a:lnTo>
                <a:lnTo>
                  <a:pt x="6178565" y="419275"/>
                </a:lnTo>
                <a:lnTo>
                  <a:pt x="6154967" y="379847"/>
                </a:lnTo>
                <a:lnTo>
                  <a:pt x="6131487" y="341367"/>
                </a:lnTo>
                <a:lnTo>
                  <a:pt x="6108125" y="303837"/>
                </a:lnTo>
                <a:lnTo>
                  <a:pt x="6084882" y="267256"/>
                </a:lnTo>
                <a:lnTo>
                  <a:pt x="6061758" y="231625"/>
                </a:lnTo>
                <a:lnTo>
                  <a:pt x="6038753" y="196942"/>
                </a:lnTo>
                <a:lnTo>
                  <a:pt x="6015866" y="163209"/>
                </a:lnTo>
                <a:lnTo>
                  <a:pt x="5993097" y="130425"/>
                </a:lnTo>
                <a:lnTo>
                  <a:pt x="5970447" y="98590"/>
                </a:lnTo>
                <a:lnTo>
                  <a:pt x="5944754" y="70103"/>
                </a:lnTo>
                <a:lnTo>
                  <a:pt x="5878713" y="37546"/>
                </a:lnTo>
                <a:lnTo>
                  <a:pt x="5838367" y="33477"/>
                </a:lnTo>
                <a:close/>
              </a:path>
              <a:path w="7561580" h="3042284">
                <a:moveTo>
                  <a:pt x="7367574" y="29756"/>
                </a:moveTo>
                <a:lnTo>
                  <a:pt x="7321531" y="36268"/>
                </a:lnTo>
                <a:lnTo>
                  <a:pt x="7280136" y="55805"/>
                </a:lnTo>
                <a:lnTo>
                  <a:pt x="7243393" y="88365"/>
                </a:lnTo>
                <a:lnTo>
                  <a:pt x="7211301" y="133946"/>
                </a:lnTo>
                <a:lnTo>
                  <a:pt x="7190057" y="171416"/>
                </a:lnTo>
                <a:lnTo>
                  <a:pt x="7168680" y="209986"/>
                </a:lnTo>
                <a:lnTo>
                  <a:pt x="7147171" y="249658"/>
                </a:lnTo>
                <a:lnTo>
                  <a:pt x="7125530" y="290431"/>
                </a:lnTo>
                <a:lnTo>
                  <a:pt x="7103757" y="332304"/>
                </a:lnTo>
                <a:lnTo>
                  <a:pt x="7081851" y="375279"/>
                </a:lnTo>
                <a:lnTo>
                  <a:pt x="7059813" y="419355"/>
                </a:lnTo>
                <a:lnTo>
                  <a:pt x="7037643" y="464532"/>
                </a:lnTo>
                <a:lnTo>
                  <a:pt x="7015341" y="510810"/>
                </a:lnTo>
                <a:lnTo>
                  <a:pt x="6992907" y="558189"/>
                </a:lnTo>
                <a:lnTo>
                  <a:pt x="6970341" y="606669"/>
                </a:lnTo>
                <a:lnTo>
                  <a:pt x="6947644" y="656250"/>
                </a:lnTo>
                <a:lnTo>
                  <a:pt x="6924814" y="706932"/>
                </a:lnTo>
                <a:lnTo>
                  <a:pt x="6649478" y="1348752"/>
                </a:lnTo>
                <a:lnTo>
                  <a:pt x="7054097" y="1348752"/>
                </a:lnTo>
                <a:lnTo>
                  <a:pt x="7536865" y="305092"/>
                </a:lnTo>
                <a:lnTo>
                  <a:pt x="7555027" y="255677"/>
                </a:lnTo>
                <a:lnTo>
                  <a:pt x="7561046" y="212077"/>
                </a:lnTo>
                <a:lnTo>
                  <a:pt x="7557384" y="176151"/>
                </a:lnTo>
                <a:lnTo>
                  <a:pt x="7528085" y="111966"/>
                </a:lnTo>
                <a:lnTo>
                  <a:pt x="7502448" y="83705"/>
                </a:lnTo>
                <a:lnTo>
                  <a:pt x="7472044" y="60102"/>
                </a:lnTo>
                <a:lnTo>
                  <a:pt x="7404608" y="33127"/>
                </a:lnTo>
                <a:lnTo>
                  <a:pt x="7367574" y="297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3854" y="4192359"/>
            <a:ext cx="13363170" cy="29766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8071" y="4165250"/>
            <a:ext cx="8274011" cy="313096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7887" y="4165250"/>
            <a:ext cx="9695903" cy="313096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9391" y="4165250"/>
            <a:ext cx="6570345" cy="4057650"/>
          </a:xfrm>
          <a:custGeom>
            <a:avLst/>
            <a:gdLst/>
            <a:ahLst/>
            <a:cxnLst/>
            <a:rect l="l" t="t" r="r" b="b"/>
            <a:pathLst>
              <a:path w="6570345" h="4057650">
                <a:moveTo>
                  <a:pt x="1472655" y="1776628"/>
                </a:moveTo>
                <a:lnTo>
                  <a:pt x="1160856" y="1776628"/>
                </a:lnTo>
                <a:lnTo>
                  <a:pt x="1222248" y="2191486"/>
                </a:lnTo>
                <a:lnTo>
                  <a:pt x="1230907" y="2251247"/>
                </a:lnTo>
                <a:lnTo>
                  <a:pt x="1239520" y="2308159"/>
                </a:lnTo>
                <a:lnTo>
                  <a:pt x="1248088" y="2362224"/>
                </a:lnTo>
                <a:lnTo>
                  <a:pt x="1256609" y="2413441"/>
                </a:lnTo>
                <a:lnTo>
                  <a:pt x="1265084" y="2461810"/>
                </a:lnTo>
                <a:lnTo>
                  <a:pt x="1273513" y="2507331"/>
                </a:lnTo>
                <a:lnTo>
                  <a:pt x="1281896" y="2550004"/>
                </a:lnTo>
                <a:lnTo>
                  <a:pt x="1290233" y="2589828"/>
                </a:lnTo>
                <a:lnTo>
                  <a:pt x="1316511" y="2700856"/>
                </a:lnTo>
                <a:lnTo>
                  <a:pt x="1335555" y="2769029"/>
                </a:lnTo>
                <a:lnTo>
                  <a:pt x="1355655" y="2831324"/>
                </a:lnTo>
                <a:lnTo>
                  <a:pt x="1376813" y="2887741"/>
                </a:lnTo>
                <a:lnTo>
                  <a:pt x="1399027" y="2938279"/>
                </a:lnTo>
                <a:lnTo>
                  <a:pt x="1422298" y="2982938"/>
                </a:lnTo>
                <a:lnTo>
                  <a:pt x="1446625" y="3021720"/>
                </a:lnTo>
                <a:lnTo>
                  <a:pt x="1472010" y="3054623"/>
                </a:lnTo>
                <a:lnTo>
                  <a:pt x="1525948" y="3102795"/>
                </a:lnTo>
                <a:lnTo>
                  <a:pt x="1584112" y="3127455"/>
                </a:lnTo>
                <a:lnTo>
                  <a:pt x="1614779" y="3130969"/>
                </a:lnTo>
                <a:lnTo>
                  <a:pt x="1667681" y="3125616"/>
                </a:lnTo>
                <a:lnTo>
                  <a:pt x="1714771" y="3107709"/>
                </a:lnTo>
                <a:lnTo>
                  <a:pt x="1756049" y="3077248"/>
                </a:lnTo>
                <a:lnTo>
                  <a:pt x="1791512" y="3034233"/>
                </a:lnTo>
                <a:lnTo>
                  <a:pt x="1820669" y="2989730"/>
                </a:lnTo>
                <a:lnTo>
                  <a:pt x="1847674" y="2945517"/>
                </a:lnTo>
                <a:lnTo>
                  <a:pt x="1872528" y="2901595"/>
                </a:lnTo>
                <a:lnTo>
                  <a:pt x="1895230" y="2857963"/>
                </a:lnTo>
                <a:lnTo>
                  <a:pt x="1915781" y="2814622"/>
                </a:lnTo>
                <a:lnTo>
                  <a:pt x="1934180" y="2771571"/>
                </a:lnTo>
                <a:lnTo>
                  <a:pt x="1950428" y="2728811"/>
                </a:lnTo>
                <a:lnTo>
                  <a:pt x="1964524" y="2686342"/>
                </a:lnTo>
                <a:lnTo>
                  <a:pt x="1965662" y="2682621"/>
                </a:lnTo>
                <a:lnTo>
                  <a:pt x="1633385" y="2682621"/>
                </a:lnTo>
                <a:lnTo>
                  <a:pt x="1625622" y="2646727"/>
                </a:lnTo>
                <a:lnTo>
                  <a:pt x="1617709" y="2608998"/>
                </a:lnTo>
                <a:lnTo>
                  <a:pt x="1609648" y="2569434"/>
                </a:lnTo>
                <a:lnTo>
                  <a:pt x="1601438" y="2528035"/>
                </a:lnTo>
                <a:lnTo>
                  <a:pt x="1593080" y="2484801"/>
                </a:lnTo>
                <a:lnTo>
                  <a:pt x="1584572" y="2439731"/>
                </a:lnTo>
                <a:lnTo>
                  <a:pt x="1575915" y="2392825"/>
                </a:lnTo>
                <a:lnTo>
                  <a:pt x="1567109" y="2344085"/>
                </a:lnTo>
                <a:lnTo>
                  <a:pt x="1558155" y="2293509"/>
                </a:lnTo>
                <a:lnTo>
                  <a:pt x="1549052" y="2241097"/>
                </a:lnTo>
                <a:lnTo>
                  <a:pt x="1539800" y="2186850"/>
                </a:lnTo>
                <a:lnTo>
                  <a:pt x="1530276" y="2130020"/>
                </a:lnTo>
                <a:lnTo>
                  <a:pt x="1520746" y="2072208"/>
                </a:lnTo>
                <a:lnTo>
                  <a:pt x="1511151" y="2013096"/>
                </a:lnTo>
                <a:lnTo>
                  <a:pt x="1501305" y="1951507"/>
                </a:lnTo>
                <a:lnTo>
                  <a:pt x="1490284" y="1883344"/>
                </a:lnTo>
                <a:lnTo>
                  <a:pt x="1479551" y="1817955"/>
                </a:lnTo>
                <a:lnTo>
                  <a:pt x="1472655" y="1776628"/>
                </a:lnTo>
                <a:close/>
              </a:path>
              <a:path w="6570345" h="4057650">
                <a:moveTo>
                  <a:pt x="187896" y="1043647"/>
                </a:moveTo>
                <a:lnTo>
                  <a:pt x="115571" y="1056439"/>
                </a:lnTo>
                <a:lnTo>
                  <a:pt x="54876" y="1094816"/>
                </a:lnTo>
                <a:lnTo>
                  <a:pt x="13717" y="1152715"/>
                </a:lnTo>
                <a:lnTo>
                  <a:pt x="0" y="1224102"/>
                </a:lnTo>
                <a:lnTo>
                  <a:pt x="671" y="1263427"/>
                </a:lnTo>
                <a:lnTo>
                  <a:pt x="2684" y="1305750"/>
                </a:lnTo>
                <a:lnTo>
                  <a:pt x="6042" y="1351070"/>
                </a:lnTo>
                <a:lnTo>
                  <a:pt x="10743" y="1399387"/>
                </a:lnTo>
                <a:lnTo>
                  <a:pt x="16789" y="1450701"/>
                </a:lnTo>
                <a:lnTo>
                  <a:pt x="24180" y="1505013"/>
                </a:lnTo>
                <a:lnTo>
                  <a:pt x="68833" y="1784070"/>
                </a:lnTo>
                <a:lnTo>
                  <a:pt x="77204" y="1844895"/>
                </a:lnTo>
                <a:lnTo>
                  <a:pt x="85574" y="1904121"/>
                </a:lnTo>
                <a:lnTo>
                  <a:pt x="93945" y="1961749"/>
                </a:lnTo>
                <a:lnTo>
                  <a:pt x="102316" y="2017778"/>
                </a:lnTo>
                <a:lnTo>
                  <a:pt x="110789" y="2072850"/>
                </a:lnTo>
                <a:lnTo>
                  <a:pt x="119059" y="2125040"/>
                </a:lnTo>
                <a:lnTo>
                  <a:pt x="127557" y="2177021"/>
                </a:lnTo>
                <a:lnTo>
                  <a:pt x="135802" y="2225906"/>
                </a:lnTo>
                <a:lnTo>
                  <a:pt x="144174" y="2273942"/>
                </a:lnTo>
                <a:lnTo>
                  <a:pt x="152546" y="2320378"/>
                </a:lnTo>
                <a:lnTo>
                  <a:pt x="160918" y="2365216"/>
                </a:lnTo>
                <a:lnTo>
                  <a:pt x="169291" y="2408455"/>
                </a:lnTo>
                <a:lnTo>
                  <a:pt x="177663" y="2450096"/>
                </a:lnTo>
                <a:lnTo>
                  <a:pt x="186035" y="2490138"/>
                </a:lnTo>
                <a:lnTo>
                  <a:pt x="194408" y="2528581"/>
                </a:lnTo>
                <a:lnTo>
                  <a:pt x="223155" y="2648226"/>
                </a:lnTo>
                <a:lnTo>
                  <a:pt x="243639" y="2724334"/>
                </a:lnTo>
                <a:lnTo>
                  <a:pt x="264234" y="2793749"/>
                </a:lnTo>
                <a:lnTo>
                  <a:pt x="284940" y="2856472"/>
                </a:lnTo>
                <a:lnTo>
                  <a:pt x="305756" y="2912503"/>
                </a:lnTo>
                <a:lnTo>
                  <a:pt x="326682" y="2961840"/>
                </a:lnTo>
                <a:lnTo>
                  <a:pt x="347718" y="3004485"/>
                </a:lnTo>
                <a:lnTo>
                  <a:pt x="368865" y="3040437"/>
                </a:lnTo>
                <a:lnTo>
                  <a:pt x="411488" y="3092263"/>
                </a:lnTo>
                <a:lnTo>
                  <a:pt x="454552" y="3117318"/>
                </a:lnTo>
                <a:lnTo>
                  <a:pt x="476250" y="3119805"/>
                </a:lnTo>
                <a:lnTo>
                  <a:pt x="522683" y="3114151"/>
                </a:lnTo>
                <a:lnTo>
                  <a:pt x="563759" y="3100162"/>
                </a:lnTo>
                <a:lnTo>
                  <a:pt x="599478" y="3077837"/>
                </a:lnTo>
                <a:lnTo>
                  <a:pt x="629837" y="3047178"/>
                </a:lnTo>
                <a:lnTo>
                  <a:pt x="654837" y="3008185"/>
                </a:lnTo>
                <a:lnTo>
                  <a:pt x="676700" y="2987490"/>
                </a:lnTo>
                <a:lnTo>
                  <a:pt x="695769" y="2962608"/>
                </a:lnTo>
                <a:lnTo>
                  <a:pt x="712048" y="2933540"/>
                </a:lnTo>
                <a:lnTo>
                  <a:pt x="725538" y="2900286"/>
                </a:lnTo>
                <a:lnTo>
                  <a:pt x="843985" y="2578442"/>
                </a:lnTo>
                <a:lnTo>
                  <a:pt x="539495" y="2578442"/>
                </a:lnTo>
                <a:lnTo>
                  <a:pt x="429742" y="1743138"/>
                </a:lnTo>
                <a:lnTo>
                  <a:pt x="401827" y="1469669"/>
                </a:lnTo>
                <a:lnTo>
                  <a:pt x="395504" y="1407013"/>
                </a:lnTo>
                <a:lnTo>
                  <a:pt x="388437" y="1348523"/>
                </a:lnTo>
                <a:lnTo>
                  <a:pt x="380624" y="1294200"/>
                </a:lnTo>
                <a:lnTo>
                  <a:pt x="372066" y="1244044"/>
                </a:lnTo>
                <a:lnTo>
                  <a:pt x="362762" y="1198054"/>
                </a:lnTo>
                <a:lnTo>
                  <a:pt x="345052" y="1142469"/>
                </a:lnTo>
                <a:lnTo>
                  <a:pt x="318711" y="1099236"/>
                </a:lnTo>
                <a:lnTo>
                  <a:pt x="283739" y="1068354"/>
                </a:lnTo>
                <a:lnTo>
                  <a:pt x="240134" y="1049824"/>
                </a:lnTo>
                <a:lnTo>
                  <a:pt x="187896" y="1043647"/>
                </a:lnTo>
                <a:close/>
              </a:path>
              <a:path w="6570345" h="4057650">
                <a:moveTo>
                  <a:pt x="2169160" y="1049235"/>
                </a:moveTo>
                <a:lnTo>
                  <a:pt x="2120497" y="1053774"/>
                </a:lnTo>
                <a:lnTo>
                  <a:pt x="2080167" y="1067390"/>
                </a:lnTo>
                <a:lnTo>
                  <a:pt x="2048171" y="1090084"/>
                </a:lnTo>
                <a:lnTo>
                  <a:pt x="2024508" y="1121857"/>
                </a:lnTo>
                <a:lnTo>
                  <a:pt x="2009178" y="1162710"/>
                </a:lnTo>
                <a:lnTo>
                  <a:pt x="1769186" y="2176602"/>
                </a:lnTo>
                <a:lnTo>
                  <a:pt x="1633385" y="2682621"/>
                </a:lnTo>
                <a:lnTo>
                  <a:pt x="1965662" y="2682621"/>
                </a:lnTo>
                <a:lnTo>
                  <a:pt x="1981154" y="2631928"/>
                </a:lnTo>
                <a:lnTo>
                  <a:pt x="1997556" y="2577919"/>
                </a:lnTo>
                <a:lnTo>
                  <a:pt x="2013730" y="2524312"/>
                </a:lnTo>
                <a:lnTo>
                  <a:pt x="2029676" y="2471109"/>
                </a:lnTo>
                <a:lnTo>
                  <a:pt x="2045395" y="2418310"/>
                </a:lnTo>
                <a:lnTo>
                  <a:pt x="2060885" y="2365914"/>
                </a:lnTo>
                <a:lnTo>
                  <a:pt x="2076148" y="2313921"/>
                </a:lnTo>
                <a:lnTo>
                  <a:pt x="2091183" y="2262332"/>
                </a:lnTo>
                <a:lnTo>
                  <a:pt x="2105990" y="2211146"/>
                </a:lnTo>
                <a:lnTo>
                  <a:pt x="2120569" y="2160364"/>
                </a:lnTo>
                <a:lnTo>
                  <a:pt x="2134921" y="2109985"/>
                </a:lnTo>
                <a:lnTo>
                  <a:pt x="2149044" y="2060009"/>
                </a:lnTo>
                <a:lnTo>
                  <a:pt x="2162940" y="2010437"/>
                </a:lnTo>
                <a:lnTo>
                  <a:pt x="2176608" y="1961268"/>
                </a:lnTo>
                <a:lnTo>
                  <a:pt x="2190048" y="1912503"/>
                </a:lnTo>
                <a:lnTo>
                  <a:pt x="2203261" y="1864141"/>
                </a:lnTo>
                <a:lnTo>
                  <a:pt x="2216245" y="1816183"/>
                </a:lnTo>
                <a:lnTo>
                  <a:pt x="2229002" y="1768628"/>
                </a:lnTo>
                <a:lnTo>
                  <a:pt x="2241531" y="1721476"/>
                </a:lnTo>
                <a:lnTo>
                  <a:pt x="2253832" y="1674728"/>
                </a:lnTo>
                <a:lnTo>
                  <a:pt x="2265905" y="1628383"/>
                </a:lnTo>
                <a:lnTo>
                  <a:pt x="2277750" y="1582441"/>
                </a:lnTo>
                <a:lnTo>
                  <a:pt x="2289368" y="1536903"/>
                </a:lnTo>
                <a:lnTo>
                  <a:pt x="2300758" y="1491768"/>
                </a:lnTo>
                <a:lnTo>
                  <a:pt x="2311920" y="1447037"/>
                </a:lnTo>
                <a:lnTo>
                  <a:pt x="2322854" y="1402708"/>
                </a:lnTo>
                <a:lnTo>
                  <a:pt x="2333560" y="1358784"/>
                </a:lnTo>
                <a:lnTo>
                  <a:pt x="2344039" y="1315262"/>
                </a:lnTo>
                <a:lnTo>
                  <a:pt x="2357994" y="1255731"/>
                </a:lnTo>
                <a:lnTo>
                  <a:pt x="2362644" y="1229690"/>
                </a:lnTo>
                <a:lnTo>
                  <a:pt x="2359039" y="1193816"/>
                </a:lnTo>
                <a:lnTo>
                  <a:pt x="2330202" y="1130102"/>
                </a:lnTo>
                <a:lnTo>
                  <a:pt x="2274855" y="1079057"/>
                </a:lnTo>
                <a:lnTo>
                  <a:pt x="2206950" y="1052548"/>
                </a:lnTo>
                <a:lnTo>
                  <a:pt x="2169160" y="1049235"/>
                </a:lnTo>
                <a:close/>
              </a:path>
              <a:path w="6570345" h="4057650">
                <a:moveTo>
                  <a:pt x="1181315" y="1051090"/>
                </a:moveTo>
                <a:lnTo>
                  <a:pt x="1139590" y="1055304"/>
                </a:lnTo>
                <a:lnTo>
                  <a:pt x="1101585" y="1067947"/>
                </a:lnTo>
                <a:lnTo>
                  <a:pt x="1067302" y="1089019"/>
                </a:lnTo>
                <a:lnTo>
                  <a:pt x="1036741" y="1118519"/>
                </a:lnTo>
                <a:lnTo>
                  <a:pt x="1009900" y="1156448"/>
                </a:lnTo>
                <a:lnTo>
                  <a:pt x="986781" y="1202805"/>
                </a:lnTo>
                <a:lnTo>
                  <a:pt x="967384" y="1257592"/>
                </a:lnTo>
                <a:lnTo>
                  <a:pt x="951004" y="1312749"/>
                </a:lnTo>
                <a:lnTo>
                  <a:pt x="934666" y="1367427"/>
                </a:lnTo>
                <a:lnTo>
                  <a:pt x="918368" y="1421625"/>
                </a:lnTo>
                <a:lnTo>
                  <a:pt x="902112" y="1475343"/>
                </a:lnTo>
                <a:lnTo>
                  <a:pt x="885896" y="1528581"/>
                </a:lnTo>
                <a:lnTo>
                  <a:pt x="869722" y="1581340"/>
                </a:lnTo>
                <a:lnTo>
                  <a:pt x="853588" y="1633619"/>
                </a:lnTo>
                <a:lnTo>
                  <a:pt x="837495" y="1685418"/>
                </a:lnTo>
                <a:lnTo>
                  <a:pt x="821443" y="1736737"/>
                </a:lnTo>
                <a:lnTo>
                  <a:pt x="805432" y="1787577"/>
                </a:lnTo>
                <a:lnTo>
                  <a:pt x="789462" y="1837936"/>
                </a:lnTo>
                <a:lnTo>
                  <a:pt x="773533" y="1887816"/>
                </a:lnTo>
                <a:lnTo>
                  <a:pt x="757644" y="1937217"/>
                </a:lnTo>
                <a:lnTo>
                  <a:pt x="741797" y="1986137"/>
                </a:lnTo>
                <a:lnTo>
                  <a:pt x="725990" y="2034578"/>
                </a:lnTo>
                <a:lnTo>
                  <a:pt x="710224" y="2082538"/>
                </a:lnTo>
                <a:lnTo>
                  <a:pt x="694500" y="2130020"/>
                </a:lnTo>
                <a:lnTo>
                  <a:pt x="678815" y="2177021"/>
                </a:lnTo>
                <a:lnTo>
                  <a:pt x="663172" y="2223542"/>
                </a:lnTo>
                <a:lnTo>
                  <a:pt x="647570" y="2269584"/>
                </a:lnTo>
                <a:lnTo>
                  <a:pt x="632008" y="2315146"/>
                </a:lnTo>
                <a:lnTo>
                  <a:pt x="616487" y="2360228"/>
                </a:lnTo>
                <a:lnTo>
                  <a:pt x="601007" y="2404831"/>
                </a:lnTo>
                <a:lnTo>
                  <a:pt x="585568" y="2448953"/>
                </a:lnTo>
                <a:lnTo>
                  <a:pt x="570170" y="2492596"/>
                </a:lnTo>
                <a:lnTo>
                  <a:pt x="554812" y="2535759"/>
                </a:lnTo>
                <a:lnTo>
                  <a:pt x="539495" y="2578442"/>
                </a:lnTo>
                <a:lnTo>
                  <a:pt x="843985" y="2578442"/>
                </a:lnTo>
                <a:lnTo>
                  <a:pt x="1008303" y="2131961"/>
                </a:lnTo>
                <a:lnTo>
                  <a:pt x="1160856" y="1776628"/>
                </a:lnTo>
                <a:lnTo>
                  <a:pt x="1472655" y="1776628"/>
                </a:lnTo>
                <a:lnTo>
                  <a:pt x="1469103" y="1755341"/>
                </a:lnTo>
                <a:lnTo>
                  <a:pt x="1458942" y="1695501"/>
                </a:lnTo>
                <a:lnTo>
                  <a:pt x="1449067" y="1638435"/>
                </a:lnTo>
                <a:lnTo>
                  <a:pt x="1439478" y="1584143"/>
                </a:lnTo>
                <a:lnTo>
                  <a:pt x="1430176" y="1532625"/>
                </a:lnTo>
                <a:lnTo>
                  <a:pt x="1421160" y="1483881"/>
                </a:lnTo>
                <a:lnTo>
                  <a:pt x="1412431" y="1437912"/>
                </a:lnTo>
                <a:lnTo>
                  <a:pt x="1403987" y="1394716"/>
                </a:lnTo>
                <a:lnTo>
                  <a:pt x="1395830" y="1354294"/>
                </a:lnTo>
                <a:lnTo>
                  <a:pt x="1387960" y="1316646"/>
                </a:lnTo>
                <a:lnTo>
                  <a:pt x="1363558" y="1220572"/>
                </a:lnTo>
                <a:lnTo>
                  <a:pt x="1342866" y="1168787"/>
                </a:lnTo>
                <a:lnTo>
                  <a:pt x="1318302" y="1126416"/>
                </a:lnTo>
                <a:lnTo>
                  <a:pt x="1289864" y="1093461"/>
                </a:lnTo>
                <a:lnTo>
                  <a:pt x="1257554" y="1069922"/>
                </a:lnTo>
                <a:lnTo>
                  <a:pt x="1221371" y="1055798"/>
                </a:lnTo>
                <a:lnTo>
                  <a:pt x="1181315" y="1051090"/>
                </a:lnTo>
                <a:close/>
              </a:path>
              <a:path w="6570345" h="4057650">
                <a:moveTo>
                  <a:pt x="4314822" y="1434325"/>
                </a:moveTo>
                <a:lnTo>
                  <a:pt x="3830142" y="1434325"/>
                </a:lnTo>
                <a:lnTo>
                  <a:pt x="3866845" y="1438643"/>
                </a:lnTo>
                <a:lnTo>
                  <a:pt x="3899230" y="1451597"/>
                </a:lnTo>
                <a:lnTo>
                  <a:pt x="3951046" y="1503412"/>
                </a:lnTo>
                <a:lnTo>
                  <a:pt x="3970477" y="1542273"/>
                </a:lnTo>
                <a:lnTo>
                  <a:pt x="3985590" y="1589769"/>
                </a:lnTo>
                <a:lnTo>
                  <a:pt x="3996385" y="1645901"/>
                </a:lnTo>
                <a:lnTo>
                  <a:pt x="4002862" y="1710668"/>
                </a:lnTo>
                <a:lnTo>
                  <a:pt x="4005021" y="1784070"/>
                </a:lnTo>
                <a:lnTo>
                  <a:pt x="4004730" y="1811395"/>
                </a:lnTo>
                <a:lnTo>
                  <a:pt x="4003859" y="1844998"/>
                </a:lnTo>
                <a:lnTo>
                  <a:pt x="4002406" y="1884879"/>
                </a:lnTo>
                <a:lnTo>
                  <a:pt x="3998339" y="1977197"/>
                </a:lnTo>
                <a:lnTo>
                  <a:pt x="3996886" y="2017082"/>
                </a:lnTo>
                <a:lnTo>
                  <a:pt x="3996015" y="2050687"/>
                </a:lnTo>
                <a:lnTo>
                  <a:pt x="3995724" y="2078012"/>
                </a:lnTo>
                <a:lnTo>
                  <a:pt x="3996137" y="2117653"/>
                </a:lnTo>
                <a:lnTo>
                  <a:pt x="3997377" y="2159683"/>
                </a:lnTo>
                <a:lnTo>
                  <a:pt x="3999442" y="2204101"/>
                </a:lnTo>
                <a:lnTo>
                  <a:pt x="4002334" y="2250908"/>
                </a:lnTo>
                <a:lnTo>
                  <a:pt x="4006053" y="2300104"/>
                </a:lnTo>
                <a:lnTo>
                  <a:pt x="4010599" y="2351688"/>
                </a:lnTo>
                <a:lnTo>
                  <a:pt x="4015973" y="2405661"/>
                </a:lnTo>
                <a:lnTo>
                  <a:pt x="4022173" y="2462022"/>
                </a:lnTo>
                <a:lnTo>
                  <a:pt x="4029202" y="2520772"/>
                </a:lnTo>
                <a:lnTo>
                  <a:pt x="4037150" y="2581612"/>
                </a:lnTo>
                <a:lnTo>
                  <a:pt x="4045283" y="2639282"/>
                </a:lnTo>
                <a:lnTo>
                  <a:pt x="4053598" y="2693784"/>
                </a:lnTo>
                <a:lnTo>
                  <a:pt x="4062097" y="2745116"/>
                </a:lnTo>
                <a:lnTo>
                  <a:pt x="4070780" y="2793278"/>
                </a:lnTo>
                <a:lnTo>
                  <a:pt x="4079646" y="2838272"/>
                </a:lnTo>
                <a:lnTo>
                  <a:pt x="4088695" y="2880096"/>
                </a:lnTo>
                <a:lnTo>
                  <a:pt x="4097928" y="2918750"/>
                </a:lnTo>
                <a:lnTo>
                  <a:pt x="4127359" y="3005135"/>
                </a:lnTo>
                <a:lnTo>
                  <a:pt x="4154668" y="3044724"/>
                </a:lnTo>
                <a:lnTo>
                  <a:pt x="4189270" y="3073002"/>
                </a:lnTo>
                <a:lnTo>
                  <a:pt x="4231167" y="3089969"/>
                </a:lnTo>
                <a:lnTo>
                  <a:pt x="4280357" y="3095625"/>
                </a:lnTo>
                <a:lnTo>
                  <a:pt x="4318025" y="3092426"/>
                </a:lnTo>
                <a:lnTo>
                  <a:pt x="4385000" y="3066842"/>
                </a:lnTo>
                <a:lnTo>
                  <a:pt x="4438716" y="3017310"/>
                </a:lnTo>
                <a:lnTo>
                  <a:pt x="4466619" y="2953593"/>
                </a:lnTo>
                <a:lnTo>
                  <a:pt x="4470107" y="2917024"/>
                </a:lnTo>
                <a:lnTo>
                  <a:pt x="4469643" y="2905280"/>
                </a:lnTo>
                <a:lnTo>
                  <a:pt x="4468248" y="2892374"/>
                </a:lnTo>
                <a:lnTo>
                  <a:pt x="4465923" y="2878305"/>
                </a:lnTo>
                <a:lnTo>
                  <a:pt x="4462665" y="2863075"/>
                </a:lnTo>
                <a:lnTo>
                  <a:pt x="4453538" y="2820870"/>
                </a:lnTo>
                <a:lnTo>
                  <a:pt x="4444761" y="2777036"/>
                </a:lnTo>
                <a:lnTo>
                  <a:pt x="4436332" y="2731573"/>
                </a:lnTo>
                <a:lnTo>
                  <a:pt x="4428251" y="2684483"/>
                </a:lnTo>
                <a:lnTo>
                  <a:pt x="4420520" y="2635764"/>
                </a:lnTo>
                <a:lnTo>
                  <a:pt x="4413138" y="2585417"/>
                </a:lnTo>
                <a:lnTo>
                  <a:pt x="4406104" y="2533442"/>
                </a:lnTo>
                <a:lnTo>
                  <a:pt x="4399419" y="2479840"/>
                </a:lnTo>
                <a:lnTo>
                  <a:pt x="4362208" y="2092883"/>
                </a:lnTo>
                <a:lnTo>
                  <a:pt x="4347324" y="1737563"/>
                </a:lnTo>
                <a:lnTo>
                  <a:pt x="4344362" y="1672209"/>
                </a:lnTo>
                <a:lnTo>
                  <a:pt x="4340031" y="1611357"/>
                </a:lnTo>
                <a:lnTo>
                  <a:pt x="4334265" y="1554059"/>
                </a:lnTo>
                <a:lnTo>
                  <a:pt x="4327084" y="1500629"/>
                </a:lnTo>
                <a:lnTo>
                  <a:pt x="4318490" y="1451070"/>
                </a:lnTo>
                <a:lnTo>
                  <a:pt x="4314822" y="1434325"/>
                </a:lnTo>
                <a:close/>
              </a:path>
              <a:path w="6570345" h="4057650">
                <a:moveTo>
                  <a:pt x="2946476" y="0"/>
                </a:moveTo>
                <a:lnTo>
                  <a:pt x="2874392" y="12785"/>
                </a:lnTo>
                <a:lnTo>
                  <a:pt x="2814396" y="51155"/>
                </a:lnTo>
                <a:lnTo>
                  <a:pt x="2773934" y="109056"/>
                </a:lnTo>
                <a:lnTo>
                  <a:pt x="2760446" y="180454"/>
                </a:lnTo>
                <a:lnTo>
                  <a:pt x="2761551" y="225624"/>
                </a:lnTo>
                <a:lnTo>
                  <a:pt x="2764866" y="269979"/>
                </a:lnTo>
                <a:lnTo>
                  <a:pt x="2770390" y="313520"/>
                </a:lnTo>
                <a:lnTo>
                  <a:pt x="2778125" y="356247"/>
                </a:lnTo>
                <a:lnTo>
                  <a:pt x="2785851" y="399214"/>
                </a:lnTo>
                <a:lnTo>
                  <a:pt x="2791372" y="443458"/>
                </a:lnTo>
                <a:lnTo>
                  <a:pt x="2794685" y="488978"/>
                </a:lnTo>
                <a:lnTo>
                  <a:pt x="2795790" y="535774"/>
                </a:lnTo>
                <a:lnTo>
                  <a:pt x="2795428" y="566625"/>
                </a:lnTo>
                <a:lnTo>
                  <a:pt x="2794343" y="605848"/>
                </a:lnTo>
                <a:lnTo>
                  <a:pt x="2792534" y="653443"/>
                </a:lnTo>
                <a:lnTo>
                  <a:pt x="2790003" y="709410"/>
                </a:lnTo>
                <a:lnTo>
                  <a:pt x="2786749" y="773747"/>
                </a:lnTo>
                <a:lnTo>
                  <a:pt x="2782773" y="846455"/>
                </a:lnTo>
                <a:lnTo>
                  <a:pt x="2777185" y="2213813"/>
                </a:lnTo>
                <a:lnTo>
                  <a:pt x="2771609" y="2489149"/>
                </a:lnTo>
                <a:lnTo>
                  <a:pt x="2769005" y="2572044"/>
                </a:lnTo>
                <a:lnTo>
                  <a:pt x="2765656" y="2640652"/>
                </a:lnTo>
                <a:lnTo>
                  <a:pt x="2761562" y="2694973"/>
                </a:lnTo>
                <a:lnTo>
                  <a:pt x="2756723" y="2735006"/>
                </a:lnTo>
                <a:lnTo>
                  <a:pt x="2743817" y="2786797"/>
                </a:lnTo>
                <a:lnTo>
                  <a:pt x="2738586" y="2809122"/>
                </a:lnTo>
                <a:lnTo>
                  <a:pt x="2735446" y="2827727"/>
                </a:lnTo>
                <a:lnTo>
                  <a:pt x="2734398" y="2842615"/>
                </a:lnTo>
                <a:lnTo>
                  <a:pt x="2738003" y="2878425"/>
                </a:lnTo>
                <a:lnTo>
                  <a:pt x="2766840" y="2941676"/>
                </a:lnTo>
                <a:lnTo>
                  <a:pt x="2822066" y="2991906"/>
                </a:lnTo>
                <a:lnTo>
                  <a:pt x="2889040" y="3017947"/>
                </a:lnTo>
                <a:lnTo>
                  <a:pt x="2926016" y="3021203"/>
                </a:lnTo>
                <a:lnTo>
                  <a:pt x="2977294" y="3013994"/>
                </a:lnTo>
                <a:lnTo>
                  <a:pt x="3021361" y="2992369"/>
                </a:lnTo>
                <a:lnTo>
                  <a:pt x="3058218" y="2956325"/>
                </a:lnTo>
                <a:lnTo>
                  <a:pt x="3087865" y="2905861"/>
                </a:lnTo>
                <a:lnTo>
                  <a:pt x="3101048" y="2867212"/>
                </a:lnTo>
                <a:lnTo>
                  <a:pt x="3112585" y="2812548"/>
                </a:lnTo>
                <a:lnTo>
                  <a:pt x="3122473" y="2741868"/>
                </a:lnTo>
                <a:lnTo>
                  <a:pt x="3126799" y="2700522"/>
                </a:lnTo>
                <a:lnTo>
                  <a:pt x="3130714" y="2655173"/>
                </a:lnTo>
                <a:lnTo>
                  <a:pt x="3134216" y="2605819"/>
                </a:lnTo>
                <a:lnTo>
                  <a:pt x="3137307" y="2552462"/>
                </a:lnTo>
                <a:lnTo>
                  <a:pt x="3139985" y="2495101"/>
                </a:lnTo>
                <a:lnTo>
                  <a:pt x="3142251" y="2433735"/>
                </a:lnTo>
                <a:lnTo>
                  <a:pt x="3144106" y="2368366"/>
                </a:lnTo>
                <a:lnTo>
                  <a:pt x="3145548" y="2298992"/>
                </a:lnTo>
                <a:lnTo>
                  <a:pt x="3146578" y="2225615"/>
                </a:lnTo>
                <a:lnTo>
                  <a:pt x="3147196" y="2148234"/>
                </a:lnTo>
                <a:lnTo>
                  <a:pt x="3147402" y="2066848"/>
                </a:lnTo>
                <a:lnTo>
                  <a:pt x="3179808" y="2007075"/>
                </a:lnTo>
                <a:lnTo>
                  <a:pt x="3210801" y="1951282"/>
                </a:lnTo>
                <a:lnTo>
                  <a:pt x="3240379" y="1899470"/>
                </a:lnTo>
                <a:lnTo>
                  <a:pt x="3268544" y="1851640"/>
                </a:lnTo>
                <a:lnTo>
                  <a:pt x="3295295" y="1807791"/>
                </a:lnTo>
                <a:lnTo>
                  <a:pt x="3320633" y="1767923"/>
                </a:lnTo>
                <a:lnTo>
                  <a:pt x="3344556" y="1732036"/>
                </a:lnTo>
                <a:lnTo>
                  <a:pt x="3367065" y="1700132"/>
                </a:lnTo>
                <a:lnTo>
                  <a:pt x="3407841" y="1648269"/>
                </a:lnTo>
                <a:lnTo>
                  <a:pt x="3445552" y="1607619"/>
                </a:lnTo>
                <a:lnTo>
                  <a:pt x="3484267" y="1571247"/>
                </a:lnTo>
                <a:lnTo>
                  <a:pt x="3523986" y="1539156"/>
                </a:lnTo>
                <a:lnTo>
                  <a:pt x="3564710" y="1511343"/>
                </a:lnTo>
                <a:lnTo>
                  <a:pt x="3606438" y="1487809"/>
                </a:lnTo>
                <a:lnTo>
                  <a:pt x="3649170" y="1468555"/>
                </a:lnTo>
                <a:lnTo>
                  <a:pt x="3651331" y="1467815"/>
                </a:lnTo>
                <a:lnTo>
                  <a:pt x="3134372" y="1467815"/>
                </a:lnTo>
                <a:lnTo>
                  <a:pt x="3132543" y="1306307"/>
                </a:lnTo>
                <a:lnTo>
                  <a:pt x="3132354" y="1272303"/>
                </a:lnTo>
                <a:lnTo>
                  <a:pt x="3132399" y="1201898"/>
                </a:lnTo>
                <a:lnTo>
                  <a:pt x="3132950" y="1150885"/>
                </a:lnTo>
                <a:lnTo>
                  <a:pt x="3133909" y="1099929"/>
                </a:lnTo>
                <a:lnTo>
                  <a:pt x="3135274" y="1049031"/>
                </a:lnTo>
                <a:lnTo>
                  <a:pt x="3137047" y="998191"/>
                </a:lnTo>
                <a:lnTo>
                  <a:pt x="3139227" y="947408"/>
                </a:lnTo>
                <a:lnTo>
                  <a:pt x="3141814" y="896683"/>
                </a:lnTo>
                <a:lnTo>
                  <a:pt x="3144868" y="843924"/>
                </a:lnTo>
                <a:lnTo>
                  <a:pt x="3147515" y="791689"/>
                </a:lnTo>
                <a:lnTo>
                  <a:pt x="3149755" y="739977"/>
                </a:lnTo>
                <a:lnTo>
                  <a:pt x="3151587" y="688789"/>
                </a:lnTo>
                <a:lnTo>
                  <a:pt x="3153012" y="638124"/>
                </a:lnTo>
                <a:lnTo>
                  <a:pt x="3154030" y="587982"/>
                </a:lnTo>
                <a:lnTo>
                  <a:pt x="3154641" y="538363"/>
                </a:lnTo>
                <a:lnTo>
                  <a:pt x="3154840" y="488978"/>
                </a:lnTo>
                <a:lnTo>
                  <a:pt x="3154017" y="439917"/>
                </a:lnTo>
                <a:lnTo>
                  <a:pt x="3151535" y="388603"/>
                </a:lnTo>
                <a:lnTo>
                  <a:pt x="3147399" y="335324"/>
                </a:lnTo>
                <a:lnTo>
                  <a:pt x="3141610" y="280081"/>
                </a:lnTo>
                <a:lnTo>
                  <a:pt x="3134169" y="222874"/>
                </a:lnTo>
                <a:lnTo>
                  <a:pt x="3125076" y="163703"/>
                </a:lnTo>
                <a:lnTo>
                  <a:pt x="3112881" y="113679"/>
                </a:lnTo>
                <a:lnTo>
                  <a:pt x="3093656" y="72753"/>
                </a:lnTo>
                <a:lnTo>
                  <a:pt x="3067404" y="40922"/>
                </a:lnTo>
                <a:lnTo>
                  <a:pt x="3034122" y="18187"/>
                </a:lnTo>
                <a:lnTo>
                  <a:pt x="2993813" y="4546"/>
                </a:lnTo>
                <a:lnTo>
                  <a:pt x="2946476" y="0"/>
                </a:lnTo>
                <a:close/>
              </a:path>
              <a:path w="6570345" h="4057650">
                <a:moveTo>
                  <a:pt x="3830142" y="1060399"/>
                </a:moveTo>
                <a:lnTo>
                  <a:pt x="3781645" y="1061983"/>
                </a:lnTo>
                <a:lnTo>
                  <a:pt x="3733816" y="1066735"/>
                </a:lnTo>
                <a:lnTo>
                  <a:pt x="3686654" y="1074656"/>
                </a:lnTo>
                <a:lnTo>
                  <a:pt x="3640159" y="1085745"/>
                </a:lnTo>
                <a:lnTo>
                  <a:pt x="3594333" y="1100002"/>
                </a:lnTo>
                <a:lnTo>
                  <a:pt x="3549174" y="1117427"/>
                </a:lnTo>
                <a:lnTo>
                  <a:pt x="3504685" y="1138021"/>
                </a:lnTo>
                <a:lnTo>
                  <a:pt x="3460864" y="1161783"/>
                </a:lnTo>
                <a:lnTo>
                  <a:pt x="3422474" y="1185588"/>
                </a:lnTo>
                <a:lnTo>
                  <a:pt x="3384612" y="1211943"/>
                </a:lnTo>
                <a:lnTo>
                  <a:pt x="3347279" y="1240848"/>
                </a:lnTo>
                <a:lnTo>
                  <a:pt x="3310474" y="1272303"/>
                </a:lnTo>
                <a:lnTo>
                  <a:pt x="3274197" y="1306307"/>
                </a:lnTo>
                <a:lnTo>
                  <a:pt x="3238449" y="1342860"/>
                </a:lnTo>
                <a:lnTo>
                  <a:pt x="3203229" y="1381963"/>
                </a:lnTo>
                <a:lnTo>
                  <a:pt x="3168537" y="1423615"/>
                </a:lnTo>
                <a:lnTo>
                  <a:pt x="3134372" y="1467815"/>
                </a:lnTo>
                <a:lnTo>
                  <a:pt x="3651331" y="1467815"/>
                </a:lnTo>
                <a:lnTo>
                  <a:pt x="3692906" y="1453579"/>
                </a:lnTo>
                <a:lnTo>
                  <a:pt x="3737647" y="1442882"/>
                </a:lnTo>
                <a:lnTo>
                  <a:pt x="3783392" y="1436464"/>
                </a:lnTo>
                <a:lnTo>
                  <a:pt x="3830142" y="1434325"/>
                </a:lnTo>
                <a:lnTo>
                  <a:pt x="4314822" y="1434325"/>
                </a:lnTo>
                <a:lnTo>
                  <a:pt x="4308482" y="1405379"/>
                </a:lnTo>
                <a:lnTo>
                  <a:pt x="4297060" y="1363559"/>
                </a:lnTo>
                <a:lnTo>
                  <a:pt x="4284224" y="1325607"/>
                </a:lnTo>
                <a:lnTo>
                  <a:pt x="4254309" y="1261313"/>
                </a:lnTo>
                <a:lnTo>
                  <a:pt x="4229305" y="1223138"/>
                </a:lnTo>
                <a:lnTo>
                  <a:pt x="4200431" y="1188982"/>
                </a:lnTo>
                <a:lnTo>
                  <a:pt x="4167688" y="1158845"/>
                </a:lnTo>
                <a:lnTo>
                  <a:pt x="4131075" y="1132726"/>
                </a:lnTo>
                <a:lnTo>
                  <a:pt x="4090593" y="1110626"/>
                </a:lnTo>
                <a:lnTo>
                  <a:pt x="4046242" y="1092544"/>
                </a:lnTo>
                <a:lnTo>
                  <a:pt x="3998021" y="1078480"/>
                </a:lnTo>
                <a:lnTo>
                  <a:pt x="3945931" y="1068435"/>
                </a:lnTo>
                <a:lnTo>
                  <a:pt x="3889971" y="1062408"/>
                </a:lnTo>
                <a:lnTo>
                  <a:pt x="3830142" y="1060399"/>
                </a:lnTo>
                <a:close/>
              </a:path>
              <a:path w="6570345" h="4057650">
                <a:moveTo>
                  <a:pt x="4847615" y="1049235"/>
                </a:moveTo>
                <a:lnTo>
                  <a:pt x="4778552" y="1063650"/>
                </a:lnTo>
                <a:lnTo>
                  <a:pt x="4716462" y="1106906"/>
                </a:lnTo>
                <a:lnTo>
                  <a:pt x="4690825" y="1136903"/>
                </a:lnTo>
                <a:lnTo>
                  <a:pt x="4661527" y="1203877"/>
                </a:lnTo>
                <a:lnTo>
                  <a:pt x="4657864" y="1240853"/>
                </a:lnTo>
                <a:lnTo>
                  <a:pt x="4661003" y="1271430"/>
                </a:lnTo>
                <a:lnTo>
                  <a:pt x="4670420" y="1305498"/>
                </a:lnTo>
                <a:lnTo>
                  <a:pt x="4686116" y="1343053"/>
                </a:lnTo>
                <a:lnTo>
                  <a:pt x="4708093" y="1384096"/>
                </a:lnTo>
                <a:lnTo>
                  <a:pt x="4791811" y="1519897"/>
                </a:lnTo>
                <a:lnTo>
                  <a:pt x="5457812" y="2801683"/>
                </a:lnTo>
                <a:lnTo>
                  <a:pt x="5423629" y="2877837"/>
                </a:lnTo>
                <a:lnTo>
                  <a:pt x="5390965" y="2951326"/>
                </a:lnTo>
                <a:lnTo>
                  <a:pt x="5359821" y="3022149"/>
                </a:lnTo>
                <a:lnTo>
                  <a:pt x="5330196" y="3090307"/>
                </a:lnTo>
                <a:lnTo>
                  <a:pt x="5302091" y="3155799"/>
                </a:lnTo>
                <a:lnTo>
                  <a:pt x="5275504" y="3218625"/>
                </a:lnTo>
                <a:lnTo>
                  <a:pt x="5250437" y="3278786"/>
                </a:lnTo>
                <a:lnTo>
                  <a:pt x="5226890" y="3336281"/>
                </a:lnTo>
                <a:lnTo>
                  <a:pt x="5204862" y="3391110"/>
                </a:lnTo>
                <a:lnTo>
                  <a:pt x="5184353" y="3443274"/>
                </a:lnTo>
                <a:lnTo>
                  <a:pt x="5165363" y="3492772"/>
                </a:lnTo>
                <a:lnTo>
                  <a:pt x="5147892" y="3539605"/>
                </a:lnTo>
                <a:lnTo>
                  <a:pt x="5131941" y="3583771"/>
                </a:lnTo>
                <a:lnTo>
                  <a:pt x="5117509" y="3625272"/>
                </a:lnTo>
                <a:lnTo>
                  <a:pt x="5104596" y="3664107"/>
                </a:lnTo>
                <a:lnTo>
                  <a:pt x="5083328" y="3733780"/>
                </a:lnTo>
                <a:lnTo>
                  <a:pt x="5068137" y="3792790"/>
                </a:lnTo>
                <a:lnTo>
                  <a:pt x="5059022" y="3841137"/>
                </a:lnTo>
                <a:lnTo>
                  <a:pt x="5055984" y="3878821"/>
                </a:lnTo>
                <a:lnTo>
                  <a:pt x="5059529" y="3915390"/>
                </a:lnTo>
                <a:lnTo>
                  <a:pt x="5087895" y="3979112"/>
                </a:lnTo>
                <a:lnTo>
                  <a:pt x="5142426" y="4028644"/>
                </a:lnTo>
                <a:lnTo>
                  <a:pt x="5209863" y="4054223"/>
                </a:lnTo>
                <a:lnTo>
                  <a:pt x="5247589" y="4057421"/>
                </a:lnTo>
                <a:lnTo>
                  <a:pt x="5292391" y="4052063"/>
                </a:lnTo>
                <a:lnTo>
                  <a:pt x="5331535" y="4035988"/>
                </a:lnTo>
                <a:lnTo>
                  <a:pt x="5365021" y="4009198"/>
                </a:lnTo>
                <a:lnTo>
                  <a:pt x="5392851" y="3971693"/>
                </a:lnTo>
                <a:lnTo>
                  <a:pt x="5415026" y="3923474"/>
                </a:lnTo>
                <a:lnTo>
                  <a:pt x="5537809" y="3562565"/>
                </a:lnTo>
                <a:lnTo>
                  <a:pt x="5552210" y="3524020"/>
                </a:lnTo>
                <a:lnTo>
                  <a:pt x="5567300" y="3484453"/>
                </a:lnTo>
                <a:lnTo>
                  <a:pt x="5583079" y="3443864"/>
                </a:lnTo>
                <a:lnTo>
                  <a:pt x="5599547" y="3402253"/>
                </a:lnTo>
                <a:lnTo>
                  <a:pt x="5616704" y="3359620"/>
                </a:lnTo>
                <a:lnTo>
                  <a:pt x="5634550" y="3315965"/>
                </a:lnTo>
                <a:lnTo>
                  <a:pt x="5653084" y="3271288"/>
                </a:lnTo>
                <a:lnTo>
                  <a:pt x="5672308" y="3225589"/>
                </a:lnTo>
                <a:lnTo>
                  <a:pt x="5692220" y="3178868"/>
                </a:lnTo>
                <a:lnTo>
                  <a:pt x="5712822" y="3131125"/>
                </a:lnTo>
                <a:lnTo>
                  <a:pt x="5734112" y="3082361"/>
                </a:lnTo>
                <a:lnTo>
                  <a:pt x="5756092" y="3032574"/>
                </a:lnTo>
                <a:lnTo>
                  <a:pt x="5778761" y="2981765"/>
                </a:lnTo>
                <a:lnTo>
                  <a:pt x="5802118" y="2929934"/>
                </a:lnTo>
                <a:lnTo>
                  <a:pt x="5826165" y="2877081"/>
                </a:lnTo>
                <a:lnTo>
                  <a:pt x="5850900" y="2823206"/>
                </a:lnTo>
                <a:lnTo>
                  <a:pt x="5876325" y="2768309"/>
                </a:lnTo>
                <a:lnTo>
                  <a:pt x="5902439" y="2712389"/>
                </a:lnTo>
                <a:lnTo>
                  <a:pt x="6063362" y="2364498"/>
                </a:lnTo>
                <a:lnTo>
                  <a:pt x="5658739" y="2364498"/>
                </a:lnTo>
                <a:lnTo>
                  <a:pt x="5632886" y="2307036"/>
                </a:lnTo>
                <a:lnTo>
                  <a:pt x="5607151" y="2250524"/>
                </a:lnTo>
                <a:lnTo>
                  <a:pt x="5581536" y="2194960"/>
                </a:lnTo>
                <a:lnTo>
                  <a:pt x="5556039" y="2140346"/>
                </a:lnTo>
                <a:lnTo>
                  <a:pt x="5530660" y="2086681"/>
                </a:lnTo>
                <a:lnTo>
                  <a:pt x="5505401" y="2033965"/>
                </a:lnTo>
                <a:lnTo>
                  <a:pt x="5480259" y="1982198"/>
                </a:lnTo>
                <a:lnTo>
                  <a:pt x="5455237" y="1931380"/>
                </a:lnTo>
                <a:lnTo>
                  <a:pt x="5430333" y="1881512"/>
                </a:lnTo>
                <a:lnTo>
                  <a:pt x="5405548" y="1832592"/>
                </a:lnTo>
                <a:lnTo>
                  <a:pt x="5380881" y="1784622"/>
                </a:lnTo>
                <a:lnTo>
                  <a:pt x="5356333" y="1737601"/>
                </a:lnTo>
                <a:lnTo>
                  <a:pt x="5331904" y="1691530"/>
                </a:lnTo>
                <a:lnTo>
                  <a:pt x="5307593" y="1646407"/>
                </a:lnTo>
                <a:lnTo>
                  <a:pt x="5283401" y="1602233"/>
                </a:lnTo>
                <a:lnTo>
                  <a:pt x="5259328" y="1559009"/>
                </a:lnTo>
                <a:lnTo>
                  <a:pt x="5235373" y="1516734"/>
                </a:lnTo>
                <a:lnTo>
                  <a:pt x="5211537" y="1475408"/>
                </a:lnTo>
                <a:lnTo>
                  <a:pt x="5187820" y="1435031"/>
                </a:lnTo>
                <a:lnTo>
                  <a:pt x="5164221" y="1395603"/>
                </a:lnTo>
                <a:lnTo>
                  <a:pt x="5140742" y="1357124"/>
                </a:lnTo>
                <a:lnTo>
                  <a:pt x="5117381" y="1319594"/>
                </a:lnTo>
                <a:lnTo>
                  <a:pt x="5094138" y="1283014"/>
                </a:lnTo>
                <a:lnTo>
                  <a:pt x="5071015" y="1247383"/>
                </a:lnTo>
                <a:lnTo>
                  <a:pt x="5048010" y="1212700"/>
                </a:lnTo>
                <a:lnTo>
                  <a:pt x="5025124" y="1178967"/>
                </a:lnTo>
                <a:lnTo>
                  <a:pt x="5002356" y="1146183"/>
                </a:lnTo>
                <a:lnTo>
                  <a:pt x="4979708" y="1114348"/>
                </a:lnTo>
                <a:lnTo>
                  <a:pt x="4954009" y="1085861"/>
                </a:lnTo>
                <a:lnTo>
                  <a:pt x="4887966" y="1053305"/>
                </a:lnTo>
                <a:lnTo>
                  <a:pt x="4847615" y="1049235"/>
                </a:lnTo>
                <a:close/>
              </a:path>
              <a:path w="6570345" h="4057650">
                <a:moveTo>
                  <a:pt x="6376822" y="1045514"/>
                </a:moveTo>
                <a:lnTo>
                  <a:pt x="6330780" y="1052025"/>
                </a:lnTo>
                <a:lnTo>
                  <a:pt x="6289390" y="1071557"/>
                </a:lnTo>
                <a:lnTo>
                  <a:pt x="6252651" y="1104113"/>
                </a:lnTo>
                <a:lnTo>
                  <a:pt x="6220561" y="1149692"/>
                </a:lnTo>
                <a:lnTo>
                  <a:pt x="6199315" y="1187165"/>
                </a:lnTo>
                <a:lnTo>
                  <a:pt x="6177936" y="1225737"/>
                </a:lnTo>
                <a:lnTo>
                  <a:pt x="6156426" y="1265411"/>
                </a:lnTo>
                <a:lnTo>
                  <a:pt x="6134784" y="1306185"/>
                </a:lnTo>
                <a:lnTo>
                  <a:pt x="6113011" y="1348059"/>
                </a:lnTo>
                <a:lnTo>
                  <a:pt x="6091105" y="1391034"/>
                </a:lnTo>
                <a:lnTo>
                  <a:pt x="6069067" y="1435110"/>
                </a:lnTo>
                <a:lnTo>
                  <a:pt x="6046897" y="1480287"/>
                </a:lnTo>
                <a:lnTo>
                  <a:pt x="6024594" y="1526564"/>
                </a:lnTo>
                <a:lnTo>
                  <a:pt x="6002160" y="1573942"/>
                </a:lnTo>
                <a:lnTo>
                  <a:pt x="5979593" y="1622420"/>
                </a:lnTo>
                <a:lnTo>
                  <a:pt x="5956894" y="1671999"/>
                </a:lnTo>
                <a:lnTo>
                  <a:pt x="5934062" y="1722678"/>
                </a:lnTo>
                <a:lnTo>
                  <a:pt x="5658739" y="2364498"/>
                </a:lnTo>
                <a:lnTo>
                  <a:pt x="6063362" y="2364498"/>
                </a:lnTo>
                <a:lnTo>
                  <a:pt x="6546126" y="1320838"/>
                </a:lnTo>
                <a:lnTo>
                  <a:pt x="6564282" y="1271430"/>
                </a:lnTo>
                <a:lnTo>
                  <a:pt x="6570306" y="1227823"/>
                </a:lnTo>
                <a:lnTo>
                  <a:pt x="6566644" y="1191897"/>
                </a:lnTo>
                <a:lnTo>
                  <a:pt x="6537345" y="1127717"/>
                </a:lnTo>
                <a:lnTo>
                  <a:pt x="6511709" y="1099464"/>
                </a:lnTo>
                <a:lnTo>
                  <a:pt x="6481297" y="1075861"/>
                </a:lnTo>
                <a:lnTo>
                  <a:pt x="6413855" y="1048886"/>
                </a:lnTo>
                <a:lnTo>
                  <a:pt x="6376822" y="10455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68476" y="4165250"/>
            <a:ext cx="7393305" cy="3131185"/>
          </a:xfrm>
          <a:custGeom>
            <a:avLst/>
            <a:gdLst/>
            <a:ahLst/>
            <a:cxnLst/>
            <a:rect l="l" t="t" r="r" b="b"/>
            <a:pathLst>
              <a:path w="7393305" h="3131184">
                <a:moveTo>
                  <a:pt x="1472655" y="1776628"/>
                </a:moveTo>
                <a:lnTo>
                  <a:pt x="1160856" y="1776628"/>
                </a:lnTo>
                <a:lnTo>
                  <a:pt x="1222248" y="2191486"/>
                </a:lnTo>
                <a:lnTo>
                  <a:pt x="1230907" y="2251247"/>
                </a:lnTo>
                <a:lnTo>
                  <a:pt x="1239520" y="2308159"/>
                </a:lnTo>
                <a:lnTo>
                  <a:pt x="1248088" y="2362224"/>
                </a:lnTo>
                <a:lnTo>
                  <a:pt x="1256609" y="2413441"/>
                </a:lnTo>
                <a:lnTo>
                  <a:pt x="1265084" y="2461810"/>
                </a:lnTo>
                <a:lnTo>
                  <a:pt x="1273513" y="2507331"/>
                </a:lnTo>
                <a:lnTo>
                  <a:pt x="1281896" y="2550004"/>
                </a:lnTo>
                <a:lnTo>
                  <a:pt x="1290233" y="2589828"/>
                </a:lnTo>
                <a:lnTo>
                  <a:pt x="1316511" y="2700856"/>
                </a:lnTo>
                <a:lnTo>
                  <a:pt x="1335555" y="2769029"/>
                </a:lnTo>
                <a:lnTo>
                  <a:pt x="1355655" y="2831324"/>
                </a:lnTo>
                <a:lnTo>
                  <a:pt x="1376813" y="2887741"/>
                </a:lnTo>
                <a:lnTo>
                  <a:pt x="1399027" y="2938279"/>
                </a:lnTo>
                <a:lnTo>
                  <a:pt x="1422298" y="2982938"/>
                </a:lnTo>
                <a:lnTo>
                  <a:pt x="1446625" y="3021720"/>
                </a:lnTo>
                <a:lnTo>
                  <a:pt x="1472010" y="3054623"/>
                </a:lnTo>
                <a:lnTo>
                  <a:pt x="1525948" y="3102795"/>
                </a:lnTo>
                <a:lnTo>
                  <a:pt x="1584112" y="3127455"/>
                </a:lnTo>
                <a:lnTo>
                  <a:pt x="1614779" y="3130969"/>
                </a:lnTo>
                <a:lnTo>
                  <a:pt x="1667681" y="3125616"/>
                </a:lnTo>
                <a:lnTo>
                  <a:pt x="1714771" y="3107709"/>
                </a:lnTo>
                <a:lnTo>
                  <a:pt x="1756049" y="3077248"/>
                </a:lnTo>
                <a:lnTo>
                  <a:pt x="1791512" y="3034233"/>
                </a:lnTo>
                <a:lnTo>
                  <a:pt x="1820669" y="2989730"/>
                </a:lnTo>
                <a:lnTo>
                  <a:pt x="1847674" y="2945517"/>
                </a:lnTo>
                <a:lnTo>
                  <a:pt x="1872528" y="2901595"/>
                </a:lnTo>
                <a:lnTo>
                  <a:pt x="1895230" y="2857963"/>
                </a:lnTo>
                <a:lnTo>
                  <a:pt x="1915781" y="2814622"/>
                </a:lnTo>
                <a:lnTo>
                  <a:pt x="1934180" y="2771571"/>
                </a:lnTo>
                <a:lnTo>
                  <a:pt x="1950428" y="2728811"/>
                </a:lnTo>
                <a:lnTo>
                  <a:pt x="1964524" y="2686342"/>
                </a:lnTo>
                <a:lnTo>
                  <a:pt x="1965662" y="2682621"/>
                </a:lnTo>
                <a:lnTo>
                  <a:pt x="1633385" y="2682621"/>
                </a:lnTo>
                <a:lnTo>
                  <a:pt x="1625622" y="2646727"/>
                </a:lnTo>
                <a:lnTo>
                  <a:pt x="1617709" y="2608998"/>
                </a:lnTo>
                <a:lnTo>
                  <a:pt x="1609648" y="2569434"/>
                </a:lnTo>
                <a:lnTo>
                  <a:pt x="1601438" y="2528035"/>
                </a:lnTo>
                <a:lnTo>
                  <a:pt x="1593080" y="2484801"/>
                </a:lnTo>
                <a:lnTo>
                  <a:pt x="1584572" y="2439731"/>
                </a:lnTo>
                <a:lnTo>
                  <a:pt x="1575915" y="2392825"/>
                </a:lnTo>
                <a:lnTo>
                  <a:pt x="1567109" y="2344085"/>
                </a:lnTo>
                <a:lnTo>
                  <a:pt x="1558155" y="2293509"/>
                </a:lnTo>
                <a:lnTo>
                  <a:pt x="1549052" y="2241097"/>
                </a:lnTo>
                <a:lnTo>
                  <a:pt x="1539800" y="2186850"/>
                </a:lnTo>
                <a:lnTo>
                  <a:pt x="1530276" y="2130020"/>
                </a:lnTo>
                <a:lnTo>
                  <a:pt x="1520746" y="2072208"/>
                </a:lnTo>
                <a:lnTo>
                  <a:pt x="1511151" y="2013096"/>
                </a:lnTo>
                <a:lnTo>
                  <a:pt x="1501305" y="1951507"/>
                </a:lnTo>
                <a:lnTo>
                  <a:pt x="1490284" y="1883344"/>
                </a:lnTo>
                <a:lnTo>
                  <a:pt x="1479551" y="1817955"/>
                </a:lnTo>
                <a:lnTo>
                  <a:pt x="1472655" y="1776628"/>
                </a:lnTo>
                <a:close/>
              </a:path>
              <a:path w="7393305" h="3131184">
                <a:moveTo>
                  <a:pt x="187896" y="1043647"/>
                </a:moveTo>
                <a:lnTo>
                  <a:pt x="115571" y="1056439"/>
                </a:lnTo>
                <a:lnTo>
                  <a:pt x="54876" y="1094816"/>
                </a:lnTo>
                <a:lnTo>
                  <a:pt x="13717" y="1152715"/>
                </a:lnTo>
                <a:lnTo>
                  <a:pt x="0" y="1224102"/>
                </a:lnTo>
                <a:lnTo>
                  <a:pt x="671" y="1263427"/>
                </a:lnTo>
                <a:lnTo>
                  <a:pt x="2684" y="1305750"/>
                </a:lnTo>
                <a:lnTo>
                  <a:pt x="6042" y="1351070"/>
                </a:lnTo>
                <a:lnTo>
                  <a:pt x="10743" y="1399387"/>
                </a:lnTo>
                <a:lnTo>
                  <a:pt x="16789" y="1450701"/>
                </a:lnTo>
                <a:lnTo>
                  <a:pt x="24180" y="1505013"/>
                </a:lnTo>
                <a:lnTo>
                  <a:pt x="68833" y="1784070"/>
                </a:lnTo>
                <a:lnTo>
                  <a:pt x="77204" y="1844895"/>
                </a:lnTo>
                <a:lnTo>
                  <a:pt x="85574" y="1904121"/>
                </a:lnTo>
                <a:lnTo>
                  <a:pt x="93945" y="1961749"/>
                </a:lnTo>
                <a:lnTo>
                  <a:pt x="102316" y="2017778"/>
                </a:lnTo>
                <a:lnTo>
                  <a:pt x="110789" y="2072850"/>
                </a:lnTo>
                <a:lnTo>
                  <a:pt x="119058" y="2125040"/>
                </a:lnTo>
                <a:lnTo>
                  <a:pt x="127556" y="2177021"/>
                </a:lnTo>
                <a:lnTo>
                  <a:pt x="135801" y="2225906"/>
                </a:lnTo>
                <a:lnTo>
                  <a:pt x="144172" y="2273942"/>
                </a:lnTo>
                <a:lnTo>
                  <a:pt x="152543" y="2320378"/>
                </a:lnTo>
                <a:lnTo>
                  <a:pt x="160914" y="2365216"/>
                </a:lnTo>
                <a:lnTo>
                  <a:pt x="169285" y="2408455"/>
                </a:lnTo>
                <a:lnTo>
                  <a:pt x="177656" y="2450096"/>
                </a:lnTo>
                <a:lnTo>
                  <a:pt x="186027" y="2490138"/>
                </a:lnTo>
                <a:lnTo>
                  <a:pt x="194397" y="2528581"/>
                </a:lnTo>
                <a:lnTo>
                  <a:pt x="223145" y="2648226"/>
                </a:lnTo>
                <a:lnTo>
                  <a:pt x="243632" y="2724334"/>
                </a:lnTo>
                <a:lnTo>
                  <a:pt x="264229" y="2793749"/>
                </a:lnTo>
                <a:lnTo>
                  <a:pt x="284936" y="2856472"/>
                </a:lnTo>
                <a:lnTo>
                  <a:pt x="305753" y="2912503"/>
                </a:lnTo>
                <a:lnTo>
                  <a:pt x="326680" y="2961840"/>
                </a:lnTo>
                <a:lnTo>
                  <a:pt x="347717" y="3004485"/>
                </a:lnTo>
                <a:lnTo>
                  <a:pt x="368864" y="3040437"/>
                </a:lnTo>
                <a:lnTo>
                  <a:pt x="411488" y="3092263"/>
                </a:lnTo>
                <a:lnTo>
                  <a:pt x="454552" y="3117318"/>
                </a:lnTo>
                <a:lnTo>
                  <a:pt x="476250" y="3119805"/>
                </a:lnTo>
                <a:lnTo>
                  <a:pt x="522683" y="3114151"/>
                </a:lnTo>
                <a:lnTo>
                  <a:pt x="563759" y="3100162"/>
                </a:lnTo>
                <a:lnTo>
                  <a:pt x="599478" y="3077837"/>
                </a:lnTo>
                <a:lnTo>
                  <a:pt x="629837" y="3047178"/>
                </a:lnTo>
                <a:lnTo>
                  <a:pt x="654837" y="3008185"/>
                </a:lnTo>
                <a:lnTo>
                  <a:pt x="676700" y="2987490"/>
                </a:lnTo>
                <a:lnTo>
                  <a:pt x="695769" y="2962608"/>
                </a:lnTo>
                <a:lnTo>
                  <a:pt x="712048" y="2933540"/>
                </a:lnTo>
                <a:lnTo>
                  <a:pt x="725538" y="2900286"/>
                </a:lnTo>
                <a:lnTo>
                  <a:pt x="843985" y="2578442"/>
                </a:lnTo>
                <a:lnTo>
                  <a:pt x="539495" y="2578442"/>
                </a:lnTo>
                <a:lnTo>
                  <a:pt x="429742" y="1743138"/>
                </a:lnTo>
                <a:lnTo>
                  <a:pt x="401827" y="1469669"/>
                </a:lnTo>
                <a:lnTo>
                  <a:pt x="395504" y="1407013"/>
                </a:lnTo>
                <a:lnTo>
                  <a:pt x="388437" y="1348523"/>
                </a:lnTo>
                <a:lnTo>
                  <a:pt x="380624" y="1294200"/>
                </a:lnTo>
                <a:lnTo>
                  <a:pt x="372066" y="1244044"/>
                </a:lnTo>
                <a:lnTo>
                  <a:pt x="362762" y="1198054"/>
                </a:lnTo>
                <a:lnTo>
                  <a:pt x="345050" y="1142469"/>
                </a:lnTo>
                <a:lnTo>
                  <a:pt x="318707" y="1099236"/>
                </a:lnTo>
                <a:lnTo>
                  <a:pt x="283733" y="1068354"/>
                </a:lnTo>
                <a:lnTo>
                  <a:pt x="240129" y="1049824"/>
                </a:lnTo>
                <a:lnTo>
                  <a:pt x="187896" y="1043647"/>
                </a:lnTo>
                <a:close/>
              </a:path>
              <a:path w="7393305" h="3131184">
                <a:moveTo>
                  <a:pt x="2169160" y="1049235"/>
                </a:moveTo>
                <a:lnTo>
                  <a:pt x="2120497" y="1053774"/>
                </a:lnTo>
                <a:lnTo>
                  <a:pt x="2080167" y="1067390"/>
                </a:lnTo>
                <a:lnTo>
                  <a:pt x="2048171" y="1090084"/>
                </a:lnTo>
                <a:lnTo>
                  <a:pt x="2024508" y="1121857"/>
                </a:lnTo>
                <a:lnTo>
                  <a:pt x="2009178" y="1162710"/>
                </a:lnTo>
                <a:lnTo>
                  <a:pt x="1769186" y="2176602"/>
                </a:lnTo>
                <a:lnTo>
                  <a:pt x="1633385" y="2682621"/>
                </a:lnTo>
                <a:lnTo>
                  <a:pt x="1965662" y="2682621"/>
                </a:lnTo>
                <a:lnTo>
                  <a:pt x="1981154" y="2631928"/>
                </a:lnTo>
                <a:lnTo>
                  <a:pt x="1997556" y="2577919"/>
                </a:lnTo>
                <a:lnTo>
                  <a:pt x="2013730" y="2524312"/>
                </a:lnTo>
                <a:lnTo>
                  <a:pt x="2029676" y="2471109"/>
                </a:lnTo>
                <a:lnTo>
                  <a:pt x="2045395" y="2418310"/>
                </a:lnTo>
                <a:lnTo>
                  <a:pt x="2060885" y="2365914"/>
                </a:lnTo>
                <a:lnTo>
                  <a:pt x="2076148" y="2313921"/>
                </a:lnTo>
                <a:lnTo>
                  <a:pt x="2091183" y="2262332"/>
                </a:lnTo>
                <a:lnTo>
                  <a:pt x="2105990" y="2211146"/>
                </a:lnTo>
                <a:lnTo>
                  <a:pt x="2120569" y="2160364"/>
                </a:lnTo>
                <a:lnTo>
                  <a:pt x="2134921" y="2109985"/>
                </a:lnTo>
                <a:lnTo>
                  <a:pt x="2149044" y="2060009"/>
                </a:lnTo>
                <a:lnTo>
                  <a:pt x="2162940" y="2010437"/>
                </a:lnTo>
                <a:lnTo>
                  <a:pt x="2176608" y="1961268"/>
                </a:lnTo>
                <a:lnTo>
                  <a:pt x="2190048" y="1912503"/>
                </a:lnTo>
                <a:lnTo>
                  <a:pt x="2203261" y="1864141"/>
                </a:lnTo>
                <a:lnTo>
                  <a:pt x="2216245" y="1816183"/>
                </a:lnTo>
                <a:lnTo>
                  <a:pt x="2229002" y="1768628"/>
                </a:lnTo>
                <a:lnTo>
                  <a:pt x="2241531" y="1721476"/>
                </a:lnTo>
                <a:lnTo>
                  <a:pt x="2253832" y="1674728"/>
                </a:lnTo>
                <a:lnTo>
                  <a:pt x="2265905" y="1628383"/>
                </a:lnTo>
                <a:lnTo>
                  <a:pt x="2277750" y="1582441"/>
                </a:lnTo>
                <a:lnTo>
                  <a:pt x="2289368" y="1536903"/>
                </a:lnTo>
                <a:lnTo>
                  <a:pt x="2300758" y="1491768"/>
                </a:lnTo>
                <a:lnTo>
                  <a:pt x="2311920" y="1447037"/>
                </a:lnTo>
                <a:lnTo>
                  <a:pt x="2322854" y="1402708"/>
                </a:lnTo>
                <a:lnTo>
                  <a:pt x="2333560" y="1358784"/>
                </a:lnTo>
                <a:lnTo>
                  <a:pt x="2344039" y="1315262"/>
                </a:lnTo>
                <a:lnTo>
                  <a:pt x="2357994" y="1255731"/>
                </a:lnTo>
                <a:lnTo>
                  <a:pt x="2362644" y="1229690"/>
                </a:lnTo>
                <a:lnTo>
                  <a:pt x="2359039" y="1193816"/>
                </a:lnTo>
                <a:lnTo>
                  <a:pt x="2330202" y="1130102"/>
                </a:lnTo>
                <a:lnTo>
                  <a:pt x="2274855" y="1079057"/>
                </a:lnTo>
                <a:lnTo>
                  <a:pt x="2206950" y="1052548"/>
                </a:lnTo>
                <a:lnTo>
                  <a:pt x="2169160" y="1049235"/>
                </a:lnTo>
                <a:close/>
              </a:path>
              <a:path w="7393305" h="3131184">
                <a:moveTo>
                  <a:pt x="1181315" y="1051090"/>
                </a:moveTo>
                <a:lnTo>
                  <a:pt x="1139590" y="1055304"/>
                </a:lnTo>
                <a:lnTo>
                  <a:pt x="1101585" y="1067947"/>
                </a:lnTo>
                <a:lnTo>
                  <a:pt x="1067302" y="1089019"/>
                </a:lnTo>
                <a:lnTo>
                  <a:pt x="1036741" y="1118519"/>
                </a:lnTo>
                <a:lnTo>
                  <a:pt x="1009900" y="1156448"/>
                </a:lnTo>
                <a:lnTo>
                  <a:pt x="986781" y="1202805"/>
                </a:lnTo>
                <a:lnTo>
                  <a:pt x="967384" y="1257592"/>
                </a:lnTo>
                <a:lnTo>
                  <a:pt x="951004" y="1312749"/>
                </a:lnTo>
                <a:lnTo>
                  <a:pt x="934666" y="1367427"/>
                </a:lnTo>
                <a:lnTo>
                  <a:pt x="918368" y="1421625"/>
                </a:lnTo>
                <a:lnTo>
                  <a:pt x="902112" y="1475343"/>
                </a:lnTo>
                <a:lnTo>
                  <a:pt x="885896" y="1528581"/>
                </a:lnTo>
                <a:lnTo>
                  <a:pt x="869722" y="1581340"/>
                </a:lnTo>
                <a:lnTo>
                  <a:pt x="853588" y="1633619"/>
                </a:lnTo>
                <a:lnTo>
                  <a:pt x="837495" y="1685418"/>
                </a:lnTo>
                <a:lnTo>
                  <a:pt x="821443" y="1736737"/>
                </a:lnTo>
                <a:lnTo>
                  <a:pt x="805432" y="1787577"/>
                </a:lnTo>
                <a:lnTo>
                  <a:pt x="789462" y="1837936"/>
                </a:lnTo>
                <a:lnTo>
                  <a:pt x="773533" y="1887816"/>
                </a:lnTo>
                <a:lnTo>
                  <a:pt x="757644" y="1937217"/>
                </a:lnTo>
                <a:lnTo>
                  <a:pt x="741797" y="1986137"/>
                </a:lnTo>
                <a:lnTo>
                  <a:pt x="725990" y="2034578"/>
                </a:lnTo>
                <a:lnTo>
                  <a:pt x="710224" y="2082538"/>
                </a:lnTo>
                <a:lnTo>
                  <a:pt x="694500" y="2130020"/>
                </a:lnTo>
                <a:lnTo>
                  <a:pt x="678815" y="2177021"/>
                </a:lnTo>
                <a:lnTo>
                  <a:pt x="663172" y="2223542"/>
                </a:lnTo>
                <a:lnTo>
                  <a:pt x="647570" y="2269584"/>
                </a:lnTo>
                <a:lnTo>
                  <a:pt x="632008" y="2315146"/>
                </a:lnTo>
                <a:lnTo>
                  <a:pt x="616487" y="2360228"/>
                </a:lnTo>
                <a:lnTo>
                  <a:pt x="601007" y="2404831"/>
                </a:lnTo>
                <a:lnTo>
                  <a:pt x="585568" y="2448953"/>
                </a:lnTo>
                <a:lnTo>
                  <a:pt x="570170" y="2492596"/>
                </a:lnTo>
                <a:lnTo>
                  <a:pt x="554812" y="2535759"/>
                </a:lnTo>
                <a:lnTo>
                  <a:pt x="539495" y="2578442"/>
                </a:lnTo>
                <a:lnTo>
                  <a:pt x="843985" y="2578442"/>
                </a:lnTo>
                <a:lnTo>
                  <a:pt x="1008303" y="2131961"/>
                </a:lnTo>
                <a:lnTo>
                  <a:pt x="1160856" y="1776628"/>
                </a:lnTo>
                <a:lnTo>
                  <a:pt x="1472655" y="1776628"/>
                </a:lnTo>
                <a:lnTo>
                  <a:pt x="1469103" y="1755341"/>
                </a:lnTo>
                <a:lnTo>
                  <a:pt x="1458942" y="1695501"/>
                </a:lnTo>
                <a:lnTo>
                  <a:pt x="1449067" y="1638435"/>
                </a:lnTo>
                <a:lnTo>
                  <a:pt x="1439478" y="1584143"/>
                </a:lnTo>
                <a:lnTo>
                  <a:pt x="1430176" y="1532625"/>
                </a:lnTo>
                <a:lnTo>
                  <a:pt x="1421160" y="1483881"/>
                </a:lnTo>
                <a:lnTo>
                  <a:pt x="1412431" y="1437912"/>
                </a:lnTo>
                <a:lnTo>
                  <a:pt x="1403987" y="1394716"/>
                </a:lnTo>
                <a:lnTo>
                  <a:pt x="1395830" y="1354294"/>
                </a:lnTo>
                <a:lnTo>
                  <a:pt x="1387960" y="1316646"/>
                </a:lnTo>
                <a:lnTo>
                  <a:pt x="1363558" y="1220572"/>
                </a:lnTo>
                <a:lnTo>
                  <a:pt x="1342866" y="1168787"/>
                </a:lnTo>
                <a:lnTo>
                  <a:pt x="1318302" y="1126416"/>
                </a:lnTo>
                <a:lnTo>
                  <a:pt x="1289864" y="1093461"/>
                </a:lnTo>
                <a:lnTo>
                  <a:pt x="1257554" y="1069922"/>
                </a:lnTo>
                <a:lnTo>
                  <a:pt x="1221371" y="1055798"/>
                </a:lnTo>
                <a:lnTo>
                  <a:pt x="1181315" y="1051090"/>
                </a:lnTo>
                <a:close/>
              </a:path>
              <a:path w="7393305" h="3131184">
                <a:moveTo>
                  <a:pt x="3078568" y="193471"/>
                </a:moveTo>
                <a:lnTo>
                  <a:pt x="3035427" y="197424"/>
                </a:lnTo>
                <a:lnTo>
                  <a:pt x="2995312" y="209283"/>
                </a:lnTo>
                <a:lnTo>
                  <a:pt x="2958223" y="229047"/>
                </a:lnTo>
                <a:lnTo>
                  <a:pt x="2924162" y="256717"/>
                </a:lnTo>
                <a:lnTo>
                  <a:pt x="2895675" y="289976"/>
                </a:lnTo>
                <a:lnTo>
                  <a:pt x="2875327" y="326488"/>
                </a:lnTo>
                <a:lnTo>
                  <a:pt x="2863118" y="366252"/>
                </a:lnTo>
                <a:lnTo>
                  <a:pt x="2859049" y="409270"/>
                </a:lnTo>
                <a:lnTo>
                  <a:pt x="2863118" y="452294"/>
                </a:lnTo>
                <a:lnTo>
                  <a:pt x="2875327" y="492061"/>
                </a:lnTo>
                <a:lnTo>
                  <a:pt x="2895675" y="528570"/>
                </a:lnTo>
                <a:lnTo>
                  <a:pt x="2924162" y="561822"/>
                </a:lnTo>
                <a:lnTo>
                  <a:pt x="2958223" y="589492"/>
                </a:lnTo>
                <a:lnTo>
                  <a:pt x="2995312" y="609257"/>
                </a:lnTo>
                <a:lnTo>
                  <a:pt x="3035427" y="621115"/>
                </a:lnTo>
                <a:lnTo>
                  <a:pt x="3078568" y="625068"/>
                </a:lnTo>
                <a:lnTo>
                  <a:pt x="3121643" y="621115"/>
                </a:lnTo>
                <a:lnTo>
                  <a:pt x="3161580" y="609257"/>
                </a:lnTo>
                <a:lnTo>
                  <a:pt x="3198382" y="589492"/>
                </a:lnTo>
                <a:lnTo>
                  <a:pt x="3232048" y="561822"/>
                </a:lnTo>
                <a:lnTo>
                  <a:pt x="3260125" y="528570"/>
                </a:lnTo>
                <a:lnTo>
                  <a:pt x="3280179" y="492061"/>
                </a:lnTo>
                <a:lnTo>
                  <a:pt x="3292211" y="452294"/>
                </a:lnTo>
                <a:lnTo>
                  <a:pt x="3296221" y="409270"/>
                </a:lnTo>
                <a:lnTo>
                  <a:pt x="3292211" y="366252"/>
                </a:lnTo>
                <a:lnTo>
                  <a:pt x="3280179" y="326488"/>
                </a:lnTo>
                <a:lnTo>
                  <a:pt x="3260125" y="289976"/>
                </a:lnTo>
                <a:lnTo>
                  <a:pt x="3232048" y="256717"/>
                </a:lnTo>
                <a:lnTo>
                  <a:pt x="3198382" y="229047"/>
                </a:lnTo>
                <a:lnTo>
                  <a:pt x="3161580" y="209283"/>
                </a:lnTo>
                <a:lnTo>
                  <a:pt x="3121643" y="197424"/>
                </a:lnTo>
                <a:lnTo>
                  <a:pt x="3078568" y="193471"/>
                </a:lnTo>
                <a:close/>
              </a:path>
              <a:path w="7393305" h="3131184">
                <a:moveTo>
                  <a:pt x="3017177" y="1075283"/>
                </a:moveTo>
                <a:lnTo>
                  <a:pt x="2978982" y="1078538"/>
                </a:lnTo>
                <a:lnTo>
                  <a:pt x="2913403" y="1104580"/>
                </a:lnTo>
                <a:lnTo>
                  <a:pt x="2863638" y="1155386"/>
                </a:lnTo>
                <a:lnTo>
                  <a:pt x="2838053" y="1223289"/>
                </a:lnTo>
                <a:lnTo>
                  <a:pt x="2834855" y="1263167"/>
                </a:lnTo>
                <a:lnTo>
                  <a:pt x="2834626" y="1303097"/>
                </a:lnTo>
                <a:lnTo>
                  <a:pt x="2833937" y="1345162"/>
                </a:lnTo>
                <a:lnTo>
                  <a:pt x="2832789" y="1389363"/>
                </a:lnTo>
                <a:lnTo>
                  <a:pt x="2831182" y="1435700"/>
                </a:lnTo>
                <a:lnTo>
                  <a:pt x="2829115" y="1484173"/>
                </a:lnTo>
                <a:lnTo>
                  <a:pt x="2826588" y="1534781"/>
                </a:lnTo>
                <a:lnTo>
                  <a:pt x="2823602" y="1587526"/>
                </a:lnTo>
                <a:lnTo>
                  <a:pt x="2820156" y="1642407"/>
                </a:lnTo>
                <a:lnTo>
                  <a:pt x="2812348" y="1756442"/>
                </a:lnTo>
                <a:lnTo>
                  <a:pt x="2808905" y="1811323"/>
                </a:lnTo>
                <a:lnTo>
                  <a:pt x="2805921" y="1864068"/>
                </a:lnTo>
                <a:lnTo>
                  <a:pt x="2803396" y="1914677"/>
                </a:lnTo>
                <a:lnTo>
                  <a:pt x="2801330" y="1963149"/>
                </a:lnTo>
                <a:lnTo>
                  <a:pt x="2799723" y="2009486"/>
                </a:lnTo>
                <a:lnTo>
                  <a:pt x="2798575" y="2053687"/>
                </a:lnTo>
                <a:lnTo>
                  <a:pt x="2797887" y="2095753"/>
                </a:lnTo>
                <a:lnTo>
                  <a:pt x="2797657" y="2135682"/>
                </a:lnTo>
                <a:lnTo>
                  <a:pt x="2797789" y="2169832"/>
                </a:lnTo>
                <a:lnTo>
                  <a:pt x="2798186" y="2208500"/>
                </a:lnTo>
                <a:lnTo>
                  <a:pt x="2798849" y="2251686"/>
                </a:lnTo>
                <a:lnTo>
                  <a:pt x="2799777" y="2299392"/>
                </a:lnTo>
                <a:lnTo>
                  <a:pt x="2800971" y="2351615"/>
                </a:lnTo>
                <a:lnTo>
                  <a:pt x="2802432" y="2408357"/>
                </a:lnTo>
                <a:lnTo>
                  <a:pt x="2805888" y="2530871"/>
                </a:lnTo>
                <a:lnTo>
                  <a:pt x="2807351" y="2587609"/>
                </a:lnTo>
                <a:lnTo>
                  <a:pt x="2808547" y="2639831"/>
                </a:lnTo>
                <a:lnTo>
                  <a:pt x="2809478" y="2687536"/>
                </a:lnTo>
                <a:lnTo>
                  <a:pt x="2810143" y="2730725"/>
                </a:lnTo>
                <a:lnTo>
                  <a:pt x="2810542" y="2769396"/>
                </a:lnTo>
                <a:lnTo>
                  <a:pt x="2810675" y="2803550"/>
                </a:lnTo>
                <a:lnTo>
                  <a:pt x="2813872" y="2842612"/>
                </a:lnTo>
                <a:lnTo>
                  <a:pt x="2839451" y="2909581"/>
                </a:lnTo>
                <a:lnTo>
                  <a:pt x="2889215" y="2960278"/>
                </a:lnTo>
                <a:lnTo>
                  <a:pt x="2954790" y="2986324"/>
                </a:lnTo>
                <a:lnTo>
                  <a:pt x="2992983" y="2989580"/>
                </a:lnTo>
                <a:lnTo>
                  <a:pt x="3031936" y="2986324"/>
                </a:lnTo>
                <a:lnTo>
                  <a:pt x="3097982" y="2960278"/>
                </a:lnTo>
                <a:lnTo>
                  <a:pt x="3147047" y="2909581"/>
                </a:lnTo>
                <a:lnTo>
                  <a:pt x="3172164" y="2842612"/>
                </a:lnTo>
                <a:lnTo>
                  <a:pt x="3175304" y="2803550"/>
                </a:lnTo>
                <a:lnTo>
                  <a:pt x="3175171" y="2769396"/>
                </a:lnTo>
                <a:lnTo>
                  <a:pt x="3174772" y="2730725"/>
                </a:lnTo>
                <a:lnTo>
                  <a:pt x="3174108" y="2687536"/>
                </a:lnTo>
                <a:lnTo>
                  <a:pt x="3173177" y="2639831"/>
                </a:lnTo>
                <a:lnTo>
                  <a:pt x="3171980" y="2587609"/>
                </a:lnTo>
                <a:lnTo>
                  <a:pt x="3170518" y="2530871"/>
                </a:lnTo>
                <a:lnTo>
                  <a:pt x="3167061" y="2408357"/>
                </a:lnTo>
                <a:lnTo>
                  <a:pt x="3165598" y="2351615"/>
                </a:lnTo>
                <a:lnTo>
                  <a:pt x="3164401" y="2299392"/>
                </a:lnTo>
                <a:lnTo>
                  <a:pt x="3163471" y="2251686"/>
                </a:lnTo>
                <a:lnTo>
                  <a:pt x="3162806" y="2208500"/>
                </a:lnTo>
                <a:lnTo>
                  <a:pt x="3162407" y="2169832"/>
                </a:lnTo>
                <a:lnTo>
                  <a:pt x="3162274" y="2135682"/>
                </a:lnTo>
                <a:lnTo>
                  <a:pt x="3162504" y="2095753"/>
                </a:lnTo>
                <a:lnTo>
                  <a:pt x="3163194" y="2053687"/>
                </a:lnTo>
                <a:lnTo>
                  <a:pt x="3164343" y="2009486"/>
                </a:lnTo>
                <a:lnTo>
                  <a:pt x="3165952" y="1963149"/>
                </a:lnTo>
                <a:lnTo>
                  <a:pt x="3168020" y="1914677"/>
                </a:lnTo>
                <a:lnTo>
                  <a:pt x="3170547" y="1864068"/>
                </a:lnTo>
                <a:lnTo>
                  <a:pt x="3173533" y="1811323"/>
                </a:lnTo>
                <a:lnTo>
                  <a:pt x="3176977" y="1756442"/>
                </a:lnTo>
                <a:lnTo>
                  <a:pt x="3184786" y="1642407"/>
                </a:lnTo>
                <a:lnTo>
                  <a:pt x="3188232" y="1587526"/>
                </a:lnTo>
                <a:lnTo>
                  <a:pt x="3191218" y="1534781"/>
                </a:lnTo>
                <a:lnTo>
                  <a:pt x="3193744" y="1484173"/>
                </a:lnTo>
                <a:lnTo>
                  <a:pt x="3195811" y="1435700"/>
                </a:lnTo>
                <a:lnTo>
                  <a:pt x="3197419" y="1389363"/>
                </a:lnTo>
                <a:lnTo>
                  <a:pt x="3198567" y="1345162"/>
                </a:lnTo>
                <a:lnTo>
                  <a:pt x="3199256" y="1303097"/>
                </a:lnTo>
                <a:lnTo>
                  <a:pt x="3199485" y="1263167"/>
                </a:lnTo>
                <a:lnTo>
                  <a:pt x="3196287" y="1223289"/>
                </a:lnTo>
                <a:lnTo>
                  <a:pt x="3170708" y="1155386"/>
                </a:lnTo>
                <a:lnTo>
                  <a:pt x="3120945" y="1104580"/>
                </a:lnTo>
                <a:lnTo>
                  <a:pt x="3055370" y="1078538"/>
                </a:lnTo>
                <a:lnTo>
                  <a:pt x="3017177" y="1075283"/>
                </a:lnTo>
                <a:close/>
              </a:path>
              <a:path w="7393305" h="3131184">
                <a:moveTo>
                  <a:pt x="3800868" y="2533789"/>
                </a:moveTo>
                <a:lnTo>
                  <a:pt x="3730401" y="2547743"/>
                </a:lnTo>
                <a:lnTo>
                  <a:pt x="3667848" y="2589606"/>
                </a:lnTo>
                <a:lnTo>
                  <a:pt x="3642212" y="2618669"/>
                </a:lnTo>
                <a:lnTo>
                  <a:pt x="3612913" y="2683782"/>
                </a:lnTo>
                <a:lnTo>
                  <a:pt x="3609251" y="2719832"/>
                </a:lnTo>
                <a:lnTo>
                  <a:pt x="3612787" y="2760160"/>
                </a:lnTo>
                <a:lnTo>
                  <a:pt x="3623398" y="2798469"/>
                </a:lnTo>
                <a:lnTo>
                  <a:pt x="3641082" y="2834757"/>
                </a:lnTo>
                <a:lnTo>
                  <a:pt x="3665839" y="2869024"/>
                </a:lnTo>
                <a:lnTo>
                  <a:pt x="3697671" y="2901270"/>
                </a:lnTo>
                <a:lnTo>
                  <a:pt x="3736576" y="2931495"/>
                </a:lnTo>
                <a:lnTo>
                  <a:pt x="3782556" y="2959699"/>
                </a:lnTo>
                <a:lnTo>
                  <a:pt x="3835609" y="2985880"/>
                </a:lnTo>
                <a:lnTo>
                  <a:pt x="3895737" y="3010039"/>
                </a:lnTo>
                <a:lnTo>
                  <a:pt x="3945208" y="3027219"/>
                </a:lnTo>
                <a:lnTo>
                  <a:pt x="3995231" y="3042379"/>
                </a:lnTo>
                <a:lnTo>
                  <a:pt x="4045805" y="3055517"/>
                </a:lnTo>
                <a:lnTo>
                  <a:pt x="4096930" y="3066635"/>
                </a:lnTo>
                <a:lnTo>
                  <a:pt x="4148606" y="3075731"/>
                </a:lnTo>
                <a:lnTo>
                  <a:pt x="4200834" y="3082806"/>
                </a:lnTo>
                <a:lnTo>
                  <a:pt x="4253612" y="3087860"/>
                </a:lnTo>
                <a:lnTo>
                  <a:pt x="4306943" y="3090893"/>
                </a:lnTo>
                <a:lnTo>
                  <a:pt x="4360824" y="3091903"/>
                </a:lnTo>
                <a:lnTo>
                  <a:pt x="4420418" y="3090858"/>
                </a:lnTo>
                <a:lnTo>
                  <a:pt x="4478106" y="3087721"/>
                </a:lnTo>
                <a:lnTo>
                  <a:pt x="4533887" y="3082493"/>
                </a:lnTo>
                <a:lnTo>
                  <a:pt x="4587761" y="3075173"/>
                </a:lnTo>
                <a:lnTo>
                  <a:pt x="4639728" y="3065763"/>
                </a:lnTo>
                <a:lnTo>
                  <a:pt x="4689789" y="3054262"/>
                </a:lnTo>
                <a:lnTo>
                  <a:pt x="4737943" y="3040670"/>
                </a:lnTo>
                <a:lnTo>
                  <a:pt x="4784191" y="3024988"/>
                </a:lnTo>
                <a:lnTo>
                  <a:pt x="4828532" y="3007215"/>
                </a:lnTo>
                <a:lnTo>
                  <a:pt x="4870967" y="2987352"/>
                </a:lnTo>
                <a:lnTo>
                  <a:pt x="4911496" y="2965399"/>
                </a:lnTo>
                <a:lnTo>
                  <a:pt x="4957019" y="2936093"/>
                </a:lnTo>
                <a:lnTo>
                  <a:pt x="4998207" y="2904327"/>
                </a:lnTo>
                <a:lnTo>
                  <a:pt x="5035060" y="2870101"/>
                </a:lnTo>
                <a:lnTo>
                  <a:pt x="5067577" y="2833415"/>
                </a:lnTo>
                <a:lnTo>
                  <a:pt x="5095759" y="2794270"/>
                </a:lnTo>
                <a:lnTo>
                  <a:pt x="5119605" y="2752665"/>
                </a:lnTo>
                <a:lnTo>
                  <a:pt x="5135790" y="2716110"/>
                </a:lnTo>
                <a:lnTo>
                  <a:pt x="4360824" y="2716110"/>
                </a:lnTo>
                <a:lnTo>
                  <a:pt x="4315597" y="2714715"/>
                </a:lnTo>
                <a:lnTo>
                  <a:pt x="4265487" y="2710529"/>
                </a:lnTo>
                <a:lnTo>
                  <a:pt x="4210493" y="2703552"/>
                </a:lnTo>
                <a:lnTo>
                  <a:pt x="4150614" y="2693784"/>
                </a:lnTo>
                <a:lnTo>
                  <a:pt x="4079450" y="2678899"/>
                </a:lnTo>
                <a:lnTo>
                  <a:pt x="4022247" y="2662159"/>
                </a:lnTo>
                <a:lnTo>
                  <a:pt x="3978990" y="2643558"/>
                </a:lnTo>
                <a:lnTo>
                  <a:pt x="3906203" y="2584024"/>
                </a:lnTo>
                <a:lnTo>
                  <a:pt x="3866905" y="2556116"/>
                </a:lnTo>
                <a:lnTo>
                  <a:pt x="3831793" y="2539371"/>
                </a:lnTo>
                <a:lnTo>
                  <a:pt x="3800868" y="2533789"/>
                </a:lnTo>
                <a:close/>
              </a:path>
              <a:path w="7393305" h="3131184">
                <a:moveTo>
                  <a:pt x="5000790" y="855751"/>
                </a:moveTo>
                <a:lnTo>
                  <a:pt x="4956958" y="857844"/>
                </a:lnTo>
                <a:lnTo>
                  <a:pt x="4914752" y="864123"/>
                </a:lnTo>
                <a:lnTo>
                  <a:pt x="4874172" y="874589"/>
                </a:lnTo>
                <a:lnTo>
                  <a:pt x="4835220" y="889241"/>
                </a:lnTo>
                <a:lnTo>
                  <a:pt x="4802077" y="903497"/>
                </a:lnTo>
                <a:lnTo>
                  <a:pt x="4763237" y="918627"/>
                </a:lnTo>
                <a:lnTo>
                  <a:pt x="4718702" y="934631"/>
                </a:lnTo>
                <a:lnTo>
                  <a:pt x="4668472" y="951508"/>
                </a:lnTo>
                <a:lnTo>
                  <a:pt x="4612545" y="969258"/>
                </a:lnTo>
                <a:lnTo>
                  <a:pt x="4550924" y="987881"/>
                </a:lnTo>
                <a:lnTo>
                  <a:pt x="4416182" y="1026909"/>
                </a:lnTo>
                <a:lnTo>
                  <a:pt x="4354223" y="1045644"/>
                </a:lnTo>
                <a:lnTo>
                  <a:pt x="4297730" y="1063582"/>
                </a:lnTo>
                <a:lnTo>
                  <a:pt x="4246703" y="1080723"/>
                </a:lnTo>
                <a:lnTo>
                  <a:pt x="4201143" y="1097067"/>
                </a:lnTo>
                <a:lnTo>
                  <a:pt x="4161048" y="1112615"/>
                </a:lnTo>
                <a:lnTo>
                  <a:pt x="4079184" y="1150433"/>
                </a:lnTo>
                <a:lnTo>
                  <a:pt x="4035206" y="1175485"/>
                </a:lnTo>
                <a:lnTo>
                  <a:pt x="3994486" y="1202522"/>
                </a:lnTo>
                <a:lnTo>
                  <a:pt x="3957023" y="1231543"/>
                </a:lnTo>
                <a:lnTo>
                  <a:pt x="3922818" y="1262548"/>
                </a:lnTo>
                <a:lnTo>
                  <a:pt x="3891870" y="1295538"/>
                </a:lnTo>
                <a:lnTo>
                  <a:pt x="3864180" y="1330513"/>
                </a:lnTo>
                <a:lnTo>
                  <a:pt x="3839748" y="1367472"/>
                </a:lnTo>
                <a:lnTo>
                  <a:pt x="3818574" y="1406415"/>
                </a:lnTo>
                <a:lnTo>
                  <a:pt x="3800657" y="1447343"/>
                </a:lnTo>
                <a:lnTo>
                  <a:pt x="3785997" y="1490255"/>
                </a:lnTo>
                <a:lnTo>
                  <a:pt x="3774595" y="1535151"/>
                </a:lnTo>
                <a:lnTo>
                  <a:pt x="3766451" y="1582032"/>
                </a:lnTo>
                <a:lnTo>
                  <a:pt x="3761565" y="1630897"/>
                </a:lnTo>
                <a:lnTo>
                  <a:pt x="3759936" y="1681746"/>
                </a:lnTo>
                <a:lnTo>
                  <a:pt x="3763011" y="1739649"/>
                </a:lnTo>
                <a:lnTo>
                  <a:pt x="3772237" y="1793222"/>
                </a:lnTo>
                <a:lnTo>
                  <a:pt x="3787613" y="1842466"/>
                </a:lnTo>
                <a:lnTo>
                  <a:pt x="3809140" y="1887380"/>
                </a:lnTo>
                <a:lnTo>
                  <a:pt x="3836816" y="1927966"/>
                </a:lnTo>
                <a:lnTo>
                  <a:pt x="3870644" y="1964221"/>
                </a:lnTo>
                <a:lnTo>
                  <a:pt x="3910622" y="1996147"/>
                </a:lnTo>
                <a:lnTo>
                  <a:pt x="3943311" y="2016499"/>
                </a:lnTo>
                <a:lnTo>
                  <a:pt x="3981847" y="2036090"/>
                </a:lnTo>
                <a:lnTo>
                  <a:pt x="4026230" y="2054922"/>
                </a:lnTo>
                <a:lnTo>
                  <a:pt x="4076459" y="2072994"/>
                </a:lnTo>
                <a:lnTo>
                  <a:pt x="4132536" y="2090306"/>
                </a:lnTo>
                <a:lnTo>
                  <a:pt x="4194461" y="2106858"/>
                </a:lnTo>
                <a:lnTo>
                  <a:pt x="4262234" y="2122652"/>
                </a:lnTo>
                <a:lnTo>
                  <a:pt x="4455706" y="2165438"/>
                </a:lnTo>
                <a:lnTo>
                  <a:pt x="4517052" y="2183029"/>
                </a:lnTo>
                <a:lnTo>
                  <a:pt x="4572556" y="2203324"/>
                </a:lnTo>
                <a:lnTo>
                  <a:pt x="4622216" y="2226326"/>
                </a:lnTo>
                <a:lnTo>
                  <a:pt x="4666035" y="2252032"/>
                </a:lnTo>
                <a:lnTo>
                  <a:pt x="4704010" y="2280445"/>
                </a:lnTo>
                <a:lnTo>
                  <a:pt x="4736143" y="2311563"/>
                </a:lnTo>
                <a:lnTo>
                  <a:pt x="4762434" y="2345387"/>
                </a:lnTo>
                <a:lnTo>
                  <a:pt x="4782882" y="2381917"/>
                </a:lnTo>
                <a:lnTo>
                  <a:pt x="4797488" y="2421152"/>
                </a:lnTo>
                <a:lnTo>
                  <a:pt x="4806251" y="2463094"/>
                </a:lnTo>
                <a:lnTo>
                  <a:pt x="4809172" y="2507742"/>
                </a:lnTo>
                <a:lnTo>
                  <a:pt x="4804366" y="2545055"/>
                </a:lnTo>
                <a:lnTo>
                  <a:pt x="4765919" y="2609137"/>
                </a:lnTo>
                <a:lnTo>
                  <a:pt x="4732278" y="2635905"/>
                </a:lnTo>
                <a:lnTo>
                  <a:pt x="4689025" y="2659159"/>
                </a:lnTo>
                <a:lnTo>
                  <a:pt x="4636155" y="2678901"/>
                </a:lnTo>
                <a:lnTo>
                  <a:pt x="4595439" y="2690268"/>
                </a:lnTo>
                <a:lnTo>
                  <a:pt x="4552652" y="2699570"/>
                </a:lnTo>
                <a:lnTo>
                  <a:pt x="4507798" y="2706806"/>
                </a:lnTo>
                <a:lnTo>
                  <a:pt x="4460875" y="2711975"/>
                </a:lnTo>
                <a:lnTo>
                  <a:pt x="4411884" y="2715076"/>
                </a:lnTo>
                <a:lnTo>
                  <a:pt x="4360824" y="2716110"/>
                </a:lnTo>
                <a:lnTo>
                  <a:pt x="5135790" y="2716110"/>
                </a:lnTo>
                <a:lnTo>
                  <a:pt x="5154291" y="2662075"/>
                </a:lnTo>
                <a:lnTo>
                  <a:pt x="5165130" y="2613090"/>
                </a:lnTo>
                <a:lnTo>
                  <a:pt x="5171634" y="2561646"/>
                </a:lnTo>
                <a:lnTo>
                  <a:pt x="5173802" y="2507742"/>
                </a:lnTo>
                <a:lnTo>
                  <a:pt x="5172255" y="2455748"/>
                </a:lnTo>
                <a:lnTo>
                  <a:pt x="5167613" y="2405539"/>
                </a:lnTo>
                <a:lnTo>
                  <a:pt x="5159878" y="2357113"/>
                </a:lnTo>
                <a:lnTo>
                  <a:pt x="5149048" y="2310472"/>
                </a:lnTo>
                <a:lnTo>
                  <a:pt x="5135123" y="2265616"/>
                </a:lnTo>
                <a:lnTo>
                  <a:pt x="5118105" y="2222543"/>
                </a:lnTo>
                <a:lnTo>
                  <a:pt x="5097992" y="2181255"/>
                </a:lnTo>
                <a:lnTo>
                  <a:pt x="5074785" y="2141751"/>
                </a:lnTo>
                <a:lnTo>
                  <a:pt x="5048484" y="2104031"/>
                </a:lnTo>
                <a:lnTo>
                  <a:pt x="5019088" y="2068095"/>
                </a:lnTo>
                <a:lnTo>
                  <a:pt x="4986599" y="2033944"/>
                </a:lnTo>
                <a:lnTo>
                  <a:pt x="4951015" y="2001578"/>
                </a:lnTo>
                <a:lnTo>
                  <a:pt x="4912336" y="1970996"/>
                </a:lnTo>
                <a:lnTo>
                  <a:pt x="4870564" y="1942198"/>
                </a:lnTo>
                <a:lnTo>
                  <a:pt x="4837211" y="1921933"/>
                </a:lnTo>
                <a:lnTo>
                  <a:pt x="4801259" y="1902350"/>
                </a:lnTo>
                <a:lnTo>
                  <a:pt x="4762710" y="1883449"/>
                </a:lnTo>
                <a:lnTo>
                  <a:pt x="4721562" y="1865231"/>
                </a:lnTo>
                <a:lnTo>
                  <a:pt x="4677815" y="1847695"/>
                </a:lnTo>
                <a:lnTo>
                  <a:pt x="4631471" y="1830842"/>
                </a:lnTo>
                <a:lnTo>
                  <a:pt x="4582529" y="1814672"/>
                </a:lnTo>
                <a:lnTo>
                  <a:pt x="4530988" y="1799184"/>
                </a:lnTo>
                <a:lnTo>
                  <a:pt x="4476850" y="1784379"/>
                </a:lnTo>
                <a:lnTo>
                  <a:pt x="4420114" y="1770257"/>
                </a:lnTo>
                <a:lnTo>
                  <a:pt x="4360780" y="1756817"/>
                </a:lnTo>
                <a:lnTo>
                  <a:pt x="4298848" y="1744061"/>
                </a:lnTo>
                <a:lnTo>
                  <a:pt x="4234319" y="1731987"/>
                </a:lnTo>
                <a:lnTo>
                  <a:pt x="4207230" y="1726634"/>
                </a:lnTo>
                <a:lnTo>
                  <a:pt x="4179909" y="1719889"/>
                </a:lnTo>
                <a:lnTo>
                  <a:pt x="4152355" y="1711751"/>
                </a:lnTo>
                <a:lnTo>
                  <a:pt x="4124566" y="1702219"/>
                </a:lnTo>
                <a:lnTo>
                  <a:pt x="4128655" y="1664046"/>
                </a:lnTo>
                <a:lnTo>
                  <a:pt x="4140094" y="1627251"/>
                </a:lnTo>
                <a:lnTo>
                  <a:pt x="4158881" y="1591834"/>
                </a:lnTo>
                <a:lnTo>
                  <a:pt x="4185018" y="1557796"/>
                </a:lnTo>
                <a:lnTo>
                  <a:pt x="4218503" y="1525136"/>
                </a:lnTo>
                <a:lnTo>
                  <a:pt x="4259338" y="1493854"/>
                </a:lnTo>
                <a:lnTo>
                  <a:pt x="4307522" y="1463950"/>
                </a:lnTo>
                <a:lnTo>
                  <a:pt x="4363055" y="1435425"/>
                </a:lnTo>
                <a:lnTo>
                  <a:pt x="4425937" y="1408277"/>
                </a:lnTo>
                <a:lnTo>
                  <a:pt x="4602675" y="1351644"/>
                </a:lnTo>
                <a:lnTo>
                  <a:pt x="4701894" y="1321235"/>
                </a:lnTo>
                <a:lnTo>
                  <a:pt x="4786228" y="1296704"/>
                </a:lnTo>
                <a:lnTo>
                  <a:pt x="4855679" y="1278051"/>
                </a:lnTo>
                <a:lnTo>
                  <a:pt x="5221187" y="1278051"/>
                </a:lnTo>
                <a:lnTo>
                  <a:pt x="5216534" y="1250729"/>
                </a:lnTo>
                <a:lnTo>
                  <a:pt x="5196189" y="1152829"/>
                </a:lnTo>
                <a:lnTo>
                  <a:pt x="5188923" y="1110157"/>
                </a:lnTo>
                <a:lnTo>
                  <a:pt x="5184564" y="1073763"/>
                </a:lnTo>
                <a:lnTo>
                  <a:pt x="5183111" y="1043647"/>
                </a:lnTo>
                <a:lnTo>
                  <a:pt x="5179913" y="1003769"/>
                </a:lnTo>
                <a:lnTo>
                  <a:pt x="5154329" y="935866"/>
                </a:lnTo>
                <a:lnTo>
                  <a:pt x="5104563" y="885058"/>
                </a:lnTo>
                <a:lnTo>
                  <a:pt x="5038984" y="859008"/>
                </a:lnTo>
                <a:lnTo>
                  <a:pt x="5000790" y="855751"/>
                </a:lnTo>
                <a:close/>
              </a:path>
              <a:path w="7393305" h="3131184">
                <a:moveTo>
                  <a:pt x="5221187" y="1278051"/>
                </a:moveTo>
                <a:lnTo>
                  <a:pt x="4855679" y="1278051"/>
                </a:lnTo>
                <a:lnTo>
                  <a:pt x="4866376" y="1347817"/>
                </a:lnTo>
                <a:lnTo>
                  <a:pt x="4878004" y="1404561"/>
                </a:lnTo>
                <a:lnTo>
                  <a:pt x="4890564" y="1448282"/>
                </a:lnTo>
                <a:lnTo>
                  <a:pt x="4928352" y="1509091"/>
                </a:lnTo>
                <a:lnTo>
                  <a:pt x="4960326" y="1530602"/>
                </a:lnTo>
                <a:lnTo>
                  <a:pt x="4999975" y="1543509"/>
                </a:lnTo>
                <a:lnTo>
                  <a:pt x="5047297" y="1547812"/>
                </a:lnTo>
                <a:lnTo>
                  <a:pt x="5085492" y="1544555"/>
                </a:lnTo>
                <a:lnTo>
                  <a:pt x="5151071" y="1518505"/>
                </a:lnTo>
                <a:lnTo>
                  <a:pt x="5200836" y="1467697"/>
                </a:lnTo>
                <a:lnTo>
                  <a:pt x="5226420" y="1399794"/>
                </a:lnTo>
                <a:lnTo>
                  <a:pt x="5229618" y="1359916"/>
                </a:lnTo>
                <a:lnTo>
                  <a:pt x="5228164" y="1329800"/>
                </a:lnTo>
                <a:lnTo>
                  <a:pt x="5223802" y="1293404"/>
                </a:lnTo>
                <a:lnTo>
                  <a:pt x="5221187" y="1278051"/>
                </a:lnTo>
                <a:close/>
              </a:path>
              <a:path w="7393305" h="3131184">
                <a:moveTo>
                  <a:pt x="7237854" y="1434325"/>
                </a:moveTo>
                <a:lnTo>
                  <a:pt x="6753174" y="1434325"/>
                </a:lnTo>
                <a:lnTo>
                  <a:pt x="6789877" y="1438643"/>
                </a:lnTo>
                <a:lnTo>
                  <a:pt x="6822262" y="1451597"/>
                </a:lnTo>
                <a:lnTo>
                  <a:pt x="6874078" y="1503412"/>
                </a:lnTo>
                <a:lnTo>
                  <a:pt x="6893509" y="1542273"/>
                </a:lnTo>
                <a:lnTo>
                  <a:pt x="6908622" y="1589769"/>
                </a:lnTo>
                <a:lnTo>
                  <a:pt x="6919417" y="1645901"/>
                </a:lnTo>
                <a:lnTo>
                  <a:pt x="6925894" y="1710668"/>
                </a:lnTo>
                <a:lnTo>
                  <a:pt x="6928053" y="1784070"/>
                </a:lnTo>
                <a:lnTo>
                  <a:pt x="6927762" y="1811395"/>
                </a:lnTo>
                <a:lnTo>
                  <a:pt x="6926891" y="1844998"/>
                </a:lnTo>
                <a:lnTo>
                  <a:pt x="6925438" y="1884879"/>
                </a:lnTo>
                <a:lnTo>
                  <a:pt x="6921371" y="1977197"/>
                </a:lnTo>
                <a:lnTo>
                  <a:pt x="6919918" y="2017082"/>
                </a:lnTo>
                <a:lnTo>
                  <a:pt x="6919047" y="2050687"/>
                </a:lnTo>
                <a:lnTo>
                  <a:pt x="6918756" y="2078012"/>
                </a:lnTo>
                <a:lnTo>
                  <a:pt x="6919169" y="2117653"/>
                </a:lnTo>
                <a:lnTo>
                  <a:pt x="6920409" y="2159683"/>
                </a:lnTo>
                <a:lnTo>
                  <a:pt x="6922474" y="2204101"/>
                </a:lnTo>
                <a:lnTo>
                  <a:pt x="6925366" y="2250908"/>
                </a:lnTo>
                <a:lnTo>
                  <a:pt x="6929085" y="2300104"/>
                </a:lnTo>
                <a:lnTo>
                  <a:pt x="6933631" y="2351688"/>
                </a:lnTo>
                <a:lnTo>
                  <a:pt x="6939005" y="2405661"/>
                </a:lnTo>
                <a:lnTo>
                  <a:pt x="6945205" y="2462022"/>
                </a:lnTo>
                <a:lnTo>
                  <a:pt x="6952234" y="2520772"/>
                </a:lnTo>
                <a:lnTo>
                  <a:pt x="6960182" y="2581612"/>
                </a:lnTo>
                <a:lnTo>
                  <a:pt x="6968313" y="2639282"/>
                </a:lnTo>
                <a:lnTo>
                  <a:pt x="6976627" y="2693784"/>
                </a:lnTo>
                <a:lnTo>
                  <a:pt x="6985125" y="2745116"/>
                </a:lnTo>
                <a:lnTo>
                  <a:pt x="6993807" y="2793278"/>
                </a:lnTo>
                <a:lnTo>
                  <a:pt x="7002672" y="2838272"/>
                </a:lnTo>
                <a:lnTo>
                  <a:pt x="7011722" y="2880096"/>
                </a:lnTo>
                <a:lnTo>
                  <a:pt x="7020957" y="2918750"/>
                </a:lnTo>
                <a:lnTo>
                  <a:pt x="7050391" y="3005135"/>
                </a:lnTo>
                <a:lnTo>
                  <a:pt x="7077700" y="3044724"/>
                </a:lnTo>
                <a:lnTo>
                  <a:pt x="7112302" y="3073002"/>
                </a:lnTo>
                <a:lnTo>
                  <a:pt x="7154199" y="3089969"/>
                </a:lnTo>
                <a:lnTo>
                  <a:pt x="7203389" y="3095625"/>
                </a:lnTo>
                <a:lnTo>
                  <a:pt x="7241057" y="3092426"/>
                </a:lnTo>
                <a:lnTo>
                  <a:pt x="7308027" y="3066842"/>
                </a:lnTo>
                <a:lnTo>
                  <a:pt x="7361743" y="3017310"/>
                </a:lnTo>
                <a:lnTo>
                  <a:pt x="7389651" y="2953593"/>
                </a:lnTo>
                <a:lnTo>
                  <a:pt x="7393139" y="2917024"/>
                </a:lnTo>
                <a:lnTo>
                  <a:pt x="7392675" y="2905280"/>
                </a:lnTo>
                <a:lnTo>
                  <a:pt x="7391280" y="2892374"/>
                </a:lnTo>
                <a:lnTo>
                  <a:pt x="7388955" y="2878305"/>
                </a:lnTo>
                <a:lnTo>
                  <a:pt x="7385697" y="2863075"/>
                </a:lnTo>
                <a:lnTo>
                  <a:pt x="7376570" y="2820870"/>
                </a:lnTo>
                <a:lnTo>
                  <a:pt x="7367793" y="2777036"/>
                </a:lnTo>
                <a:lnTo>
                  <a:pt x="7359364" y="2731573"/>
                </a:lnTo>
                <a:lnTo>
                  <a:pt x="7351283" y="2684483"/>
                </a:lnTo>
                <a:lnTo>
                  <a:pt x="7343552" y="2635764"/>
                </a:lnTo>
                <a:lnTo>
                  <a:pt x="7336170" y="2585417"/>
                </a:lnTo>
                <a:lnTo>
                  <a:pt x="7329136" y="2533442"/>
                </a:lnTo>
                <a:lnTo>
                  <a:pt x="7322451" y="2479840"/>
                </a:lnTo>
                <a:lnTo>
                  <a:pt x="7285240" y="2092883"/>
                </a:lnTo>
                <a:lnTo>
                  <a:pt x="7270356" y="1737563"/>
                </a:lnTo>
                <a:lnTo>
                  <a:pt x="7267394" y="1672209"/>
                </a:lnTo>
                <a:lnTo>
                  <a:pt x="7263063" y="1611357"/>
                </a:lnTo>
                <a:lnTo>
                  <a:pt x="7257297" y="1554059"/>
                </a:lnTo>
                <a:lnTo>
                  <a:pt x="7250116" y="1500629"/>
                </a:lnTo>
                <a:lnTo>
                  <a:pt x="7241522" y="1451070"/>
                </a:lnTo>
                <a:lnTo>
                  <a:pt x="7237854" y="1434325"/>
                </a:lnTo>
                <a:close/>
              </a:path>
              <a:path w="7393305" h="3131184">
                <a:moveTo>
                  <a:pt x="5869508" y="0"/>
                </a:moveTo>
                <a:lnTo>
                  <a:pt x="5797424" y="12785"/>
                </a:lnTo>
                <a:lnTo>
                  <a:pt x="5737428" y="51155"/>
                </a:lnTo>
                <a:lnTo>
                  <a:pt x="5696965" y="109056"/>
                </a:lnTo>
                <a:lnTo>
                  <a:pt x="5683478" y="180454"/>
                </a:lnTo>
                <a:lnTo>
                  <a:pt x="5684583" y="225624"/>
                </a:lnTo>
                <a:lnTo>
                  <a:pt x="5687896" y="269979"/>
                </a:lnTo>
                <a:lnTo>
                  <a:pt x="5693417" y="313520"/>
                </a:lnTo>
                <a:lnTo>
                  <a:pt x="5701144" y="356247"/>
                </a:lnTo>
                <a:lnTo>
                  <a:pt x="5708878" y="399214"/>
                </a:lnTo>
                <a:lnTo>
                  <a:pt x="5714403" y="443458"/>
                </a:lnTo>
                <a:lnTo>
                  <a:pt x="5717717" y="488978"/>
                </a:lnTo>
                <a:lnTo>
                  <a:pt x="5718822" y="535774"/>
                </a:lnTo>
                <a:lnTo>
                  <a:pt x="5718460" y="566625"/>
                </a:lnTo>
                <a:lnTo>
                  <a:pt x="5717375" y="605848"/>
                </a:lnTo>
                <a:lnTo>
                  <a:pt x="5715566" y="653443"/>
                </a:lnTo>
                <a:lnTo>
                  <a:pt x="5713035" y="709410"/>
                </a:lnTo>
                <a:lnTo>
                  <a:pt x="5709781" y="773747"/>
                </a:lnTo>
                <a:lnTo>
                  <a:pt x="5705805" y="846455"/>
                </a:lnTo>
                <a:lnTo>
                  <a:pt x="5700217" y="2213813"/>
                </a:lnTo>
                <a:lnTo>
                  <a:pt x="5694641" y="2489149"/>
                </a:lnTo>
                <a:lnTo>
                  <a:pt x="5692037" y="2572044"/>
                </a:lnTo>
                <a:lnTo>
                  <a:pt x="5688688" y="2640652"/>
                </a:lnTo>
                <a:lnTo>
                  <a:pt x="5684594" y="2694973"/>
                </a:lnTo>
                <a:lnTo>
                  <a:pt x="5679755" y="2735006"/>
                </a:lnTo>
                <a:lnTo>
                  <a:pt x="5666849" y="2786797"/>
                </a:lnTo>
                <a:lnTo>
                  <a:pt x="5661618" y="2809122"/>
                </a:lnTo>
                <a:lnTo>
                  <a:pt x="5658478" y="2827727"/>
                </a:lnTo>
                <a:lnTo>
                  <a:pt x="5657430" y="2842615"/>
                </a:lnTo>
                <a:lnTo>
                  <a:pt x="5661035" y="2878425"/>
                </a:lnTo>
                <a:lnTo>
                  <a:pt x="5689872" y="2941676"/>
                </a:lnTo>
                <a:lnTo>
                  <a:pt x="5745098" y="2991906"/>
                </a:lnTo>
                <a:lnTo>
                  <a:pt x="5812072" y="3017947"/>
                </a:lnTo>
                <a:lnTo>
                  <a:pt x="5849048" y="3021203"/>
                </a:lnTo>
                <a:lnTo>
                  <a:pt x="5900326" y="3013994"/>
                </a:lnTo>
                <a:lnTo>
                  <a:pt x="5944393" y="2992369"/>
                </a:lnTo>
                <a:lnTo>
                  <a:pt x="5981250" y="2956325"/>
                </a:lnTo>
                <a:lnTo>
                  <a:pt x="6010897" y="2905861"/>
                </a:lnTo>
                <a:lnTo>
                  <a:pt x="6024080" y="2867212"/>
                </a:lnTo>
                <a:lnTo>
                  <a:pt x="6035617" y="2812548"/>
                </a:lnTo>
                <a:lnTo>
                  <a:pt x="6045505" y="2741868"/>
                </a:lnTo>
                <a:lnTo>
                  <a:pt x="6049831" y="2700522"/>
                </a:lnTo>
                <a:lnTo>
                  <a:pt x="6053746" y="2655173"/>
                </a:lnTo>
                <a:lnTo>
                  <a:pt x="6057248" y="2605819"/>
                </a:lnTo>
                <a:lnTo>
                  <a:pt x="6060339" y="2552462"/>
                </a:lnTo>
                <a:lnTo>
                  <a:pt x="6063017" y="2495101"/>
                </a:lnTo>
                <a:lnTo>
                  <a:pt x="6065283" y="2433735"/>
                </a:lnTo>
                <a:lnTo>
                  <a:pt x="6067138" y="2368366"/>
                </a:lnTo>
                <a:lnTo>
                  <a:pt x="6068580" y="2298992"/>
                </a:lnTo>
                <a:lnTo>
                  <a:pt x="6069610" y="2225615"/>
                </a:lnTo>
                <a:lnTo>
                  <a:pt x="6070228" y="2148234"/>
                </a:lnTo>
                <a:lnTo>
                  <a:pt x="6070434" y="2066848"/>
                </a:lnTo>
                <a:lnTo>
                  <a:pt x="6102840" y="2007075"/>
                </a:lnTo>
                <a:lnTo>
                  <a:pt x="6133833" y="1951282"/>
                </a:lnTo>
                <a:lnTo>
                  <a:pt x="6163411" y="1899470"/>
                </a:lnTo>
                <a:lnTo>
                  <a:pt x="6191576" y="1851640"/>
                </a:lnTo>
                <a:lnTo>
                  <a:pt x="6218327" y="1807791"/>
                </a:lnTo>
                <a:lnTo>
                  <a:pt x="6243665" y="1767923"/>
                </a:lnTo>
                <a:lnTo>
                  <a:pt x="6267588" y="1732036"/>
                </a:lnTo>
                <a:lnTo>
                  <a:pt x="6290097" y="1700132"/>
                </a:lnTo>
                <a:lnTo>
                  <a:pt x="6330873" y="1648269"/>
                </a:lnTo>
                <a:lnTo>
                  <a:pt x="6368584" y="1607619"/>
                </a:lnTo>
                <a:lnTo>
                  <a:pt x="6407299" y="1571247"/>
                </a:lnTo>
                <a:lnTo>
                  <a:pt x="6447018" y="1539156"/>
                </a:lnTo>
                <a:lnTo>
                  <a:pt x="6487742" y="1511343"/>
                </a:lnTo>
                <a:lnTo>
                  <a:pt x="6529470" y="1487809"/>
                </a:lnTo>
                <a:lnTo>
                  <a:pt x="6572202" y="1468555"/>
                </a:lnTo>
                <a:lnTo>
                  <a:pt x="6574363" y="1467815"/>
                </a:lnTo>
                <a:lnTo>
                  <a:pt x="6057404" y="1467815"/>
                </a:lnTo>
                <a:lnTo>
                  <a:pt x="6055575" y="1306307"/>
                </a:lnTo>
                <a:lnTo>
                  <a:pt x="6055386" y="1272303"/>
                </a:lnTo>
                <a:lnTo>
                  <a:pt x="6055431" y="1201898"/>
                </a:lnTo>
                <a:lnTo>
                  <a:pt x="6055982" y="1150885"/>
                </a:lnTo>
                <a:lnTo>
                  <a:pt x="6056941" y="1099929"/>
                </a:lnTo>
                <a:lnTo>
                  <a:pt x="6058306" y="1049031"/>
                </a:lnTo>
                <a:lnTo>
                  <a:pt x="6060079" y="998191"/>
                </a:lnTo>
                <a:lnTo>
                  <a:pt x="6062259" y="947408"/>
                </a:lnTo>
                <a:lnTo>
                  <a:pt x="6064846" y="896683"/>
                </a:lnTo>
                <a:lnTo>
                  <a:pt x="6067900" y="843924"/>
                </a:lnTo>
                <a:lnTo>
                  <a:pt x="6070547" y="791689"/>
                </a:lnTo>
                <a:lnTo>
                  <a:pt x="6072787" y="739977"/>
                </a:lnTo>
                <a:lnTo>
                  <a:pt x="6074619" y="688789"/>
                </a:lnTo>
                <a:lnTo>
                  <a:pt x="6076044" y="638124"/>
                </a:lnTo>
                <a:lnTo>
                  <a:pt x="6077062" y="587982"/>
                </a:lnTo>
                <a:lnTo>
                  <a:pt x="6077673" y="538363"/>
                </a:lnTo>
                <a:lnTo>
                  <a:pt x="6077872" y="488978"/>
                </a:lnTo>
                <a:lnTo>
                  <a:pt x="6077049" y="439917"/>
                </a:lnTo>
                <a:lnTo>
                  <a:pt x="6074567" y="388603"/>
                </a:lnTo>
                <a:lnTo>
                  <a:pt x="6070431" y="335324"/>
                </a:lnTo>
                <a:lnTo>
                  <a:pt x="6064642" y="280081"/>
                </a:lnTo>
                <a:lnTo>
                  <a:pt x="6057201" y="222874"/>
                </a:lnTo>
                <a:lnTo>
                  <a:pt x="6048108" y="163703"/>
                </a:lnTo>
                <a:lnTo>
                  <a:pt x="6035913" y="113679"/>
                </a:lnTo>
                <a:lnTo>
                  <a:pt x="6016688" y="72753"/>
                </a:lnTo>
                <a:lnTo>
                  <a:pt x="5990436" y="40922"/>
                </a:lnTo>
                <a:lnTo>
                  <a:pt x="5957154" y="18187"/>
                </a:lnTo>
                <a:lnTo>
                  <a:pt x="5916845" y="4546"/>
                </a:lnTo>
                <a:lnTo>
                  <a:pt x="5869508" y="0"/>
                </a:lnTo>
                <a:close/>
              </a:path>
              <a:path w="7393305" h="3131184">
                <a:moveTo>
                  <a:pt x="6753174" y="1060399"/>
                </a:moveTo>
                <a:lnTo>
                  <a:pt x="6704674" y="1061983"/>
                </a:lnTo>
                <a:lnTo>
                  <a:pt x="6656842" y="1066735"/>
                </a:lnTo>
                <a:lnTo>
                  <a:pt x="6609680" y="1074656"/>
                </a:lnTo>
                <a:lnTo>
                  <a:pt x="6563186" y="1085745"/>
                </a:lnTo>
                <a:lnTo>
                  <a:pt x="6517361" y="1100002"/>
                </a:lnTo>
                <a:lnTo>
                  <a:pt x="6472205" y="1117427"/>
                </a:lnTo>
                <a:lnTo>
                  <a:pt x="6427716" y="1138021"/>
                </a:lnTo>
                <a:lnTo>
                  <a:pt x="6383896" y="1161783"/>
                </a:lnTo>
                <a:lnTo>
                  <a:pt x="6345506" y="1185588"/>
                </a:lnTo>
                <a:lnTo>
                  <a:pt x="6307644" y="1211943"/>
                </a:lnTo>
                <a:lnTo>
                  <a:pt x="6270311" y="1240848"/>
                </a:lnTo>
                <a:lnTo>
                  <a:pt x="6233506" y="1272303"/>
                </a:lnTo>
                <a:lnTo>
                  <a:pt x="6197229" y="1306307"/>
                </a:lnTo>
                <a:lnTo>
                  <a:pt x="6161481" y="1342860"/>
                </a:lnTo>
                <a:lnTo>
                  <a:pt x="6126261" y="1381963"/>
                </a:lnTo>
                <a:lnTo>
                  <a:pt x="6091569" y="1423615"/>
                </a:lnTo>
                <a:lnTo>
                  <a:pt x="6057404" y="1467815"/>
                </a:lnTo>
                <a:lnTo>
                  <a:pt x="6574363" y="1467815"/>
                </a:lnTo>
                <a:lnTo>
                  <a:pt x="6615938" y="1453579"/>
                </a:lnTo>
                <a:lnTo>
                  <a:pt x="6660679" y="1442882"/>
                </a:lnTo>
                <a:lnTo>
                  <a:pt x="6706424" y="1436464"/>
                </a:lnTo>
                <a:lnTo>
                  <a:pt x="6753174" y="1434325"/>
                </a:lnTo>
                <a:lnTo>
                  <a:pt x="7237854" y="1434325"/>
                </a:lnTo>
                <a:lnTo>
                  <a:pt x="7231514" y="1405379"/>
                </a:lnTo>
                <a:lnTo>
                  <a:pt x="7220092" y="1363559"/>
                </a:lnTo>
                <a:lnTo>
                  <a:pt x="7207256" y="1325607"/>
                </a:lnTo>
                <a:lnTo>
                  <a:pt x="7177341" y="1261313"/>
                </a:lnTo>
                <a:lnTo>
                  <a:pt x="7152337" y="1223138"/>
                </a:lnTo>
                <a:lnTo>
                  <a:pt x="7123463" y="1188982"/>
                </a:lnTo>
                <a:lnTo>
                  <a:pt x="7090720" y="1158845"/>
                </a:lnTo>
                <a:lnTo>
                  <a:pt x="7054107" y="1132726"/>
                </a:lnTo>
                <a:lnTo>
                  <a:pt x="7013625" y="1110626"/>
                </a:lnTo>
                <a:lnTo>
                  <a:pt x="6969274" y="1092544"/>
                </a:lnTo>
                <a:lnTo>
                  <a:pt x="6921053" y="1078480"/>
                </a:lnTo>
                <a:lnTo>
                  <a:pt x="6868963" y="1068435"/>
                </a:lnTo>
                <a:lnTo>
                  <a:pt x="6813003" y="1062408"/>
                </a:lnTo>
                <a:lnTo>
                  <a:pt x="6753174" y="1060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4428" y="4161529"/>
            <a:ext cx="8301355" cy="3134995"/>
          </a:xfrm>
          <a:custGeom>
            <a:avLst/>
            <a:gdLst/>
            <a:ahLst/>
            <a:cxnLst/>
            <a:rect l="l" t="t" r="r" b="b"/>
            <a:pathLst>
              <a:path w="8301355" h="3134995">
                <a:moveTo>
                  <a:pt x="1472655" y="1780349"/>
                </a:moveTo>
                <a:lnTo>
                  <a:pt x="1160856" y="1780349"/>
                </a:lnTo>
                <a:lnTo>
                  <a:pt x="1222248" y="2195207"/>
                </a:lnTo>
                <a:lnTo>
                  <a:pt x="1230907" y="2254968"/>
                </a:lnTo>
                <a:lnTo>
                  <a:pt x="1239520" y="2311881"/>
                </a:lnTo>
                <a:lnTo>
                  <a:pt x="1248088" y="2365946"/>
                </a:lnTo>
                <a:lnTo>
                  <a:pt x="1256609" y="2417163"/>
                </a:lnTo>
                <a:lnTo>
                  <a:pt x="1265084" y="2465532"/>
                </a:lnTo>
                <a:lnTo>
                  <a:pt x="1273513" y="2511052"/>
                </a:lnTo>
                <a:lnTo>
                  <a:pt x="1281896" y="2553725"/>
                </a:lnTo>
                <a:lnTo>
                  <a:pt x="1290233" y="2593549"/>
                </a:lnTo>
                <a:lnTo>
                  <a:pt x="1316511" y="2704577"/>
                </a:lnTo>
                <a:lnTo>
                  <a:pt x="1335555" y="2772750"/>
                </a:lnTo>
                <a:lnTo>
                  <a:pt x="1355655" y="2835045"/>
                </a:lnTo>
                <a:lnTo>
                  <a:pt x="1376813" y="2891462"/>
                </a:lnTo>
                <a:lnTo>
                  <a:pt x="1399027" y="2942000"/>
                </a:lnTo>
                <a:lnTo>
                  <a:pt x="1422298" y="2986659"/>
                </a:lnTo>
                <a:lnTo>
                  <a:pt x="1446625" y="3025441"/>
                </a:lnTo>
                <a:lnTo>
                  <a:pt x="1472010" y="3058344"/>
                </a:lnTo>
                <a:lnTo>
                  <a:pt x="1525948" y="3106516"/>
                </a:lnTo>
                <a:lnTo>
                  <a:pt x="1584112" y="3131176"/>
                </a:lnTo>
                <a:lnTo>
                  <a:pt x="1614779" y="3134690"/>
                </a:lnTo>
                <a:lnTo>
                  <a:pt x="1667681" y="3129337"/>
                </a:lnTo>
                <a:lnTo>
                  <a:pt x="1714771" y="3111430"/>
                </a:lnTo>
                <a:lnTo>
                  <a:pt x="1756049" y="3080969"/>
                </a:lnTo>
                <a:lnTo>
                  <a:pt x="1791512" y="3037954"/>
                </a:lnTo>
                <a:lnTo>
                  <a:pt x="1820669" y="2993451"/>
                </a:lnTo>
                <a:lnTo>
                  <a:pt x="1847674" y="2949238"/>
                </a:lnTo>
                <a:lnTo>
                  <a:pt x="1872528" y="2905316"/>
                </a:lnTo>
                <a:lnTo>
                  <a:pt x="1895230" y="2861684"/>
                </a:lnTo>
                <a:lnTo>
                  <a:pt x="1915781" y="2818343"/>
                </a:lnTo>
                <a:lnTo>
                  <a:pt x="1934180" y="2775292"/>
                </a:lnTo>
                <a:lnTo>
                  <a:pt x="1950428" y="2732532"/>
                </a:lnTo>
                <a:lnTo>
                  <a:pt x="1964524" y="2690063"/>
                </a:lnTo>
                <a:lnTo>
                  <a:pt x="1965662" y="2686342"/>
                </a:lnTo>
                <a:lnTo>
                  <a:pt x="1633385" y="2686342"/>
                </a:lnTo>
                <a:lnTo>
                  <a:pt x="1625622" y="2650448"/>
                </a:lnTo>
                <a:lnTo>
                  <a:pt x="1617709" y="2612720"/>
                </a:lnTo>
                <a:lnTo>
                  <a:pt x="1609648" y="2573156"/>
                </a:lnTo>
                <a:lnTo>
                  <a:pt x="1601438" y="2531756"/>
                </a:lnTo>
                <a:lnTo>
                  <a:pt x="1593080" y="2488522"/>
                </a:lnTo>
                <a:lnTo>
                  <a:pt x="1584572" y="2443452"/>
                </a:lnTo>
                <a:lnTo>
                  <a:pt x="1575915" y="2396546"/>
                </a:lnTo>
                <a:lnTo>
                  <a:pt x="1567109" y="2347806"/>
                </a:lnTo>
                <a:lnTo>
                  <a:pt x="1558155" y="2297230"/>
                </a:lnTo>
                <a:lnTo>
                  <a:pt x="1549052" y="2244818"/>
                </a:lnTo>
                <a:lnTo>
                  <a:pt x="1539800" y="2190571"/>
                </a:lnTo>
                <a:lnTo>
                  <a:pt x="1530276" y="2133741"/>
                </a:lnTo>
                <a:lnTo>
                  <a:pt x="1520746" y="2075929"/>
                </a:lnTo>
                <a:lnTo>
                  <a:pt x="1511151" y="2016817"/>
                </a:lnTo>
                <a:lnTo>
                  <a:pt x="1501305" y="1955228"/>
                </a:lnTo>
                <a:lnTo>
                  <a:pt x="1490284" y="1887065"/>
                </a:lnTo>
                <a:lnTo>
                  <a:pt x="1479551" y="1821676"/>
                </a:lnTo>
                <a:lnTo>
                  <a:pt x="1472655" y="1780349"/>
                </a:lnTo>
                <a:close/>
              </a:path>
              <a:path w="8301355" h="3134995">
                <a:moveTo>
                  <a:pt x="187896" y="1047369"/>
                </a:moveTo>
                <a:lnTo>
                  <a:pt x="115571" y="1060161"/>
                </a:lnTo>
                <a:lnTo>
                  <a:pt x="54876" y="1098537"/>
                </a:lnTo>
                <a:lnTo>
                  <a:pt x="13717" y="1156436"/>
                </a:lnTo>
                <a:lnTo>
                  <a:pt x="0" y="1227823"/>
                </a:lnTo>
                <a:lnTo>
                  <a:pt x="671" y="1267148"/>
                </a:lnTo>
                <a:lnTo>
                  <a:pt x="2684" y="1309471"/>
                </a:lnTo>
                <a:lnTo>
                  <a:pt x="6042" y="1354791"/>
                </a:lnTo>
                <a:lnTo>
                  <a:pt x="10743" y="1403108"/>
                </a:lnTo>
                <a:lnTo>
                  <a:pt x="16789" y="1454423"/>
                </a:lnTo>
                <a:lnTo>
                  <a:pt x="24180" y="1508734"/>
                </a:lnTo>
                <a:lnTo>
                  <a:pt x="68833" y="1787791"/>
                </a:lnTo>
                <a:lnTo>
                  <a:pt x="77204" y="1848616"/>
                </a:lnTo>
                <a:lnTo>
                  <a:pt x="85574" y="1907843"/>
                </a:lnTo>
                <a:lnTo>
                  <a:pt x="93945" y="1965470"/>
                </a:lnTo>
                <a:lnTo>
                  <a:pt x="102316" y="2021499"/>
                </a:lnTo>
                <a:lnTo>
                  <a:pt x="110789" y="2076571"/>
                </a:lnTo>
                <a:lnTo>
                  <a:pt x="119058" y="2128761"/>
                </a:lnTo>
                <a:lnTo>
                  <a:pt x="127556" y="2180742"/>
                </a:lnTo>
                <a:lnTo>
                  <a:pt x="135801" y="2229627"/>
                </a:lnTo>
                <a:lnTo>
                  <a:pt x="144172" y="2277663"/>
                </a:lnTo>
                <a:lnTo>
                  <a:pt x="152543" y="2324099"/>
                </a:lnTo>
                <a:lnTo>
                  <a:pt x="160914" y="2368937"/>
                </a:lnTo>
                <a:lnTo>
                  <a:pt x="169285" y="2412176"/>
                </a:lnTo>
                <a:lnTo>
                  <a:pt x="177656" y="2453817"/>
                </a:lnTo>
                <a:lnTo>
                  <a:pt x="186027" y="2493859"/>
                </a:lnTo>
                <a:lnTo>
                  <a:pt x="194397" y="2532302"/>
                </a:lnTo>
                <a:lnTo>
                  <a:pt x="223145" y="2651947"/>
                </a:lnTo>
                <a:lnTo>
                  <a:pt x="243632" y="2728055"/>
                </a:lnTo>
                <a:lnTo>
                  <a:pt x="264229" y="2797471"/>
                </a:lnTo>
                <a:lnTo>
                  <a:pt x="284936" y="2860194"/>
                </a:lnTo>
                <a:lnTo>
                  <a:pt x="305753" y="2916224"/>
                </a:lnTo>
                <a:lnTo>
                  <a:pt x="326680" y="2965561"/>
                </a:lnTo>
                <a:lnTo>
                  <a:pt x="347717" y="3008206"/>
                </a:lnTo>
                <a:lnTo>
                  <a:pt x="368864" y="3044159"/>
                </a:lnTo>
                <a:lnTo>
                  <a:pt x="411488" y="3095984"/>
                </a:lnTo>
                <a:lnTo>
                  <a:pt x="454552" y="3121039"/>
                </a:lnTo>
                <a:lnTo>
                  <a:pt x="476250" y="3123526"/>
                </a:lnTo>
                <a:lnTo>
                  <a:pt x="522681" y="3117872"/>
                </a:lnTo>
                <a:lnTo>
                  <a:pt x="563755" y="3103883"/>
                </a:lnTo>
                <a:lnTo>
                  <a:pt x="599472" y="3081558"/>
                </a:lnTo>
                <a:lnTo>
                  <a:pt x="629833" y="3050899"/>
                </a:lnTo>
                <a:lnTo>
                  <a:pt x="654837" y="3011906"/>
                </a:lnTo>
                <a:lnTo>
                  <a:pt x="676700" y="2991211"/>
                </a:lnTo>
                <a:lnTo>
                  <a:pt x="695769" y="2966329"/>
                </a:lnTo>
                <a:lnTo>
                  <a:pt x="712048" y="2937261"/>
                </a:lnTo>
                <a:lnTo>
                  <a:pt x="725538" y="2904007"/>
                </a:lnTo>
                <a:lnTo>
                  <a:pt x="843985" y="2582164"/>
                </a:lnTo>
                <a:lnTo>
                  <a:pt x="539495" y="2582164"/>
                </a:lnTo>
                <a:lnTo>
                  <a:pt x="429742" y="1746859"/>
                </a:lnTo>
                <a:lnTo>
                  <a:pt x="401827" y="1473390"/>
                </a:lnTo>
                <a:lnTo>
                  <a:pt x="395504" y="1410734"/>
                </a:lnTo>
                <a:lnTo>
                  <a:pt x="388437" y="1352244"/>
                </a:lnTo>
                <a:lnTo>
                  <a:pt x="380624" y="1297921"/>
                </a:lnTo>
                <a:lnTo>
                  <a:pt x="372066" y="1247765"/>
                </a:lnTo>
                <a:lnTo>
                  <a:pt x="362762" y="1201775"/>
                </a:lnTo>
                <a:lnTo>
                  <a:pt x="345050" y="1146190"/>
                </a:lnTo>
                <a:lnTo>
                  <a:pt x="318707" y="1102957"/>
                </a:lnTo>
                <a:lnTo>
                  <a:pt x="283733" y="1072075"/>
                </a:lnTo>
                <a:lnTo>
                  <a:pt x="240129" y="1053545"/>
                </a:lnTo>
                <a:lnTo>
                  <a:pt x="187896" y="1047369"/>
                </a:lnTo>
                <a:close/>
              </a:path>
              <a:path w="8301355" h="3134995">
                <a:moveTo>
                  <a:pt x="2169160" y="1052957"/>
                </a:moveTo>
                <a:lnTo>
                  <a:pt x="2120497" y="1057495"/>
                </a:lnTo>
                <a:lnTo>
                  <a:pt x="2080167" y="1071111"/>
                </a:lnTo>
                <a:lnTo>
                  <a:pt x="2048171" y="1093805"/>
                </a:lnTo>
                <a:lnTo>
                  <a:pt x="2024508" y="1125579"/>
                </a:lnTo>
                <a:lnTo>
                  <a:pt x="2009178" y="1166431"/>
                </a:lnTo>
                <a:lnTo>
                  <a:pt x="1769186" y="2180323"/>
                </a:lnTo>
                <a:lnTo>
                  <a:pt x="1633385" y="2686342"/>
                </a:lnTo>
                <a:lnTo>
                  <a:pt x="1965662" y="2686342"/>
                </a:lnTo>
                <a:lnTo>
                  <a:pt x="1981154" y="2635649"/>
                </a:lnTo>
                <a:lnTo>
                  <a:pt x="1997556" y="2581640"/>
                </a:lnTo>
                <a:lnTo>
                  <a:pt x="2013730" y="2528033"/>
                </a:lnTo>
                <a:lnTo>
                  <a:pt x="2029676" y="2474830"/>
                </a:lnTo>
                <a:lnTo>
                  <a:pt x="2045395" y="2422031"/>
                </a:lnTo>
                <a:lnTo>
                  <a:pt x="2060885" y="2369635"/>
                </a:lnTo>
                <a:lnTo>
                  <a:pt x="2076148" y="2317642"/>
                </a:lnTo>
                <a:lnTo>
                  <a:pt x="2091183" y="2266053"/>
                </a:lnTo>
                <a:lnTo>
                  <a:pt x="2105990" y="2214867"/>
                </a:lnTo>
                <a:lnTo>
                  <a:pt x="2120569" y="2164085"/>
                </a:lnTo>
                <a:lnTo>
                  <a:pt x="2134921" y="2113706"/>
                </a:lnTo>
                <a:lnTo>
                  <a:pt x="2149044" y="2063730"/>
                </a:lnTo>
                <a:lnTo>
                  <a:pt x="2162940" y="2014158"/>
                </a:lnTo>
                <a:lnTo>
                  <a:pt x="2176608" y="1964990"/>
                </a:lnTo>
                <a:lnTo>
                  <a:pt x="2190048" y="1916224"/>
                </a:lnTo>
                <a:lnTo>
                  <a:pt x="2203261" y="1867862"/>
                </a:lnTo>
                <a:lnTo>
                  <a:pt x="2216245" y="1819904"/>
                </a:lnTo>
                <a:lnTo>
                  <a:pt x="2229002" y="1772349"/>
                </a:lnTo>
                <a:lnTo>
                  <a:pt x="2241531" y="1725197"/>
                </a:lnTo>
                <a:lnTo>
                  <a:pt x="2253832" y="1678449"/>
                </a:lnTo>
                <a:lnTo>
                  <a:pt x="2265905" y="1632104"/>
                </a:lnTo>
                <a:lnTo>
                  <a:pt x="2277750" y="1586162"/>
                </a:lnTo>
                <a:lnTo>
                  <a:pt x="2289368" y="1540624"/>
                </a:lnTo>
                <a:lnTo>
                  <a:pt x="2300758" y="1495489"/>
                </a:lnTo>
                <a:lnTo>
                  <a:pt x="2311920" y="1450758"/>
                </a:lnTo>
                <a:lnTo>
                  <a:pt x="2322854" y="1406430"/>
                </a:lnTo>
                <a:lnTo>
                  <a:pt x="2333560" y="1362505"/>
                </a:lnTo>
                <a:lnTo>
                  <a:pt x="2344039" y="1318983"/>
                </a:lnTo>
                <a:lnTo>
                  <a:pt x="2357994" y="1259452"/>
                </a:lnTo>
                <a:lnTo>
                  <a:pt x="2362644" y="1233411"/>
                </a:lnTo>
                <a:lnTo>
                  <a:pt x="2359039" y="1197537"/>
                </a:lnTo>
                <a:lnTo>
                  <a:pt x="2330202" y="1133823"/>
                </a:lnTo>
                <a:lnTo>
                  <a:pt x="2274855" y="1082778"/>
                </a:lnTo>
                <a:lnTo>
                  <a:pt x="2206950" y="1056269"/>
                </a:lnTo>
                <a:lnTo>
                  <a:pt x="2169160" y="1052957"/>
                </a:lnTo>
                <a:close/>
              </a:path>
              <a:path w="8301355" h="3134995">
                <a:moveTo>
                  <a:pt x="1181315" y="1054811"/>
                </a:moveTo>
                <a:lnTo>
                  <a:pt x="1139590" y="1059025"/>
                </a:lnTo>
                <a:lnTo>
                  <a:pt x="1101585" y="1071668"/>
                </a:lnTo>
                <a:lnTo>
                  <a:pt x="1067302" y="1092740"/>
                </a:lnTo>
                <a:lnTo>
                  <a:pt x="1036741" y="1122240"/>
                </a:lnTo>
                <a:lnTo>
                  <a:pt x="1009900" y="1160169"/>
                </a:lnTo>
                <a:lnTo>
                  <a:pt x="986781" y="1206526"/>
                </a:lnTo>
                <a:lnTo>
                  <a:pt x="967384" y="1261313"/>
                </a:lnTo>
                <a:lnTo>
                  <a:pt x="951004" y="1316470"/>
                </a:lnTo>
                <a:lnTo>
                  <a:pt x="934666" y="1371148"/>
                </a:lnTo>
                <a:lnTo>
                  <a:pt x="918368" y="1425346"/>
                </a:lnTo>
                <a:lnTo>
                  <a:pt x="902112" y="1479064"/>
                </a:lnTo>
                <a:lnTo>
                  <a:pt x="885896" y="1532302"/>
                </a:lnTo>
                <a:lnTo>
                  <a:pt x="869722" y="1585061"/>
                </a:lnTo>
                <a:lnTo>
                  <a:pt x="853588" y="1637340"/>
                </a:lnTo>
                <a:lnTo>
                  <a:pt x="837495" y="1689139"/>
                </a:lnTo>
                <a:lnTo>
                  <a:pt x="821443" y="1740458"/>
                </a:lnTo>
                <a:lnTo>
                  <a:pt x="805432" y="1791298"/>
                </a:lnTo>
                <a:lnTo>
                  <a:pt x="789462" y="1841658"/>
                </a:lnTo>
                <a:lnTo>
                  <a:pt x="773533" y="1891538"/>
                </a:lnTo>
                <a:lnTo>
                  <a:pt x="757644" y="1940938"/>
                </a:lnTo>
                <a:lnTo>
                  <a:pt x="741797" y="1989858"/>
                </a:lnTo>
                <a:lnTo>
                  <a:pt x="725990" y="2038299"/>
                </a:lnTo>
                <a:lnTo>
                  <a:pt x="710224" y="2086260"/>
                </a:lnTo>
                <a:lnTo>
                  <a:pt x="694500" y="2133741"/>
                </a:lnTo>
                <a:lnTo>
                  <a:pt x="678815" y="2180742"/>
                </a:lnTo>
                <a:lnTo>
                  <a:pt x="663172" y="2227263"/>
                </a:lnTo>
                <a:lnTo>
                  <a:pt x="647570" y="2273305"/>
                </a:lnTo>
                <a:lnTo>
                  <a:pt x="632008" y="2318867"/>
                </a:lnTo>
                <a:lnTo>
                  <a:pt x="616487" y="2363949"/>
                </a:lnTo>
                <a:lnTo>
                  <a:pt x="601007" y="2408552"/>
                </a:lnTo>
                <a:lnTo>
                  <a:pt x="585568" y="2452674"/>
                </a:lnTo>
                <a:lnTo>
                  <a:pt x="570170" y="2496317"/>
                </a:lnTo>
                <a:lnTo>
                  <a:pt x="554812" y="2539480"/>
                </a:lnTo>
                <a:lnTo>
                  <a:pt x="539495" y="2582164"/>
                </a:lnTo>
                <a:lnTo>
                  <a:pt x="843985" y="2582164"/>
                </a:lnTo>
                <a:lnTo>
                  <a:pt x="1008303" y="2135682"/>
                </a:lnTo>
                <a:lnTo>
                  <a:pt x="1160856" y="1780349"/>
                </a:lnTo>
                <a:lnTo>
                  <a:pt x="1472655" y="1780349"/>
                </a:lnTo>
                <a:lnTo>
                  <a:pt x="1469103" y="1759062"/>
                </a:lnTo>
                <a:lnTo>
                  <a:pt x="1458942" y="1699222"/>
                </a:lnTo>
                <a:lnTo>
                  <a:pt x="1449067" y="1642156"/>
                </a:lnTo>
                <a:lnTo>
                  <a:pt x="1439478" y="1587864"/>
                </a:lnTo>
                <a:lnTo>
                  <a:pt x="1430176" y="1536346"/>
                </a:lnTo>
                <a:lnTo>
                  <a:pt x="1421160" y="1487602"/>
                </a:lnTo>
                <a:lnTo>
                  <a:pt x="1412431" y="1441633"/>
                </a:lnTo>
                <a:lnTo>
                  <a:pt x="1403987" y="1398437"/>
                </a:lnTo>
                <a:lnTo>
                  <a:pt x="1395830" y="1358015"/>
                </a:lnTo>
                <a:lnTo>
                  <a:pt x="1387960" y="1320367"/>
                </a:lnTo>
                <a:lnTo>
                  <a:pt x="1363558" y="1224293"/>
                </a:lnTo>
                <a:lnTo>
                  <a:pt x="1342866" y="1172508"/>
                </a:lnTo>
                <a:lnTo>
                  <a:pt x="1318302" y="1130137"/>
                </a:lnTo>
                <a:lnTo>
                  <a:pt x="1289864" y="1097182"/>
                </a:lnTo>
                <a:lnTo>
                  <a:pt x="1257554" y="1073643"/>
                </a:lnTo>
                <a:lnTo>
                  <a:pt x="1221371" y="1059519"/>
                </a:lnTo>
                <a:lnTo>
                  <a:pt x="1181315" y="1054811"/>
                </a:lnTo>
                <a:close/>
              </a:path>
              <a:path w="8301355" h="3134995">
                <a:moveTo>
                  <a:pt x="3556673" y="1054811"/>
                </a:moveTo>
                <a:lnTo>
                  <a:pt x="3502665" y="1056117"/>
                </a:lnTo>
                <a:lnTo>
                  <a:pt x="3450073" y="1060038"/>
                </a:lnTo>
                <a:lnTo>
                  <a:pt x="3398897" y="1066571"/>
                </a:lnTo>
                <a:lnTo>
                  <a:pt x="3349138" y="1075719"/>
                </a:lnTo>
                <a:lnTo>
                  <a:pt x="3300794" y="1087479"/>
                </a:lnTo>
                <a:lnTo>
                  <a:pt x="3253867" y="1101854"/>
                </a:lnTo>
                <a:lnTo>
                  <a:pt x="3208356" y="1118842"/>
                </a:lnTo>
                <a:lnTo>
                  <a:pt x="3164261" y="1138443"/>
                </a:lnTo>
                <a:lnTo>
                  <a:pt x="3121582" y="1160658"/>
                </a:lnTo>
                <a:lnTo>
                  <a:pt x="3080320" y="1185487"/>
                </a:lnTo>
                <a:lnTo>
                  <a:pt x="3040473" y="1212929"/>
                </a:lnTo>
                <a:lnTo>
                  <a:pt x="3002043" y="1242985"/>
                </a:lnTo>
                <a:lnTo>
                  <a:pt x="2965029" y="1275655"/>
                </a:lnTo>
                <a:lnTo>
                  <a:pt x="2929431" y="1310938"/>
                </a:lnTo>
                <a:lnTo>
                  <a:pt x="2895249" y="1348835"/>
                </a:lnTo>
                <a:lnTo>
                  <a:pt x="2862484" y="1389346"/>
                </a:lnTo>
                <a:lnTo>
                  <a:pt x="2831134" y="1432471"/>
                </a:lnTo>
                <a:lnTo>
                  <a:pt x="2804144" y="1472859"/>
                </a:lnTo>
                <a:lnTo>
                  <a:pt x="2778985" y="1514032"/>
                </a:lnTo>
                <a:lnTo>
                  <a:pt x="2755658" y="1555990"/>
                </a:lnTo>
                <a:lnTo>
                  <a:pt x="2734162" y="1598734"/>
                </a:lnTo>
                <a:lnTo>
                  <a:pt x="2714498" y="1642262"/>
                </a:lnTo>
                <a:lnTo>
                  <a:pt x="2696665" y="1686576"/>
                </a:lnTo>
                <a:lnTo>
                  <a:pt x="2680663" y="1731675"/>
                </a:lnTo>
                <a:lnTo>
                  <a:pt x="2666493" y="1777558"/>
                </a:lnTo>
                <a:lnTo>
                  <a:pt x="2654115" y="1824404"/>
                </a:lnTo>
                <a:lnTo>
                  <a:pt x="2643646" y="1871680"/>
                </a:lnTo>
                <a:lnTo>
                  <a:pt x="2634970" y="1919918"/>
                </a:lnTo>
                <a:lnTo>
                  <a:pt x="2628125" y="1968941"/>
                </a:lnTo>
                <a:lnTo>
                  <a:pt x="2623111" y="2018749"/>
                </a:lnTo>
                <a:lnTo>
                  <a:pt x="2619929" y="2069342"/>
                </a:lnTo>
                <a:lnTo>
                  <a:pt x="2618577" y="2120719"/>
                </a:lnTo>
                <a:lnTo>
                  <a:pt x="2619057" y="2172881"/>
                </a:lnTo>
                <a:lnTo>
                  <a:pt x="2621853" y="2229890"/>
                </a:lnTo>
                <a:lnTo>
                  <a:pt x="2626764" y="2285329"/>
                </a:lnTo>
                <a:lnTo>
                  <a:pt x="2633793" y="2339196"/>
                </a:lnTo>
                <a:lnTo>
                  <a:pt x="2642938" y="2391493"/>
                </a:lnTo>
                <a:lnTo>
                  <a:pt x="2654199" y="2442218"/>
                </a:lnTo>
                <a:lnTo>
                  <a:pt x="2667577" y="2491373"/>
                </a:lnTo>
                <a:lnTo>
                  <a:pt x="2683071" y="2538957"/>
                </a:lnTo>
                <a:lnTo>
                  <a:pt x="2700682" y="2584969"/>
                </a:lnTo>
                <a:lnTo>
                  <a:pt x="2720410" y="2629411"/>
                </a:lnTo>
                <a:lnTo>
                  <a:pt x="2742255" y="2672282"/>
                </a:lnTo>
                <a:lnTo>
                  <a:pt x="2766216" y="2713582"/>
                </a:lnTo>
                <a:lnTo>
                  <a:pt x="2792294" y="2753312"/>
                </a:lnTo>
                <a:lnTo>
                  <a:pt x="2820489" y="2791470"/>
                </a:lnTo>
                <a:lnTo>
                  <a:pt x="2850801" y="2828058"/>
                </a:lnTo>
                <a:lnTo>
                  <a:pt x="2883230" y="2863075"/>
                </a:lnTo>
                <a:lnTo>
                  <a:pt x="2921353" y="2899919"/>
                </a:lnTo>
                <a:lnTo>
                  <a:pt x="2960691" y="2933560"/>
                </a:lnTo>
                <a:lnTo>
                  <a:pt x="3001244" y="2963997"/>
                </a:lnTo>
                <a:lnTo>
                  <a:pt x="3043012" y="2991230"/>
                </a:lnTo>
                <a:lnTo>
                  <a:pt x="3085994" y="3015260"/>
                </a:lnTo>
                <a:lnTo>
                  <a:pt x="3130191" y="3036085"/>
                </a:lnTo>
                <a:lnTo>
                  <a:pt x="3175602" y="3053707"/>
                </a:lnTo>
                <a:lnTo>
                  <a:pt x="3222228" y="3068125"/>
                </a:lnTo>
                <a:lnTo>
                  <a:pt x="3270067" y="3079339"/>
                </a:lnTo>
                <a:lnTo>
                  <a:pt x="3319121" y="3087349"/>
                </a:lnTo>
                <a:lnTo>
                  <a:pt x="3369389" y="3092156"/>
                </a:lnTo>
                <a:lnTo>
                  <a:pt x="3420872" y="3093758"/>
                </a:lnTo>
                <a:lnTo>
                  <a:pt x="3472522" y="3092286"/>
                </a:lnTo>
                <a:lnTo>
                  <a:pt x="3522800" y="3087871"/>
                </a:lnTo>
                <a:lnTo>
                  <a:pt x="3571706" y="3080512"/>
                </a:lnTo>
                <a:lnTo>
                  <a:pt x="3619240" y="3070211"/>
                </a:lnTo>
                <a:lnTo>
                  <a:pt x="3665401" y="3056965"/>
                </a:lnTo>
                <a:lnTo>
                  <a:pt x="3710190" y="3040776"/>
                </a:lnTo>
                <a:lnTo>
                  <a:pt x="3753606" y="3021644"/>
                </a:lnTo>
                <a:lnTo>
                  <a:pt x="3795650" y="2999568"/>
                </a:lnTo>
                <a:lnTo>
                  <a:pt x="3836322" y="2974549"/>
                </a:lnTo>
                <a:lnTo>
                  <a:pt x="3875621" y="2946586"/>
                </a:lnTo>
                <a:lnTo>
                  <a:pt x="3913547" y="2915680"/>
                </a:lnTo>
                <a:lnTo>
                  <a:pt x="3950101" y="2881830"/>
                </a:lnTo>
                <a:lnTo>
                  <a:pt x="3985283" y="2845036"/>
                </a:lnTo>
                <a:lnTo>
                  <a:pt x="4019092" y="2805299"/>
                </a:lnTo>
                <a:lnTo>
                  <a:pt x="4051528" y="2762618"/>
                </a:lnTo>
                <a:lnTo>
                  <a:pt x="4078648" y="2723137"/>
                </a:lnTo>
                <a:lnTo>
                  <a:pt x="4081874" y="2717965"/>
                </a:lnTo>
                <a:lnTo>
                  <a:pt x="3420872" y="2717965"/>
                </a:lnTo>
                <a:lnTo>
                  <a:pt x="3374436" y="2715421"/>
                </a:lnTo>
                <a:lnTo>
                  <a:pt x="3329748" y="2707791"/>
                </a:lnTo>
                <a:lnTo>
                  <a:pt x="3286808" y="2695073"/>
                </a:lnTo>
                <a:lnTo>
                  <a:pt x="3245615" y="2677268"/>
                </a:lnTo>
                <a:lnTo>
                  <a:pt x="3206169" y="2654376"/>
                </a:lnTo>
                <a:lnTo>
                  <a:pt x="3168470" y="2626395"/>
                </a:lnTo>
                <a:lnTo>
                  <a:pt x="3132518" y="2593327"/>
                </a:lnTo>
                <a:lnTo>
                  <a:pt x="3101672" y="2558371"/>
                </a:lnTo>
                <a:lnTo>
                  <a:pt x="3074455" y="2520474"/>
                </a:lnTo>
                <a:lnTo>
                  <a:pt x="3050866" y="2479637"/>
                </a:lnTo>
                <a:lnTo>
                  <a:pt x="3030906" y="2435860"/>
                </a:lnTo>
                <a:lnTo>
                  <a:pt x="3014575" y="2389143"/>
                </a:lnTo>
                <a:lnTo>
                  <a:pt x="3001873" y="2339487"/>
                </a:lnTo>
                <a:lnTo>
                  <a:pt x="2992800" y="2286891"/>
                </a:lnTo>
                <a:lnTo>
                  <a:pt x="2987356" y="2231355"/>
                </a:lnTo>
                <a:lnTo>
                  <a:pt x="2985541" y="2172881"/>
                </a:lnTo>
                <a:lnTo>
                  <a:pt x="2986750" y="2119526"/>
                </a:lnTo>
                <a:lnTo>
                  <a:pt x="2990378" y="2067363"/>
                </a:lnTo>
                <a:lnTo>
                  <a:pt x="2996425" y="2016391"/>
                </a:lnTo>
                <a:lnTo>
                  <a:pt x="3004890" y="1966609"/>
                </a:lnTo>
                <a:lnTo>
                  <a:pt x="3015773" y="1918017"/>
                </a:lnTo>
                <a:lnTo>
                  <a:pt x="3029075" y="1870616"/>
                </a:lnTo>
                <a:lnTo>
                  <a:pt x="3044868" y="1824227"/>
                </a:lnTo>
                <a:lnTo>
                  <a:pt x="3062936" y="1779383"/>
                </a:lnTo>
                <a:lnTo>
                  <a:pt x="3083494" y="1735551"/>
                </a:lnTo>
                <a:lnTo>
                  <a:pt x="3106470" y="1692910"/>
                </a:lnTo>
                <a:lnTo>
                  <a:pt x="3135206" y="1647402"/>
                </a:lnTo>
                <a:lnTo>
                  <a:pt x="3166028" y="1606162"/>
                </a:lnTo>
                <a:lnTo>
                  <a:pt x="3198673" y="1569485"/>
                </a:lnTo>
                <a:lnTo>
                  <a:pt x="3233404" y="1537075"/>
                </a:lnTo>
                <a:lnTo>
                  <a:pt x="3270134" y="1509033"/>
                </a:lnTo>
                <a:lnTo>
                  <a:pt x="3308863" y="1485356"/>
                </a:lnTo>
                <a:lnTo>
                  <a:pt x="3349590" y="1466046"/>
                </a:lnTo>
                <a:lnTo>
                  <a:pt x="3392317" y="1451102"/>
                </a:lnTo>
                <a:lnTo>
                  <a:pt x="3437043" y="1440525"/>
                </a:lnTo>
                <a:lnTo>
                  <a:pt x="3483768" y="1434315"/>
                </a:lnTo>
                <a:lnTo>
                  <a:pt x="3532492" y="1432471"/>
                </a:lnTo>
                <a:lnTo>
                  <a:pt x="4139933" y="1432471"/>
                </a:lnTo>
                <a:lnTo>
                  <a:pt x="4120362" y="1395260"/>
                </a:lnTo>
                <a:lnTo>
                  <a:pt x="4092067" y="1348362"/>
                </a:lnTo>
                <a:lnTo>
                  <a:pt x="4061930" y="1304938"/>
                </a:lnTo>
                <a:lnTo>
                  <a:pt x="4029952" y="1264987"/>
                </a:lnTo>
                <a:lnTo>
                  <a:pt x="3996133" y="1228511"/>
                </a:lnTo>
                <a:lnTo>
                  <a:pt x="3960472" y="1195508"/>
                </a:lnTo>
                <a:lnTo>
                  <a:pt x="3922971" y="1165979"/>
                </a:lnTo>
                <a:lnTo>
                  <a:pt x="3883628" y="1139925"/>
                </a:lnTo>
                <a:lnTo>
                  <a:pt x="3842444" y="1117343"/>
                </a:lnTo>
                <a:lnTo>
                  <a:pt x="3799418" y="1098236"/>
                </a:lnTo>
                <a:lnTo>
                  <a:pt x="3754552" y="1082603"/>
                </a:lnTo>
                <a:lnTo>
                  <a:pt x="3707844" y="1070444"/>
                </a:lnTo>
                <a:lnTo>
                  <a:pt x="3659295" y="1061759"/>
                </a:lnTo>
                <a:lnTo>
                  <a:pt x="3608904" y="1056548"/>
                </a:lnTo>
                <a:lnTo>
                  <a:pt x="3556673" y="1054811"/>
                </a:lnTo>
                <a:close/>
              </a:path>
              <a:path w="8301355" h="3134995">
                <a:moveTo>
                  <a:pt x="4139933" y="1432471"/>
                </a:moveTo>
                <a:lnTo>
                  <a:pt x="3532492" y="1432471"/>
                </a:lnTo>
                <a:lnTo>
                  <a:pt x="3572875" y="1434451"/>
                </a:lnTo>
                <a:lnTo>
                  <a:pt x="3611053" y="1440022"/>
                </a:lnTo>
                <a:lnTo>
                  <a:pt x="3680797" y="1461935"/>
                </a:lnTo>
                <a:lnTo>
                  <a:pt x="3741723" y="1498212"/>
                </a:lnTo>
                <a:lnTo>
                  <a:pt x="3793830" y="1548850"/>
                </a:lnTo>
                <a:lnTo>
                  <a:pt x="3816578" y="1579555"/>
                </a:lnTo>
                <a:lnTo>
                  <a:pt x="3837120" y="1613850"/>
                </a:lnTo>
                <a:lnTo>
                  <a:pt x="3855468" y="1651759"/>
                </a:lnTo>
                <a:lnTo>
                  <a:pt x="3871592" y="1693213"/>
                </a:lnTo>
                <a:lnTo>
                  <a:pt x="3885522" y="1738279"/>
                </a:lnTo>
                <a:lnTo>
                  <a:pt x="3897247" y="1786937"/>
                </a:lnTo>
                <a:lnTo>
                  <a:pt x="3906767" y="1839184"/>
                </a:lnTo>
                <a:lnTo>
                  <a:pt x="3914083" y="1895022"/>
                </a:lnTo>
                <a:lnTo>
                  <a:pt x="3919195" y="1954450"/>
                </a:lnTo>
                <a:lnTo>
                  <a:pt x="3922052" y="2016391"/>
                </a:lnTo>
                <a:lnTo>
                  <a:pt x="3922804" y="2084076"/>
                </a:lnTo>
                <a:lnTo>
                  <a:pt x="3921302" y="2154275"/>
                </a:lnTo>
                <a:lnTo>
                  <a:pt x="3917399" y="2212038"/>
                </a:lnTo>
                <a:lnTo>
                  <a:pt x="3909820" y="2267092"/>
                </a:lnTo>
                <a:lnTo>
                  <a:pt x="3898564" y="2319439"/>
                </a:lnTo>
                <a:lnTo>
                  <a:pt x="3883636" y="2369067"/>
                </a:lnTo>
                <a:lnTo>
                  <a:pt x="3865032" y="2415989"/>
                </a:lnTo>
                <a:lnTo>
                  <a:pt x="3842752" y="2460201"/>
                </a:lnTo>
                <a:lnTo>
                  <a:pt x="3816798" y="2501703"/>
                </a:lnTo>
                <a:lnTo>
                  <a:pt x="3787169" y="2540494"/>
                </a:lnTo>
                <a:lnTo>
                  <a:pt x="3753866" y="2576576"/>
                </a:lnTo>
                <a:lnTo>
                  <a:pt x="3718142" y="2609714"/>
                </a:lnTo>
                <a:lnTo>
                  <a:pt x="3680733" y="2638433"/>
                </a:lnTo>
                <a:lnTo>
                  <a:pt x="3641637" y="2662734"/>
                </a:lnTo>
                <a:lnTo>
                  <a:pt x="3600856" y="2682617"/>
                </a:lnTo>
                <a:lnTo>
                  <a:pt x="3558389" y="2698082"/>
                </a:lnTo>
                <a:lnTo>
                  <a:pt x="3514236" y="2709128"/>
                </a:lnTo>
                <a:lnTo>
                  <a:pt x="3468396" y="2715755"/>
                </a:lnTo>
                <a:lnTo>
                  <a:pt x="3420872" y="2717965"/>
                </a:lnTo>
                <a:lnTo>
                  <a:pt x="4081874" y="2717965"/>
                </a:lnTo>
                <a:lnTo>
                  <a:pt x="4103948" y="2682581"/>
                </a:lnTo>
                <a:lnTo>
                  <a:pt x="4127429" y="2640951"/>
                </a:lnTo>
                <a:lnTo>
                  <a:pt x="4149092" y="2598245"/>
                </a:lnTo>
                <a:lnTo>
                  <a:pt x="4168935" y="2554465"/>
                </a:lnTo>
                <a:lnTo>
                  <a:pt x="4186960" y="2509609"/>
                </a:lnTo>
                <a:lnTo>
                  <a:pt x="4203165" y="2463679"/>
                </a:lnTo>
                <a:lnTo>
                  <a:pt x="4217552" y="2416674"/>
                </a:lnTo>
                <a:lnTo>
                  <a:pt x="4230120" y="2368594"/>
                </a:lnTo>
                <a:lnTo>
                  <a:pt x="4240869" y="2319434"/>
                </a:lnTo>
                <a:lnTo>
                  <a:pt x="4249798" y="2269209"/>
                </a:lnTo>
                <a:lnTo>
                  <a:pt x="4256908" y="2217904"/>
                </a:lnTo>
                <a:lnTo>
                  <a:pt x="4262200" y="2165524"/>
                </a:lnTo>
                <a:lnTo>
                  <a:pt x="4265673" y="2112069"/>
                </a:lnTo>
                <a:lnTo>
                  <a:pt x="4267327" y="2057539"/>
                </a:lnTo>
                <a:lnTo>
                  <a:pt x="4267317" y="2002831"/>
                </a:lnTo>
                <a:lnTo>
                  <a:pt x="4265694" y="1949261"/>
                </a:lnTo>
                <a:lnTo>
                  <a:pt x="4262458" y="1896831"/>
                </a:lnTo>
                <a:lnTo>
                  <a:pt x="4257608" y="1845539"/>
                </a:lnTo>
                <a:lnTo>
                  <a:pt x="4251145" y="1795386"/>
                </a:lnTo>
                <a:lnTo>
                  <a:pt x="4243068" y="1746371"/>
                </a:lnTo>
                <a:lnTo>
                  <a:pt x="4233378" y="1698496"/>
                </a:lnTo>
                <a:lnTo>
                  <a:pt x="4222067" y="1651736"/>
                </a:lnTo>
                <a:lnTo>
                  <a:pt x="4209156" y="1606162"/>
                </a:lnTo>
                <a:lnTo>
                  <a:pt x="4194625" y="1561703"/>
                </a:lnTo>
                <a:lnTo>
                  <a:pt x="4178480" y="1518384"/>
                </a:lnTo>
                <a:lnTo>
                  <a:pt x="4160721" y="1476203"/>
                </a:lnTo>
                <a:lnTo>
                  <a:pt x="4141348" y="1435162"/>
                </a:lnTo>
                <a:lnTo>
                  <a:pt x="4139933" y="1432471"/>
                </a:lnTo>
                <a:close/>
              </a:path>
              <a:path w="8301355" h="3134995">
                <a:moveTo>
                  <a:pt x="4900307" y="1058532"/>
                </a:moveTo>
                <a:lnTo>
                  <a:pt x="4850284" y="1063751"/>
                </a:lnTo>
                <a:lnTo>
                  <a:pt x="4809357" y="1079410"/>
                </a:lnTo>
                <a:lnTo>
                  <a:pt x="4777527" y="1105508"/>
                </a:lnTo>
                <a:lnTo>
                  <a:pt x="4754792" y="1142043"/>
                </a:lnTo>
                <a:lnTo>
                  <a:pt x="4741151" y="1189017"/>
                </a:lnTo>
                <a:lnTo>
                  <a:pt x="4736604" y="1246428"/>
                </a:lnTo>
                <a:lnTo>
                  <a:pt x="4736312" y="1280964"/>
                </a:lnTo>
                <a:lnTo>
                  <a:pt x="4735436" y="1323171"/>
                </a:lnTo>
                <a:lnTo>
                  <a:pt x="4733979" y="1373051"/>
                </a:lnTo>
                <a:lnTo>
                  <a:pt x="4729904" y="1488353"/>
                </a:lnTo>
                <a:lnTo>
                  <a:pt x="4728457" y="1538036"/>
                </a:lnTo>
                <a:lnTo>
                  <a:pt x="4727586" y="1580244"/>
                </a:lnTo>
                <a:lnTo>
                  <a:pt x="4727358" y="1607340"/>
                </a:lnTo>
                <a:lnTo>
                  <a:pt x="4727295" y="2920746"/>
                </a:lnTo>
                <a:lnTo>
                  <a:pt x="4731843" y="2978157"/>
                </a:lnTo>
                <a:lnTo>
                  <a:pt x="4745486" y="3025131"/>
                </a:lnTo>
                <a:lnTo>
                  <a:pt x="4768224" y="3061666"/>
                </a:lnTo>
                <a:lnTo>
                  <a:pt x="4800058" y="3087764"/>
                </a:lnTo>
                <a:lnTo>
                  <a:pt x="4840987" y="3103422"/>
                </a:lnTo>
                <a:lnTo>
                  <a:pt x="4891011" y="3108642"/>
                </a:lnTo>
                <a:lnTo>
                  <a:pt x="4939874" y="3104807"/>
                </a:lnTo>
                <a:lnTo>
                  <a:pt x="4981219" y="3093303"/>
                </a:lnTo>
                <a:lnTo>
                  <a:pt x="5015047" y="3074129"/>
                </a:lnTo>
                <a:lnTo>
                  <a:pt x="5060151" y="3012775"/>
                </a:lnTo>
                <a:lnTo>
                  <a:pt x="5071428" y="2970594"/>
                </a:lnTo>
                <a:lnTo>
                  <a:pt x="5075186" y="2920746"/>
                </a:lnTo>
                <a:lnTo>
                  <a:pt x="5071465" y="1901278"/>
                </a:lnTo>
                <a:lnTo>
                  <a:pt x="5096546" y="1848637"/>
                </a:lnTo>
                <a:lnTo>
                  <a:pt x="5123005" y="1799027"/>
                </a:lnTo>
                <a:lnTo>
                  <a:pt x="5150841" y="1752448"/>
                </a:lnTo>
                <a:lnTo>
                  <a:pt x="5180054" y="1708901"/>
                </a:lnTo>
                <a:lnTo>
                  <a:pt x="5210645" y="1668386"/>
                </a:lnTo>
                <a:lnTo>
                  <a:pt x="5242614" y="1630903"/>
                </a:lnTo>
                <a:lnTo>
                  <a:pt x="5275961" y="1596452"/>
                </a:lnTo>
                <a:lnTo>
                  <a:pt x="5310686" y="1565034"/>
                </a:lnTo>
                <a:lnTo>
                  <a:pt x="5346788" y="1536649"/>
                </a:lnTo>
                <a:lnTo>
                  <a:pt x="5383309" y="1511552"/>
                </a:lnTo>
                <a:lnTo>
                  <a:pt x="5422173" y="1488353"/>
                </a:lnTo>
                <a:lnTo>
                  <a:pt x="5463381" y="1467052"/>
                </a:lnTo>
                <a:lnTo>
                  <a:pt x="5506932" y="1447648"/>
                </a:lnTo>
                <a:lnTo>
                  <a:pt x="5552827" y="1430142"/>
                </a:lnTo>
                <a:lnTo>
                  <a:pt x="5601066" y="1414533"/>
                </a:lnTo>
                <a:lnTo>
                  <a:pt x="5651649" y="1400823"/>
                </a:lnTo>
                <a:lnTo>
                  <a:pt x="5704576" y="1389010"/>
                </a:lnTo>
                <a:lnTo>
                  <a:pt x="5759847" y="1379095"/>
                </a:lnTo>
                <a:lnTo>
                  <a:pt x="5817463" y="1371079"/>
                </a:lnTo>
                <a:lnTo>
                  <a:pt x="6171491" y="1371079"/>
                </a:lnTo>
                <a:lnTo>
                  <a:pt x="6171200" y="1367358"/>
                </a:lnTo>
                <a:lnTo>
                  <a:pt x="5084483" y="1367358"/>
                </a:lnTo>
                <a:lnTo>
                  <a:pt x="5081844" y="1302544"/>
                </a:lnTo>
                <a:lnTo>
                  <a:pt x="5074749" y="1245354"/>
                </a:lnTo>
                <a:lnTo>
                  <a:pt x="5063197" y="1195790"/>
                </a:lnTo>
                <a:lnTo>
                  <a:pt x="5047190" y="1153850"/>
                </a:lnTo>
                <a:lnTo>
                  <a:pt x="5026726" y="1119536"/>
                </a:lnTo>
                <a:lnTo>
                  <a:pt x="4972429" y="1073783"/>
                </a:lnTo>
                <a:lnTo>
                  <a:pt x="4938596" y="1062345"/>
                </a:lnTo>
                <a:lnTo>
                  <a:pt x="4900307" y="1058532"/>
                </a:lnTo>
                <a:close/>
              </a:path>
              <a:path w="8301355" h="3134995">
                <a:moveTo>
                  <a:pt x="6171491" y="1371079"/>
                </a:moveTo>
                <a:lnTo>
                  <a:pt x="5817463" y="1371079"/>
                </a:lnTo>
                <a:lnTo>
                  <a:pt x="5823038" y="1527340"/>
                </a:lnTo>
                <a:lnTo>
                  <a:pt x="5825481" y="1571062"/>
                </a:lnTo>
                <a:lnTo>
                  <a:pt x="5827228" y="1607340"/>
                </a:lnTo>
                <a:lnTo>
                  <a:pt x="5828277" y="1636175"/>
                </a:lnTo>
                <a:lnTo>
                  <a:pt x="5828626" y="1657565"/>
                </a:lnTo>
                <a:lnTo>
                  <a:pt x="5833070" y="1713841"/>
                </a:lnTo>
                <a:lnTo>
                  <a:pt x="5846403" y="1759885"/>
                </a:lnTo>
                <a:lnTo>
                  <a:pt x="5868623" y="1795697"/>
                </a:lnTo>
                <a:lnTo>
                  <a:pt x="5899733" y="1821277"/>
                </a:lnTo>
                <a:lnTo>
                  <a:pt x="5939732" y="1836625"/>
                </a:lnTo>
                <a:lnTo>
                  <a:pt x="5988621" y="1841741"/>
                </a:lnTo>
                <a:lnTo>
                  <a:pt x="6034787" y="1836995"/>
                </a:lnTo>
                <a:lnTo>
                  <a:pt x="6074423" y="1822759"/>
                </a:lnTo>
                <a:lnTo>
                  <a:pt x="6107531" y="1799027"/>
                </a:lnTo>
                <a:lnTo>
                  <a:pt x="6134102" y="1765812"/>
                </a:lnTo>
                <a:lnTo>
                  <a:pt x="6154148" y="1723101"/>
                </a:lnTo>
                <a:lnTo>
                  <a:pt x="6167663" y="1670899"/>
                </a:lnTo>
                <a:lnTo>
                  <a:pt x="6174651" y="1609204"/>
                </a:lnTo>
                <a:lnTo>
                  <a:pt x="6176051" y="1559902"/>
                </a:lnTo>
                <a:lnTo>
                  <a:pt x="6176432" y="1511552"/>
                </a:lnTo>
                <a:lnTo>
                  <a:pt x="6176518" y="1478978"/>
                </a:lnTo>
                <a:lnTo>
                  <a:pt x="6174998" y="1415953"/>
                </a:lnTo>
                <a:lnTo>
                  <a:pt x="6171491" y="1371079"/>
                </a:lnTo>
                <a:close/>
              </a:path>
              <a:path w="8301355" h="3134995">
                <a:moveTo>
                  <a:pt x="5877001" y="1023188"/>
                </a:moveTo>
                <a:lnTo>
                  <a:pt x="5828872" y="1024250"/>
                </a:lnTo>
                <a:lnTo>
                  <a:pt x="5781225" y="1027437"/>
                </a:lnTo>
                <a:lnTo>
                  <a:pt x="5734061" y="1032748"/>
                </a:lnTo>
                <a:lnTo>
                  <a:pt x="5687379" y="1040183"/>
                </a:lnTo>
                <a:lnTo>
                  <a:pt x="5641180" y="1049743"/>
                </a:lnTo>
                <a:lnTo>
                  <a:pt x="5595463" y="1061428"/>
                </a:lnTo>
                <a:lnTo>
                  <a:pt x="5550228" y="1075237"/>
                </a:lnTo>
                <a:lnTo>
                  <a:pt x="5505476" y="1091171"/>
                </a:lnTo>
                <a:lnTo>
                  <a:pt x="5461206" y="1109229"/>
                </a:lnTo>
                <a:lnTo>
                  <a:pt x="5417418" y="1129411"/>
                </a:lnTo>
                <a:lnTo>
                  <a:pt x="5374113" y="1151718"/>
                </a:lnTo>
                <a:lnTo>
                  <a:pt x="5331290" y="1176150"/>
                </a:lnTo>
                <a:lnTo>
                  <a:pt x="5288950" y="1202707"/>
                </a:lnTo>
                <a:lnTo>
                  <a:pt x="5247092" y="1231388"/>
                </a:lnTo>
                <a:lnTo>
                  <a:pt x="5205716" y="1262193"/>
                </a:lnTo>
                <a:lnTo>
                  <a:pt x="5164822" y="1295123"/>
                </a:lnTo>
                <a:lnTo>
                  <a:pt x="5124411" y="1330178"/>
                </a:lnTo>
                <a:lnTo>
                  <a:pt x="5084483" y="1367358"/>
                </a:lnTo>
                <a:lnTo>
                  <a:pt x="6171200" y="1367358"/>
                </a:lnTo>
                <a:lnTo>
                  <a:pt x="6162845" y="1304028"/>
                </a:lnTo>
                <a:lnTo>
                  <a:pt x="6152213" y="1255128"/>
                </a:lnTo>
                <a:lnTo>
                  <a:pt x="6138543" y="1210936"/>
                </a:lnTo>
                <a:lnTo>
                  <a:pt x="6121837" y="1171452"/>
                </a:lnTo>
                <a:lnTo>
                  <a:pt x="6102096" y="1136675"/>
                </a:lnTo>
                <a:lnTo>
                  <a:pt x="6069281" y="1095821"/>
                </a:lnTo>
                <a:lnTo>
                  <a:pt x="6030364" y="1064045"/>
                </a:lnTo>
                <a:lnTo>
                  <a:pt x="5985345" y="1041347"/>
                </a:lnTo>
                <a:lnTo>
                  <a:pt x="5934224" y="1027728"/>
                </a:lnTo>
                <a:lnTo>
                  <a:pt x="5877001" y="1023188"/>
                </a:lnTo>
                <a:close/>
              </a:path>
              <a:path w="8301355" h="3134995">
                <a:moveTo>
                  <a:pt x="7786733" y="2059406"/>
                </a:moveTo>
                <a:lnTo>
                  <a:pt x="7327811" y="2059406"/>
                </a:lnTo>
                <a:lnTo>
                  <a:pt x="7657084" y="2507754"/>
                </a:lnTo>
                <a:lnTo>
                  <a:pt x="7695198" y="2558454"/>
                </a:lnTo>
                <a:lnTo>
                  <a:pt x="7731275" y="2607689"/>
                </a:lnTo>
                <a:lnTo>
                  <a:pt x="7765412" y="2655592"/>
                </a:lnTo>
                <a:lnTo>
                  <a:pt x="7797578" y="2702118"/>
                </a:lnTo>
                <a:lnTo>
                  <a:pt x="7827771" y="2747268"/>
                </a:lnTo>
                <a:lnTo>
                  <a:pt x="7855993" y="2791042"/>
                </a:lnTo>
                <a:lnTo>
                  <a:pt x="7882242" y="2833439"/>
                </a:lnTo>
                <a:lnTo>
                  <a:pt x="7906520" y="2874459"/>
                </a:lnTo>
                <a:lnTo>
                  <a:pt x="7928825" y="2914102"/>
                </a:lnTo>
                <a:lnTo>
                  <a:pt x="7949158" y="2952369"/>
                </a:lnTo>
                <a:lnTo>
                  <a:pt x="7979974" y="2999574"/>
                </a:lnTo>
                <a:lnTo>
                  <a:pt x="8016603" y="3033293"/>
                </a:lnTo>
                <a:lnTo>
                  <a:pt x="8059045" y="3053524"/>
                </a:lnTo>
                <a:lnTo>
                  <a:pt x="8107299" y="3060268"/>
                </a:lnTo>
                <a:lnTo>
                  <a:pt x="8144332" y="3056896"/>
                </a:lnTo>
                <a:lnTo>
                  <a:pt x="8211769" y="3029921"/>
                </a:lnTo>
                <a:lnTo>
                  <a:pt x="8242173" y="3006318"/>
                </a:lnTo>
                <a:lnTo>
                  <a:pt x="8267809" y="2978065"/>
                </a:lnTo>
                <a:lnTo>
                  <a:pt x="8297108" y="2913885"/>
                </a:lnTo>
                <a:lnTo>
                  <a:pt x="8300770" y="2877959"/>
                </a:lnTo>
                <a:lnTo>
                  <a:pt x="8298794" y="2856540"/>
                </a:lnTo>
                <a:lnTo>
                  <a:pt x="8282980" y="2802383"/>
                </a:lnTo>
                <a:lnTo>
                  <a:pt x="8251354" y="2733136"/>
                </a:lnTo>
                <a:lnTo>
                  <a:pt x="8229611" y="2692854"/>
                </a:lnTo>
                <a:lnTo>
                  <a:pt x="8203914" y="2648799"/>
                </a:lnTo>
                <a:lnTo>
                  <a:pt x="8174265" y="2600971"/>
                </a:lnTo>
                <a:lnTo>
                  <a:pt x="8140663" y="2549372"/>
                </a:lnTo>
                <a:lnTo>
                  <a:pt x="8103107" y="2494000"/>
                </a:lnTo>
                <a:lnTo>
                  <a:pt x="8061599" y="2434856"/>
                </a:lnTo>
                <a:lnTo>
                  <a:pt x="8016138" y="2371940"/>
                </a:lnTo>
                <a:lnTo>
                  <a:pt x="7786733" y="2059406"/>
                </a:lnTo>
                <a:close/>
              </a:path>
              <a:path w="8301355" h="3134995">
                <a:moveTo>
                  <a:pt x="6827367" y="0"/>
                </a:moveTo>
                <a:lnTo>
                  <a:pt x="6789174" y="3255"/>
                </a:lnTo>
                <a:lnTo>
                  <a:pt x="6723599" y="29296"/>
                </a:lnTo>
                <a:lnTo>
                  <a:pt x="6673835" y="80107"/>
                </a:lnTo>
                <a:lnTo>
                  <a:pt x="6648256" y="148007"/>
                </a:lnTo>
                <a:lnTo>
                  <a:pt x="6645059" y="187883"/>
                </a:lnTo>
                <a:lnTo>
                  <a:pt x="6645582" y="231605"/>
                </a:lnTo>
                <a:lnTo>
                  <a:pt x="6647153" y="279047"/>
                </a:lnTo>
                <a:lnTo>
                  <a:pt x="6649768" y="330208"/>
                </a:lnTo>
                <a:lnTo>
                  <a:pt x="6657093" y="439969"/>
                </a:lnTo>
                <a:lnTo>
                  <a:pt x="6659708" y="491129"/>
                </a:lnTo>
                <a:lnTo>
                  <a:pt x="6661275" y="538567"/>
                </a:lnTo>
                <a:lnTo>
                  <a:pt x="6661797" y="582282"/>
                </a:lnTo>
                <a:lnTo>
                  <a:pt x="6661748" y="625715"/>
                </a:lnTo>
                <a:lnTo>
                  <a:pt x="6661600" y="670150"/>
                </a:lnTo>
                <a:lnTo>
                  <a:pt x="6661353" y="715587"/>
                </a:lnTo>
                <a:lnTo>
                  <a:pt x="6661007" y="762025"/>
                </a:lnTo>
                <a:lnTo>
                  <a:pt x="6660561" y="809464"/>
                </a:lnTo>
                <a:lnTo>
                  <a:pt x="6660017" y="857906"/>
                </a:lnTo>
                <a:lnTo>
                  <a:pt x="6659374" y="907348"/>
                </a:lnTo>
                <a:lnTo>
                  <a:pt x="6658532" y="963887"/>
                </a:lnTo>
                <a:lnTo>
                  <a:pt x="6657669" y="1015978"/>
                </a:lnTo>
                <a:lnTo>
                  <a:pt x="6656848" y="1061687"/>
                </a:lnTo>
                <a:lnTo>
                  <a:pt x="6655708" y="1119924"/>
                </a:lnTo>
                <a:lnTo>
                  <a:pt x="6654668" y="1169588"/>
                </a:lnTo>
                <a:lnTo>
                  <a:pt x="6652191" y="1280514"/>
                </a:lnTo>
                <a:lnTo>
                  <a:pt x="6650831" y="1346404"/>
                </a:lnTo>
                <a:lnTo>
                  <a:pt x="6649990" y="1389823"/>
                </a:lnTo>
                <a:lnTo>
                  <a:pt x="6648912" y="1450981"/>
                </a:lnTo>
                <a:lnTo>
                  <a:pt x="6648230" y="1492832"/>
                </a:lnTo>
                <a:lnTo>
                  <a:pt x="6647487" y="1543518"/>
                </a:lnTo>
                <a:lnTo>
                  <a:pt x="6646827" y="1594692"/>
                </a:lnTo>
                <a:lnTo>
                  <a:pt x="6646334" y="1638821"/>
                </a:lnTo>
                <a:lnTo>
                  <a:pt x="6645852" y="1689831"/>
                </a:lnTo>
                <a:lnTo>
                  <a:pt x="6645505" y="1736687"/>
                </a:lnTo>
                <a:lnTo>
                  <a:pt x="6645284" y="1777609"/>
                </a:lnTo>
                <a:lnTo>
                  <a:pt x="6645059" y="1871510"/>
                </a:lnTo>
                <a:lnTo>
                  <a:pt x="6644794" y="1907716"/>
                </a:lnTo>
                <a:lnTo>
                  <a:pt x="6644001" y="1947712"/>
                </a:lnTo>
                <a:lnTo>
                  <a:pt x="6642680" y="1991499"/>
                </a:lnTo>
                <a:lnTo>
                  <a:pt x="6640830" y="2039075"/>
                </a:lnTo>
                <a:lnTo>
                  <a:pt x="6638452" y="2090441"/>
                </a:lnTo>
                <a:lnTo>
                  <a:pt x="6635546" y="2145597"/>
                </a:lnTo>
                <a:lnTo>
                  <a:pt x="6632112" y="2204543"/>
                </a:lnTo>
                <a:lnTo>
                  <a:pt x="6628149" y="2267278"/>
                </a:lnTo>
                <a:lnTo>
                  <a:pt x="6619169" y="2400327"/>
                </a:lnTo>
                <a:lnTo>
                  <a:pt x="6615208" y="2463062"/>
                </a:lnTo>
                <a:lnTo>
                  <a:pt x="6611776" y="2522008"/>
                </a:lnTo>
                <a:lnTo>
                  <a:pt x="6608871" y="2577164"/>
                </a:lnTo>
                <a:lnTo>
                  <a:pt x="6606495" y="2628532"/>
                </a:lnTo>
                <a:lnTo>
                  <a:pt x="6604648" y="2676110"/>
                </a:lnTo>
                <a:lnTo>
                  <a:pt x="6603328" y="2719898"/>
                </a:lnTo>
                <a:lnTo>
                  <a:pt x="6602536" y="2759898"/>
                </a:lnTo>
                <a:lnTo>
                  <a:pt x="6602272" y="2796108"/>
                </a:lnTo>
                <a:lnTo>
                  <a:pt x="6605208" y="2855405"/>
                </a:lnTo>
                <a:lnTo>
                  <a:pt x="6614015" y="2906796"/>
                </a:lnTo>
                <a:lnTo>
                  <a:pt x="6628693" y="2950279"/>
                </a:lnTo>
                <a:lnTo>
                  <a:pt x="6649243" y="2985857"/>
                </a:lnTo>
                <a:lnTo>
                  <a:pt x="6675666" y="3013528"/>
                </a:lnTo>
                <a:lnTo>
                  <a:pt x="6746128" y="3045152"/>
                </a:lnTo>
                <a:lnTo>
                  <a:pt x="6790169" y="3049104"/>
                </a:lnTo>
                <a:lnTo>
                  <a:pt x="6828362" y="3045849"/>
                </a:lnTo>
                <a:lnTo>
                  <a:pt x="6893937" y="3019808"/>
                </a:lnTo>
                <a:lnTo>
                  <a:pt x="6943700" y="2969002"/>
                </a:lnTo>
                <a:lnTo>
                  <a:pt x="6969279" y="2901099"/>
                </a:lnTo>
                <a:lnTo>
                  <a:pt x="6972477" y="2861221"/>
                </a:lnTo>
                <a:lnTo>
                  <a:pt x="6972646" y="2811374"/>
                </a:lnTo>
                <a:lnTo>
                  <a:pt x="6973177" y="2759898"/>
                </a:lnTo>
                <a:lnTo>
                  <a:pt x="6973999" y="2710943"/>
                </a:lnTo>
                <a:lnTo>
                  <a:pt x="6975183" y="2660359"/>
                </a:lnTo>
                <a:lnTo>
                  <a:pt x="6976773" y="2607689"/>
                </a:lnTo>
                <a:lnTo>
                  <a:pt x="6978568" y="2558410"/>
                </a:lnTo>
                <a:lnTo>
                  <a:pt x="6980766" y="2507132"/>
                </a:lnTo>
                <a:lnTo>
                  <a:pt x="6983304" y="2455565"/>
                </a:lnTo>
                <a:lnTo>
                  <a:pt x="6986180" y="2403751"/>
                </a:lnTo>
                <a:lnTo>
                  <a:pt x="6989396" y="2351691"/>
                </a:lnTo>
                <a:lnTo>
                  <a:pt x="6992950" y="2299385"/>
                </a:lnTo>
                <a:lnTo>
                  <a:pt x="7098989" y="2226486"/>
                </a:lnTo>
                <a:lnTo>
                  <a:pt x="7146428" y="2193262"/>
                </a:lnTo>
                <a:lnTo>
                  <a:pt x="7190146" y="2162189"/>
                </a:lnTo>
                <a:lnTo>
                  <a:pt x="7230143" y="2133266"/>
                </a:lnTo>
                <a:lnTo>
                  <a:pt x="7266420" y="2106495"/>
                </a:lnTo>
                <a:lnTo>
                  <a:pt x="7298975" y="2081875"/>
                </a:lnTo>
                <a:lnTo>
                  <a:pt x="7327811" y="2059406"/>
                </a:lnTo>
                <a:lnTo>
                  <a:pt x="7786733" y="2059406"/>
                </a:lnTo>
                <a:lnTo>
                  <a:pt x="7624233" y="1838020"/>
                </a:lnTo>
                <a:lnTo>
                  <a:pt x="7009688" y="1838020"/>
                </a:lnTo>
                <a:lnTo>
                  <a:pt x="7009194" y="1788220"/>
                </a:lnTo>
                <a:lnTo>
                  <a:pt x="7008846" y="1736687"/>
                </a:lnTo>
                <a:lnTo>
                  <a:pt x="7008730" y="1705680"/>
                </a:lnTo>
                <a:lnTo>
                  <a:pt x="7008771" y="1585807"/>
                </a:lnTo>
                <a:lnTo>
                  <a:pt x="7009028" y="1539222"/>
                </a:lnTo>
                <a:lnTo>
                  <a:pt x="7009427" y="1492832"/>
                </a:lnTo>
                <a:lnTo>
                  <a:pt x="7010039" y="1439623"/>
                </a:lnTo>
                <a:lnTo>
                  <a:pt x="7010798" y="1388588"/>
                </a:lnTo>
                <a:lnTo>
                  <a:pt x="7011667" y="1340023"/>
                </a:lnTo>
                <a:lnTo>
                  <a:pt x="7012712" y="1290224"/>
                </a:lnTo>
                <a:lnTo>
                  <a:pt x="7013910" y="1240424"/>
                </a:lnTo>
                <a:lnTo>
                  <a:pt x="7015264" y="1190625"/>
                </a:lnTo>
                <a:lnTo>
                  <a:pt x="7028294" y="591591"/>
                </a:lnTo>
                <a:lnTo>
                  <a:pt x="7027713" y="546880"/>
                </a:lnTo>
                <a:lnTo>
                  <a:pt x="7025968" y="498336"/>
                </a:lnTo>
                <a:lnTo>
                  <a:pt x="7023059" y="445957"/>
                </a:lnTo>
                <a:lnTo>
                  <a:pt x="7014918" y="333523"/>
                </a:lnTo>
                <a:lnTo>
                  <a:pt x="7012012" y="281143"/>
                </a:lnTo>
                <a:lnTo>
                  <a:pt x="7010269" y="232596"/>
                </a:lnTo>
                <a:lnTo>
                  <a:pt x="7009688" y="187883"/>
                </a:lnTo>
                <a:lnTo>
                  <a:pt x="7006490" y="148007"/>
                </a:lnTo>
                <a:lnTo>
                  <a:pt x="6980911" y="80107"/>
                </a:lnTo>
                <a:lnTo>
                  <a:pt x="6931148" y="29296"/>
                </a:lnTo>
                <a:lnTo>
                  <a:pt x="6865568" y="3255"/>
                </a:lnTo>
                <a:lnTo>
                  <a:pt x="6827367" y="0"/>
                </a:lnTo>
                <a:close/>
              </a:path>
              <a:path w="8301355" h="3134995">
                <a:moveTo>
                  <a:pt x="8038465" y="928306"/>
                </a:moveTo>
                <a:lnTo>
                  <a:pt x="7970094" y="944119"/>
                </a:lnTo>
                <a:lnTo>
                  <a:pt x="7906372" y="991565"/>
                </a:lnTo>
                <a:lnTo>
                  <a:pt x="7497102" y="1413865"/>
                </a:lnTo>
                <a:lnTo>
                  <a:pt x="7460928" y="1449134"/>
                </a:lnTo>
                <a:lnTo>
                  <a:pt x="7424535" y="1483962"/>
                </a:lnTo>
                <a:lnTo>
                  <a:pt x="7387922" y="1518351"/>
                </a:lnTo>
                <a:lnTo>
                  <a:pt x="7351089" y="1552299"/>
                </a:lnTo>
                <a:lnTo>
                  <a:pt x="7314036" y="1585807"/>
                </a:lnTo>
                <a:lnTo>
                  <a:pt x="7276762" y="1618875"/>
                </a:lnTo>
                <a:lnTo>
                  <a:pt x="7239269" y="1651502"/>
                </a:lnTo>
                <a:lnTo>
                  <a:pt x="7201556" y="1683689"/>
                </a:lnTo>
                <a:lnTo>
                  <a:pt x="7163622" y="1715436"/>
                </a:lnTo>
                <a:lnTo>
                  <a:pt x="7125469" y="1746743"/>
                </a:lnTo>
                <a:lnTo>
                  <a:pt x="7087095" y="1777609"/>
                </a:lnTo>
                <a:lnTo>
                  <a:pt x="7048502" y="1808035"/>
                </a:lnTo>
                <a:lnTo>
                  <a:pt x="7009688" y="1838020"/>
                </a:lnTo>
                <a:lnTo>
                  <a:pt x="7624233" y="1838020"/>
                </a:lnTo>
                <a:lnTo>
                  <a:pt x="7610576" y="1819414"/>
                </a:lnTo>
                <a:lnTo>
                  <a:pt x="7652020" y="1781198"/>
                </a:lnTo>
                <a:lnTo>
                  <a:pt x="7692635" y="1743286"/>
                </a:lnTo>
                <a:lnTo>
                  <a:pt x="7732421" y="1705680"/>
                </a:lnTo>
                <a:lnTo>
                  <a:pt x="7771380" y="1668379"/>
                </a:lnTo>
                <a:lnTo>
                  <a:pt x="7809509" y="1631383"/>
                </a:lnTo>
                <a:lnTo>
                  <a:pt x="7846811" y="1594692"/>
                </a:lnTo>
                <a:lnTo>
                  <a:pt x="7883284" y="1558307"/>
                </a:lnTo>
                <a:lnTo>
                  <a:pt x="7918929" y="1522226"/>
                </a:lnTo>
                <a:lnTo>
                  <a:pt x="7953745" y="1486451"/>
                </a:lnTo>
                <a:lnTo>
                  <a:pt x="7987733" y="1450981"/>
                </a:lnTo>
                <a:lnTo>
                  <a:pt x="8020893" y="1415817"/>
                </a:lnTo>
                <a:lnTo>
                  <a:pt x="8053224" y="1380958"/>
                </a:lnTo>
                <a:lnTo>
                  <a:pt x="8084727" y="1346404"/>
                </a:lnTo>
                <a:lnTo>
                  <a:pt x="8115402" y="1312155"/>
                </a:lnTo>
                <a:lnTo>
                  <a:pt x="8145248" y="1278212"/>
                </a:lnTo>
                <a:lnTo>
                  <a:pt x="8174266" y="1244574"/>
                </a:lnTo>
                <a:lnTo>
                  <a:pt x="8197869" y="1213759"/>
                </a:lnTo>
                <a:lnTo>
                  <a:pt x="8224843" y="1151432"/>
                </a:lnTo>
                <a:lnTo>
                  <a:pt x="8228215" y="1119924"/>
                </a:lnTo>
                <a:lnTo>
                  <a:pt x="8224553" y="1082950"/>
                </a:lnTo>
                <a:lnTo>
                  <a:pt x="8195254" y="1015978"/>
                </a:lnTo>
                <a:lnTo>
                  <a:pt x="8169617" y="985977"/>
                </a:lnTo>
                <a:lnTo>
                  <a:pt x="8139445" y="960748"/>
                </a:lnTo>
                <a:lnTo>
                  <a:pt x="8073866" y="931911"/>
                </a:lnTo>
                <a:lnTo>
                  <a:pt x="8038465" y="9283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7104" y="4152220"/>
            <a:ext cx="9540240" cy="3143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39452" y="4358722"/>
            <a:ext cx="9173845" cy="2937510"/>
          </a:xfrm>
          <a:custGeom>
            <a:avLst/>
            <a:gdLst/>
            <a:ahLst/>
            <a:cxnLst/>
            <a:rect l="l" t="t" r="r" b="b"/>
            <a:pathLst>
              <a:path w="9173844" h="2937509">
                <a:moveTo>
                  <a:pt x="1472655" y="1583156"/>
                </a:moveTo>
                <a:lnTo>
                  <a:pt x="1160856" y="1583156"/>
                </a:lnTo>
                <a:lnTo>
                  <a:pt x="1222248" y="1998014"/>
                </a:lnTo>
                <a:lnTo>
                  <a:pt x="1230907" y="2057775"/>
                </a:lnTo>
                <a:lnTo>
                  <a:pt x="1239520" y="2114688"/>
                </a:lnTo>
                <a:lnTo>
                  <a:pt x="1248088" y="2168753"/>
                </a:lnTo>
                <a:lnTo>
                  <a:pt x="1256609" y="2219970"/>
                </a:lnTo>
                <a:lnTo>
                  <a:pt x="1265084" y="2268339"/>
                </a:lnTo>
                <a:lnTo>
                  <a:pt x="1273513" y="2313860"/>
                </a:lnTo>
                <a:lnTo>
                  <a:pt x="1281896" y="2356532"/>
                </a:lnTo>
                <a:lnTo>
                  <a:pt x="1290233" y="2396356"/>
                </a:lnTo>
                <a:lnTo>
                  <a:pt x="1316511" y="2507384"/>
                </a:lnTo>
                <a:lnTo>
                  <a:pt x="1335555" y="2575558"/>
                </a:lnTo>
                <a:lnTo>
                  <a:pt x="1355655" y="2637852"/>
                </a:lnTo>
                <a:lnTo>
                  <a:pt x="1376813" y="2694269"/>
                </a:lnTo>
                <a:lnTo>
                  <a:pt x="1399027" y="2744807"/>
                </a:lnTo>
                <a:lnTo>
                  <a:pt x="1422298" y="2789466"/>
                </a:lnTo>
                <a:lnTo>
                  <a:pt x="1446625" y="2828248"/>
                </a:lnTo>
                <a:lnTo>
                  <a:pt x="1472010" y="2861151"/>
                </a:lnTo>
                <a:lnTo>
                  <a:pt x="1525948" y="2909323"/>
                </a:lnTo>
                <a:lnTo>
                  <a:pt x="1584112" y="2933983"/>
                </a:lnTo>
                <a:lnTo>
                  <a:pt x="1614779" y="2937497"/>
                </a:lnTo>
                <a:lnTo>
                  <a:pt x="1667681" y="2932144"/>
                </a:lnTo>
                <a:lnTo>
                  <a:pt x="1714771" y="2914237"/>
                </a:lnTo>
                <a:lnTo>
                  <a:pt x="1756049" y="2883776"/>
                </a:lnTo>
                <a:lnTo>
                  <a:pt x="1791512" y="2840761"/>
                </a:lnTo>
                <a:lnTo>
                  <a:pt x="1820669" y="2796258"/>
                </a:lnTo>
                <a:lnTo>
                  <a:pt x="1847674" y="2752045"/>
                </a:lnTo>
                <a:lnTo>
                  <a:pt x="1872528" y="2708123"/>
                </a:lnTo>
                <a:lnTo>
                  <a:pt x="1895230" y="2664491"/>
                </a:lnTo>
                <a:lnTo>
                  <a:pt x="1915781" y="2621150"/>
                </a:lnTo>
                <a:lnTo>
                  <a:pt x="1934180" y="2578100"/>
                </a:lnTo>
                <a:lnTo>
                  <a:pt x="1950428" y="2535339"/>
                </a:lnTo>
                <a:lnTo>
                  <a:pt x="1964524" y="2492870"/>
                </a:lnTo>
                <a:lnTo>
                  <a:pt x="1965662" y="2489149"/>
                </a:lnTo>
                <a:lnTo>
                  <a:pt x="1633385" y="2489149"/>
                </a:lnTo>
                <a:lnTo>
                  <a:pt x="1625622" y="2453255"/>
                </a:lnTo>
                <a:lnTo>
                  <a:pt x="1617709" y="2415527"/>
                </a:lnTo>
                <a:lnTo>
                  <a:pt x="1609648" y="2375963"/>
                </a:lnTo>
                <a:lnTo>
                  <a:pt x="1601438" y="2334563"/>
                </a:lnTo>
                <a:lnTo>
                  <a:pt x="1593080" y="2291329"/>
                </a:lnTo>
                <a:lnTo>
                  <a:pt x="1584572" y="2246259"/>
                </a:lnTo>
                <a:lnTo>
                  <a:pt x="1575915" y="2199354"/>
                </a:lnTo>
                <a:lnTo>
                  <a:pt x="1567109" y="2150613"/>
                </a:lnTo>
                <a:lnTo>
                  <a:pt x="1558155" y="2100037"/>
                </a:lnTo>
                <a:lnTo>
                  <a:pt x="1549052" y="2047625"/>
                </a:lnTo>
                <a:lnTo>
                  <a:pt x="1539800" y="1993378"/>
                </a:lnTo>
                <a:lnTo>
                  <a:pt x="1530276" y="1936548"/>
                </a:lnTo>
                <a:lnTo>
                  <a:pt x="1520746" y="1878736"/>
                </a:lnTo>
                <a:lnTo>
                  <a:pt x="1511151" y="1819624"/>
                </a:lnTo>
                <a:lnTo>
                  <a:pt x="1501305" y="1758035"/>
                </a:lnTo>
                <a:lnTo>
                  <a:pt x="1490284" y="1689872"/>
                </a:lnTo>
                <a:lnTo>
                  <a:pt x="1479551" y="1624484"/>
                </a:lnTo>
                <a:lnTo>
                  <a:pt x="1472655" y="1583156"/>
                </a:lnTo>
                <a:close/>
              </a:path>
              <a:path w="9173844" h="2937509">
                <a:moveTo>
                  <a:pt x="187896" y="850176"/>
                </a:moveTo>
                <a:lnTo>
                  <a:pt x="115571" y="862968"/>
                </a:lnTo>
                <a:lnTo>
                  <a:pt x="54876" y="901344"/>
                </a:lnTo>
                <a:lnTo>
                  <a:pt x="13717" y="959243"/>
                </a:lnTo>
                <a:lnTo>
                  <a:pt x="0" y="1030630"/>
                </a:lnTo>
                <a:lnTo>
                  <a:pt x="671" y="1069955"/>
                </a:lnTo>
                <a:lnTo>
                  <a:pt x="2684" y="1112278"/>
                </a:lnTo>
                <a:lnTo>
                  <a:pt x="6042" y="1157598"/>
                </a:lnTo>
                <a:lnTo>
                  <a:pt x="10743" y="1205915"/>
                </a:lnTo>
                <a:lnTo>
                  <a:pt x="16789" y="1257230"/>
                </a:lnTo>
                <a:lnTo>
                  <a:pt x="24180" y="1311541"/>
                </a:lnTo>
                <a:lnTo>
                  <a:pt x="68833" y="1590598"/>
                </a:lnTo>
                <a:lnTo>
                  <a:pt x="77204" y="1651423"/>
                </a:lnTo>
                <a:lnTo>
                  <a:pt x="85574" y="1710650"/>
                </a:lnTo>
                <a:lnTo>
                  <a:pt x="93945" y="1768277"/>
                </a:lnTo>
                <a:lnTo>
                  <a:pt x="102316" y="1824306"/>
                </a:lnTo>
                <a:lnTo>
                  <a:pt x="110789" y="1879378"/>
                </a:lnTo>
                <a:lnTo>
                  <a:pt x="119058" y="1931568"/>
                </a:lnTo>
                <a:lnTo>
                  <a:pt x="127556" y="1983549"/>
                </a:lnTo>
                <a:lnTo>
                  <a:pt x="135801" y="2032434"/>
                </a:lnTo>
                <a:lnTo>
                  <a:pt x="144172" y="2080470"/>
                </a:lnTo>
                <a:lnTo>
                  <a:pt x="152543" y="2126906"/>
                </a:lnTo>
                <a:lnTo>
                  <a:pt x="160914" y="2171744"/>
                </a:lnTo>
                <a:lnTo>
                  <a:pt x="169285" y="2214983"/>
                </a:lnTo>
                <a:lnTo>
                  <a:pt x="177656" y="2256624"/>
                </a:lnTo>
                <a:lnTo>
                  <a:pt x="186027" y="2296666"/>
                </a:lnTo>
                <a:lnTo>
                  <a:pt x="194397" y="2335109"/>
                </a:lnTo>
                <a:lnTo>
                  <a:pt x="223145" y="2454754"/>
                </a:lnTo>
                <a:lnTo>
                  <a:pt x="243632" y="2530862"/>
                </a:lnTo>
                <a:lnTo>
                  <a:pt x="264229" y="2600278"/>
                </a:lnTo>
                <a:lnTo>
                  <a:pt x="284936" y="2663001"/>
                </a:lnTo>
                <a:lnTo>
                  <a:pt x="305753" y="2719031"/>
                </a:lnTo>
                <a:lnTo>
                  <a:pt x="326680" y="2768369"/>
                </a:lnTo>
                <a:lnTo>
                  <a:pt x="347717" y="2811013"/>
                </a:lnTo>
                <a:lnTo>
                  <a:pt x="368864" y="2846966"/>
                </a:lnTo>
                <a:lnTo>
                  <a:pt x="411488" y="2898791"/>
                </a:lnTo>
                <a:lnTo>
                  <a:pt x="454552" y="2923846"/>
                </a:lnTo>
                <a:lnTo>
                  <a:pt x="476250" y="2926334"/>
                </a:lnTo>
                <a:lnTo>
                  <a:pt x="522681" y="2920680"/>
                </a:lnTo>
                <a:lnTo>
                  <a:pt x="563755" y="2906690"/>
                </a:lnTo>
                <a:lnTo>
                  <a:pt x="599472" y="2884365"/>
                </a:lnTo>
                <a:lnTo>
                  <a:pt x="629833" y="2853706"/>
                </a:lnTo>
                <a:lnTo>
                  <a:pt x="654837" y="2814713"/>
                </a:lnTo>
                <a:lnTo>
                  <a:pt x="676700" y="2794018"/>
                </a:lnTo>
                <a:lnTo>
                  <a:pt x="695769" y="2769136"/>
                </a:lnTo>
                <a:lnTo>
                  <a:pt x="712048" y="2740068"/>
                </a:lnTo>
                <a:lnTo>
                  <a:pt x="725538" y="2706814"/>
                </a:lnTo>
                <a:lnTo>
                  <a:pt x="843985" y="2384971"/>
                </a:lnTo>
                <a:lnTo>
                  <a:pt x="539495" y="2384971"/>
                </a:lnTo>
                <a:lnTo>
                  <a:pt x="429742" y="1549666"/>
                </a:lnTo>
                <a:lnTo>
                  <a:pt x="401827" y="1276197"/>
                </a:lnTo>
                <a:lnTo>
                  <a:pt x="395504" y="1213541"/>
                </a:lnTo>
                <a:lnTo>
                  <a:pt x="388437" y="1155051"/>
                </a:lnTo>
                <a:lnTo>
                  <a:pt x="380624" y="1100728"/>
                </a:lnTo>
                <a:lnTo>
                  <a:pt x="372066" y="1050572"/>
                </a:lnTo>
                <a:lnTo>
                  <a:pt x="362762" y="1004582"/>
                </a:lnTo>
                <a:lnTo>
                  <a:pt x="345050" y="948997"/>
                </a:lnTo>
                <a:lnTo>
                  <a:pt x="318707" y="905764"/>
                </a:lnTo>
                <a:lnTo>
                  <a:pt x="283733" y="874882"/>
                </a:lnTo>
                <a:lnTo>
                  <a:pt x="240129" y="856352"/>
                </a:lnTo>
                <a:lnTo>
                  <a:pt x="187896" y="850176"/>
                </a:lnTo>
                <a:close/>
              </a:path>
              <a:path w="9173844" h="2937509">
                <a:moveTo>
                  <a:pt x="2169160" y="855764"/>
                </a:moveTo>
                <a:lnTo>
                  <a:pt x="2120497" y="860302"/>
                </a:lnTo>
                <a:lnTo>
                  <a:pt x="2080167" y="873918"/>
                </a:lnTo>
                <a:lnTo>
                  <a:pt x="2048171" y="896613"/>
                </a:lnTo>
                <a:lnTo>
                  <a:pt x="2024508" y="928386"/>
                </a:lnTo>
                <a:lnTo>
                  <a:pt x="2009178" y="969238"/>
                </a:lnTo>
                <a:lnTo>
                  <a:pt x="1769186" y="1983130"/>
                </a:lnTo>
                <a:lnTo>
                  <a:pt x="1633385" y="2489149"/>
                </a:lnTo>
                <a:lnTo>
                  <a:pt x="1965662" y="2489149"/>
                </a:lnTo>
                <a:lnTo>
                  <a:pt x="1981154" y="2438457"/>
                </a:lnTo>
                <a:lnTo>
                  <a:pt x="1997556" y="2384447"/>
                </a:lnTo>
                <a:lnTo>
                  <a:pt x="2013730" y="2330840"/>
                </a:lnTo>
                <a:lnTo>
                  <a:pt x="2029676" y="2277637"/>
                </a:lnTo>
                <a:lnTo>
                  <a:pt x="2045395" y="2224838"/>
                </a:lnTo>
                <a:lnTo>
                  <a:pt x="2060885" y="2172442"/>
                </a:lnTo>
                <a:lnTo>
                  <a:pt x="2076148" y="2120449"/>
                </a:lnTo>
                <a:lnTo>
                  <a:pt x="2091183" y="2068860"/>
                </a:lnTo>
                <a:lnTo>
                  <a:pt x="2105990" y="2017674"/>
                </a:lnTo>
                <a:lnTo>
                  <a:pt x="2120569" y="1966892"/>
                </a:lnTo>
                <a:lnTo>
                  <a:pt x="2134921" y="1916513"/>
                </a:lnTo>
                <a:lnTo>
                  <a:pt x="2149044" y="1866537"/>
                </a:lnTo>
                <a:lnTo>
                  <a:pt x="2162940" y="1816965"/>
                </a:lnTo>
                <a:lnTo>
                  <a:pt x="2176608" y="1767797"/>
                </a:lnTo>
                <a:lnTo>
                  <a:pt x="2190048" y="1719031"/>
                </a:lnTo>
                <a:lnTo>
                  <a:pt x="2203261" y="1670669"/>
                </a:lnTo>
                <a:lnTo>
                  <a:pt x="2216245" y="1622711"/>
                </a:lnTo>
                <a:lnTo>
                  <a:pt x="2229002" y="1575156"/>
                </a:lnTo>
                <a:lnTo>
                  <a:pt x="2241531" y="1528004"/>
                </a:lnTo>
                <a:lnTo>
                  <a:pt x="2253832" y="1481256"/>
                </a:lnTo>
                <a:lnTo>
                  <a:pt x="2265905" y="1434911"/>
                </a:lnTo>
                <a:lnTo>
                  <a:pt x="2277750" y="1388969"/>
                </a:lnTo>
                <a:lnTo>
                  <a:pt x="2289368" y="1343431"/>
                </a:lnTo>
                <a:lnTo>
                  <a:pt x="2300758" y="1298296"/>
                </a:lnTo>
                <a:lnTo>
                  <a:pt x="2311920" y="1253565"/>
                </a:lnTo>
                <a:lnTo>
                  <a:pt x="2322854" y="1209237"/>
                </a:lnTo>
                <a:lnTo>
                  <a:pt x="2333560" y="1165312"/>
                </a:lnTo>
                <a:lnTo>
                  <a:pt x="2344039" y="1121790"/>
                </a:lnTo>
                <a:lnTo>
                  <a:pt x="2357994" y="1062259"/>
                </a:lnTo>
                <a:lnTo>
                  <a:pt x="2362644" y="1036218"/>
                </a:lnTo>
                <a:lnTo>
                  <a:pt x="2359039" y="1000344"/>
                </a:lnTo>
                <a:lnTo>
                  <a:pt x="2330202" y="936630"/>
                </a:lnTo>
                <a:lnTo>
                  <a:pt x="2274855" y="885585"/>
                </a:lnTo>
                <a:lnTo>
                  <a:pt x="2206950" y="859076"/>
                </a:lnTo>
                <a:lnTo>
                  <a:pt x="2169160" y="855764"/>
                </a:lnTo>
                <a:close/>
              </a:path>
              <a:path w="9173844" h="2937509">
                <a:moveTo>
                  <a:pt x="1181315" y="857618"/>
                </a:moveTo>
                <a:lnTo>
                  <a:pt x="1139590" y="861832"/>
                </a:lnTo>
                <a:lnTo>
                  <a:pt x="1101585" y="874475"/>
                </a:lnTo>
                <a:lnTo>
                  <a:pt x="1067302" y="895547"/>
                </a:lnTo>
                <a:lnTo>
                  <a:pt x="1036741" y="925047"/>
                </a:lnTo>
                <a:lnTo>
                  <a:pt x="1009900" y="962976"/>
                </a:lnTo>
                <a:lnTo>
                  <a:pt x="986781" y="1009334"/>
                </a:lnTo>
                <a:lnTo>
                  <a:pt x="967384" y="1064120"/>
                </a:lnTo>
                <a:lnTo>
                  <a:pt x="951004" y="1119277"/>
                </a:lnTo>
                <a:lnTo>
                  <a:pt x="934666" y="1173955"/>
                </a:lnTo>
                <a:lnTo>
                  <a:pt x="918368" y="1228153"/>
                </a:lnTo>
                <a:lnTo>
                  <a:pt x="902112" y="1281871"/>
                </a:lnTo>
                <a:lnTo>
                  <a:pt x="885896" y="1335110"/>
                </a:lnTo>
                <a:lnTo>
                  <a:pt x="869722" y="1387868"/>
                </a:lnTo>
                <a:lnTo>
                  <a:pt x="853588" y="1440147"/>
                </a:lnTo>
                <a:lnTo>
                  <a:pt x="837495" y="1491946"/>
                </a:lnTo>
                <a:lnTo>
                  <a:pt x="821443" y="1543265"/>
                </a:lnTo>
                <a:lnTo>
                  <a:pt x="805432" y="1594105"/>
                </a:lnTo>
                <a:lnTo>
                  <a:pt x="789462" y="1644465"/>
                </a:lnTo>
                <a:lnTo>
                  <a:pt x="773533" y="1694345"/>
                </a:lnTo>
                <a:lnTo>
                  <a:pt x="757644" y="1743745"/>
                </a:lnTo>
                <a:lnTo>
                  <a:pt x="741797" y="1792665"/>
                </a:lnTo>
                <a:lnTo>
                  <a:pt x="725990" y="1841106"/>
                </a:lnTo>
                <a:lnTo>
                  <a:pt x="710224" y="1889067"/>
                </a:lnTo>
                <a:lnTo>
                  <a:pt x="694500" y="1936548"/>
                </a:lnTo>
                <a:lnTo>
                  <a:pt x="678815" y="1983549"/>
                </a:lnTo>
                <a:lnTo>
                  <a:pt x="663172" y="2030071"/>
                </a:lnTo>
                <a:lnTo>
                  <a:pt x="647570" y="2076112"/>
                </a:lnTo>
                <a:lnTo>
                  <a:pt x="632008" y="2121674"/>
                </a:lnTo>
                <a:lnTo>
                  <a:pt x="616487" y="2166756"/>
                </a:lnTo>
                <a:lnTo>
                  <a:pt x="601007" y="2211359"/>
                </a:lnTo>
                <a:lnTo>
                  <a:pt x="585568" y="2255481"/>
                </a:lnTo>
                <a:lnTo>
                  <a:pt x="570170" y="2299124"/>
                </a:lnTo>
                <a:lnTo>
                  <a:pt x="554812" y="2342287"/>
                </a:lnTo>
                <a:lnTo>
                  <a:pt x="539495" y="2384971"/>
                </a:lnTo>
                <a:lnTo>
                  <a:pt x="843985" y="2384971"/>
                </a:lnTo>
                <a:lnTo>
                  <a:pt x="1008303" y="1938489"/>
                </a:lnTo>
                <a:lnTo>
                  <a:pt x="1160856" y="1583156"/>
                </a:lnTo>
                <a:lnTo>
                  <a:pt x="1472655" y="1583156"/>
                </a:lnTo>
                <a:lnTo>
                  <a:pt x="1469103" y="1561869"/>
                </a:lnTo>
                <a:lnTo>
                  <a:pt x="1458942" y="1502029"/>
                </a:lnTo>
                <a:lnTo>
                  <a:pt x="1449067" y="1444963"/>
                </a:lnTo>
                <a:lnTo>
                  <a:pt x="1439478" y="1390671"/>
                </a:lnTo>
                <a:lnTo>
                  <a:pt x="1430176" y="1339153"/>
                </a:lnTo>
                <a:lnTo>
                  <a:pt x="1421160" y="1290409"/>
                </a:lnTo>
                <a:lnTo>
                  <a:pt x="1412431" y="1244440"/>
                </a:lnTo>
                <a:lnTo>
                  <a:pt x="1403987" y="1201244"/>
                </a:lnTo>
                <a:lnTo>
                  <a:pt x="1395830" y="1160822"/>
                </a:lnTo>
                <a:lnTo>
                  <a:pt x="1387960" y="1123175"/>
                </a:lnTo>
                <a:lnTo>
                  <a:pt x="1363558" y="1027100"/>
                </a:lnTo>
                <a:lnTo>
                  <a:pt x="1342866" y="975315"/>
                </a:lnTo>
                <a:lnTo>
                  <a:pt x="1318302" y="932945"/>
                </a:lnTo>
                <a:lnTo>
                  <a:pt x="1289864" y="899989"/>
                </a:lnTo>
                <a:lnTo>
                  <a:pt x="1257554" y="876450"/>
                </a:lnTo>
                <a:lnTo>
                  <a:pt x="1221371" y="862326"/>
                </a:lnTo>
                <a:lnTo>
                  <a:pt x="1181315" y="857618"/>
                </a:lnTo>
                <a:close/>
              </a:path>
              <a:path w="9173844" h="2937509">
                <a:moveTo>
                  <a:pt x="2896247" y="861339"/>
                </a:moveTo>
                <a:lnTo>
                  <a:pt x="2846224" y="866559"/>
                </a:lnTo>
                <a:lnTo>
                  <a:pt x="2805297" y="882217"/>
                </a:lnTo>
                <a:lnTo>
                  <a:pt x="2773467" y="908315"/>
                </a:lnTo>
                <a:lnTo>
                  <a:pt x="2750732" y="944850"/>
                </a:lnTo>
                <a:lnTo>
                  <a:pt x="2737091" y="991824"/>
                </a:lnTo>
                <a:lnTo>
                  <a:pt x="2732544" y="1049235"/>
                </a:lnTo>
                <a:lnTo>
                  <a:pt x="2732253" y="1083771"/>
                </a:lnTo>
                <a:lnTo>
                  <a:pt x="2731381" y="1125978"/>
                </a:lnTo>
                <a:lnTo>
                  <a:pt x="2729924" y="1175858"/>
                </a:lnTo>
                <a:lnTo>
                  <a:pt x="2725844" y="1291160"/>
                </a:lnTo>
                <a:lnTo>
                  <a:pt x="2724397" y="1340843"/>
                </a:lnTo>
                <a:lnTo>
                  <a:pt x="2723526" y="1383051"/>
                </a:lnTo>
                <a:lnTo>
                  <a:pt x="2723298" y="1410147"/>
                </a:lnTo>
                <a:lnTo>
                  <a:pt x="2723235" y="2723553"/>
                </a:lnTo>
                <a:lnTo>
                  <a:pt x="2727783" y="2780964"/>
                </a:lnTo>
                <a:lnTo>
                  <a:pt x="2741426" y="2827938"/>
                </a:lnTo>
                <a:lnTo>
                  <a:pt x="2764164" y="2864473"/>
                </a:lnTo>
                <a:lnTo>
                  <a:pt x="2795998" y="2890571"/>
                </a:lnTo>
                <a:lnTo>
                  <a:pt x="2836927" y="2906229"/>
                </a:lnTo>
                <a:lnTo>
                  <a:pt x="2886951" y="2911449"/>
                </a:lnTo>
                <a:lnTo>
                  <a:pt x="2935814" y="2907614"/>
                </a:lnTo>
                <a:lnTo>
                  <a:pt x="2977159" y="2896110"/>
                </a:lnTo>
                <a:lnTo>
                  <a:pt x="3010987" y="2876936"/>
                </a:lnTo>
                <a:lnTo>
                  <a:pt x="3056091" y="2815582"/>
                </a:lnTo>
                <a:lnTo>
                  <a:pt x="3067368" y="2773401"/>
                </a:lnTo>
                <a:lnTo>
                  <a:pt x="3071126" y="2723553"/>
                </a:lnTo>
                <a:lnTo>
                  <a:pt x="3067405" y="1704085"/>
                </a:lnTo>
                <a:lnTo>
                  <a:pt x="3092483" y="1651444"/>
                </a:lnTo>
                <a:lnTo>
                  <a:pt x="3118940" y="1601834"/>
                </a:lnTo>
                <a:lnTo>
                  <a:pt x="3146775" y="1555255"/>
                </a:lnTo>
                <a:lnTo>
                  <a:pt x="3175989" y="1511708"/>
                </a:lnTo>
                <a:lnTo>
                  <a:pt x="3206581" y="1471193"/>
                </a:lnTo>
                <a:lnTo>
                  <a:pt x="3238551" y="1433710"/>
                </a:lnTo>
                <a:lnTo>
                  <a:pt x="3271899" y="1399259"/>
                </a:lnTo>
                <a:lnTo>
                  <a:pt x="3306625" y="1367841"/>
                </a:lnTo>
                <a:lnTo>
                  <a:pt x="3342728" y="1339456"/>
                </a:lnTo>
                <a:lnTo>
                  <a:pt x="3379249" y="1314359"/>
                </a:lnTo>
                <a:lnTo>
                  <a:pt x="3418113" y="1291160"/>
                </a:lnTo>
                <a:lnTo>
                  <a:pt x="3459321" y="1269859"/>
                </a:lnTo>
                <a:lnTo>
                  <a:pt x="3502872" y="1250455"/>
                </a:lnTo>
                <a:lnTo>
                  <a:pt x="3548767" y="1232949"/>
                </a:lnTo>
                <a:lnTo>
                  <a:pt x="3597006" y="1217340"/>
                </a:lnTo>
                <a:lnTo>
                  <a:pt x="3647589" y="1203630"/>
                </a:lnTo>
                <a:lnTo>
                  <a:pt x="3700516" y="1191817"/>
                </a:lnTo>
                <a:lnTo>
                  <a:pt x="3755787" y="1181903"/>
                </a:lnTo>
                <a:lnTo>
                  <a:pt x="3813403" y="1173886"/>
                </a:lnTo>
                <a:lnTo>
                  <a:pt x="4167421" y="1173886"/>
                </a:lnTo>
                <a:lnTo>
                  <a:pt x="4167130" y="1170165"/>
                </a:lnTo>
                <a:lnTo>
                  <a:pt x="3080423" y="1170165"/>
                </a:lnTo>
                <a:lnTo>
                  <a:pt x="3077780" y="1105351"/>
                </a:lnTo>
                <a:lnTo>
                  <a:pt x="3070684" y="1048161"/>
                </a:lnTo>
                <a:lnTo>
                  <a:pt x="3059132" y="998597"/>
                </a:lnTo>
                <a:lnTo>
                  <a:pt x="3043125" y="956657"/>
                </a:lnTo>
                <a:lnTo>
                  <a:pt x="3022662" y="922343"/>
                </a:lnTo>
                <a:lnTo>
                  <a:pt x="2968368" y="876590"/>
                </a:lnTo>
                <a:lnTo>
                  <a:pt x="2934536" y="865152"/>
                </a:lnTo>
                <a:lnTo>
                  <a:pt x="2896247" y="861339"/>
                </a:lnTo>
                <a:close/>
              </a:path>
              <a:path w="9173844" h="2937509">
                <a:moveTo>
                  <a:pt x="4167421" y="1173886"/>
                </a:moveTo>
                <a:lnTo>
                  <a:pt x="3813403" y="1173886"/>
                </a:lnTo>
                <a:lnTo>
                  <a:pt x="3818978" y="1330147"/>
                </a:lnTo>
                <a:lnTo>
                  <a:pt x="3821421" y="1373869"/>
                </a:lnTo>
                <a:lnTo>
                  <a:pt x="3823168" y="1410147"/>
                </a:lnTo>
                <a:lnTo>
                  <a:pt x="3824217" y="1438982"/>
                </a:lnTo>
                <a:lnTo>
                  <a:pt x="3824566" y="1460372"/>
                </a:lnTo>
                <a:lnTo>
                  <a:pt x="3829010" y="1516648"/>
                </a:lnTo>
                <a:lnTo>
                  <a:pt x="3842343" y="1562692"/>
                </a:lnTo>
                <a:lnTo>
                  <a:pt x="3864563" y="1598504"/>
                </a:lnTo>
                <a:lnTo>
                  <a:pt x="3895673" y="1624084"/>
                </a:lnTo>
                <a:lnTo>
                  <a:pt x="3935672" y="1639432"/>
                </a:lnTo>
                <a:lnTo>
                  <a:pt x="3984561" y="1644548"/>
                </a:lnTo>
                <a:lnTo>
                  <a:pt x="4030727" y="1639802"/>
                </a:lnTo>
                <a:lnTo>
                  <a:pt x="4070363" y="1625566"/>
                </a:lnTo>
                <a:lnTo>
                  <a:pt x="4103471" y="1601834"/>
                </a:lnTo>
                <a:lnTo>
                  <a:pt x="4130042" y="1568619"/>
                </a:lnTo>
                <a:lnTo>
                  <a:pt x="4150088" y="1525908"/>
                </a:lnTo>
                <a:lnTo>
                  <a:pt x="4163603" y="1473706"/>
                </a:lnTo>
                <a:lnTo>
                  <a:pt x="4170591" y="1412011"/>
                </a:lnTo>
                <a:lnTo>
                  <a:pt x="4171984" y="1362709"/>
                </a:lnTo>
                <a:lnTo>
                  <a:pt x="4172361" y="1314359"/>
                </a:lnTo>
                <a:lnTo>
                  <a:pt x="4172445" y="1281785"/>
                </a:lnTo>
                <a:lnTo>
                  <a:pt x="4170926" y="1218760"/>
                </a:lnTo>
                <a:lnTo>
                  <a:pt x="4167421" y="1173886"/>
                </a:lnTo>
                <a:close/>
              </a:path>
              <a:path w="9173844" h="2937509">
                <a:moveTo>
                  <a:pt x="3872928" y="825995"/>
                </a:moveTo>
                <a:lnTo>
                  <a:pt x="3824801" y="827057"/>
                </a:lnTo>
                <a:lnTo>
                  <a:pt x="3777156" y="830244"/>
                </a:lnTo>
                <a:lnTo>
                  <a:pt x="3729994" y="835555"/>
                </a:lnTo>
                <a:lnTo>
                  <a:pt x="3683313" y="842990"/>
                </a:lnTo>
                <a:lnTo>
                  <a:pt x="3637115" y="852550"/>
                </a:lnTo>
                <a:lnTo>
                  <a:pt x="3591399" y="864235"/>
                </a:lnTo>
                <a:lnTo>
                  <a:pt x="3546165" y="878044"/>
                </a:lnTo>
                <a:lnTo>
                  <a:pt x="3501414" y="893978"/>
                </a:lnTo>
                <a:lnTo>
                  <a:pt x="3457144" y="912036"/>
                </a:lnTo>
                <a:lnTo>
                  <a:pt x="3413357" y="932218"/>
                </a:lnTo>
                <a:lnTo>
                  <a:pt x="3370052" y="954526"/>
                </a:lnTo>
                <a:lnTo>
                  <a:pt x="3327230" y="978957"/>
                </a:lnTo>
                <a:lnTo>
                  <a:pt x="3284889" y="1005514"/>
                </a:lnTo>
                <a:lnTo>
                  <a:pt x="3243031" y="1034195"/>
                </a:lnTo>
                <a:lnTo>
                  <a:pt x="3201656" y="1065000"/>
                </a:lnTo>
                <a:lnTo>
                  <a:pt x="3160762" y="1097930"/>
                </a:lnTo>
                <a:lnTo>
                  <a:pt x="3120351" y="1132985"/>
                </a:lnTo>
                <a:lnTo>
                  <a:pt x="3080423" y="1170165"/>
                </a:lnTo>
                <a:lnTo>
                  <a:pt x="4167130" y="1170165"/>
                </a:lnTo>
                <a:lnTo>
                  <a:pt x="4158778" y="1106835"/>
                </a:lnTo>
                <a:lnTo>
                  <a:pt x="4148148" y="1057935"/>
                </a:lnTo>
                <a:lnTo>
                  <a:pt x="4134481" y="1013743"/>
                </a:lnTo>
                <a:lnTo>
                  <a:pt x="4117777" y="974259"/>
                </a:lnTo>
                <a:lnTo>
                  <a:pt x="4098036" y="939482"/>
                </a:lnTo>
                <a:lnTo>
                  <a:pt x="4065221" y="898628"/>
                </a:lnTo>
                <a:lnTo>
                  <a:pt x="4026303" y="866852"/>
                </a:lnTo>
                <a:lnTo>
                  <a:pt x="3981282" y="844154"/>
                </a:lnTo>
                <a:lnTo>
                  <a:pt x="3930157" y="830535"/>
                </a:lnTo>
                <a:lnTo>
                  <a:pt x="3872928" y="825995"/>
                </a:lnTo>
                <a:close/>
              </a:path>
              <a:path w="9173844" h="2937509">
                <a:moveTo>
                  <a:pt x="4908892" y="0"/>
                </a:moveTo>
                <a:lnTo>
                  <a:pt x="4865751" y="3952"/>
                </a:lnTo>
                <a:lnTo>
                  <a:pt x="4825634" y="15811"/>
                </a:lnTo>
                <a:lnTo>
                  <a:pt x="4788542" y="35575"/>
                </a:lnTo>
                <a:lnTo>
                  <a:pt x="4754473" y="63245"/>
                </a:lnTo>
                <a:lnTo>
                  <a:pt x="4725988" y="96504"/>
                </a:lnTo>
                <a:lnTo>
                  <a:pt x="4705645" y="133016"/>
                </a:lnTo>
                <a:lnTo>
                  <a:pt x="4693440" y="172781"/>
                </a:lnTo>
                <a:lnTo>
                  <a:pt x="4689373" y="215798"/>
                </a:lnTo>
                <a:lnTo>
                  <a:pt x="4693440" y="258822"/>
                </a:lnTo>
                <a:lnTo>
                  <a:pt x="4705645" y="298589"/>
                </a:lnTo>
                <a:lnTo>
                  <a:pt x="4725988" y="335099"/>
                </a:lnTo>
                <a:lnTo>
                  <a:pt x="4754473" y="368350"/>
                </a:lnTo>
                <a:lnTo>
                  <a:pt x="4788542" y="396020"/>
                </a:lnTo>
                <a:lnTo>
                  <a:pt x="4825634" y="415785"/>
                </a:lnTo>
                <a:lnTo>
                  <a:pt x="4865751" y="427643"/>
                </a:lnTo>
                <a:lnTo>
                  <a:pt x="4908892" y="431596"/>
                </a:lnTo>
                <a:lnTo>
                  <a:pt x="4951967" y="427643"/>
                </a:lnTo>
                <a:lnTo>
                  <a:pt x="4991904" y="415785"/>
                </a:lnTo>
                <a:lnTo>
                  <a:pt x="5028706" y="396020"/>
                </a:lnTo>
                <a:lnTo>
                  <a:pt x="5062372" y="368350"/>
                </a:lnTo>
                <a:lnTo>
                  <a:pt x="5090449" y="335099"/>
                </a:lnTo>
                <a:lnTo>
                  <a:pt x="5110503" y="298589"/>
                </a:lnTo>
                <a:lnTo>
                  <a:pt x="5122535" y="258822"/>
                </a:lnTo>
                <a:lnTo>
                  <a:pt x="5126545" y="215798"/>
                </a:lnTo>
                <a:lnTo>
                  <a:pt x="5122535" y="172781"/>
                </a:lnTo>
                <a:lnTo>
                  <a:pt x="5110503" y="133016"/>
                </a:lnTo>
                <a:lnTo>
                  <a:pt x="5090449" y="96504"/>
                </a:lnTo>
                <a:lnTo>
                  <a:pt x="5062372" y="63245"/>
                </a:lnTo>
                <a:lnTo>
                  <a:pt x="5028706" y="35575"/>
                </a:lnTo>
                <a:lnTo>
                  <a:pt x="4991904" y="15811"/>
                </a:lnTo>
                <a:lnTo>
                  <a:pt x="4951967" y="3952"/>
                </a:lnTo>
                <a:lnTo>
                  <a:pt x="4908892" y="0"/>
                </a:lnTo>
                <a:close/>
              </a:path>
              <a:path w="9173844" h="2937509">
                <a:moveTo>
                  <a:pt x="4847501" y="881811"/>
                </a:moveTo>
                <a:lnTo>
                  <a:pt x="4809300" y="885066"/>
                </a:lnTo>
                <a:lnTo>
                  <a:pt x="4743725" y="911108"/>
                </a:lnTo>
                <a:lnTo>
                  <a:pt x="4693962" y="961914"/>
                </a:lnTo>
                <a:lnTo>
                  <a:pt x="4668377" y="1029817"/>
                </a:lnTo>
                <a:lnTo>
                  <a:pt x="4665179" y="1069695"/>
                </a:lnTo>
                <a:lnTo>
                  <a:pt x="4664950" y="1109625"/>
                </a:lnTo>
                <a:lnTo>
                  <a:pt x="4664261" y="1151690"/>
                </a:lnTo>
                <a:lnTo>
                  <a:pt x="4663113" y="1195891"/>
                </a:lnTo>
                <a:lnTo>
                  <a:pt x="4661506" y="1242228"/>
                </a:lnTo>
                <a:lnTo>
                  <a:pt x="4659439" y="1290701"/>
                </a:lnTo>
                <a:lnTo>
                  <a:pt x="4656912" y="1341310"/>
                </a:lnTo>
                <a:lnTo>
                  <a:pt x="4653926" y="1394054"/>
                </a:lnTo>
                <a:lnTo>
                  <a:pt x="4650480" y="1448935"/>
                </a:lnTo>
                <a:lnTo>
                  <a:pt x="4642672" y="1562970"/>
                </a:lnTo>
                <a:lnTo>
                  <a:pt x="4639229" y="1617851"/>
                </a:lnTo>
                <a:lnTo>
                  <a:pt x="4636245" y="1670596"/>
                </a:lnTo>
                <a:lnTo>
                  <a:pt x="4633720" y="1721205"/>
                </a:lnTo>
                <a:lnTo>
                  <a:pt x="4631654" y="1769678"/>
                </a:lnTo>
                <a:lnTo>
                  <a:pt x="4630047" y="1816014"/>
                </a:lnTo>
                <a:lnTo>
                  <a:pt x="4628899" y="1860215"/>
                </a:lnTo>
                <a:lnTo>
                  <a:pt x="4628211" y="1902281"/>
                </a:lnTo>
                <a:lnTo>
                  <a:pt x="4627981" y="1942210"/>
                </a:lnTo>
                <a:lnTo>
                  <a:pt x="4628113" y="1976360"/>
                </a:lnTo>
                <a:lnTo>
                  <a:pt x="4628510" y="2015028"/>
                </a:lnTo>
                <a:lnTo>
                  <a:pt x="4629173" y="2058215"/>
                </a:lnTo>
                <a:lnTo>
                  <a:pt x="4630101" y="2105920"/>
                </a:lnTo>
                <a:lnTo>
                  <a:pt x="4631295" y="2158143"/>
                </a:lnTo>
                <a:lnTo>
                  <a:pt x="4632756" y="2214885"/>
                </a:lnTo>
                <a:lnTo>
                  <a:pt x="4636212" y="2337399"/>
                </a:lnTo>
                <a:lnTo>
                  <a:pt x="4637675" y="2394137"/>
                </a:lnTo>
                <a:lnTo>
                  <a:pt x="4638871" y="2446359"/>
                </a:lnTo>
                <a:lnTo>
                  <a:pt x="4639802" y="2494065"/>
                </a:lnTo>
                <a:lnTo>
                  <a:pt x="4640467" y="2537253"/>
                </a:lnTo>
                <a:lnTo>
                  <a:pt x="4640866" y="2575924"/>
                </a:lnTo>
                <a:lnTo>
                  <a:pt x="4640999" y="2610078"/>
                </a:lnTo>
                <a:lnTo>
                  <a:pt x="4644196" y="2649140"/>
                </a:lnTo>
                <a:lnTo>
                  <a:pt x="4669775" y="2716109"/>
                </a:lnTo>
                <a:lnTo>
                  <a:pt x="4719539" y="2766806"/>
                </a:lnTo>
                <a:lnTo>
                  <a:pt x="4785114" y="2792852"/>
                </a:lnTo>
                <a:lnTo>
                  <a:pt x="4823307" y="2796108"/>
                </a:lnTo>
                <a:lnTo>
                  <a:pt x="4862260" y="2792852"/>
                </a:lnTo>
                <a:lnTo>
                  <a:pt x="4928306" y="2766806"/>
                </a:lnTo>
                <a:lnTo>
                  <a:pt x="4977371" y="2716109"/>
                </a:lnTo>
                <a:lnTo>
                  <a:pt x="5002488" y="2649140"/>
                </a:lnTo>
                <a:lnTo>
                  <a:pt x="5005628" y="2610078"/>
                </a:lnTo>
                <a:lnTo>
                  <a:pt x="5005495" y="2575924"/>
                </a:lnTo>
                <a:lnTo>
                  <a:pt x="5005096" y="2537253"/>
                </a:lnTo>
                <a:lnTo>
                  <a:pt x="5004432" y="2494065"/>
                </a:lnTo>
                <a:lnTo>
                  <a:pt x="5003501" y="2446359"/>
                </a:lnTo>
                <a:lnTo>
                  <a:pt x="5002304" y="2394137"/>
                </a:lnTo>
                <a:lnTo>
                  <a:pt x="5000842" y="2337399"/>
                </a:lnTo>
                <a:lnTo>
                  <a:pt x="4997385" y="2214885"/>
                </a:lnTo>
                <a:lnTo>
                  <a:pt x="4995922" y="2158143"/>
                </a:lnTo>
                <a:lnTo>
                  <a:pt x="4994725" y="2105920"/>
                </a:lnTo>
                <a:lnTo>
                  <a:pt x="4993795" y="2058215"/>
                </a:lnTo>
                <a:lnTo>
                  <a:pt x="4993130" y="2015028"/>
                </a:lnTo>
                <a:lnTo>
                  <a:pt x="4992731" y="1976360"/>
                </a:lnTo>
                <a:lnTo>
                  <a:pt x="4992598" y="1942210"/>
                </a:lnTo>
                <a:lnTo>
                  <a:pt x="4992828" y="1902281"/>
                </a:lnTo>
                <a:lnTo>
                  <a:pt x="4993518" y="1860215"/>
                </a:lnTo>
                <a:lnTo>
                  <a:pt x="4994667" y="1816014"/>
                </a:lnTo>
                <a:lnTo>
                  <a:pt x="4996276" y="1769678"/>
                </a:lnTo>
                <a:lnTo>
                  <a:pt x="4998344" y="1721205"/>
                </a:lnTo>
                <a:lnTo>
                  <a:pt x="5000871" y="1670596"/>
                </a:lnTo>
                <a:lnTo>
                  <a:pt x="5003857" y="1617851"/>
                </a:lnTo>
                <a:lnTo>
                  <a:pt x="5007301" y="1562970"/>
                </a:lnTo>
                <a:lnTo>
                  <a:pt x="5015110" y="1448935"/>
                </a:lnTo>
                <a:lnTo>
                  <a:pt x="5018556" y="1394054"/>
                </a:lnTo>
                <a:lnTo>
                  <a:pt x="5021542" y="1341310"/>
                </a:lnTo>
                <a:lnTo>
                  <a:pt x="5024068" y="1290701"/>
                </a:lnTo>
                <a:lnTo>
                  <a:pt x="5026135" y="1242228"/>
                </a:lnTo>
                <a:lnTo>
                  <a:pt x="5027743" y="1195891"/>
                </a:lnTo>
                <a:lnTo>
                  <a:pt x="5028891" y="1151690"/>
                </a:lnTo>
                <a:lnTo>
                  <a:pt x="5029580" y="1109625"/>
                </a:lnTo>
                <a:lnTo>
                  <a:pt x="5029809" y="1069695"/>
                </a:lnTo>
                <a:lnTo>
                  <a:pt x="5026611" y="1029817"/>
                </a:lnTo>
                <a:lnTo>
                  <a:pt x="5001032" y="961914"/>
                </a:lnTo>
                <a:lnTo>
                  <a:pt x="4951269" y="911108"/>
                </a:lnTo>
                <a:lnTo>
                  <a:pt x="4885694" y="885066"/>
                </a:lnTo>
                <a:lnTo>
                  <a:pt x="4847501" y="881811"/>
                </a:lnTo>
                <a:close/>
              </a:path>
              <a:path w="9173844" h="2937509">
                <a:moveTo>
                  <a:pt x="5662815" y="820419"/>
                </a:moveTo>
                <a:lnTo>
                  <a:pt x="5591652" y="833907"/>
                </a:lnTo>
                <a:lnTo>
                  <a:pt x="5534444" y="874369"/>
                </a:lnTo>
                <a:lnTo>
                  <a:pt x="5496775" y="935293"/>
                </a:lnTo>
                <a:lnTo>
                  <a:pt x="5484215" y="1010170"/>
                </a:lnTo>
                <a:lnTo>
                  <a:pt x="5488815" y="1060244"/>
                </a:lnTo>
                <a:lnTo>
                  <a:pt x="5502613" y="1102567"/>
                </a:lnTo>
                <a:lnTo>
                  <a:pt x="5525609" y="1137138"/>
                </a:lnTo>
                <a:lnTo>
                  <a:pt x="5557804" y="1163959"/>
                </a:lnTo>
                <a:lnTo>
                  <a:pt x="5599196" y="1183028"/>
                </a:lnTo>
                <a:lnTo>
                  <a:pt x="5649785" y="1194346"/>
                </a:lnTo>
                <a:lnTo>
                  <a:pt x="5716875" y="1200536"/>
                </a:lnTo>
                <a:lnTo>
                  <a:pt x="5941051" y="1218905"/>
                </a:lnTo>
                <a:lnTo>
                  <a:pt x="6026628" y="1224254"/>
                </a:lnTo>
                <a:lnTo>
                  <a:pt x="6062789" y="1225969"/>
                </a:lnTo>
                <a:lnTo>
                  <a:pt x="6100000" y="2312416"/>
                </a:lnTo>
                <a:lnTo>
                  <a:pt x="6099650" y="2352180"/>
                </a:lnTo>
                <a:lnTo>
                  <a:pt x="6098601" y="2400781"/>
                </a:lnTo>
                <a:lnTo>
                  <a:pt x="6096855" y="2458218"/>
                </a:lnTo>
                <a:lnTo>
                  <a:pt x="6091971" y="2590770"/>
                </a:lnTo>
                <a:lnTo>
                  <a:pt x="6090229" y="2648210"/>
                </a:lnTo>
                <a:lnTo>
                  <a:pt x="6089185" y="2696811"/>
                </a:lnTo>
                <a:lnTo>
                  <a:pt x="6088837" y="2736570"/>
                </a:lnTo>
                <a:lnTo>
                  <a:pt x="6092266" y="2771339"/>
                </a:lnTo>
                <a:lnTo>
                  <a:pt x="6119703" y="2831803"/>
                </a:lnTo>
                <a:lnTo>
                  <a:pt x="6172375" y="2878661"/>
                </a:lnTo>
                <a:lnTo>
                  <a:pt x="6237021" y="2902850"/>
                </a:lnTo>
                <a:lnTo>
                  <a:pt x="6273012" y="2905874"/>
                </a:lnTo>
                <a:lnTo>
                  <a:pt x="6308142" y="2902507"/>
                </a:lnTo>
                <a:lnTo>
                  <a:pt x="6367978" y="2875568"/>
                </a:lnTo>
                <a:lnTo>
                  <a:pt x="6413918" y="2821693"/>
                </a:lnTo>
                <a:lnTo>
                  <a:pt x="6431676" y="2784654"/>
                </a:lnTo>
                <a:lnTo>
                  <a:pt x="6445959" y="2740880"/>
                </a:lnTo>
                <a:lnTo>
                  <a:pt x="6456769" y="2690372"/>
                </a:lnTo>
                <a:lnTo>
                  <a:pt x="6464104" y="2633131"/>
                </a:lnTo>
                <a:lnTo>
                  <a:pt x="6467964" y="2569155"/>
                </a:lnTo>
                <a:lnTo>
                  <a:pt x="6468351" y="2498445"/>
                </a:lnTo>
                <a:lnTo>
                  <a:pt x="6466421" y="2400781"/>
                </a:lnTo>
                <a:lnTo>
                  <a:pt x="6464630" y="2321712"/>
                </a:lnTo>
                <a:lnTo>
                  <a:pt x="6429273" y="1222247"/>
                </a:lnTo>
                <a:lnTo>
                  <a:pt x="6570665" y="1204388"/>
                </a:lnTo>
                <a:lnTo>
                  <a:pt x="6621266" y="1198809"/>
                </a:lnTo>
                <a:lnTo>
                  <a:pt x="6658471" y="1195461"/>
                </a:lnTo>
                <a:lnTo>
                  <a:pt x="6682282" y="1194346"/>
                </a:lnTo>
                <a:lnTo>
                  <a:pt x="6919013" y="1194346"/>
                </a:lnTo>
                <a:lnTo>
                  <a:pt x="6939245" y="1188531"/>
                </a:lnTo>
                <a:lnTo>
                  <a:pt x="6997611" y="1148765"/>
                </a:lnTo>
                <a:lnTo>
                  <a:pt x="7035987" y="1088539"/>
                </a:lnTo>
                <a:lnTo>
                  <a:pt x="7048779" y="1013891"/>
                </a:lnTo>
                <a:lnTo>
                  <a:pt x="7044239" y="962842"/>
                </a:lnTo>
                <a:lnTo>
                  <a:pt x="7030620" y="919831"/>
                </a:lnTo>
                <a:lnTo>
                  <a:pt x="7007922" y="884857"/>
                </a:lnTo>
                <a:lnTo>
                  <a:pt x="6976145" y="857918"/>
                </a:lnTo>
                <a:lnTo>
                  <a:pt x="6963449" y="852042"/>
                </a:lnTo>
                <a:lnTo>
                  <a:pt x="6053493" y="852042"/>
                </a:lnTo>
                <a:lnTo>
                  <a:pt x="5662815" y="820419"/>
                </a:lnTo>
                <a:close/>
              </a:path>
              <a:path w="9173844" h="2937509">
                <a:moveTo>
                  <a:pt x="6919013" y="1194346"/>
                </a:moveTo>
                <a:lnTo>
                  <a:pt x="6682282" y="1194346"/>
                </a:lnTo>
                <a:lnTo>
                  <a:pt x="6702690" y="1194579"/>
                </a:lnTo>
                <a:lnTo>
                  <a:pt x="6724840" y="1195277"/>
                </a:lnTo>
                <a:lnTo>
                  <a:pt x="6748733" y="1196441"/>
                </a:lnTo>
                <a:lnTo>
                  <a:pt x="6800007" y="1199693"/>
                </a:lnTo>
                <a:lnTo>
                  <a:pt x="6823900" y="1200856"/>
                </a:lnTo>
                <a:lnTo>
                  <a:pt x="6846050" y="1201555"/>
                </a:lnTo>
                <a:lnTo>
                  <a:pt x="6866458" y="1201788"/>
                </a:lnTo>
                <a:lnTo>
                  <a:pt x="6904653" y="1198473"/>
                </a:lnTo>
                <a:lnTo>
                  <a:pt x="6919013" y="1194346"/>
                </a:lnTo>
                <a:close/>
              </a:path>
              <a:path w="9173844" h="2937509">
                <a:moveTo>
                  <a:pt x="6222784" y="187896"/>
                </a:moveTo>
                <a:lnTo>
                  <a:pt x="6150689" y="200686"/>
                </a:lnTo>
                <a:lnTo>
                  <a:pt x="6090691" y="239052"/>
                </a:lnTo>
                <a:lnTo>
                  <a:pt x="6050229" y="296957"/>
                </a:lnTo>
                <a:lnTo>
                  <a:pt x="6036741" y="368350"/>
                </a:lnTo>
                <a:lnTo>
                  <a:pt x="6037076" y="400162"/>
                </a:lnTo>
                <a:lnTo>
                  <a:pt x="6038082" y="439043"/>
                </a:lnTo>
                <a:lnTo>
                  <a:pt x="6039756" y="484994"/>
                </a:lnTo>
                <a:lnTo>
                  <a:pt x="6042099" y="538015"/>
                </a:lnTo>
                <a:lnTo>
                  <a:pt x="6045111" y="598106"/>
                </a:lnTo>
                <a:lnTo>
                  <a:pt x="6048128" y="659159"/>
                </a:lnTo>
                <a:lnTo>
                  <a:pt x="6050475" y="715079"/>
                </a:lnTo>
                <a:lnTo>
                  <a:pt x="6052151" y="765866"/>
                </a:lnTo>
                <a:lnTo>
                  <a:pt x="6053157" y="811521"/>
                </a:lnTo>
                <a:lnTo>
                  <a:pt x="6053493" y="852042"/>
                </a:lnTo>
                <a:lnTo>
                  <a:pt x="6963449" y="852042"/>
                </a:lnTo>
                <a:lnTo>
                  <a:pt x="6959415" y="850176"/>
                </a:lnTo>
                <a:lnTo>
                  <a:pt x="6418110" y="850176"/>
                </a:lnTo>
                <a:lnTo>
                  <a:pt x="6419977" y="734834"/>
                </a:lnTo>
                <a:lnTo>
                  <a:pt x="6423698" y="626935"/>
                </a:lnTo>
                <a:lnTo>
                  <a:pt x="6423348" y="580310"/>
                </a:lnTo>
                <a:lnTo>
                  <a:pt x="6422299" y="537173"/>
                </a:lnTo>
                <a:lnTo>
                  <a:pt x="6420553" y="497524"/>
                </a:lnTo>
                <a:lnTo>
                  <a:pt x="6408957" y="397272"/>
                </a:lnTo>
                <a:lnTo>
                  <a:pt x="6395443" y="341724"/>
                </a:lnTo>
                <a:lnTo>
                  <a:pt x="6377568" y="294722"/>
                </a:lnTo>
                <a:lnTo>
                  <a:pt x="6355332" y="256265"/>
                </a:lnTo>
                <a:lnTo>
                  <a:pt x="6328735" y="226354"/>
                </a:lnTo>
                <a:lnTo>
                  <a:pt x="6262461" y="192169"/>
                </a:lnTo>
                <a:lnTo>
                  <a:pt x="6222784" y="187896"/>
                </a:lnTo>
                <a:close/>
              </a:path>
              <a:path w="9173844" h="2937509">
                <a:moveTo>
                  <a:pt x="6682282" y="820419"/>
                </a:moveTo>
                <a:lnTo>
                  <a:pt x="6660999" y="821610"/>
                </a:lnTo>
                <a:lnTo>
                  <a:pt x="6623942" y="825180"/>
                </a:lnTo>
                <a:lnTo>
                  <a:pt x="6571109" y="831132"/>
                </a:lnTo>
                <a:lnTo>
                  <a:pt x="6418110" y="850176"/>
                </a:lnTo>
                <a:lnTo>
                  <a:pt x="6959415" y="850176"/>
                </a:lnTo>
                <a:lnTo>
                  <a:pt x="6906121" y="832319"/>
                </a:lnTo>
                <a:lnTo>
                  <a:pt x="6866234" y="827113"/>
                </a:lnTo>
                <a:lnTo>
                  <a:pt x="6815631" y="823394"/>
                </a:lnTo>
                <a:lnTo>
                  <a:pt x="6754314" y="821163"/>
                </a:lnTo>
                <a:lnTo>
                  <a:pt x="6682282" y="820419"/>
                </a:lnTo>
                <a:close/>
              </a:path>
              <a:path w="9173844" h="2937509">
                <a:moveTo>
                  <a:pt x="8235708" y="842733"/>
                </a:moveTo>
                <a:lnTo>
                  <a:pt x="8183125" y="844129"/>
                </a:lnTo>
                <a:lnTo>
                  <a:pt x="8131879" y="848314"/>
                </a:lnTo>
                <a:lnTo>
                  <a:pt x="8081969" y="855291"/>
                </a:lnTo>
                <a:lnTo>
                  <a:pt x="8033397" y="865058"/>
                </a:lnTo>
                <a:lnTo>
                  <a:pt x="7986162" y="877615"/>
                </a:lnTo>
                <a:lnTo>
                  <a:pt x="7940264" y="892963"/>
                </a:lnTo>
                <a:lnTo>
                  <a:pt x="7895703" y="911101"/>
                </a:lnTo>
                <a:lnTo>
                  <a:pt x="7852479" y="932030"/>
                </a:lnTo>
                <a:lnTo>
                  <a:pt x="7810593" y="955750"/>
                </a:lnTo>
                <a:lnTo>
                  <a:pt x="7770043" y="982260"/>
                </a:lnTo>
                <a:lnTo>
                  <a:pt x="7730830" y="1011560"/>
                </a:lnTo>
                <a:lnTo>
                  <a:pt x="7692955" y="1043651"/>
                </a:lnTo>
                <a:lnTo>
                  <a:pt x="7656416" y="1078533"/>
                </a:lnTo>
                <a:lnTo>
                  <a:pt x="7621215" y="1116205"/>
                </a:lnTo>
                <a:lnTo>
                  <a:pt x="7587350" y="1156668"/>
                </a:lnTo>
                <a:lnTo>
                  <a:pt x="7554823" y="1199921"/>
                </a:lnTo>
                <a:lnTo>
                  <a:pt x="7528057" y="1238983"/>
                </a:lnTo>
                <a:lnTo>
                  <a:pt x="7502912" y="1279126"/>
                </a:lnTo>
                <a:lnTo>
                  <a:pt x="7479391" y="1320351"/>
                </a:lnTo>
                <a:lnTo>
                  <a:pt x="7457491" y="1362657"/>
                </a:lnTo>
                <a:lnTo>
                  <a:pt x="7437214" y="1406044"/>
                </a:lnTo>
                <a:lnTo>
                  <a:pt x="7418559" y="1450513"/>
                </a:lnTo>
                <a:lnTo>
                  <a:pt x="7401526" y="1496063"/>
                </a:lnTo>
                <a:lnTo>
                  <a:pt x="7386116" y="1542695"/>
                </a:lnTo>
                <a:lnTo>
                  <a:pt x="7372327" y="1590408"/>
                </a:lnTo>
                <a:lnTo>
                  <a:pt x="7360161" y="1639202"/>
                </a:lnTo>
                <a:lnTo>
                  <a:pt x="7349617" y="1689078"/>
                </a:lnTo>
                <a:lnTo>
                  <a:pt x="7340696" y="1740035"/>
                </a:lnTo>
                <a:lnTo>
                  <a:pt x="7333396" y="1792074"/>
                </a:lnTo>
                <a:lnTo>
                  <a:pt x="7327719" y="1845194"/>
                </a:lnTo>
                <a:lnTo>
                  <a:pt x="7323663" y="1899396"/>
                </a:lnTo>
                <a:lnTo>
                  <a:pt x="7321230" y="1954680"/>
                </a:lnTo>
                <a:lnTo>
                  <a:pt x="7320419" y="2011044"/>
                </a:lnTo>
                <a:lnTo>
                  <a:pt x="7321684" y="2066027"/>
                </a:lnTo>
                <a:lnTo>
                  <a:pt x="7325480" y="2119355"/>
                </a:lnTo>
                <a:lnTo>
                  <a:pt x="7331805" y="2171031"/>
                </a:lnTo>
                <a:lnTo>
                  <a:pt x="7340660" y="2221053"/>
                </a:lnTo>
                <a:lnTo>
                  <a:pt x="7352046" y="2269421"/>
                </a:lnTo>
                <a:lnTo>
                  <a:pt x="7365962" y="2316136"/>
                </a:lnTo>
                <a:lnTo>
                  <a:pt x="7382407" y="2361198"/>
                </a:lnTo>
                <a:lnTo>
                  <a:pt x="7401418" y="2404674"/>
                </a:lnTo>
                <a:lnTo>
                  <a:pt x="7422889" y="2446360"/>
                </a:lnTo>
                <a:lnTo>
                  <a:pt x="7446924" y="2486461"/>
                </a:lnTo>
                <a:lnTo>
                  <a:pt x="7473490" y="2524908"/>
                </a:lnTo>
                <a:lnTo>
                  <a:pt x="7502586" y="2561702"/>
                </a:lnTo>
                <a:lnTo>
                  <a:pt x="7534211" y="2596842"/>
                </a:lnTo>
                <a:lnTo>
                  <a:pt x="7568366" y="2630328"/>
                </a:lnTo>
                <a:lnTo>
                  <a:pt x="7605052" y="2662161"/>
                </a:lnTo>
                <a:lnTo>
                  <a:pt x="7640490" y="2689255"/>
                </a:lnTo>
                <a:lnTo>
                  <a:pt x="7677349" y="2714482"/>
                </a:lnTo>
                <a:lnTo>
                  <a:pt x="7715632" y="2737839"/>
                </a:lnTo>
                <a:lnTo>
                  <a:pt x="7755336" y="2759329"/>
                </a:lnTo>
                <a:lnTo>
                  <a:pt x="7796462" y="2778950"/>
                </a:lnTo>
                <a:lnTo>
                  <a:pt x="7839010" y="2796702"/>
                </a:lnTo>
                <a:lnTo>
                  <a:pt x="7882980" y="2812585"/>
                </a:lnTo>
                <a:lnTo>
                  <a:pt x="7928373" y="2826601"/>
                </a:lnTo>
                <a:lnTo>
                  <a:pt x="7975187" y="2838747"/>
                </a:lnTo>
                <a:lnTo>
                  <a:pt x="8023423" y="2849025"/>
                </a:lnTo>
                <a:lnTo>
                  <a:pt x="8073082" y="2857434"/>
                </a:lnTo>
                <a:lnTo>
                  <a:pt x="8124163" y="2863975"/>
                </a:lnTo>
                <a:lnTo>
                  <a:pt x="8176665" y="2868646"/>
                </a:lnTo>
                <a:lnTo>
                  <a:pt x="8230590" y="2871450"/>
                </a:lnTo>
                <a:lnTo>
                  <a:pt x="8285937" y="2872384"/>
                </a:lnTo>
                <a:lnTo>
                  <a:pt x="8335105" y="2871338"/>
                </a:lnTo>
                <a:lnTo>
                  <a:pt x="8384519" y="2868201"/>
                </a:lnTo>
                <a:lnTo>
                  <a:pt x="8434180" y="2862973"/>
                </a:lnTo>
                <a:lnTo>
                  <a:pt x="8484087" y="2855654"/>
                </a:lnTo>
                <a:lnTo>
                  <a:pt x="8534240" y="2846244"/>
                </a:lnTo>
                <a:lnTo>
                  <a:pt x="8584639" y="2834743"/>
                </a:lnTo>
                <a:lnTo>
                  <a:pt x="8635285" y="2821151"/>
                </a:lnTo>
                <a:lnTo>
                  <a:pt x="8686177" y="2805469"/>
                </a:lnTo>
                <a:lnTo>
                  <a:pt x="8737315" y="2787696"/>
                </a:lnTo>
                <a:lnTo>
                  <a:pt x="8788699" y="2767833"/>
                </a:lnTo>
                <a:lnTo>
                  <a:pt x="8840330" y="2745879"/>
                </a:lnTo>
                <a:lnTo>
                  <a:pt x="8898122" y="2718341"/>
                </a:lnTo>
                <a:lnTo>
                  <a:pt x="8950410" y="2689851"/>
                </a:lnTo>
                <a:lnTo>
                  <a:pt x="8997195" y="2660407"/>
                </a:lnTo>
                <a:lnTo>
                  <a:pt x="9038475" y="2630011"/>
                </a:lnTo>
                <a:lnTo>
                  <a:pt x="9074251" y="2598661"/>
                </a:lnTo>
                <a:lnTo>
                  <a:pt x="9104523" y="2566358"/>
                </a:lnTo>
                <a:lnTo>
                  <a:pt x="9127389" y="2535656"/>
                </a:lnTo>
                <a:lnTo>
                  <a:pt x="8285937" y="2535656"/>
                </a:lnTo>
                <a:lnTo>
                  <a:pt x="8227980" y="2534061"/>
                </a:lnTo>
                <a:lnTo>
                  <a:pt x="8172113" y="2529277"/>
                </a:lnTo>
                <a:lnTo>
                  <a:pt x="8118333" y="2521304"/>
                </a:lnTo>
                <a:lnTo>
                  <a:pt x="8066642" y="2510142"/>
                </a:lnTo>
                <a:lnTo>
                  <a:pt x="8017040" y="2495792"/>
                </a:lnTo>
                <a:lnTo>
                  <a:pt x="7969526" y="2478253"/>
                </a:lnTo>
                <a:lnTo>
                  <a:pt x="7924101" y="2457526"/>
                </a:lnTo>
                <a:lnTo>
                  <a:pt x="7880763" y="2433643"/>
                </a:lnTo>
                <a:lnTo>
                  <a:pt x="7839513" y="2406648"/>
                </a:lnTo>
                <a:lnTo>
                  <a:pt x="7800351" y="2376541"/>
                </a:lnTo>
                <a:lnTo>
                  <a:pt x="7763277" y="2343320"/>
                </a:lnTo>
                <a:lnTo>
                  <a:pt x="7728292" y="2306986"/>
                </a:lnTo>
                <a:lnTo>
                  <a:pt x="7695396" y="2267538"/>
                </a:lnTo>
                <a:lnTo>
                  <a:pt x="7664589" y="2224976"/>
                </a:lnTo>
                <a:lnTo>
                  <a:pt x="8387060" y="1882673"/>
                </a:lnTo>
                <a:lnTo>
                  <a:pt x="7632954" y="1882673"/>
                </a:lnTo>
                <a:lnTo>
                  <a:pt x="7645888" y="1824995"/>
                </a:lnTo>
                <a:lnTo>
                  <a:pt x="7659881" y="1769785"/>
                </a:lnTo>
                <a:lnTo>
                  <a:pt x="7674933" y="1717042"/>
                </a:lnTo>
                <a:lnTo>
                  <a:pt x="7691044" y="1666768"/>
                </a:lnTo>
                <a:lnTo>
                  <a:pt x="7708214" y="1618961"/>
                </a:lnTo>
                <a:lnTo>
                  <a:pt x="7726443" y="1573622"/>
                </a:lnTo>
                <a:lnTo>
                  <a:pt x="7745731" y="1530750"/>
                </a:lnTo>
                <a:lnTo>
                  <a:pt x="7766079" y="1490345"/>
                </a:lnTo>
                <a:lnTo>
                  <a:pt x="7787485" y="1452408"/>
                </a:lnTo>
                <a:lnTo>
                  <a:pt x="7809951" y="1416939"/>
                </a:lnTo>
                <a:lnTo>
                  <a:pt x="7833476" y="1383936"/>
                </a:lnTo>
                <a:lnTo>
                  <a:pt x="7858061" y="1353400"/>
                </a:lnTo>
                <a:lnTo>
                  <a:pt x="7892488" y="1316505"/>
                </a:lnTo>
                <a:lnTo>
                  <a:pt x="7928799" y="1283951"/>
                </a:lnTo>
                <a:lnTo>
                  <a:pt x="7966993" y="1255737"/>
                </a:lnTo>
                <a:lnTo>
                  <a:pt x="8007071" y="1231864"/>
                </a:lnTo>
                <a:lnTo>
                  <a:pt x="8049031" y="1212332"/>
                </a:lnTo>
                <a:lnTo>
                  <a:pt x="8092876" y="1197140"/>
                </a:lnTo>
                <a:lnTo>
                  <a:pt x="8138603" y="1186288"/>
                </a:lnTo>
                <a:lnTo>
                  <a:pt x="8186214" y="1179777"/>
                </a:lnTo>
                <a:lnTo>
                  <a:pt x="8235708" y="1177607"/>
                </a:lnTo>
                <a:lnTo>
                  <a:pt x="8951901" y="1177607"/>
                </a:lnTo>
                <a:lnTo>
                  <a:pt x="8941454" y="1150513"/>
                </a:lnTo>
                <a:lnTo>
                  <a:pt x="8919856" y="1109697"/>
                </a:lnTo>
                <a:lnTo>
                  <a:pt x="8893458" y="1071634"/>
                </a:lnTo>
                <a:lnTo>
                  <a:pt x="8862260" y="1036325"/>
                </a:lnTo>
                <a:lnTo>
                  <a:pt x="8826264" y="1003768"/>
                </a:lnTo>
                <a:lnTo>
                  <a:pt x="8785468" y="973963"/>
                </a:lnTo>
                <a:lnTo>
                  <a:pt x="8739873" y="946911"/>
                </a:lnTo>
                <a:lnTo>
                  <a:pt x="8699670" y="927120"/>
                </a:lnTo>
                <a:lnTo>
                  <a:pt x="8657197" y="909411"/>
                </a:lnTo>
                <a:lnTo>
                  <a:pt x="8612455" y="893784"/>
                </a:lnTo>
                <a:lnTo>
                  <a:pt x="8565443" y="880241"/>
                </a:lnTo>
                <a:lnTo>
                  <a:pt x="8516161" y="868781"/>
                </a:lnTo>
                <a:lnTo>
                  <a:pt x="8464609" y="859404"/>
                </a:lnTo>
                <a:lnTo>
                  <a:pt x="8410788" y="852111"/>
                </a:lnTo>
                <a:lnTo>
                  <a:pt x="8354697" y="846901"/>
                </a:lnTo>
                <a:lnTo>
                  <a:pt x="8296337" y="843775"/>
                </a:lnTo>
                <a:lnTo>
                  <a:pt x="8235708" y="842733"/>
                </a:lnTo>
                <a:close/>
              </a:path>
              <a:path w="9173844" h="2937509">
                <a:moveTo>
                  <a:pt x="9005900" y="2226843"/>
                </a:moveTo>
                <a:lnTo>
                  <a:pt x="8970202" y="2233063"/>
                </a:lnTo>
                <a:lnTo>
                  <a:pt x="8935669" y="2251724"/>
                </a:lnTo>
                <a:lnTo>
                  <a:pt x="8902297" y="2282827"/>
                </a:lnTo>
                <a:lnTo>
                  <a:pt x="8870086" y="2326373"/>
                </a:lnTo>
                <a:lnTo>
                  <a:pt x="8848826" y="2354029"/>
                </a:lnTo>
                <a:lnTo>
                  <a:pt x="8787170" y="2404674"/>
                </a:lnTo>
                <a:lnTo>
                  <a:pt x="8746775" y="2427664"/>
                </a:lnTo>
                <a:lnTo>
                  <a:pt x="8700001" y="2449097"/>
                </a:lnTo>
                <a:lnTo>
                  <a:pt x="8646850" y="2468974"/>
                </a:lnTo>
                <a:lnTo>
                  <a:pt x="8587320" y="2487294"/>
                </a:lnTo>
                <a:lnTo>
                  <a:pt x="8530890" y="2502073"/>
                </a:lnTo>
                <a:lnTo>
                  <a:pt x="8476940" y="2514164"/>
                </a:lnTo>
                <a:lnTo>
                  <a:pt x="8425470" y="2523567"/>
                </a:lnTo>
                <a:lnTo>
                  <a:pt x="8376480" y="2530284"/>
                </a:lnTo>
                <a:lnTo>
                  <a:pt x="8329969" y="2534313"/>
                </a:lnTo>
                <a:lnTo>
                  <a:pt x="8285937" y="2535656"/>
                </a:lnTo>
                <a:lnTo>
                  <a:pt x="9127389" y="2535656"/>
                </a:lnTo>
                <a:lnTo>
                  <a:pt x="9148556" y="2498893"/>
                </a:lnTo>
                <a:lnTo>
                  <a:pt x="9170572" y="2427615"/>
                </a:lnTo>
                <a:lnTo>
                  <a:pt x="9173324" y="2390546"/>
                </a:lnTo>
                <a:lnTo>
                  <a:pt x="9170128" y="2358978"/>
                </a:lnTo>
                <a:lnTo>
                  <a:pt x="9144552" y="2301776"/>
                </a:lnTo>
                <a:lnTo>
                  <a:pt x="9095720" y="2254575"/>
                </a:lnTo>
                <a:lnTo>
                  <a:pt x="9037584" y="2229924"/>
                </a:lnTo>
                <a:lnTo>
                  <a:pt x="9005900" y="2226843"/>
                </a:lnTo>
                <a:close/>
              </a:path>
              <a:path w="9173844" h="2937509">
                <a:moveTo>
                  <a:pt x="8951901" y="1177607"/>
                </a:moveTo>
                <a:lnTo>
                  <a:pt x="8235708" y="1177607"/>
                </a:lnTo>
                <a:lnTo>
                  <a:pt x="8292097" y="1179095"/>
                </a:lnTo>
                <a:lnTo>
                  <a:pt x="8345918" y="1183560"/>
                </a:lnTo>
                <a:lnTo>
                  <a:pt x="8397171" y="1191001"/>
                </a:lnTo>
                <a:lnTo>
                  <a:pt x="8445858" y="1201418"/>
                </a:lnTo>
                <a:lnTo>
                  <a:pt x="8491977" y="1214812"/>
                </a:lnTo>
                <a:lnTo>
                  <a:pt x="8535528" y="1231182"/>
                </a:lnTo>
                <a:lnTo>
                  <a:pt x="8576512" y="1250528"/>
                </a:lnTo>
                <a:lnTo>
                  <a:pt x="8614928" y="1272851"/>
                </a:lnTo>
                <a:lnTo>
                  <a:pt x="8650776" y="1298150"/>
                </a:lnTo>
                <a:lnTo>
                  <a:pt x="8684056" y="1326426"/>
                </a:lnTo>
                <a:lnTo>
                  <a:pt x="8656411" y="1348766"/>
                </a:lnTo>
                <a:lnTo>
                  <a:pt x="8625569" y="1371814"/>
                </a:lnTo>
                <a:lnTo>
                  <a:pt x="8591529" y="1395569"/>
                </a:lnTo>
                <a:lnTo>
                  <a:pt x="8554291" y="1420031"/>
                </a:lnTo>
                <a:lnTo>
                  <a:pt x="8513856" y="1445200"/>
                </a:lnTo>
                <a:lnTo>
                  <a:pt x="8470222" y="1471076"/>
                </a:lnTo>
                <a:lnTo>
                  <a:pt x="8423391" y="1497659"/>
                </a:lnTo>
                <a:lnTo>
                  <a:pt x="8373362" y="1524949"/>
                </a:lnTo>
                <a:lnTo>
                  <a:pt x="8320135" y="1552945"/>
                </a:lnTo>
                <a:lnTo>
                  <a:pt x="8263709" y="1581648"/>
                </a:lnTo>
                <a:lnTo>
                  <a:pt x="8204085" y="1611058"/>
                </a:lnTo>
                <a:lnTo>
                  <a:pt x="7632954" y="1882673"/>
                </a:lnTo>
                <a:lnTo>
                  <a:pt x="8387060" y="1882673"/>
                </a:lnTo>
                <a:lnTo>
                  <a:pt x="8498896" y="1829096"/>
                </a:lnTo>
                <a:lnTo>
                  <a:pt x="8553005" y="1802269"/>
                </a:lnTo>
                <a:lnTo>
                  <a:pt x="8601970" y="1777280"/>
                </a:lnTo>
                <a:lnTo>
                  <a:pt x="8645791" y="1754128"/>
                </a:lnTo>
                <a:lnTo>
                  <a:pt x="8684466" y="1732813"/>
                </a:lnTo>
                <a:lnTo>
                  <a:pt x="8717998" y="1713335"/>
                </a:lnTo>
                <a:lnTo>
                  <a:pt x="8769629" y="1679892"/>
                </a:lnTo>
                <a:lnTo>
                  <a:pt x="8818899" y="1641235"/>
                </a:lnTo>
                <a:lnTo>
                  <a:pt x="8861600" y="1601530"/>
                </a:lnTo>
                <a:lnTo>
                  <a:pt x="8897732" y="1560778"/>
                </a:lnTo>
                <a:lnTo>
                  <a:pt x="8927295" y="1518978"/>
                </a:lnTo>
                <a:lnTo>
                  <a:pt x="8950288" y="1476132"/>
                </a:lnTo>
                <a:lnTo>
                  <a:pt x="8966712" y="1432238"/>
                </a:lnTo>
                <a:lnTo>
                  <a:pt x="8976567" y="1387297"/>
                </a:lnTo>
                <a:lnTo>
                  <a:pt x="8979852" y="1341310"/>
                </a:lnTo>
                <a:lnTo>
                  <a:pt x="8977452" y="1289480"/>
                </a:lnTo>
                <a:lnTo>
                  <a:pt x="8970252" y="1240404"/>
                </a:lnTo>
                <a:lnTo>
                  <a:pt x="8958253" y="1194082"/>
                </a:lnTo>
                <a:lnTo>
                  <a:pt x="8951901" y="1177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6142" y="5162396"/>
            <a:ext cx="7683500" cy="3060700"/>
          </a:xfrm>
          <a:custGeom>
            <a:avLst/>
            <a:gdLst/>
            <a:ahLst/>
            <a:cxnLst/>
            <a:rect l="l" t="t" r="r" b="b"/>
            <a:pathLst>
              <a:path w="7683500" h="3060700">
                <a:moveTo>
                  <a:pt x="189763" y="52082"/>
                </a:moveTo>
                <a:lnTo>
                  <a:pt x="120696" y="66501"/>
                </a:lnTo>
                <a:lnTo>
                  <a:pt x="58610" y="109753"/>
                </a:lnTo>
                <a:lnTo>
                  <a:pt x="32966" y="139755"/>
                </a:lnTo>
                <a:lnTo>
                  <a:pt x="3662" y="206726"/>
                </a:lnTo>
                <a:lnTo>
                  <a:pt x="0" y="243700"/>
                </a:lnTo>
                <a:lnTo>
                  <a:pt x="3140" y="274283"/>
                </a:lnTo>
                <a:lnTo>
                  <a:pt x="12560" y="308349"/>
                </a:lnTo>
                <a:lnTo>
                  <a:pt x="28257" y="345902"/>
                </a:lnTo>
                <a:lnTo>
                  <a:pt x="50228" y="386943"/>
                </a:lnTo>
                <a:lnTo>
                  <a:pt x="133946" y="522757"/>
                </a:lnTo>
                <a:lnTo>
                  <a:pt x="799960" y="1804543"/>
                </a:lnTo>
                <a:lnTo>
                  <a:pt x="765777" y="1880697"/>
                </a:lnTo>
                <a:lnTo>
                  <a:pt x="733113" y="1954185"/>
                </a:lnTo>
                <a:lnTo>
                  <a:pt x="701968" y="2025008"/>
                </a:lnTo>
                <a:lnTo>
                  <a:pt x="672343" y="2093165"/>
                </a:lnTo>
                <a:lnTo>
                  <a:pt x="644237" y="2158657"/>
                </a:lnTo>
                <a:lnTo>
                  <a:pt x="617650" y="2221483"/>
                </a:lnTo>
                <a:lnTo>
                  <a:pt x="592583" y="2281643"/>
                </a:lnTo>
                <a:lnTo>
                  <a:pt x="569034" y="2339137"/>
                </a:lnTo>
                <a:lnTo>
                  <a:pt x="547005" y="2393966"/>
                </a:lnTo>
                <a:lnTo>
                  <a:pt x="526495" y="2446130"/>
                </a:lnTo>
                <a:lnTo>
                  <a:pt x="507505" y="2495627"/>
                </a:lnTo>
                <a:lnTo>
                  <a:pt x="490034" y="2542459"/>
                </a:lnTo>
                <a:lnTo>
                  <a:pt x="474081" y="2586625"/>
                </a:lnTo>
                <a:lnTo>
                  <a:pt x="459649" y="2628126"/>
                </a:lnTo>
                <a:lnTo>
                  <a:pt x="446735" y="2666961"/>
                </a:lnTo>
                <a:lnTo>
                  <a:pt x="425466" y="2736634"/>
                </a:lnTo>
                <a:lnTo>
                  <a:pt x="410273" y="2795645"/>
                </a:lnTo>
                <a:lnTo>
                  <a:pt x="401158" y="2843994"/>
                </a:lnTo>
                <a:lnTo>
                  <a:pt x="398119" y="2881680"/>
                </a:lnTo>
                <a:lnTo>
                  <a:pt x="401665" y="2918249"/>
                </a:lnTo>
                <a:lnTo>
                  <a:pt x="430036" y="2981966"/>
                </a:lnTo>
                <a:lnTo>
                  <a:pt x="484566" y="3031498"/>
                </a:lnTo>
                <a:lnTo>
                  <a:pt x="552003" y="3057082"/>
                </a:lnTo>
                <a:lnTo>
                  <a:pt x="589737" y="3060280"/>
                </a:lnTo>
                <a:lnTo>
                  <a:pt x="634533" y="3054922"/>
                </a:lnTo>
                <a:lnTo>
                  <a:pt x="673674" y="3038848"/>
                </a:lnTo>
                <a:lnTo>
                  <a:pt x="707160" y="3012058"/>
                </a:lnTo>
                <a:lnTo>
                  <a:pt x="734993" y="2974553"/>
                </a:lnTo>
                <a:lnTo>
                  <a:pt x="757174" y="2926334"/>
                </a:lnTo>
                <a:lnTo>
                  <a:pt x="879944" y="2565425"/>
                </a:lnTo>
                <a:lnTo>
                  <a:pt x="894346" y="2526879"/>
                </a:lnTo>
                <a:lnTo>
                  <a:pt x="909436" y="2487312"/>
                </a:lnTo>
                <a:lnTo>
                  <a:pt x="925215" y="2446722"/>
                </a:lnTo>
                <a:lnTo>
                  <a:pt x="941683" y="2405111"/>
                </a:lnTo>
                <a:lnTo>
                  <a:pt x="958839" y="2362477"/>
                </a:lnTo>
                <a:lnTo>
                  <a:pt x="976685" y="2318821"/>
                </a:lnTo>
                <a:lnTo>
                  <a:pt x="995220" y="2274143"/>
                </a:lnTo>
                <a:lnTo>
                  <a:pt x="1014443" y="2228443"/>
                </a:lnTo>
                <a:lnTo>
                  <a:pt x="1034356" y="2181721"/>
                </a:lnTo>
                <a:lnTo>
                  <a:pt x="1054957" y="2133978"/>
                </a:lnTo>
                <a:lnTo>
                  <a:pt x="1076248" y="2085212"/>
                </a:lnTo>
                <a:lnTo>
                  <a:pt x="1098227" y="2035424"/>
                </a:lnTo>
                <a:lnTo>
                  <a:pt x="1120896" y="1984614"/>
                </a:lnTo>
                <a:lnTo>
                  <a:pt x="1144253" y="1932782"/>
                </a:lnTo>
                <a:lnTo>
                  <a:pt x="1168300" y="1879929"/>
                </a:lnTo>
                <a:lnTo>
                  <a:pt x="1193036" y="1826053"/>
                </a:lnTo>
                <a:lnTo>
                  <a:pt x="1218460" y="1771155"/>
                </a:lnTo>
                <a:lnTo>
                  <a:pt x="1244574" y="1715236"/>
                </a:lnTo>
                <a:lnTo>
                  <a:pt x="1405493" y="1367358"/>
                </a:lnTo>
                <a:lnTo>
                  <a:pt x="1000874" y="1367358"/>
                </a:lnTo>
                <a:lnTo>
                  <a:pt x="975021" y="1309896"/>
                </a:lnTo>
                <a:lnTo>
                  <a:pt x="949287" y="1253383"/>
                </a:lnTo>
                <a:lnTo>
                  <a:pt x="923672" y="1197819"/>
                </a:lnTo>
                <a:lnTo>
                  <a:pt x="898175" y="1143205"/>
                </a:lnTo>
                <a:lnTo>
                  <a:pt x="872797" y="1089539"/>
                </a:lnTo>
                <a:lnTo>
                  <a:pt x="847537" y="1036823"/>
                </a:lnTo>
                <a:lnTo>
                  <a:pt x="822397" y="985055"/>
                </a:lnTo>
                <a:lnTo>
                  <a:pt x="797374" y="934237"/>
                </a:lnTo>
                <a:lnTo>
                  <a:pt x="772471" y="884368"/>
                </a:lnTo>
                <a:lnTo>
                  <a:pt x="747686" y="835448"/>
                </a:lnTo>
                <a:lnTo>
                  <a:pt x="723020" y="787477"/>
                </a:lnTo>
                <a:lnTo>
                  <a:pt x="698472" y="740456"/>
                </a:lnTo>
                <a:lnTo>
                  <a:pt x="674043" y="694383"/>
                </a:lnTo>
                <a:lnTo>
                  <a:pt x="649733" y="649260"/>
                </a:lnTo>
                <a:lnTo>
                  <a:pt x="625541" y="605086"/>
                </a:lnTo>
                <a:lnTo>
                  <a:pt x="601468" y="561861"/>
                </a:lnTo>
                <a:lnTo>
                  <a:pt x="577514" y="519585"/>
                </a:lnTo>
                <a:lnTo>
                  <a:pt x="553678" y="478258"/>
                </a:lnTo>
                <a:lnTo>
                  <a:pt x="529961" y="437881"/>
                </a:lnTo>
                <a:lnTo>
                  <a:pt x="506362" y="398452"/>
                </a:lnTo>
                <a:lnTo>
                  <a:pt x="482882" y="359973"/>
                </a:lnTo>
                <a:lnTo>
                  <a:pt x="459521" y="322443"/>
                </a:lnTo>
                <a:lnTo>
                  <a:pt x="436278" y="285862"/>
                </a:lnTo>
                <a:lnTo>
                  <a:pt x="413154" y="250230"/>
                </a:lnTo>
                <a:lnTo>
                  <a:pt x="390148" y="215548"/>
                </a:lnTo>
                <a:lnTo>
                  <a:pt x="367261" y="181814"/>
                </a:lnTo>
                <a:lnTo>
                  <a:pt x="344493" y="149030"/>
                </a:lnTo>
                <a:lnTo>
                  <a:pt x="321843" y="117195"/>
                </a:lnTo>
                <a:lnTo>
                  <a:pt x="296149" y="88708"/>
                </a:lnTo>
                <a:lnTo>
                  <a:pt x="230108" y="56152"/>
                </a:lnTo>
                <a:lnTo>
                  <a:pt x="189763" y="52082"/>
                </a:lnTo>
                <a:close/>
              </a:path>
              <a:path w="7683500" h="3060700">
                <a:moveTo>
                  <a:pt x="1718970" y="48361"/>
                </a:moveTo>
                <a:lnTo>
                  <a:pt x="1672926" y="54873"/>
                </a:lnTo>
                <a:lnTo>
                  <a:pt x="1631532" y="74409"/>
                </a:lnTo>
                <a:lnTo>
                  <a:pt x="1594788" y="106965"/>
                </a:lnTo>
                <a:lnTo>
                  <a:pt x="1562696" y="152539"/>
                </a:lnTo>
                <a:lnTo>
                  <a:pt x="1541452" y="190011"/>
                </a:lnTo>
                <a:lnTo>
                  <a:pt x="1520076" y="228584"/>
                </a:lnTo>
                <a:lnTo>
                  <a:pt x="1498567" y="268258"/>
                </a:lnTo>
                <a:lnTo>
                  <a:pt x="1476926" y="309032"/>
                </a:lnTo>
                <a:lnTo>
                  <a:pt x="1455152" y="350907"/>
                </a:lnTo>
                <a:lnTo>
                  <a:pt x="1433246" y="393883"/>
                </a:lnTo>
                <a:lnTo>
                  <a:pt x="1411208" y="437959"/>
                </a:lnTo>
                <a:lnTo>
                  <a:pt x="1389038" y="483137"/>
                </a:lnTo>
                <a:lnTo>
                  <a:pt x="1366736" y="529415"/>
                </a:lnTo>
                <a:lnTo>
                  <a:pt x="1344303" y="576794"/>
                </a:lnTo>
                <a:lnTo>
                  <a:pt x="1321737" y="625274"/>
                </a:lnTo>
                <a:lnTo>
                  <a:pt x="1299039" y="674856"/>
                </a:lnTo>
                <a:lnTo>
                  <a:pt x="1276210" y="725538"/>
                </a:lnTo>
                <a:lnTo>
                  <a:pt x="1000874" y="1367358"/>
                </a:lnTo>
                <a:lnTo>
                  <a:pt x="1405493" y="1367358"/>
                </a:lnTo>
                <a:lnTo>
                  <a:pt x="1888261" y="323697"/>
                </a:lnTo>
                <a:lnTo>
                  <a:pt x="1906423" y="274283"/>
                </a:lnTo>
                <a:lnTo>
                  <a:pt x="1912442" y="230682"/>
                </a:lnTo>
                <a:lnTo>
                  <a:pt x="1908779" y="194754"/>
                </a:lnTo>
                <a:lnTo>
                  <a:pt x="1879480" y="130566"/>
                </a:lnTo>
                <a:lnTo>
                  <a:pt x="1853844" y="102311"/>
                </a:lnTo>
                <a:lnTo>
                  <a:pt x="1823440" y="78708"/>
                </a:lnTo>
                <a:lnTo>
                  <a:pt x="1756003" y="51733"/>
                </a:lnTo>
                <a:lnTo>
                  <a:pt x="1718970" y="48361"/>
                </a:lnTo>
                <a:close/>
              </a:path>
              <a:path w="7683500" h="3060700">
                <a:moveTo>
                  <a:pt x="3082201" y="53949"/>
                </a:moveTo>
                <a:lnTo>
                  <a:pt x="3028193" y="55256"/>
                </a:lnTo>
                <a:lnTo>
                  <a:pt x="2975601" y="59176"/>
                </a:lnTo>
                <a:lnTo>
                  <a:pt x="2924425" y="65710"/>
                </a:lnTo>
                <a:lnTo>
                  <a:pt x="2874666" y="74857"/>
                </a:lnTo>
                <a:lnTo>
                  <a:pt x="2826322" y="86618"/>
                </a:lnTo>
                <a:lnTo>
                  <a:pt x="2779395" y="100992"/>
                </a:lnTo>
                <a:lnTo>
                  <a:pt x="2733884" y="117979"/>
                </a:lnTo>
                <a:lnTo>
                  <a:pt x="2689789" y="137580"/>
                </a:lnTo>
                <a:lnTo>
                  <a:pt x="2647110" y="159795"/>
                </a:lnTo>
                <a:lnTo>
                  <a:pt x="2605848" y="184623"/>
                </a:lnTo>
                <a:lnTo>
                  <a:pt x="2566001" y="212064"/>
                </a:lnTo>
                <a:lnTo>
                  <a:pt x="2527571" y="242119"/>
                </a:lnTo>
                <a:lnTo>
                  <a:pt x="2490557" y="274788"/>
                </a:lnTo>
                <a:lnTo>
                  <a:pt x="2454959" y="310070"/>
                </a:lnTo>
                <a:lnTo>
                  <a:pt x="2420777" y="347965"/>
                </a:lnTo>
                <a:lnTo>
                  <a:pt x="2388012" y="388474"/>
                </a:lnTo>
                <a:lnTo>
                  <a:pt x="2356662" y="431596"/>
                </a:lnTo>
                <a:lnTo>
                  <a:pt x="2329672" y="471987"/>
                </a:lnTo>
                <a:lnTo>
                  <a:pt x="2304513" y="513162"/>
                </a:lnTo>
                <a:lnTo>
                  <a:pt x="2281186" y="555122"/>
                </a:lnTo>
                <a:lnTo>
                  <a:pt x="2259690" y="597867"/>
                </a:lnTo>
                <a:lnTo>
                  <a:pt x="2240026" y="641397"/>
                </a:lnTo>
                <a:lnTo>
                  <a:pt x="2222192" y="685711"/>
                </a:lnTo>
                <a:lnTo>
                  <a:pt x="2206190" y="730811"/>
                </a:lnTo>
                <a:lnTo>
                  <a:pt x="2192020" y="776695"/>
                </a:lnTo>
                <a:lnTo>
                  <a:pt x="2179642" y="823537"/>
                </a:lnTo>
                <a:lnTo>
                  <a:pt x="2169171" y="870818"/>
                </a:lnTo>
                <a:lnTo>
                  <a:pt x="2160494" y="919056"/>
                </a:lnTo>
                <a:lnTo>
                  <a:pt x="2153648" y="968079"/>
                </a:lnTo>
                <a:lnTo>
                  <a:pt x="2148632" y="1017887"/>
                </a:lnTo>
                <a:lnTo>
                  <a:pt x="2145448" y="1068480"/>
                </a:lnTo>
                <a:lnTo>
                  <a:pt x="2144095" y="1119857"/>
                </a:lnTo>
                <a:lnTo>
                  <a:pt x="2144572" y="1172019"/>
                </a:lnTo>
                <a:lnTo>
                  <a:pt x="2147368" y="1229029"/>
                </a:lnTo>
                <a:lnTo>
                  <a:pt x="2152280" y="1284467"/>
                </a:lnTo>
                <a:lnTo>
                  <a:pt x="2159359" y="1338622"/>
                </a:lnTo>
                <a:lnTo>
                  <a:pt x="2168455" y="1390631"/>
                </a:lnTo>
                <a:lnTo>
                  <a:pt x="2179717" y="1441357"/>
                </a:lnTo>
                <a:lnTo>
                  <a:pt x="2193096" y="1490511"/>
                </a:lnTo>
                <a:lnTo>
                  <a:pt x="2208591" y="1538095"/>
                </a:lnTo>
                <a:lnTo>
                  <a:pt x="2226203" y="1584108"/>
                </a:lnTo>
                <a:lnTo>
                  <a:pt x="2245931" y="1628550"/>
                </a:lnTo>
                <a:lnTo>
                  <a:pt x="2267775" y="1671421"/>
                </a:lnTo>
                <a:lnTo>
                  <a:pt x="2291737" y="1712721"/>
                </a:lnTo>
                <a:lnTo>
                  <a:pt x="2317814" y="1752450"/>
                </a:lnTo>
                <a:lnTo>
                  <a:pt x="2346008" y="1790609"/>
                </a:lnTo>
                <a:lnTo>
                  <a:pt x="2376318" y="1827196"/>
                </a:lnTo>
                <a:lnTo>
                  <a:pt x="2408745" y="1862213"/>
                </a:lnTo>
                <a:lnTo>
                  <a:pt x="2446871" y="1899057"/>
                </a:lnTo>
                <a:lnTo>
                  <a:pt x="2486211" y="1932698"/>
                </a:lnTo>
                <a:lnTo>
                  <a:pt x="2526765" y="1963135"/>
                </a:lnTo>
                <a:lnTo>
                  <a:pt x="2568533" y="1990368"/>
                </a:lnTo>
                <a:lnTo>
                  <a:pt x="2611515" y="2014398"/>
                </a:lnTo>
                <a:lnTo>
                  <a:pt x="2655711" y="2035224"/>
                </a:lnTo>
                <a:lnTo>
                  <a:pt x="2701121" y="2052846"/>
                </a:lnTo>
                <a:lnTo>
                  <a:pt x="2747746" y="2067264"/>
                </a:lnTo>
                <a:lnTo>
                  <a:pt x="2795584" y="2078478"/>
                </a:lnTo>
                <a:lnTo>
                  <a:pt x="2844638" y="2086488"/>
                </a:lnTo>
                <a:lnTo>
                  <a:pt x="2894905" y="2091294"/>
                </a:lnTo>
                <a:lnTo>
                  <a:pt x="2946387" y="2092896"/>
                </a:lnTo>
                <a:lnTo>
                  <a:pt x="2998040" y="2091424"/>
                </a:lnTo>
                <a:lnTo>
                  <a:pt x="3048319" y="2087009"/>
                </a:lnTo>
                <a:lnTo>
                  <a:pt x="3097226" y="2079649"/>
                </a:lnTo>
                <a:lnTo>
                  <a:pt x="3144761" y="2069347"/>
                </a:lnTo>
                <a:lnTo>
                  <a:pt x="3190922" y="2056100"/>
                </a:lnTo>
                <a:lnTo>
                  <a:pt x="3235711" y="2039910"/>
                </a:lnTo>
                <a:lnTo>
                  <a:pt x="3279127" y="2020777"/>
                </a:lnTo>
                <a:lnTo>
                  <a:pt x="3321170" y="1998700"/>
                </a:lnTo>
                <a:lnTo>
                  <a:pt x="3361841" y="1973679"/>
                </a:lnTo>
                <a:lnTo>
                  <a:pt x="3401139" y="1945715"/>
                </a:lnTo>
                <a:lnTo>
                  <a:pt x="3439065" y="1914808"/>
                </a:lnTo>
                <a:lnTo>
                  <a:pt x="3475618" y="1880957"/>
                </a:lnTo>
                <a:lnTo>
                  <a:pt x="3510799" y="1844162"/>
                </a:lnTo>
                <a:lnTo>
                  <a:pt x="3544607" y="1804425"/>
                </a:lnTo>
                <a:lnTo>
                  <a:pt x="3577043" y="1761744"/>
                </a:lnTo>
                <a:lnTo>
                  <a:pt x="3604165" y="1722263"/>
                </a:lnTo>
                <a:lnTo>
                  <a:pt x="3607384" y="1717103"/>
                </a:lnTo>
                <a:lnTo>
                  <a:pt x="2946387" y="1717103"/>
                </a:lnTo>
                <a:lnTo>
                  <a:pt x="2899955" y="1714559"/>
                </a:lnTo>
                <a:lnTo>
                  <a:pt x="2855269" y="1706927"/>
                </a:lnTo>
                <a:lnTo>
                  <a:pt x="2812329" y="1694207"/>
                </a:lnTo>
                <a:lnTo>
                  <a:pt x="2771135" y="1676399"/>
                </a:lnTo>
                <a:lnTo>
                  <a:pt x="2731687" y="1653504"/>
                </a:lnTo>
                <a:lnTo>
                  <a:pt x="2693986" y="1625522"/>
                </a:lnTo>
                <a:lnTo>
                  <a:pt x="2658033" y="1592453"/>
                </a:lnTo>
                <a:lnTo>
                  <a:pt x="2627188" y="1557497"/>
                </a:lnTo>
                <a:lnTo>
                  <a:pt x="2599972" y="1519602"/>
                </a:lnTo>
                <a:lnTo>
                  <a:pt x="2576385" y="1478766"/>
                </a:lnTo>
                <a:lnTo>
                  <a:pt x="2556427" y="1434991"/>
                </a:lnTo>
                <a:lnTo>
                  <a:pt x="2540098" y="1388276"/>
                </a:lnTo>
                <a:lnTo>
                  <a:pt x="2527397" y="1338622"/>
                </a:lnTo>
                <a:lnTo>
                  <a:pt x="2518326" y="1286027"/>
                </a:lnTo>
                <a:lnTo>
                  <a:pt x="2512883" y="1230493"/>
                </a:lnTo>
                <a:lnTo>
                  <a:pt x="2511069" y="1172019"/>
                </a:lnTo>
                <a:lnTo>
                  <a:pt x="2512278" y="1118665"/>
                </a:lnTo>
                <a:lnTo>
                  <a:pt x="2515906" y="1066500"/>
                </a:lnTo>
                <a:lnTo>
                  <a:pt x="2521952" y="1015527"/>
                </a:lnTo>
                <a:lnTo>
                  <a:pt x="2530417" y="965743"/>
                </a:lnTo>
                <a:lnTo>
                  <a:pt x="2541300" y="917151"/>
                </a:lnTo>
                <a:lnTo>
                  <a:pt x="2554601" y="869749"/>
                </a:lnTo>
                <a:lnTo>
                  <a:pt x="2570390" y="823364"/>
                </a:lnTo>
                <a:lnTo>
                  <a:pt x="2588457" y="778517"/>
                </a:lnTo>
                <a:lnTo>
                  <a:pt x="2609012" y="734687"/>
                </a:lnTo>
                <a:lnTo>
                  <a:pt x="2631986" y="692048"/>
                </a:lnTo>
                <a:lnTo>
                  <a:pt x="2660722" y="646537"/>
                </a:lnTo>
                <a:lnTo>
                  <a:pt x="2691545" y="605294"/>
                </a:lnTo>
                <a:lnTo>
                  <a:pt x="2724190" y="568615"/>
                </a:lnTo>
                <a:lnTo>
                  <a:pt x="2758923" y="536204"/>
                </a:lnTo>
                <a:lnTo>
                  <a:pt x="2795654" y="508160"/>
                </a:lnTo>
                <a:lnTo>
                  <a:pt x="2834383" y="484483"/>
                </a:lnTo>
                <a:lnTo>
                  <a:pt x="2875111" y="465172"/>
                </a:lnTo>
                <a:lnTo>
                  <a:pt x="2917838" y="450228"/>
                </a:lnTo>
                <a:lnTo>
                  <a:pt x="2962563" y="439651"/>
                </a:lnTo>
                <a:lnTo>
                  <a:pt x="3009286" y="433440"/>
                </a:lnTo>
                <a:lnTo>
                  <a:pt x="3058007" y="431596"/>
                </a:lnTo>
                <a:lnTo>
                  <a:pt x="3665447" y="431596"/>
                </a:lnTo>
                <a:lnTo>
                  <a:pt x="3645877" y="394385"/>
                </a:lnTo>
                <a:lnTo>
                  <a:pt x="3617584" y="347488"/>
                </a:lnTo>
                <a:lnTo>
                  <a:pt x="3587450" y="304064"/>
                </a:lnTo>
                <a:lnTo>
                  <a:pt x="3555474" y="264115"/>
                </a:lnTo>
                <a:lnTo>
                  <a:pt x="3521656" y="227639"/>
                </a:lnTo>
                <a:lnTo>
                  <a:pt x="3485997" y="194638"/>
                </a:lnTo>
                <a:lnTo>
                  <a:pt x="3448496" y="165110"/>
                </a:lnTo>
                <a:lnTo>
                  <a:pt x="3409154" y="139057"/>
                </a:lnTo>
                <a:lnTo>
                  <a:pt x="3367971" y="116477"/>
                </a:lnTo>
                <a:lnTo>
                  <a:pt x="3324946" y="97371"/>
                </a:lnTo>
                <a:lnTo>
                  <a:pt x="3280079" y="81739"/>
                </a:lnTo>
                <a:lnTo>
                  <a:pt x="3233372" y="69581"/>
                </a:lnTo>
                <a:lnTo>
                  <a:pt x="3184823" y="60897"/>
                </a:lnTo>
                <a:lnTo>
                  <a:pt x="3134432" y="55686"/>
                </a:lnTo>
                <a:lnTo>
                  <a:pt x="3082201" y="53949"/>
                </a:lnTo>
                <a:close/>
              </a:path>
              <a:path w="7683500" h="3060700">
                <a:moveTo>
                  <a:pt x="3665447" y="431596"/>
                </a:moveTo>
                <a:lnTo>
                  <a:pt x="3058007" y="431596"/>
                </a:lnTo>
                <a:lnTo>
                  <a:pt x="3098392" y="433578"/>
                </a:lnTo>
                <a:lnTo>
                  <a:pt x="3136572" y="439150"/>
                </a:lnTo>
                <a:lnTo>
                  <a:pt x="3206318" y="461066"/>
                </a:lnTo>
                <a:lnTo>
                  <a:pt x="3267246" y="497343"/>
                </a:lnTo>
                <a:lnTo>
                  <a:pt x="3319356" y="547982"/>
                </a:lnTo>
                <a:lnTo>
                  <a:pt x="3342103" y="578687"/>
                </a:lnTo>
                <a:lnTo>
                  <a:pt x="3362647" y="612982"/>
                </a:lnTo>
                <a:lnTo>
                  <a:pt x="3380994" y="650891"/>
                </a:lnTo>
                <a:lnTo>
                  <a:pt x="3397120" y="692345"/>
                </a:lnTo>
                <a:lnTo>
                  <a:pt x="3411049" y="737412"/>
                </a:lnTo>
                <a:lnTo>
                  <a:pt x="3422774" y="786069"/>
                </a:lnTo>
                <a:lnTo>
                  <a:pt x="3432295" y="838317"/>
                </a:lnTo>
                <a:lnTo>
                  <a:pt x="3439611" y="894155"/>
                </a:lnTo>
                <a:lnTo>
                  <a:pt x="3444723" y="953584"/>
                </a:lnTo>
                <a:lnTo>
                  <a:pt x="3447580" y="1015527"/>
                </a:lnTo>
                <a:lnTo>
                  <a:pt x="3448332" y="1083213"/>
                </a:lnTo>
                <a:lnTo>
                  <a:pt x="3446830" y="1153414"/>
                </a:lnTo>
                <a:lnTo>
                  <a:pt x="3442923" y="1211177"/>
                </a:lnTo>
                <a:lnTo>
                  <a:pt x="3435343" y="1266230"/>
                </a:lnTo>
                <a:lnTo>
                  <a:pt x="3424088" y="1318574"/>
                </a:lnTo>
                <a:lnTo>
                  <a:pt x="3409159" y="1368205"/>
                </a:lnTo>
                <a:lnTo>
                  <a:pt x="3390556" y="1415128"/>
                </a:lnTo>
                <a:lnTo>
                  <a:pt x="3368278" y="1459340"/>
                </a:lnTo>
                <a:lnTo>
                  <a:pt x="3342325" y="1500841"/>
                </a:lnTo>
                <a:lnTo>
                  <a:pt x="3312697" y="1539633"/>
                </a:lnTo>
                <a:lnTo>
                  <a:pt x="3279394" y="1575714"/>
                </a:lnTo>
                <a:lnTo>
                  <a:pt x="3243670" y="1608852"/>
                </a:lnTo>
                <a:lnTo>
                  <a:pt x="3206260" y="1637572"/>
                </a:lnTo>
                <a:lnTo>
                  <a:pt x="3167165" y="1661873"/>
                </a:lnTo>
                <a:lnTo>
                  <a:pt x="3126382" y="1681756"/>
                </a:lnTo>
                <a:lnTo>
                  <a:pt x="3083914" y="1697220"/>
                </a:lnTo>
                <a:lnTo>
                  <a:pt x="3039758" y="1708266"/>
                </a:lnTo>
                <a:lnTo>
                  <a:pt x="2993916" y="1714894"/>
                </a:lnTo>
                <a:lnTo>
                  <a:pt x="2946387" y="1717103"/>
                </a:lnTo>
                <a:lnTo>
                  <a:pt x="3607384" y="1717103"/>
                </a:lnTo>
                <a:lnTo>
                  <a:pt x="3629468" y="1681708"/>
                </a:lnTo>
                <a:lnTo>
                  <a:pt x="3652951" y="1640078"/>
                </a:lnTo>
                <a:lnTo>
                  <a:pt x="3674615" y="1597373"/>
                </a:lnTo>
                <a:lnTo>
                  <a:pt x="3694460" y="1553594"/>
                </a:lnTo>
                <a:lnTo>
                  <a:pt x="3712485" y="1508740"/>
                </a:lnTo>
                <a:lnTo>
                  <a:pt x="3728691" y="1462811"/>
                </a:lnTo>
                <a:lnTo>
                  <a:pt x="3743079" y="1415807"/>
                </a:lnTo>
                <a:lnTo>
                  <a:pt x="3755647" y="1367728"/>
                </a:lnTo>
                <a:lnTo>
                  <a:pt x="3766396" y="1318573"/>
                </a:lnTo>
                <a:lnTo>
                  <a:pt x="3775326" y="1268345"/>
                </a:lnTo>
                <a:lnTo>
                  <a:pt x="3782436" y="1217041"/>
                </a:lnTo>
                <a:lnTo>
                  <a:pt x="3787728" y="1164662"/>
                </a:lnTo>
                <a:lnTo>
                  <a:pt x="3791201" y="1111207"/>
                </a:lnTo>
                <a:lnTo>
                  <a:pt x="3792854" y="1056678"/>
                </a:lnTo>
                <a:lnTo>
                  <a:pt x="3792845" y="1001967"/>
                </a:lnTo>
                <a:lnTo>
                  <a:pt x="3791222" y="948396"/>
                </a:lnTo>
                <a:lnTo>
                  <a:pt x="3787985" y="895964"/>
                </a:lnTo>
                <a:lnTo>
                  <a:pt x="3783134" y="844671"/>
                </a:lnTo>
                <a:lnTo>
                  <a:pt x="3776669" y="794518"/>
                </a:lnTo>
                <a:lnTo>
                  <a:pt x="3768591" y="745503"/>
                </a:lnTo>
                <a:lnTo>
                  <a:pt x="3758899" y="697628"/>
                </a:lnTo>
                <a:lnTo>
                  <a:pt x="3747588" y="650868"/>
                </a:lnTo>
                <a:lnTo>
                  <a:pt x="3734675" y="605294"/>
                </a:lnTo>
                <a:lnTo>
                  <a:pt x="3720143" y="560835"/>
                </a:lnTo>
                <a:lnTo>
                  <a:pt x="3703996" y="517515"/>
                </a:lnTo>
                <a:lnTo>
                  <a:pt x="3686237" y="475333"/>
                </a:lnTo>
                <a:lnTo>
                  <a:pt x="3666864" y="434290"/>
                </a:lnTo>
                <a:lnTo>
                  <a:pt x="3665447" y="431596"/>
                </a:lnTo>
                <a:close/>
              </a:path>
              <a:path w="7683500" h="3060700">
                <a:moveTo>
                  <a:pt x="5787112" y="1955228"/>
                </a:moveTo>
                <a:lnTo>
                  <a:pt x="5419255" y="1955228"/>
                </a:lnTo>
                <a:lnTo>
                  <a:pt x="5435172" y="2009228"/>
                </a:lnTo>
                <a:lnTo>
                  <a:pt x="5456880" y="2053415"/>
                </a:lnTo>
                <a:lnTo>
                  <a:pt x="5484369" y="2087776"/>
                </a:lnTo>
                <a:lnTo>
                  <a:pt x="5517649" y="2112323"/>
                </a:lnTo>
                <a:lnTo>
                  <a:pt x="5556718" y="2127052"/>
                </a:lnTo>
                <a:lnTo>
                  <a:pt x="5601576" y="2131961"/>
                </a:lnTo>
                <a:lnTo>
                  <a:pt x="5639128" y="2128763"/>
                </a:lnTo>
                <a:lnTo>
                  <a:pt x="5705169" y="2103179"/>
                </a:lnTo>
                <a:lnTo>
                  <a:pt x="5757261" y="2053411"/>
                </a:lnTo>
                <a:lnTo>
                  <a:pt x="5784234" y="1987840"/>
                </a:lnTo>
                <a:lnTo>
                  <a:pt x="5787112" y="1955228"/>
                </a:lnTo>
                <a:close/>
              </a:path>
              <a:path w="7683500" h="3060700">
                <a:moveTo>
                  <a:pt x="4429556" y="0"/>
                </a:moveTo>
                <a:lnTo>
                  <a:pt x="4382785" y="4495"/>
                </a:lnTo>
                <a:lnTo>
                  <a:pt x="4342941" y="17983"/>
                </a:lnTo>
                <a:lnTo>
                  <a:pt x="4310024" y="40462"/>
                </a:lnTo>
                <a:lnTo>
                  <a:pt x="4284032" y="71932"/>
                </a:lnTo>
                <a:lnTo>
                  <a:pt x="4264965" y="112395"/>
                </a:lnTo>
                <a:lnTo>
                  <a:pt x="4252823" y="161848"/>
                </a:lnTo>
                <a:lnTo>
                  <a:pt x="4243908" y="215618"/>
                </a:lnTo>
                <a:lnTo>
                  <a:pt x="4235685" y="268988"/>
                </a:lnTo>
                <a:lnTo>
                  <a:pt x="4228403" y="320211"/>
                </a:lnTo>
                <a:lnTo>
                  <a:pt x="4221814" y="371035"/>
                </a:lnTo>
                <a:lnTo>
                  <a:pt x="4216000" y="420876"/>
                </a:lnTo>
                <a:lnTo>
                  <a:pt x="4210961" y="469736"/>
                </a:lnTo>
                <a:lnTo>
                  <a:pt x="4206697" y="517614"/>
                </a:lnTo>
                <a:lnTo>
                  <a:pt x="4203208" y="564510"/>
                </a:lnTo>
                <a:lnTo>
                  <a:pt x="4200495" y="610424"/>
                </a:lnTo>
                <a:lnTo>
                  <a:pt x="4198557" y="655356"/>
                </a:lnTo>
                <a:lnTo>
                  <a:pt x="4197394" y="699307"/>
                </a:lnTo>
                <a:lnTo>
                  <a:pt x="4197007" y="742276"/>
                </a:lnTo>
                <a:lnTo>
                  <a:pt x="4197258" y="787955"/>
                </a:lnTo>
                <a:lnTo>
                  <a:pt x="4198011" y="834381"/>
                </a:lnTo>
                <a:lnTo>
                  <a:pt x="4199266" y="881553"/>
                </a:lnTo>
                <a:lnTo>
                  <a:pt x="4201023" y="929472"/>
                </a:lnTo>
                <a:lnTo>
                  <a:pt x="4203282" y="978137"/>
                </a:lnTo>
                <a:lnTo>
                  <a:pt x="4206044" y="1027549"/>
                </a:lnTo>
                <a:lnTo>
                  <a:pt x="4209307" y="1077708"/>
                </a:lnTo>
                <a:lnTo>
                  <a:pt x="4213073" y="1128614"/>
                </a:lnTo>
                <a:lnTo>
                  <a:pt x="4217340" y="1180266"/>
                </a:lnTo>
                <a:lnTo>
                  <a:pt x="4222207" y="1233642"/>
                </a:lnTo>
                <a:lnTo>
                  <a:pt x="4227382" y="1285811"/>
                </a:lnTo>
                <a:lnTo>
                  <a:pt x="4233157" y="1339704"/>
                </a:lnTo>
                <a:lnTo>
                  <a:pt x="4239433" y="1394343"/>
                </a:lnTo>
                <a:lnTo>
                  <a:pt x="4246212" y="1449729"/>
                </a:lnTo>
                <a:lnTo>
                  <a:pt x="4253493" y="1505862"/>
                </a:lnTo>
                <a:lnTo>
                  <a:pt x="4261276" y="1562741"/>
                </a:lnTo>
                <a:lnTo>
                  <a:pt x="4269562" y="1620367"/>
                </a:lnTo>
                <a:lnTo>
                  <a:pt x="4280172" y="1675855"/>
                </a:lnTo>
                <a:lnTo>
                  <a:pt x="4295258" y="1727914"/>
                </a:lnTo>
                <a:lnTo>
                  <a:pt x="4314820" y="1776543"/>
                </a:lnTo>
                <a:lnTo>
                  <a:pt x="4338859" y="1821743"/>
                </a:lnTo>
                <a:lnTo>
                  <a:pt x="4367375" y="1863513"/>
                </a:lnTo>
                <a:lnTo>
                  <a:pt x="4400367" y="1901854"/>
                </a:lnTo>
                <a:lnTo>
                  <a:pt x="4437837" y="1936765"/>
                </a:lnTo>
                <a:lnTo>
                  <a:pt x="4479785" y="1968245"/>
                </a:lnTo>
                <a:lnTo>
                  <a:pt x="4521089" y="1993534"/>
                </a:lnTo>
                <a:lnTo>
                  <a:pt x="4565010" y="2015451"/>
                </a:lnTo>
                <a:lnTo>
                  <a:pt x="4611547" y="2033997"/>
                </a:lnTo>
                <a:lnTo>
                  <a:pt x="4660701" y="2049170"/>
                </a:lnTo>
                <a:lnTo>
                  <a:pt x="4712471" y="2060971"/>
                </a:lnTo>
                <a:lnTo>
                  <a:pt x="4766858" y="2069401"/>
                </a:lnTo>
                <a:lnTo>
                  <a:pt x="4823861" y="2074459"/>
                </a:lnTo>
                <a:lnTo>
                  <a:pt x="4883480" y="2076145"/>
                </a:lnTo>
                <a:lnTo>
                  <a:pt x="4938029" y="2075145"/>
                </a:lnTo>
                <a:lnTo>
                  <a:pt x="4991410" y="2072147"/>
                </a:lnTo>
                <a:lnTo>
                  <a:pt x="5043623" y="2067150"/>
                </a:lnTo>
                <a:lnTo>
                  <a:pt x="5094666" y="2060155"/>
                </a:lnTo>
                <a:lnTo>
                  <a:pt x="5144541" y="2051160"/>
                </a:lnTo>
                <a:lnTo>
                  <a:pt x="5193248" y="2040168"/>
                </a:lnTo>
                <a:lnTo>
                  <a:pt x="5240786" y="2027177"/>
                </a:lnTo>
                <a:lnTo>
                  <a:pt x="5287156" y="2012187"/>
                </a:lnTo>
                <a:lnTo>
                  <a:pt x="5332357" y="1995199"/>
                </a:lnTo>
                <a:lnTo>
                  <a:pt x="5376390" y="1976213"/>
                </a:lnTo>
                <a:lnTo>
                  <a:pt x="5419255" y="1955228"/>
                </a:lnTo>
                <a:lnTo>
                  <a:pt x="5787112" y="1955228"/>
                </a:lnTo>
                <a:lnTo>
                  <a:pt x="5787605" y="1949640"/>
                </a:lnTo>
                <a:lnTo>
                  <a:pt x="5787198" y="1926504"/>
                </a:lnTo>
                <a:lnTo>
                  <a:pt x="5785978" y="1898018"/>
                </a:lnTo>
                <a:lnTo>
                  <a:pt x="5783897" y="1863513"/>
                </a:lnTo>
                <a:lnTo>
                  <a:pt x="5778253" y="1785816"/>
                </a:lnTo>
                <a:lnTo>
                  <a:pt x="5776217" y="1751980"/>
                </a:lnTo>
                <a:lnTo>
                  <a:pt x="5774995" y="1723493"/>
                </a:lnTo>
                <a:lnTo>
                  <a:pt x="5774588" y="1700352"/>
                </a:lnTo>
                <a:lnTo>
                  <a:pt x="5774586" y="1698498"/>
                </a:lnTo>
                <a:lnTo>
                  <a:pt x="4883480" y="1698498"/>
                </a:lnTo>
                <a:lnTo>
                  <a:pt x="4825342" y="1694078"/>
                </a:lnTo>
                <a:lnTo>
                  <a:pt x="4766271" y="1680819"/>
                </a:lnTo>
                <a:lnTo>
                  <a:pt x="4706275" y="1659199"/>
                </a:lnTo>
                <a:lnTo>
                  <a:pt x="4645355" y="1629664"/>
                </a:lnTo>
                <a:lnTo>
                  <a:pt x="4634076" y="1589610"/>
                </a:lnTo>
                <a:lnTo>
                  <a:pt x="4623634" y="1545988"/>
                </a:lnTo>
                <a:lnTo>
                  <a:pt x="4614029" y="1498797"/>
                </a:lnTo>
                <a:lnTo>
                  <a:pt x="4605259" y="1448037"/>
                </a:lnTo>
                <a:lnTo>
                  <a:pt x="4597325" y="1393708"/>
                </a:lnTo>
                <a:lnTo>
                  <a:pt x="4590226" y="1335810"/>
                </a:lnTo>
                <a:lnTo>
                  <a:pt x="4583963" y="1274343"/>
                </a:lnTo>
                <a:lnTo>
                  <a:pt x="4580075" y="1229171"/>
                </a:lnTo>
                <a:lnTo>
                  <a:pt x="4576596" y="1182214"/>
                </a:lnTo>
                <a:lnTo>
                  <a:pt x="4573526" y="1133472"/>
                </a:lnTo>
                <a:lnTo>
                  <a:pt x="4570864" y="1082944"/>
                </a:lnTo>
                <a:lnTo>
                  <a:pt x="4568612" y="1030631"/>
                </a:lnTo>
                <a:lnTo>
                  <a:pt x="4566769" y="976533"/>
                </a:lnTo>
                <a:lnTo>
                  <a:pt x="4565335" y="920648"/>
                </a:lnTo>
                <a:lnTo>
                  <a:pt x="4564310" y="862978"/>
                </a:lnTo>
                <a:lnTo>
                  <a:pt x="4563695" y="803520"/>
                </a:lnTo>
                <a:lnTo>
                  <a:pt x="4563491" y="742276"/>
                </a:lnTo>
                <a:lnTo>
                  <a:pt x="4564241" y="706929"/>
                </a:lnTo>
                <a:lnTo>
                  <a:pt x="4566491" y="666622"/>
                </a:lnTo>
                <a:lnTo>
                  <a:pt x="4570241" y="621353"/>
                </a:lnTo>
                <a:lnTo>
                  <a:pt x="4575489" y="571124"/>
                </a:lnTo>
                <a:lnTo>
                  <a:pt x="4582235" y="515932"/>
                </a:lnTo>
                <a:lnTo>
                  <a:pt x="4600189" y="384713"/>
                </a:lnTo>
                <a:lnTo>
                  <a:pt x="4607742" y="321834"/>
                </a:lnTo>
                <a:lnTo>
                  <a:pt x="4613137" y="267139"/>
                </a:lnTo>
                <a:lnTo>
                  <a:pt x="4616374" y="220630"/>
                </a:lnTo>
                <a:lnTo>
                  <a:pt x="4617453" y="182308"/>
                </a:lnTo>
                <a:lnTo>
                  <a:pt x="4614081" y="144115"/>
                </a:lnTo>
                <a:lnTo>
                  <a:pt x="4587101" y="78540"/>
                </a:lnTo>
                <a:lnTo>
                  <a:pt x="4534894" y="28771"/>
                </a:lnTo>
                <a:lnTo>
                  <a:pt x="4467925" y="3196"/>
                </a:lnTo>
                <a:lnTo>
                  <a:pt x="4429556" y="0"/>
                </a:lnTo>
                <a:close/>
              </a:path>
              <a:path w="7683500" h="3060700">
                <a:moveTo>
                  <a:pt x="5620181" y="11163"/>
                </a:moveTo>
                <a:lnTo>
                  <a:pt x="5570724" y="15917"/>
                </a:lnTo>
                <a:lnTo>
                  <a:pt x="5529020" y="30179"/>
                </a:lnTo>
                <a:lnTo>
                  <a:pt x="5495069" y="53949"/>
                </a:lnTo>
                <a:lnTo>
                  <a:pt x="5468870" y="87227"/>
                </a:lnTo>
                <a:lnTo>
                  <a:pt x="5450423" y="130014"/>
                </a:lnTo>
                <a:lnTo>
                  <a:pt x="5439727" y="182308"/>
                </a:lnTo>
                <a:lnTo>
                  <a:pt x="5434856" y="225107"/>
                </a:lnTo>
                <a:lnTo>
                  <a:pt x="5430347" y="268988"/>
                </a:lnTo>
                <a:lnTo>
                  <a:pt x="5426198" y="313950"/>
                </a:lnTo>
                <a:lnTo>
                  <a:pt x="5422409" y="359995"/>
                </a:lnTo>
                <a:lnTo>
                  <a:pt x="5418982" y="407121"/>
                </a:lnTo>
                <a:lnTo>
                  <a:pt x="5415915" y="455328"/>
                </a:lnTo>
                <a:lnTo>
                  <a:pt x="5413209" y="504618"/>
                </a:lnTo>
                <a:lnTo>
                  <a:pt x="5410864" y="554990"/>
                </a:lnTo>
                <a:lnTo>
                  <a:pt x="5408880" y="606444"/>
                </a:lnTo>
                <a:lnTo>
                  <a:pt x="5407256" y="658979"/>
                </a:lnTo>
                <a:lnTo>
                  <a:pt x="5405994" y="712597"/>
                </a:lnTo>
                <a:lnTo>
                  <a:pt x="5405092" y="767297"/>
                </a:lnTo>
                <a:lnTo>
                  <a:pt x="5404551" y="823080"/>
                </a:lnTo>
                <a:lnTo>
                  <a:pt x="5404424" y="862978"/>
                </a:lnTo>
                <a:lnTo>
                  <a:pt x="5404387" y="881553"/>
                </a:lnTo>
                <a:lnTo>
                  <a:pt x="5408091" y="1240853"/>
                </a:lnTo>
                <a:lnTo>
                  <a:pt x="5409958" y="1618500"/>
                </a:lnTo>
                <a:lnTo>
                  <a:pt x="5359790" y="1632383"/>
                </a:lnTo>
                <a:lnTo>
                  <a:pt x="5310083" y="1644944"/>
                </a:lnTo>
                <a:lnTo>
                  <a:pt x="5260837" y="1656183"/>
                </a:lnTo>
                <a:lnTo>
                  <a:pt x="5212053" y="1666100"/>
                </a:lnTo>
                <a:lnTo>
                  <a:pt x="5163730" y="1674695"/>
                </a:lnTo>
                <a:lnTo>
                  <a:pt x="5115869" y="1681968"/>
                </a:lnTo>
                <a:lnTo>
                  <a:pt x="5068469" y="1687918"/>
                </a:lnTo>
                <a:lnTo>
                  <a:pt x="5021530" y="1692547"/>
                </a:lnTo>
                <a:lnTo>
                  <a:pt x="4975052" y="1695853"/>
                </a:lnTo>
                <a:lnTo>
                  <a:pt x="4929035" y="1697836"/>
                </a:lnTo>
                <a:lnTo>
                  <a:pt x="4883480" y="1698498"/>
                </a:lnTo>
                <a:lnTo>
                  <a:pt x="5774586" y="1698498"/>
                </a:lnTo>
                <a:lnTo>
                  <a:pt x="5774471" y="1625009"/>
                </a:lnTo>
                <a:lnTo>
                  <a:pt x="5774248" y="1562741"/>
                </a:lnTo>
                <a:lnTo>
                  <a:pt x="5773859" y="1480601"/>
                </a:lnTo>
                <a:lnTo>
                  <a:pt x="5773159" y="1363401"/>
                </a:lnTo>
                <a:lnTo>
                  <a:pt x="5772260" y="1229171"/>
                </a:lnTo>
                <a:lnTo>
                  <a:pt x="5771912" y="1172946"/>
                </a:lnTo>
                <a:lnTo>
                  <a:pt x="5771593" y="1116437"/>
                </a:lnTo>
                <a:lnTo>
                  <a:pt x="5771332" y="1064113"/>
                </a:lnTo>
                <a:lnTo>
                  <a:pt x="5771129" y="1015976"/>
                </a:lnTo>
                <a:lnTo>
                  <a:pt x="5770886" y="920648"/>
                </a:lnTo>
                <a:lnTo>
                  <a:pt x="5770867" y="896683"/>
                </a:lnTo>
                <a:lnTo>
                  <a:pt x="5804357" y="193471"/>
                </a:lnTo>
                <a:lnTo>
                  <a:pt x="5802611" y="156036"/>
                </a:lnTo>
                <a:lnTo>
                  <a:pt x="5777493" y="90923"/>
                </a:lnTo>
                <a:lnTo>
                  <a:pt x="5725519" y="40459"/>
                </a:lnTo>
                <a:lnTo>
                  <a:pt x="5658550" y="14418"/>
                </a:lnTo>
                <a:lnTo>
                  <a:pt x="5620181" y="11163"/>
                </a:lnTo>
                <a:close/>
              </a:path>
              <a:path w="7683500" h="3060700">
                <a:moveTo>
                  <a:pt x="6407035" y="57670"/>
                </a:moveTo>
                <a:lnTo>
                  <a:pt x="6357011" y="62889"/>
                </a:lnTo>
                <a:lnTo>
                  <a:pt x="6316082" y="78546"/>
                </a:lnTo>
                <a:lnTo>
                  <a:pt x="6284248" y="104641"/>
                </a:lnTo>
                <a:lnTo>
                  <a:pt x="6261510" y="141176"/>
                </a:lnTo>
                <a:lnTo>
                  <a:pt x="6247867" y="188151"/>
                </a:lnTo>
                <a:lnTo>
                  <a:pt x="6243320" y="245567"/>
                </a:lnTo>
                <a:lnTo>
                  <a:pt x="6243029" y="280095"/>
                </a:lnTo>
                <a:lnTo>
                  <a:pt x="6242157" y="322300"/>
                </a:lnTo>
                <a:lnTo>
                  <a:pt x="6240705" y="372183"/>
                </a:lnTo>
                <a:lnTo>
                  <a:pt x="6236632" y="487480"/>
                </a:lnTo>
                <a:lnTo>
                  <a:pt x="6235185" y="537175"/>
                </a:lnTo>
                <a:lnTo>
                  <a:pt x="6234314" y="579382"/>
                </a:lnTo>
                <a:lnTo>
                  <a:pt x="6234086" y="606469"/>
                </a:lnTo>
                <a:lnTo>
                  <a:pt x="6234023" y="1919884"/>
                </a:lnTo>
                <a:lnTo>
                  <a:pt x="6238571" y="1977295"/>
                </a:lnTo>
                <a:lnTo>
                  <a:pt x="6252213" y="2024269"/>
                </a:lnTo>
                <a:lnTo>
                  <a:pt x="6274950" y="2060805"/>
                </a:lnTo>
                <a:lnTo>
                  <a:pt x="6306782" y="2086902"/>
                </a:lnTo>
                <a:lnTo>
                  <a:pt x="6347707" y="2102561"/>
                </a:lnTo>
                <a:lnTo>
                  <a:pt x="6397726" y="2107780"/>
                </a:lnTo>
                <a:lnTo>
                  <a:pt x="6446589" y="2103946"/>
                </a:lnTo>
                <a:lnTo>
                  <a:pt x="6487934" y="2092441"/>
                </a:lnTo>
                <a:lnTo>
                  <a:pt x="6521763" y="2073267"/>
                </a:lnTo>
                <a:lnTo>
                  <a:pt x="6566867" y="2011913"/>
                </a:lnTo>
                <a:lnTo>
                  <a:pt x="6578143" y="1969733"/>
                </a:lnTo>
                <a:lnTo>
                  <a:pt x="6581902" y="1919884"/>
                </a:lnTo>
                <a:lnTo>
                  <a:pt x="6578180" y="900404"/>
                </a:lnTo>
                <a:lnTo>
                  <a:pt x="6603262" y="847763"/>
                </a:lnTo>
                <a:lnTo>
                  <a:pt x="6629722" y="798154"/>
                </a:lnTo>
                <a:lnTo>
                  <a:pt x="6657559" y="751577"/>
                </a:lnTo>
                <a:lnTo>
                  <a:pt x="6686775" y="708031"/>
                </a:lnTo>
                <a:lnTo>
                  <a:pt x="6717368" y="667517"/>
                </a:lnTo>
                <a:lnTo>
                  <a:pt x="6749339" y="630034"/>
                </a:lnTo>
                <a:lnTo>
                  <a:pt x="6782687" y="595583"/>
                </a:lnTo>
                <a:lnTo>
                  <a:pt x="6817413" y="564163"/>
                </a:lnTo>
                <a:lnTo>
                  <a:pt x="6853516" y="535774"/>
                </a:lnTo>
                <a:lnTo>
                  <a:pt x="6890034" y="510678"/>
                </a:lnTo>
                <a:lnTo>
                  <a:pt x="6928896" y="487480"/>
                </a:lnTo>
                <a:lnTo>
                  <a:pt x="6970103" y="466180"/>
                </a:lnTo>
                <a:lnTo>
                  <a:pt x="7013654" y="446777"/>
                </a:lnTo>
                <a:lnTo>
                  <a:pt x="7059550" y="429272"/>
                </a:lnTo>
                <a:lnTo>
                  <a:pt x="7107790" y="413665"/>
                </a:lnTo>
                <a:lnTo>
                  <a:pt x="7158374" y="399954"/>
                </a:lnTo>
                <a:lnTo>
                  <a:pt x="7211302" y="388141"/>
                </a:lnTo>
                <a:lnTo>
                  <a:pt x="7266575" y="378224"/>
                </a:lnTo>
                <a:lnTo>
                  <a:pt x="7324191" y="370205"/>
                </a:lnTo>
                <a:lnTo>
                  <a:pt x="7678209" y="370205"/>
                </a:lnTo>
                <a:lnTo>
                  <a:pt x="7677918" y="366483"/>
                </a:lnTo>
                <a:lnTo>
                  <a:pt x="6591211" y="366483"/>
                </a:lnTo>
                <a:lnTo>
                  <a:pt x="6588568" y="301670"/>
                </a:lnTo>
                <a:lnTo>
                  <a:pt x="6581470" y="244481"/>
                </a:lnTo>
                <a:lnTo>
                  <a:pt x="6569917" y="194919"/>
                </a:lnTo>
                <a:lnTo>
                  <a:pt x="6553908" y="152981"/>
                </a:lnTo>
                <a:lnTo>
                  <a:pt x="6533444" y="118669"/>
                </a:lnTo>
                <a:lnTo>
                  <a:pt x="6479151" y="72920"/>
                </a:lnTo>
                <a:lnTo>
                  <a:pt x="6445321" y="61483"/>
                </a:lnTo>
                <a:lnTo>
                  <a:pt x="6407035" y="57670"/>
                </a:lnTo>
                <a:close/>
              </a:path>
              <a:path w="7683500" h="3060700">
                <a:moveTo>
                  <a:pt x="7678209" y="370205"/>
                </a:moveTo>
                <a:lnTo>
                  <a:pt x="7324191" y="370205"/>
                </a:lnTo>
                <a:lnTo>
                  <a:pt x="7329766" y="526478"/>
                </a:lnTo>
                <a:lnTo>
                  <a:pt x="7332207" y="570193"/>
                </a:lnTo>
                <a:lnTo>
                  <a:pt x="7333949" y="606469"/>
                </a:lnTo>
                <a:lnTo>
                  <a:pt x="7334994" y="635306"/>
                </a:lnTo>
                <a:lnTo>
                  <a:pt x="7335342" y="656704"/>
                </a:lnTo>
                <a:lnTo>
                  <a:pt x="7339787" y="712980"/>
                </a:lnTo>
                <a:lnTo>
                  <a:pt x="7353121" y="759023"/>
                </a:lnTo>
                <a:lnTo>
                  <a:pt x="7375344" y="794835"/>
                </a:lnTo>
                <a:lnTo>
                  <a:pt x="7406454" y="820415"/>
                </a:lnTo>
                <a:lnTo>
                  <a:pt x="7446452" y="835763"/>
                </a:lnTo>
                <a:lnTo>
                  <a:pt x="7495336" y="840879"/>
                </a:lnTo>
                <a:lnTo>
                  <a:pt x="7541503" y="836133"/>
                </a:lnTo>
                <a:lnTo>
                  <a:pt x="7581141" y="821895"/>
                </a:lnTo>
                <a:lnTo>
                  <a:pt x="7614257" y="798154"/>
                </a:lnTo>
                <a:lnTo>
                  <a:pt x="7640825" y="764943"/>
                </a:lnTo>
                <a:lnTo>
                  <a:pt x="7660873" y="722230"/>
                </a:lnTo>
                <a:lnTo>
                  <a:pt x="7674391" y="670025"/>
                </a:lnTo>
                <a:lnTo>
                  <a:pt x="7681379" y="608330"/>
                </a:lnTo>
                <a:lnTo>
                  <a:pt x="7682768" y="559028"/>
                </a:lnTo>
                <a:lnTo>
                  <a:pt x="7683147" y="510678"/>
                </a:lnTo>
                <a:lnTo>
                  <a:pt x="7683233" y="478104"/>
                </a:lnTo>
                <a:lnTo>
                  <a:pt x="7681714" y="415078"/>
                </a:lnTo>
                <a:lnTo>
                  <a:pt x="7678209" y="370205"/>
                </a:lnTo>
                <a:close/>
              </a:path>
              <a:path w="7683500" h="3060700">
                <a:moveTo>
                  <a:pt x="7383716" y="22326"/>
                </a:moveTo>
                <a:lnTo>
                  <a:pt x="7335587" y="23388"/>
                </a:lnTo>
                <a:lnTo>
                  <a:pt x="7287941" y="26575"/>
                </a:lnTo>
                <a:lnTo>
                  <a:pt x="7240777" y="31886"/>
                </a:lnTo>
                <a:lnTo>
                  <a:pt x="7194096" y="39322"/>
                </a:lnTo>
                <a:lnTo>
                  <a:pt x="7147898" y="48881"/>
                </a:lnTo>
                <a:lnTo>
                  <a:pt x="7102181" y="60566"/>
                </a:lnTo>
                <a:lnTo>
                  <a:pt x="7056948" y="74375"/>
                </a:lnTo>
                <a:lnTo>
                  <a:pt x="7012196" y="90308"/>
                </a:lnTo>
                <a:lnTo>
                  <a:pt x="6967928" y="108365"/>
                </a:lnTo>
                <a:lnTo>
                  <a:pt x="6924141" y="128547"/>
                </a:lnTo>
                <a:lnTo>
                  <a:pt x="6880837" y="150854"/>
                </a:lnTo>
                <a:lnTo>
                  <a:pt x="6838015" y="175285"/>
                </a:lnTo>
                <a:lnTo>
                  <a:pt x="6795675" y="201840"/>
                </a:lnTo>
                <a:lnTo>
                  <a:pt x="6753818" y="230520"/>
                </a:lnTo>
                <a:lnTo>
                  <a:pt x="6712443" y="261324"/>
                </a:lnTo>
                <a:lnTo>
                  <a:pt x="6671550" y="294253"/>
                </a:lnTo>
                <a:lnTo>
                  <a:pt x="6631139" y="329306"/>
                </a:lnTo>
                <a:lnTo>
                  <a:pt x="6591211" y="366483"/>
                </a:lnTo>
                <a:lnTo>
                  <a:pt x="7677918" y="366483"/>
                </a:lnTo>
                <a:lnTo>
                  <a:pt x="7669566" y="303154"/>
                </a:lnTo>
                <a:lnTo>
                  <a:pt x="7658936" y="254254"/>
                </a:lnTo>
                <a:lnTo>
                  <a:pt x="7645269" y="210062"/>
                </a:lnTo>
                <a:lnTo>
                  <a:pt x="7628565" y="170577"/>
                </a:lnTo>
                <a:lnTo>
                  <a:pt x="7608824" y="135801"/>
                </a:lnTo>
                <a:lnTo>
                  <a:pt x="7576003" y="94948"/>
                </a:lnTo>
                <a:lnTo>
                  <a:pt x="7537082" y="63175"/>
                </a:lnTo>
                <a:lnTo>
                  <a:pt x="7492061" y="40481"/>
                </a:lnTo>
                <a:lnTo>
                  <a:pt x="7440939" y="26865"/>
                </a:lnTo>
                <a:lnTo>
                  <a:pt x="7383716" y="223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hlinkClick r:id="rId2"/>
          </p:cNvPr>
          <p:cNvSpPr/>
          <p:nvPr/>
        </p:nvSpPr>
        <p:spPr>
          <a:xfrm>
            <a:off x="3846809" y="7058659"/>
            <a:ext cx="11343640" cy="71755"/>
          </a:xfrm>
          <a:custGeom>
            <a:avLst/>
            <a:gdLst/>
            <a:ahLst/>
            <a:cxnLst/>
            <a:rect l="l" t="t" r="r" b="b"/>
            <a:pathLst>
              <a:path w="11343640" h="71754">
                <a:moveTo>
                  <a:pt x="11343132" y="0"/>
                </a:moveTo>
                <a:lnTo>
                  <a:pt x="0" y="0"/>
                </a:lnTo>
                <a:lnTo>
                  <a:pt x="0" y="71628"/>
                </a:lnTo>
                <a:lnTo>
                  <a:pt x="11343132" y="71628"/>
                </a:lnTo>
                <a:lnTo>
                  <a:pt x="1134313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more</a:t>
            </a:r>
            <a:r>
              <a:rPr spc="-10" dirty="0"/>
              <a:t> </a:t>
            </a:r>
            <a:r>
              <a:rPr dirty="0"/>
              <a:t>resources,</a:t>
            </a:r>
            <a:r>
              <a:rPr spc="-5" dirty="0"/>
              <a:t> </a:t>
            </a:r>
            <a:r>
              <a:rPr dirty="0"/>
              <a:t>check</a:t>
            </a:r>
            <a:r>
              <a:rPr spc="-40" dirty="0"/>
              <a:t> </a:t>
            </a:r>
            <a:r>
              <a:rPr spc="-25" dirty="0"/>
              <a:t>out </a:t>
            </a:r>
            <a:r>
              <a:rPr dirty="0"/>
              <a:t>our</a:t>
            </a:r>
            <a:r>
              <a:rPr spc="-10" dirty="0"/>
              <a:t> </a:t>
            </a:r>
            <a:r>
              <a:rPr dirty="0"/>
              <a:t>website</a:t>
            </a:r>
            <a:r>
              <a:rPr spc="-10" dirty="0"/>
              <a:t> </a:t>
            </a:r>
            <a:r>
              <a:rPr spc="-25" dirty="0"/>
              <a:t>at: </a:t>
            </a:r>
            <a:r>
              <a:rPr spc="-10" dirty="0">
                <a:solidFill>
                  <a:srgbClr val="0000FF"/>
                </a:solidFill>
                <a:hlinkClick r:id="rId2"/>
              </a:rPr>
              <a:t>www.limbrighteducation.com</a:t>
            </a:r>
            <a:r>
              <a:rPr spc="-10" dirty="0"/>
              <a:t>!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61306" y="4215476"/>
            <a:ext cx="6078220" cy="3016250"/>
          </a:xfrm>
          <a:custGeom>
            <a:avLst/>
            <a:gdLst/>
            <a:ahLst/>
            <a:cxnLst/>
            <a:rect l="l" t="t" r="r" b="b"/>
            <a:pathLst>
              <a:path w="6078220" h="3016250">
                <a:moveTo>
                  <a:pt x="1292283" y="2896565"/>
                </a:moveTo>
                <a:lnTo>
                  <a:pt x="325482" y="2896565"/>
                </a:lnTo>
                <a:lnTo>
                  <a:pt x="368193" y="2915936"/>
                </a:lnTo>
                <a:lnTo>
                  <a:pt x="411766" y="2933462"/>
                </a:lnTo>
                <a:lnTo>
                  <a:pt x="456200" y="2949144"/>
                </a:lnTo>
                <a:lnTo>
                  <a:pt x="501495" y="2962982"/>
                </a:lnTo>
                <a:lnTo>
                  <a:pt x="547651" y="2974974"/>
                </a:lnTo>
                <a:lnTo>
                  <a:pt x="594668" y="2985122"/>
                </a:lnTo>
                <a:lnTo>
                  <a:pt x="642546" y="2993424"/>
                </a:lnTo>
                <a:lnTo>
                  <a:pt x="691285" y="2999882"/>
                </a:lnTo>
                <a:lnTo>
                  <a:pt x="740884" y="3004495"/>
                </a:lnTo>
                <a:lnTo>
                  <a:pt x="791344" y="3007262"/>
                </a:lnTo>
                <a:lnTo>
                  <a:pt x="842664" y="3008185"/>
                </a:lnTo>
                <a:lnTo>
                  <a:pt x="893069" y="3007030"/>
                </a:lnTo>
                <a:lnTo>
                  <a:pt x="942426" y="3003563"/>
                </a:lnTo>
                <a:lnTo>
                  <a:pt x="990738" y="2997786"/>
                </a:lnTo>
                <a:lnTo>
                  <a:pt x="1038003" y="2989697"/>
                </a:lnTo>
                <a:lnTo>
                  <a:pt x="1084221" y="2979298"/>
                </a:lnTo>
                <a:lnTo>
                  <a:pt x="1129393" y="2966588"/>
                </a:lnTo>
                <a:lnTo>
                  <a:pt x="1173518" y="2951566"/>
                </a:lnTo>
                <a:lnTo>
                  <a:pt x="1216596" y="2934234"/>
                </a:lnTo>
                <a:lnTo>
                  <a:pt x="1258629" y="2914592"/>
                </a:lnTo>
                <a:lnTo>
                  <a:pt x="1292283" y="2896565"/>
                </a:lnTo>
                <a:close/>
              </a:path>
              <a:path w="6078220" h="3016250">
                <a:moveTo>
                  <a:pt x="219450" y="0"/>
                </a:moveTo>
                <a:lnTo>
                  <a:pt x="168406" y="7091"/>
                </a:lnTo>
                <a:lnTo>
                  <a:pt x="123174" y="28367"/>
                </a:lnTo>
                <a:lnTo>
                  <a:pt x="83758" y="63827"/>
                </a:lnTo>
                <a:lnTo>
                  <a:pt x="50159" y="113474"/>
                </a:lnTo>
                <a:lnTo>
                  <a:pt x="29808" y="159521"/>
                </a:lnTo>
                <a:lnTo>
                  <a:pt x="15275" y="208356"/>
                </a:lnTo>
                <a:lnTo>
                  <a:pt x="6557" y="259982"/>
                </a:lnTo>
                <a:lnTo>
                  <a:pt x="3651" y="314401"/>
                </a:lnTo>
                <a:lnTo>
                  <a:pt x="3577" y="379100"/>
                </a:lnTo>
                <a:lnTo>
                  <a:pt x="3353" y="463075"/>
                </a:lnTo>
                <a:lnTo>
                  <a:pt x="2979" y="566324"/>
                </a:lnTo>
                <a:lnTo>
                  <a:pt x="2456" y="688847"/>
                </a:lnTo>
                <a:lnTo>
                  <a:pt x="626" y="1087187"/>
                </a:lnTo>
                <a:lnTo>
                  <a:pt x="224" y="1197541"/>
                </a:lnTo>
                <a:lnTo>
                  <a:pt x="101" y="1244076"/>
                </a:lnTo>
                <a:lnTo>
                  <a:pt x="0" y="1378519"/>
                </a:lnTo>
                <a:lnTo>
                  <a:pt x="200" y="1413865"/>
                </a:lnTo>
                <a:lnTo>
                  <a:pt x="580" y="1456876"/>
                </a:lnTo>
                <a:lnTo>
                  <a:pt x="1065" y="1498305"/>
                </a:lnTo>
                <a:lnTo>
                  <a:pt x="1704" y="1543437"/>
                </a:lnTo>
                <a:lnTo>
                  <a:pt x="2607" y="1598041"/>
                </a:lnTo>
                <a:lnTo>
                  <a:pt x="3407" y="1641879"/>
                </a:lnTo>
                <a:lnTo>
                  <a:pt x="4472" y="1695190"/>
                </a:lnTo>
                <a:lnTo>
                  <a:pt x="5679" y="1751227"/>
                </a:lnTo>
                <a:lnTo>
                  <a:pt x="7028" y="1809990"/>
                </a:lnTo>
                <a:lnTo>
                  <a:pt x="8869" y="1885207"/>
                </a:lnTo>
                <a:lnTo>
                  <a:pt x="11788" y="1999909"/>
                </a:lnTo>
                <a:lnTo>
                  <a:pt x="13280" y="2061397"/>
                </a:lnTo>
                <a:lnTo>
                  <a:pt x="14630" y="2120159"/>
                </a:lnTo>
                <a:lnTo>
                  <a:pt x="15839" y="2176195"/>
                </a:lnTo>
                <a:lnTo>
                  <a:pt x="16905" y="2229506"/>
                </a:lnTo>
                <a:lnTo>
                  <a:pt x="17829" y="2280091"/>
                </a:lnTo>
                <a:lnTo>
                  <a:pt x="18611" y="2327950"/>
                </a:lnTo>
                <a:lnTo>
                  <a:pt x="19252" y="2373083"/>
                </a:lnTo>
                <a:lnTo>
                  <a:pt x="19749" y="2415491"/>
                </a:lnTo>
                <a:lnTo>
                  <a:pt x="20105" y="2455173"/>
                </a:lnTo>
                <a:lnTo>
                  <a:pt x="20316" y="2533275"/>
                </a:lnTo>
                <a:lnTo>
                  <a:pt x="20120" y="2551505"/>
                </a:lnTo>
                <a:lnTo>
                  <a:pt x="20019" y="2556470"/>
                </a:lnTo>
                <a:lnTo>
                  <a:pt x="19226" y="2586405"/>
                </a:lnTo>
                <a:lnTo>
                  <a:pt x="17775" y="2625068"/>
                </a:lnTo>
                <a:lnTo>
                  <a:pt x="13706" y="2714132"/>
                </a:lnTo>
                <a:lnTo>
                  <a:pt x="12249" y="2752850"/>
                </a:lnTo>
                <a:lnTo>
                  <a:pt x="11373" y="2785755"/>
                </a:lnTo>
                <a:lnTo>
                  <a:pt x="11086" y="2812912"/>
                </a:lnTo>
                <a:lnTo>
                  <a:pt x="14162" y="2848482"/>
                </a:lnTo>
                <a:lnTo>
                  <a:pt x="38813" y="2910337"/>
                </a:lnTo>
                <a:lnTo>
                  <a:pt x="86371" y="2958126"/>
                </a:lnTo>
                <a:lnTo>
                  <a:pt x="146373" y="2982777"/>
                </a:lnTo>
                <a:lnTo>
                  <a:pt x="180384" y="2985858"/>
                </a:lnTo>
                <a:lnTo>
                  <a:pt x="221542" y="2980277"/>
                </a:lnTo>
                <a:lnTo>
                  <a:pt x="259444" y="2963533"/>
                </a:lnTo>
                <a:lnTo>
                  <a:pt x="294090" y="2935629"/>
                </a:lnTo>
                <a:lnTo>
                  <a:pt x="325482" y="2896565"/>
                </a:lnTo>
                <a:lnTo>
                  <a:pt x="1292283" y="2896565"/>
                </a:lnTo>
                <a:lnTo>
                  <a:pt x="1339553" y="2868373"/>
                </a:lnTo>
                <a:lnTo>
                  <a:pt x="1378445" y="2841798"/>
                </a:lnTo>
                <a:lnTo>
                  <a:pt x="1416369" y="2812846"/>
                </a:lnTo>
                <a:lnTo>
                  <a:pt x="1453090" y="2781715"/>
                </a:lnTo>
                <a:lnTo>
                  <a:pt x="1488843" y="2748208"/>
                </a:lnTo>
                <a:lnTo>
                  <a:pt x="1523549" y="2712389"/>
                </a:lnTo>
                <a:lnTo>
                  <a:pt x="1556666" y="2674914"/>
                </a:lnTo>
                <a:lnTo>
                  <a:pt x="1572926" y="2654719"/>
                </a:lnTo>
                <a:lnTo>
                  <a:pt x="842664" y="2654719"/>
                </a:lnTo>
                <a:lnTo>
                  <a:pt x="786479" y="2653304"/>
                </a:lnTo>
                <a:lnTo>
                  <a:pt x="732528" y="2649062"/>
                </a:lnTo>
                <a:lnTo>
                  <a:pt x="680811" y="2641993"/>
                </a:lnTo>
                <a:lnTo>
                  <a:pt x="631328" y="2632097"/>
                </a:lnTo>
                <a:lnTo>
                  <a:pt x="584079" y="2619375"/>
                </a:lnTo>
                <a:lnTo>
                  <a:pt x="466207" y="2572340"/>
                </a:lnTo>
                <a:lnTo>
                  <a:pt x="415976" y="2551505"/>
                </a:lnTo>
                <a:lnTo>
                  <a:pt x="371548" y="2532457"/>
                </a:lnTo>
                <a:lnTo>
                  <a:pt x="332924" y="2515196"/>
                </a:lnTo>
                <a:lnTo>
                  <a:pt x="330982" y="2196493"/>
                </a:lnTo>
                <a:lnTo>
                  <a:pt x="329203" y="1919884"/>
                </a:lnTo>
                <a:lnTo>
                  <a:pt x="332924" y="1598041"/>
                </a:lnTo>
                <a:lnTo>
                  <a:pt x="393076" y="1553650"/>
                </a:lnTo>
                <a:lnTo>
                  <a:pt x="447026" y="1514737"/>
                </a:lnTo>
                <a:lnTo>
                  <a:pt x="494775" y="1481302"/>
                </a:lnTo>
                <a:lnTo>
                  <a:pt x="536323" y="1453345"/>
                </a:lnTo>
                <a:lnTo>
                  <a:pt x="571670" y="1430866"/>
                </a:lnTo>
                <a:lnTo>
                  <a:pt x="646376" y="1391162"/>
                </a:lnTo>
                <a:lnTo>
                  <a:pt x="691632" y="1371952"/>
                </a:lnTo>
                <a:lnTo>
                  <a:pt x="736585" y="1356235"/>
                </a:lnTo>
                <a:lnTo>
                  <a:pt x="781234" y="1344010"/>
                </a:lnTo>
                <a:lnTo>
                  <a:pt x="825578" y="1335278"/>
                </a:lnTo>
                <a:lnTo>
                  <a:pt x="869618" y="1330039"/>
                </a:lnTo>
                <a:lnTo>
                  <a:pt x="913352" y="1328293"/>
                </a:lnTo>
                <a:lnTo>
                  <a:pt x="1596758" y="1328293"/>
                </a:lnTo>
                <a:lnTo>
                  <a:pt x="1592827" y="1322674"/>
                </a:lnTo>
                <a:lnTo>
                  <a:pt x="1562614" y="1283639"/>
                </a:lnTo>
                <a:lnTo>
                  <a:pt x="1528706" y="1244076"/>
                </a:lnTo>
                <a:lnTo>
                  <a:pt x="1493459" y="1207242"/>
                </a:lnTo>
                <a:lnTo>
                  <a:pt x="1481613" y="1196200"/>
                </a:lnTo>
                <a:lnTo>
                  <a:pt x="331070" y="1196200"/>
                </a:lnTo>
                <a:lnTo>
                  <a:pt x="334791" y="721817"/>
                </a:lnTo>
                <a:lnTo>
                  <a:pt x="340366" y="314401"/>
                </a:lnTo>
                <a:lnTo>
                  <a:pt x="345601" y="261723"/>
                </a:lnTo>
                <a:lnTo>
                  <a:pt x="353743" y="214519"/>
                </a:lnTo>
                <a:lnTo>
                  <a:pt x="356648" y="193938"/>
                </a:lnTo>
                <a:lnTo>
                  <a:pt x="358391" y="176381"/>
                </a:lnTo>
                <a:lnTo>
                  <a:pt x="358972" y="161848"/>
                </a:lnTo>
                <a:lnTo>
                  <a:pt x="353391" y="103583"/>
                </a:lnTo>
                <a:lnTo>
                  <a:pt x="336648" y="58265"/>
                </a:lnTo>
                <a:lnTo>
                  <a:pt x="308744" y="25895"/>
                </a:lnTo>
                <a:lnTo>
                  <a:pt x="269678" y="6473"/>
                </a:lnTo>
                <a:lnTo>
                  <a:pt x="219450" y="0"/>
                </a:lnTo>
                <a:close/>
              </a:path>
              <a:path w="6078220" h="3016250">
                <a:moveTo>
                  <a:pt x="1596758" y="1328293"/>
                </a:moveTo>
                <a:lnTo>
                  <a:pt x="913352" y="1328293"/>
                </a:lnTo>
                <a:lnTo>
                  <a:pt x="963285" y="1330302"/>
                </a:lnTo>
                <a:lnTo>
                  <a:pt x="1011133" y="1336329"/>
                </a:lnTo>
                <a:lnTo>
                  <a:pt x="1056899" y="1346374"/>
                </a:lnTo>
                <a:lnTo>
                  <a:pt x="1100581" y="1360438"/>
                </a:lnTo>
                <a:lnTo>
                  <a:pt x="1142179" y="1378519"/>
                </a:lnTo>
                <a:lnTo>
                  <a:pt x="1181694" y="1400620"/>
                </a:lnTo>
                <a:lnTo>
                  <a:pt x="1219125" y="1426738"/>
                </a:lnTo>
                <a:lnTo>
                  <a:pt x="1254472" y="1456876"/>
                </a:lnTo>
                <a:lnTo>
                  <a:pt x="1287735" y="1491032"/>
                </a:lnTo>
                <a:lnTo>
                  <a:pt x="1318914" y="1529207"/>
                </a:lnTo>
                <a:lnTo>
                  <a:pt x="1345423" y="1567326"/>
                </a:lnTo>
                <a:lnTo>
                  <a:pt x="1369142" y="1607269"/>
                </a:lnTo>
                <a:lnTo>
                  <a:pt x="1390070" y="1649034"/>
                </a:lnTo>
                <a:lnTo>
                  <a:pt x="1408208" y="1692623"/>
                </a:lnTo>
                <a:lnTo>
                  <a:pt x="1423556" y="1738034"/>
                </a:lnTo>
                <a:lnTo>
                  <a:pt x="1436113" y="1785269"/>
                </a:lnTo>
                <a:lnTo>
                  <a:pt x="1445879" y="1834326"/>
                </a:lnTo>
                <a:lnTo>
                  <a:pt x="1452855" y="1885207"/>
                </a:lnTo>
                <a:lnTo>
                  <a:pt x="1457041" y="1937911"/>
                </a:lnTo>
                <a:lnTo>
                  <a:pt x="1458436" y="1992439"/>
                </a:lnTo>
                <a:lnTo>
                  <a:pt x="1456706" y="2048061"/>
                </a:lnTo>
                <a:lnTo>
                  <a:pt x="1451516" y="2101824"/>
                </a:lnTo>
                <a:lnTo>
                  <a:pt x="1442865" y="2153727"/>
                </a:lnTo>
                <a:lnTo>
                  <a:pt x="1430754" y="2203770"/>
                </a:lnTo>
                <a:lnTo>
                  <a:pt x="1415183" y="2251954"/>
                </a:lnTo>
                <a:lnTo>
                  <a:pt x="1396152" y="2298277"/>
                </a:lnTo>
                <a:lnTo>
                  <a:pt x="1373660" y="2342741"/>
                </a:lnTo>
                <a:lnTo>
                  <a:pt x="1347708" y="2385344"/>
                </a:lnTo>
                <a:lnTo>
                  <a:pt x="1318296" y="2426086"/>
                </a:lnTo>
                <a:lnTo>
                  <a:pt x="1285424" y="2464968"/>
                </a:lnTo>
                <a:lnTo>
                  <a:pt x="1249854" y="2501018"/>
                </a:lnTo>
                <a:lnTo>
                  <a:pt x="1212350" y="2533275"/>
                </a:lnTo>
                <a:lnTo>
                  <a:pt x="1172911" y="2561737"/>
                </a:lnTo>
                <a:lnTo>
                  <a:pt x="1131537" y="2586405"/>
                </a:lnTo>
                <a:lnTo>
                  <a:pt x="1088228" y="2607278"/>
                </a:lnTo>
                <a:lnTo>
                  <a:pt x="1042985" y="2624356"/>
                </a:lnTo>
                <a:lnTo>
                  <a:pt x="995807" y="2637639"/>
                </a:lnTo>
                <a:lnTo>
                  <a:pt x="946694" y="2647128"/>
                </a:lnTo>
                <a:lnTo>
                  <a:pt x="895646" y="2652821"/>
                </a:lnTo>
                <a:lnTo>
                  <a:pt x="842664" y="2654719"/>
                </a:lnTo>
                <a:lnTo>
                  <a:pt x="1572926" y="2654719"/>
                </a:lnTo>
                <a:lnTo>
                  <a:pt x="1616489" y="2596955"/>
                </a:lnTo>
                <a:lnTo>
                  <a:pt x="1643195" y="2556470"/>
                </a:lnTo>
                <a:lnTo>
                  <a:pt x="1667765" y="2514983"/>
                </a:lnTo>
                <a:lnTo>
                  <a:pt x="1690198" y="2472493"/>
                </a:lnTo>
                <a:lnTo>
                  <a:pt x="1710494" y="2429000"/>
                </a:lnTo>
                <a:lnTo>
                  <a:pt x="1728654" y="2384504"/>
                </a:lnTo>
                <a:lnTo>
                  <a:pt x="1744677" y="2339005"/>
                </a:lnTo>
                <a:lnTo>
                  <a:pt x="1758564" y="2292504"/>
                </a:lnTo>
                <a:lnTo>
                  <a:pt x="1770314" y="2245000"/>
                </a:lnTo>
                <a:lnTo>
                  <a:pt x="1779928" y="2196493"/>
                </a:lnTo>
                <a:lnTo>
                  <a:pt x="1787405" y="2146983"/>
                </a:lnTo>
                <a:lnTo>
                  <a:pt x="1792746" y="2096471"/>
                </a:lnTo>
                <a:lnTo>
                  <a:pt x="1795950" y="2044956"/>
                </a:lnTo>
                <a:lnTo>
                  <a:pt x="1797018" y="1992439"/>
                </a:lnTo>
                <a:lnTo>
                  <a:pt x="1795976" y="1936966"/>
                </a:lnTo>
                <a:lnTo>
                  <a:pt x="1792851" y="1882667"/>
                </a:lnTo>
                <a:lnTo>
                  <a:pt x="1787642" y="1829543"/>
                </a:lnTo>
                <a:lnTo>
                  <a:pt x="1780350" y="1777593"/>
                </a:lnTo>
                <a:lnTo>
                  <a:pt x="1770974" y="1726818"/>
                </a:lnTo>
                <a:lnTo>
                  <a:pt x="1759515" y="1677216"/>
                </a:lnTo>
                <a:lnTo>
                  <a:pt x="1745972" y="1628789"/>
                </a:lnTo>
                <a:lnTo>
                  <a:pt x="1730345" y="1581536"/>
                </a:lnTo>
                <a:lnTo>
                  <a:pt x="1712635" y="1535458"/>
                </a:lnTo>
                <a:lnTo>
                  <a:pt x="1692841" y="1490553"/>
                </a:lnTo>
                <a:lnTo>
                  <a:pt x="1670963" y="1446822"/>
                </a:lnTo>
                <a:lnTo>
                  <a:pt x="1647001" y="1404266"/>
                </a:lnTo>
                <a:lnTo>
                  <a:pt x="1620956" y="1362883"/>
                </a:lnTo>
                <a:lnTo>
                  <a:pt x="1596758" y="1328293"/>
                </a:lnTo>
                <a:close/>
              </a:path>
              <a:path w="6078220" h="3016250">
                <a:moveTo>
                  <a:pt x="913352" y="976680"/>
                </a:moveTo>
                <a:lnTo>
                  <a:pt x="870075" y="978204"/>
                </a:lnTo>
                <a:lnTo>
                  <a:pt x="825815" y="982777"/>
                </a:lnTo>
                <a:lnTo>
                  <a:pt x="780574" y="990398"/>
                </a:lnTo>
                <a:lnTo>
                  <a:pt x="734350" y="1001068"/>
                </a:lnTo>
                <a:lnTo>
                  <a:pt x="687144" y="1014788"/>
                </a:lnTo>
                <a:lnTo>
                  <a:pt x="638956" y="1031557"/>
                </a:lnTo>
                <a:lnTo>
                  <a:pt x="596908" y="1048358"/>
                </a:lnTo>
                <a:lnTo>
                  <a:pt x="554215" y="1067400"/>
                </a:lnTo>
                <a:lnTo>
                  <a:pt x="510877" y="1088682"/>
                </a:lnTo>
                <a:lnTo>
                  <a:pt x="466893" y="1112203"/>
                </a:lnTo>
                <a:lnTo>
                  <a:pt x="422264" y="1137963"/>
                </a:lnTo>
                <a:lnTo>
                  <a:pt x="376990" y="1165962"/>
                </a:lnTo>
                <a:lnTo>
                  <a:pt x="331070" y="1196200"/>
                </a:lnTo>
                <a:lnTo>
                  <a:pt x="1481613" y="1196200"/>
                </a:lnTo>
                <a:lnTo>
                  <a:pt x="1418945" y="1141758"/>
                </a:lnTo>
                <a:lnTo>
                  <a:pt x="1379679" y="1113108"/>
                </a:lnTo>
                <a:lnTo>
                  <a:pt x="1339074" y="1087187"/>
                </a:lnTo>
                <a:lnTo>
                  <a:pt x="1297129" y="1063995"/>
                </a:lnTo>
                <a:lnTo>
                  <a:pt x="1253845" y="1043531"/>
                </a:lnTo>
                <a:lnTo>
                  <a:pt x="1209222" y="1025795"/>
                </a:lnTo>
                <a:lnTo>
                  <a:pt x="1163259" y="1010788"/>
                </a:lnTo>
                <a:lnTo>
                  <a:pt x="1115956" y="998509"/>
                </a:lnTo>
                <a:lnTo>
                  <a:pt x="1067314" y="988959"/>
                </a:lnTo>
                <a:lnTo>
                  <a:pt x="1017333" y="982138"/>
                </a:lnTo>
                <a:lnTo>
                  <a:pt x="966012" y="978045"/>
                </a:lnTo>
                <a:lnTo>
                  <a:pt x="913352" y="976680"/>
                </a:lnTo>
                <a:close/>
              </a:path>
              <a:path w="6078220" h="3016250">
                <a:moveTo>
                  <a:pt x="3052528" y="985977"/>
                </a:moveTo>
                <a:lnTo>
                  <a:pt x="2999944" y="987372"/>
                </a:lnTo>
                <a:lnTo>
                  <a:pt x="2948698" y="991558"/>
                </a:lnTo>
                <a:lnTo>
                  <a:pt x="2898789" y="998534"/>
                </a:lnTo>
                <a:lnTo>
                  <a:pt x="2850217" y="1008301"/>
                </a:lnTo>
                <a:lnTo>
                  <a:pt x="2802981" y="1020858"/>
                </a:lnTo>
                <a:lnTo>
                  <a:pt x="2757083" y="1036206"/>
                </a:lnTo>
                <a:lnTo>
                  <a:pt x="2712523" y="1054345"/>
                </a:lnTo>
                <a:lnTo>
                  <a:pt x="2669299" y="1075274"/>
                </a:lnTo>
                <a:lnTo>
                  <a:pt x="2627412" y="1098993"/>
                </a:lnTo>
                <a:lnTo>
                  <a:pt x="2586862" y="1125503"/>
                </a:lnTo>
                <a:lnTo>
                  <a:pt x="2547650" y="1154804"/>
                </a:lnTo>
                <a:lnTo>
                  <a:pt x="2509774" y="1186895"/>
                </a:lnTo>
                <a:lnTo>
                  <a:pt x="2473235" y="1221776"/>
                </a:lnTo>
                <a:lnTo>
                  <a:pt x="2438034" y="1259448"/>
                </a:lnTo>
                <a:lnTo>
                  <a:pt x="2404170" y="1299911"/>
                </a:lnTo>
                <a:lnTo>
                  <a:pt x="2371642" y="1343164"/>
                </a:lnTo>
                <a:lnTo>
                  <a:pt x="2344876" y="1382226"/>
                </a:lnTo>
                <a:lnTo>
                  <a:pt x="2319732" y="1422370"/>
                </a:lnTo>
                <a:lnTo>
                  <a:pt x="2296210" y="1463594"/>
                </a:lnTo>
                <a:lnTo>
                  <a:pt x="2274310" y="1505900"/>
                </a:lnTo>
                <a:lnTo>
                  <a:pt x="2254033" y="1549288"/>
                </a:lnTo>
                <a:lnTo>
                  <a:pt x="2235378" y="1593756"/>
                </a:lnTo>
                <a:lnTo>
                  <a:pt x="2218345" y="1639306"/>
                </a:lnTo>
                <a:lnTo>
                  <a:pt x="2202935" y="1685938"/>
                </a:lnTo>
                <a:lnTo>
                  <a:pt x="2189147" y="1733651"/>
                </a:lnTo>
                <a:lnTo>
                  <a:pt x="2176980" y="1782445"/>
                </a:lnTo>
                <a:lnTo>
                  <a:pt x="2166437" y="1832321"/>
                </a:lnTo>
                <a:lnTo>
                  <a:pt x="2157515" y="1883278"/>
                </a:lnTo>
                <a:lnTo>
                  <a:pt x="2150215" y="1935317"/>
                </a:lnTo>
                <a:lnTo>
                  <a:pt x="2144538" y="1988438"/>
                </a:lnTo>
                <a:lnTo>
                  <a:pt x="2140483" y="2042639"/>
                </a:lnTo>
                <a:lnTo>
                  <a:pt x="2138050" y="2097923"/>
                </a:lnTo>
                <a:lnTo>
                  <a:pt x="2137239" y="2154288"/>
                </a:lnTo>
                <a:lnTo>
                  <a:pt x="2138503" y="2209270"/>
                </a:lnTo>
                <a:lnTo>
                  <a:pt x="2142298" y="2262599"/>
                </a:lnTo>
                <a:lnTo>
                  <a:pt x="2148623" y="2314274"/>
                </a:lnTo>
                <a:lnTo>
                  <a:pt x="2157478" y="2364296"/>
                </a:lnTo>
                <a:lnTo>
                  <a:pt x="2168862" y="2412665"/>
                </a:lnTo>
                <a:lnTo>
                  <a:pt x="2182777" y="2459380"/>
                </a:lnTo>
                <a:lnTo>
                  <a:pt x="2199222" y="2504441"/>
                </a:lnTo>
                <a:lnTo>
                  <a:pt x="2218233" y="2547918"/>
                </a:lnTo>
                <a:lnTo>
                  <a:pt x="2239703" y="2589603"/>
                </a:lnTo>
                <a:lnTo>
                  <a:pt x="2263738" y="2629704"/>
                </a:lnTo>
                <a:lnTo>
                  <a:pt x="2290304" y="2668152"/>
                </a:lnTo>
                <a:lnTo>
                  <a:pt x="2319400" y="2704945"/>
                </a:lnTo>
                <a:lnTo>
                  <a:pt x="2351027" y="2740085"/>
                </a:lnTo>
                <a:lnTo>
                  <a:pt x="2385183" y="2773571"/>
                </a:lnTo>
                <a:lnTo>
                  <a:pt x="2421871" y="2805404"/>
                </a:lnTo>
                <a:lnTo>
                  <a:pt x="2457309" y="2832499"/>
                </a:lnTo>
                <a:lnTo>
                  <a:pt x="2494169" y="2857725"/>
                </a:lnTo>
                <a:lnTo>
                  <a:pt x="2532451" y="2881083"/>
                </a:lnTo>
                <a:lnTo>
                  <a:pt x="2572155" y="2902572"/>
                </a:lnTo>
                <a:lnTo>
                  <a:pt x="2613281" y="2922193"/>
                </a:lnTo>
                <a:lnTo>
                  <a:pt x="2655829" y="2939945"/>
                </a:lnTo>
                <a:lnTo>
                  <a:pt x="2699800" y="2955829"/>
                </a:lnTo>
                <a:lnTo>
                  <a:pt x="2745192" y="2969844"/>
                </a:lnTo>
                <a:lnTo>
                  <a:pt x="2792006" y="2981990"/>
                </a:lnTo>
                <a:lnTo>
                  <a:pt x="2840243" y="2992268"/>
                </a:lnTo>
                <a:lnTo>
                  <a:pt x="2889901" y="3000677"/>
                </a:lnTo>
                <a:lnTo>
                  <a:pt x="2940982" y="3007218"/>
                </a:lnTo>
                <a:lnTo>
                  <a:pt x="2993485" y="3011890"/>
                </a:lnTo>
                <a:lnTo>
                  <a:pt x="3047409" y="3014693"/>
                </a:lnTo>
                <a:lnTo>
                  <a:pt x="3102756" y="3015627"/>
                </a:lnTo>
                <a:lnTo>
                  <a:pt x="3151924" y="3014582"/>
                </a:lnTo>
                <a:lnTo>
                  <a:pt x="3201339" y="3011446"/>
                </a:lnTo>
                <a:lnTo>
                  <a:pt x="3250999" y="3006218"/>
                </a:lnTo>
                <a:lnTo>
                  <a:pt x="3300906" y="2998900"/>
                </a:lnTo>
                <a:lnTo>
                  <a:pt x="3351058" y="2989491"/>
                </a:lnTo>
                <a:lnTo>
                  <a:pt x="3401457" y="2977991"/>
                </a:lnTo>
                <a:lnTo>
                  <a:pt x="3452101" y="2964400"/>
                </a:lnTo>
                <a:lnTo>
                  <a:pt x="3502991" y="2948717"/>
                </a:lnTo>
                <a:lnTo>
                  <a:pt x="3554127" y="2930944"/>
                </a:lnTo>
                <a:lnTo>
                  <a:pt x="3605509" y="2911079"/>
                </a:lnTo>
                <a:lnTo>
                  <a:pt x="3657136" y="2889123"/>
                </a:lnTo>
                <a:lnTo>
                  <a:pt x="3714932" y="2861588"/>
                </a:lnTo>
                <a:lnTo>
                  <a:pt x="3767223" y="2833099"/>
                </a:lnTo>
                <a:lnTo>
                  <a:pt x="3814009" y="2803656"/>
                </a:lnTo>
                <a:lnTo>
                  <a:pt x="3855291" y="2773259"/>
                </a:lnTo>
                <a:lnTo>
                  <a:pt x="3891068" y="2741909"/>
                </a:lnTo>
                <a:lnTo>
                  <a:pt x="3921342" y="2709606"/>
                </a:lnTo>
                <a:lnTo>
                  <a:pt x="3944211" y="2678899"/>
                </a:lnTo>
                <a:lnTo>
                  <a:pt x="3102756" y="2678899"/>
                </a:lnTo>
                <a:lnTo>
                  <a:pt x="3044800" y="2677305"/>
                </a:lnTo>
                <a:lnTo>
                  <a:pt x="2988932" y="2672521"/>
                </a:lnTo>
                <a:lnTo>
                  <a:pt x="2935153" y="2664548"/>
                </a:lnTo>
                <a:lnTo>
                  <a:pt x="2883462" y="2653386"/>
                </a:lnTo>
                <a:lnTo>
                  <a:pt x="2833859" y="2639035"/>
                </a:lnTo>
                <a:lnTo>
                  <a:pt x="2786346" y="2621496"/>
                </a:lnTo>
                <a:lnTo>
                  <a:pt x="2740920" y="2600769"/>
                </a:lnTo>
                <a:lnTo>
                  <a:pt x="2697579" y="2576886"/>
                </a:lnTo>
                <a:lnTo>
                  <a:pt x="2656327" y="2549892"/>
                </a:lnTo>
                <a:lnTo>
                  <a:pt x="2617164" y="2519784"/>
                </a:lnTo>
                <a:lnTo>
                  <a:pt x="2580090" y="2486564"/>
                </a:lnTo>
                <a:lnTo>
                  <a:pt x="2545104" y="2450230"/>
                </a:lnTo>
                <a:lnTo>
                  <a:pt x="2512206" y="2410782"/>
                </a:lnTo>
                <a:lnTo>
                  <a:pt x="2481396" y="2368219"/>
                </a:lnTo>
                <a:lnTo>
                  <a:pt x="3203870" y="2025916"/>
                </a:lnTo>
                <a:lnTo>
                  <a:pt x="2449773" y="2025916"/>
                </a:lnTo>
                <a:lnTo>
                  <a:pt x="2462704" y="1968241"/>
                </a:lnTo>
                <a:lnTo>
                  <a:pt x="2476695" y="1913032"/>
                </a:lnTo>
                <a:lnTo>
                  <a:pt x="2491745" y="1860291"/>
                </a:lnTo>
                <a:lnTo>
                  <a:pt x="2507855" y="1810017"/>
                </a:lnTo>
                <a:lnTo>
                  <a:pt x="2525024" y="1762210"/>
                </a:lnTo>
                <a:lnTo>
                  <a:pt x="2543253" y="1716870"/>
                </a:lnTo>
                <a:lnTo>
                  <a:pt x="2562541" y="1673997"/>
                </a:lnTo>
                <a:lnTo>
                  <a:pt x="2582890" y="1633592"/>
                </a:lnTo>
                <a:lnTo>
                  <a:pt x="2604297" y="1595653"/>
                </a:lnTo>
                <a:lnTo>
                  <a:pt x="2626765" y="1560183"/>
                </a:lnTo>
                <a:lnTo>
                  <a:pt x="2650293" y="1527180"/>
                </a:lnTo>
                <a:lnTo>
                  <a:pt x="2674880" y="1496644"/>
                </a:lnTo>
                <a:lnTo>
                  <a:pt x="2709308" y="1459749"/>
                </a:lnTo>
                <a:lnTo>
                  <a:pt x="2745618" y="1427194"/>
                </a:lnTo>
                <a:lnTo>
                  <a:pt x="2783812" y="1398981"/>
                </a:lnTo>
                <a:lnTo>
                  <a:pt x="2823890" y="1375108"/>
                </a:lnTo>
                <a:lnTo>
                  <a:pt x="2865851" y="1355575"/>
                </a:lnTo>
                <a:lnTo>
                  <a:pt x="2909695" y="1340383"/>
                </a:lnTo>
                <a:lnTo>
                  <a:pt x="2955422" y="1329531"/>
                </a:lnTo>
                <a:lnTo>
                  <a:pt x="3003033" y="1323021"/>
                </a:lnTo>
                <a:lnTo>
                  <a:pt x="3052528" y="1320850"/>
                </a:lnTo>
                <a:lnTo>
                  <a:pt x="3768719" y="1320850"/>
                </a:lnTo>
                <a:lnTo>
                  <a:pt x="3758273" y="1293757"/>
                </a:lnTo>
                <a:lnTo>
                  <a:pt x="3736673" y="1252942"/>
                </a:lnTo>
                <a:lnTo>
                  <a:pt x="3710274" y="1214880"/>
                </a:lnTo>
                <a:lnTo>
                  <a:pt x="3679075" y="1179572"/>
                </a:lnTo>
                <a:lnTo>
                  <a:pt x="3643077" y="1147017"/>
                </a:lnTo>
                <a:lnTo>
                  <a:pt x="3602278" y="1117216"/>
                </a:lnTo>
                <a:lnTo>
                  <a:pt x="3556679" y="1090168"/>
                </a:lnTo>
                <a:lnTo>
                  <a:pt x="3516477" y="1070372"/>
                </a:lnTo>
                <a:lnTo>
                  <a:pt x="3474005" y="1052660"/>
                </a:lnTo>
                <a:lnTo>
                  <a:pt x="3429264" y="1037032"/>
                </a:lnTo>
                <a:lnTo>
                  <a:pt x="3382254" y="1023487"/>
                </a:lnTo>
                <a:lnTo>
                  <a:pt x="3332974" y="1012026"/>
                </a:lnTo>
                <a:lnTo>
                  <a:pt x="3281424" y="1002648"/>
                </a:lnTo>
                <a:lnTo>
                  <a:pt x="3227605" y="995355"/>
                </a:lnTo>
                <a:lnTo>
                  <a:pt x="3171515" y="990145"/>
                </a:lnTo>
                <a:lnTo>
                  <a:pt x="3113156" y="987019"/>
                </a:lnTo>
                <a:lnTo>
                  <a:pt x="3052528" y="985977"/>
                </a:lnTo>
                <a:close/>
              </a:path>
              <a:path w="6078220" h="3016250">
                <a:moveTo>
                  <a:pt x="3822706" y="2370086"/>
                </a:moveTo>
                <a:lnTo>
                  <a:pt x="3787014" y="2376306"/>
                </a:lnTo>
                <a:lnTo>
                  <a:pt x="3752482" y="2394967"/>
                </a:lnTo>
                <a:lnTo>
                  <a:pt x="3719111" y="2426070"/>
                </a:lnTo>
                <a:lnTo>
                  <a:pt x="3686905" y="2469616"/>
                </a:lnTo>
                <a:lnTo>
                  <a:pt x="3665645" y="2497272"/>
                </a:lnTo>
                <a:lnTo>
                  <a:pt x="3603989" y="2547918"/>
                </a:lnTo>
                <a:lnTo>
                  <a:pt x="3563592" y="2570907"/>
                </a:lnTo>
                <a:lnTo>
                  <a:pt x="3516816" y="2592340"/>
                </a:lnTo>
                <a:lnTo>
                  <a:pt x="3463661" y="2612217"/>
                </a:lnTo>
                <a:lnTo>
                  <a:pt x="3404127" y="2630538"/>
                </a:lnTo>
                <a:lnTo>
                  <a:pt x="3347697" y="2645316"/>
                </a:lnTo>
                <a:lnTo>
                  <a:pt x="3293747" y="2657407"/>
                </a:lnTo>
                <a:lnTo>
                  <a:pt x="3242278" y="2666811"/>
                </a:lnTo>
                <a:lnTo>
                  <a:pt x="3193290" y="2673527"/>
                </a:lnTo>
                <a:lnTo>
                  <a:pt x="3146783" y="2677556"/>
                </a:lnTo>
                <a:lnTo>
                  <a:pt x="3102756" y="2678899"/>
                </a:lnTo>
                <a:lnTo>
                  <a:pt x="3944211" y="2678899"/>
                </a:lnTo>
                <a:lnTo>
                  <a:pt x="3965375" y="2642138"/>
                </a:lnTo>
                <a:lnTo>
                  <a:pt x="3987391" y="2570859"/>
                </a:lnTo>
                <a:lnTo>
                  <a:pt x="3990143" y="2533789"/>
                </a:lnTo>
                <a:lnTo>
                  <a:pt x="3986945" y="2502228"/>
                </a:lnTo>
                <a:lnTo>
                  <a:pt x="3961366" y="2445026"/>
                </a:lnTo>
                <a:lnTo>
                  <a:pt x="3912532" y="2397818"/>
                </a:lnTo>
                <a:lnTo>
                  <a:pt x="3854391" y="2373168"/>
                </a:lnTo>
                <a:lnTo>
                  <a:pt x="3822706" y="2370086"/>
                </a:lnTo>
                <a:close/>
              </a:path>
              <a:path w="6078220" h="3016250">
                <a:moveTo>
                  <a:pt x="3768719" y="1320850"/>
                </a:moveTo>
                <a:lnTo>
                  <a:pt x="3052528" y="1320850"/>
                </a:lnTo>
                <a:lnTo>
                  <a:pt x="3108916" y="1322338"/>
                </a:lnTo>
                <a:lnTo>
                  <a:pt x="3162736" y="1326803"/>
                </a:lnTo>
                <a:lnTo>
                  <a:pt x="3213988" y="1334244"/>
                </a:lnTo>
                <a:lnTo>
                  <a:pt x="3262674" y="1344661"/>
                </a:lnTo>
                <a:lnTo>
                  <a:pt x="3308791" y="1358055"/>
                </a:lnTo>
                <a:lnTo>
                  <a:pt x="3352342" y="1374425"/>
                </a:lnTo>
                <a:lnTo>
                  <a:pt x="3393325" y="1393771"/>
                </a:lnTo>
                <a:lnTo>
                  <a:pt x="3431742" y="1416094"/>
                </a:lnTo>
                <a:lnTo>
                  <a:pt x="3467592" y="1441393"/>
                </a:lnTo>
                <a:lnTo>
                  <a:pt x="3500876" y="1469669"/>
                </a:lnTo>
                <a:lnTo>
                  <a:pt x="3473230" y="1492010"/>
                </a:lnTo>
                <a:lnTo>
                  <a:pt x="3442387" y="1515058"/>
                </a:lnTo>
                <a:lnTo>
                  <a:pt x="3408346" y="1538813"/>
                </a:lnTo>
                <a:lnTo>
                  <a:pt x="3371107" y="1563275"/>
                </a:lnTo>
                <a:lnTo>
                  <a:pt x="3330671" y="1588445"/>
                </a:lnTo>
                <a:lnTo>
                  <a:pt x="3287037" y="1614322"/>
                </a:lnTo>
                <a:lnTo>
                  <a:pt x="3240205" y="1640906"/>
                </a:lnTo>
                <a:lnTo>
                  <a:pt x="3190176" y="1668197"/>
                </a:lnTo>
                <a:lnTo>
                  <a:pt x="3136949" y="1696195"/>
                </a:lnTo>
                <a:lnTo>
                  <a:pt x="3080526" y="1724901"/>
                </a:lnTo>
                <a:lnTo>
                  <a:pt x="3020905" y="1754314"/>
                </a:lnTo>
                <a:lnTo>
                  <a:pt x="2449773" y="2025916"/>
                </a:lnTo>
                <a:lnTo>
                  <a:pt x="3203870" y="2025916"/>
                </a:lnTo>
                <a:lnTo>
                  <a:pt x="3315709" y="1972339"/>
                </a:lnTo>
                <a:lnTo>
                  <a:pt x="3369821" y="1945513"/>
                </a:lnTo>
                <a:lnTo>
                  <a:pt x="3418787" y="1920523"/>
                </a:lnTo>
                <a:lnTo>
                  <a:pt x="3462609" y="1897371"/>
                </a:lnTo>
                <a:lnTo>
                  <a:pt x="3501285" y="1876056"/>
                </a:lnTo>
                <a:lnTo>
                  <a:pt x="3534817" y="1856579"/>
                </a:lnTo>
                <a:lnTo>
                  <a:pt x="3586448" y="1823135"/>
                </a:lnTo>
                <a:lnTo>
                  <a:pt x="3635718" y="1784478"/>
                </a:lnTo>
                <a:lnTo>
                  <a:pt x="3678419" y="1744773"/>
                </a:lnTo>
                <a:lnTo>
                  <a:pt x="3714551" y="1704021"/>
                </a:lnTo>
                <a:lnTo>
                  <a:pt x="3744114" y="1662222"/>
                </a:lnTo>
                <a:lnTo>
                  <a:pt x="3767108" y="1619375"/>
                </a:lnTo>
                <a:lnTo>
                  <a:pt x="3783532" y="1575481"/>
                </a:lnTo>
                <a:lnTo>
                  <a:pt x="3793386" y="1530541"/>
                </a:lnTo>
                <a:lnTo>
                  <a:pt x="3796671" y="1484553"/>
                </a:lnTo>
                <a:lnTo>
                  <a:pt x="3794271" y="1432724"/>
                </a:lnTo>
                <a:lnTo>
                  <a:pt x="3787072" y="1383648"/>
                </a:lnTo>
                <a:lnTo>
                  <a:pt x="3775072" y="1337325"/>
                </a:lnTo>
                <a:lnTo>
                  <a:pt x="3768719" y="1320850"/>
                </a:lnTo>
                <a:close/>
              </a:path>
              <a:path w="6078220" h="3016250">
                <a:moveTo>
                  <a:pt x="5140408" y="985977"/>
                </a:moveTo>
                <a:lnTo>
                  <a:pt x="5087824" y="987372"/>
                </a:lnTo>
                <a:lnTo>
                  <a:pt x="5036578" y="991558"/>
                </a:lnTo>
                <a:lnTo>
                  <a:pt x="4986669" y="998534"/>
                </a:lnTo>
                <a:lnTo>
                  <a:pt x="4938097" y="1008301"/>
                </a:lnTo>
                <a:lnTo>
                  <a:pt x="4890861" y="1020858"/>
                </a:lnTo>
                <a:lnTo>
                  <a:pt x="4844963" y="1036206"/>
                </a:lnTo>
                <a:lnTo>
                  <a:pt x="4800403" y="1054345"/>
                </a:lnTo>
                <a:lnTo>
                  <a:pt x="4757179" y="1075274"/>
                </a:lnTo>
                <a:lnTo>
                  <a:pt x="4715292" y="1098993"/>
                </a:lnTo>
                <a:lnTo>
                  <a:pt x="4674742" y="1125503"/>
                </a:lnTo>
                <a:lnTo>
                  <a:pt x="4635530" y="1154804"/>
                </a:lnTo>
                <a:lnTo>
                  <a:pt x="4597654" y="1186895"/>
                </a:lnTo>
                <a:lnTo>
                  <a:pt x="4561115" y="1221776"/>
                </a:lnTo>
                <a:lnTo>
                  <a:pt x="4525914" y="1259448"/>
                </a:lnTo>
                <a:lnTo>
                  <a:pt x="4492050" y="1299911"/>
                </a:lnTo>
                <a:lnTo>
                  <a:pt x="4459522" y="1343164"/>
                </a:lnTo>
                <a:lnTo>
                  <a:pt x="4432756" y="1382226"/>
                </a:lnTo>
                <a:lnTo>
                  <a:pt x="4407612" y="1422370"/>
                </a:lnTo>
                <a:lnTo>
                  <a:pt x="4384090" y="1463594"/>
                </a:lnTo>
                <a:lnTo>
                  <a:pt x="4362190" y="1505900"/>
                </a:lnTo>
                <a:lnTo>
                  <a:pt x="4341913" y="1549288"/>
                </a:lnTo>
                <a:lnTo>
                  <a:pt x="4323258" y="1593756"/>
                </a:lnTo>
                <a:lnTo>
                  <a:pt x="4306225" y="1639306"/>
                </a:lnTo>
                <a:lnTo>
                  <a:pt x="4290815" y="1685938"/>
                </a:lnTo>
                <a:lnTo>
                  <a:pt x="4277027" y="1733651"/>
                </a:lnTo>
                <a:lnTo>
                  <a:pt x="4264860" y="1782445"/>
                </a:lnTo>
                <a:lnTo>
                  <a:pt x="4254317" y="1832321"/>
                </a:lnTo>
                <a:lnTo>
                  <a:pt x="4245395" y="1883278"/>
                </a:lnTo>
                <a:lnTo>
                  <a:pt x="4238095" y="1935317"/>
                </a:lnTo>
                <a:lnTo>
                  <a:pt x="4232418" y="1988438"/>
                </a:lnTo>
                <a:lnTo>
                  <a:pt x="4228363" y="2042639"/>
                </a:lnTo>
                <a:lnTo>
                  <a:pt x="4225930" y="2097923"/>
                </a:lnTo>
                <a:lnTo>
                  <a:pt x="4225119" y="2154288"/>
                </a:lnTo>
                <a:lnTo>
                  <a:pt x="4226383" y="2209270"/>
                </a:lnTo>
                <a:lnTo>
                  <a:pt x="4230178" y="2262599"/>
                </a:lnTo>
                <a:lnTo>
                  <a:pt x="4236503" y="2314274"/>
                </a:lnTo>
                <a:lnTo>
                  <a:pt x="4245358" y="2364296"/>
                </a:lnTo>
                <a:lnTo>
                  <a:pt x="4256742" y="2412665"/>
                </a:lnTo>
                <a:lnTo>
                  <a:pt x="4270657" y="2459380"/>
                </a:lnTo>
                <a:lnTo>
                  <a:pt x="4287102" y="2504441"/>
                </a:lnTo>
                <a:lnTo>
                  <a:pt x="4306113" y="2547918"/>
                </a:lnTo>
                <a:lnTo>
                  <a:pt x="4327583" y="2589603"/>
                </a:lnTo>
                <a:lnTo>
                  <a:pt x="4351618" y="2629704"/>
                </a:lnTo>
                <a:lnTo>
                  <a:pt x="4378184" y="2668152"/>
                </a:lnTo>
                <a:lnTo>
                  <a:pt x="4407280" y="2704945"/>
                </a:lnTo>
                <a:lnTo>
                  <a:pt x="4438907" y="2740085"/>
                </a:lnTo>
                <a:lnTo>
                  <a:pt x="4473063" y="2773571"/>
                </a:lnTo>
                <a:lnTo>
                  <a:pt x="4509751" y="2805404"/>
                </a:lnTo>
                <a:lnTo>
                  <a:pt x="4545189" y="2832499"/>
                </a:lnTo>
                <a:lnTo>
                  <a:pt x="4582049" y="2857725"/>
                </a:lnTo>
                <a:lnTo>
                  <a:pt x="4620331" y="2881083"/>
                </a:lnTo>
                <a:lnTo>
                  <a:pt x="4660035" y="2902572"/>
                </a:lnTo>
                <a:lnTo>
                  <a:pt x="4701161" y="2922193"/>
                </a:lnTo>
                <a:lnTo>
                  <a:pt x="4743709" y="2939945"/>
                </a:lnTo>
                <a:lnTo>
                  <a:pt x="4787680" y="2955829"/>
                </a:lnTo>
                <a:lnTo>
                  <a:pt x="4833072" y="2969844"/>
                </a:lnTo>
                <a:lnTo>
                  <a:pt x="4879886" y="2981990"/>
                </a:lnTo>
                <a:lnTo>
                  <a:pt x="4928123" y="2992268"/>
                </a:lnTo>
                <a:lnTo>
                  <a:pt x="4977781" y="3000677"/>
                </a:lnTo>
                <a:lnTo>
                  <a:pt x="5028862" y="3007218"/>
                </a:lnTo>
                <a:lnTo>
                  <a:pt x="5081365" y="3011890"/>
                </a:lnTo>
                <a:lnTo>
                  <a:pt x="5135289" y="3014693"/>
                </a:lnTo>
                <a:lnTo>
                  <a:pt x="5190636" y="3015627"/>
                </a:lnTo>
                <a:lnTo>
                  <a:pt x="5239804" y="3014582"/>
                </a:lnTo>
                <a:lnTo>
                  <a:pt x="5289219" y="3011446"/>
                </a:lnTo>
                <a:lnTo>
                  <a:pt x="5338879" y="3006218"/>
                </a:lnTo>
                <a:lnTo>
                  <a:pt x="5388786" y="2998900"/>
                </a:lnTo>
                <a:lnTo>
                  <a:pt x="5438938" y="2989491"/>
                </a:lnTo>
                <a:lnTo>
                  <a:pt x="5489337" y="2977991"/>
                </a:lnTo>
                <a:lnTo>
                  <a:pt x="5539981" y="2964400"/>
                </a:lnTo>
                <a:lnTo>
                  <a:pt x="5590871" y="2948717"/>
                </a:lnTo>
                <a:lnTo>
                  <a:pt x="5642007" y="2930944"/>
                </a:lnTo>
                <a:lnTo>
                  <a:pt x="5693389" y="2911079"/>
                </a:lnTo>
                <a:lnTo>
                  <a:pt x="5745016" y="2889123"/>
                </a:lnTo>
                <a:lnTo>
                  <a:pt x="5802812" y="2861588"/>
                </a:lnTo>
                <a:lnTo>
                  <a:pt x="5855103" y="2833099"/>
                </a:lnTo>
                <a:lnTo>
                  <a:pt x="5901889" y="2803656"/>
                </a:lnTo>
                <a:lnTo>
                  <a:pt x="5943171" y="2773259"/>
                </a:lnTo>
                <a:lnTo>
                  <a:pt x="5978948" y="2741909"/>
                </a:lnTo>
                <a:lnTo>
                  <a:pt x="6009222" y="2709606"/>
                </a:lnTo>
                <a:lnTo>
                  <a:pt x="6032091" y="2678899"/>
                </a:lnTo>
                <a:lnTo>
                  <a:pt x="5190636" y="2678899"/>
                </a:lnTo>
                <a:lnTo>
                  <a:pt x="5132680" y="2677305"/>
                </a:lnTo>
                <a:lnTo>
                  <a:pt x="5076812" y="2672521"/>
                </a:lnTo>
                <a:lnTo>
                  <a:pt x="5023033" y="2664548"/>
                </a:lnTo>
                <a:lnTo>
                  <a:pt x="4971342" y="2653386"/>
                </a:lnTo>
                <a:lnTo>
                  <a:pt x="4921739" y="2639035"/>
                </a:lnTo>
                <a:lnTo>
                  <a:pt x="4874226" y="2621496"/>
                </a:lnTo>
                <a:lnTo>
                  <a:pt x="4828800" y="2600769"/>
                </a:lnTo>
                <a:lnTo>
                  <a:pt x="4785463" y="2576886"/>
                </a:lnTo>
                <a:lnTo>
                  <a:pt x="4744212" y="2549892"/>
                </a:lnTo>
                <a:lnTo>
                  <a:pt x="4705049" y="2519784"/>
                </a:lnTo>
                <a:lnTo>
                  <a:pt x="4667974" y="2486564"/>
                </a:lnTo>
                <a:lnTo>
                  <a:pt x="4632987" y="2450230"/>
                </a:lnTo>
                <a:lnTo>
                  <a:pt x="4600087" y="2410782"/>
                </a:lnTo>
                <a:lnTo>
                  <a:pt x="4569276" y="2368219"/>
                </a:lnTo>
                <a:lnTo>
                  <a:pt x="5291750" y="2025916"/>
                </a:lnTo>
                <a:lnTo>
                  <a:pt x="4537653" y="2025916"/>
                </a:lnTo>
                <a:lnTo>
                  <a:pt x="4550584" y="1968241"/>
                </a:lnTo>
                <a:lnTo>
                  <a:pt x="4564575" y="1913032"/>
                </a:lnTo>
                <a:lnTo>
                  <a:pt x="4579625" y="1860291"/>
                </a:lnTo>
                <a:lnTo>
                  <a:pt x="4595735" y="1810017"/>
                </a:lnTo>
                <a:lnTo>
                  <a:pt x="4612904" y="1762210"/>
                </a:lnTo>
                <a:lnTo>
                  <a:pt x="4631133" y="1716870"/>
                </a:lnTo>
                <a:lnTo>
                  <a:pt x="4650421" y="1673997"/>
                </a:lnTo>
                <a:lnTo>
                  <a:pt x="4670770" y="1633592"/>
                </a:lnTo>
                <a:lnTo>
                  <a:pt x="4692177" y="1595653"/>
                </a:lnTo>
                <a:lnTo>
                  <a:pt x="4714645" y="1560183"/>
                </a:lnTo>
                <a:lnTo>
                  <a:pt x="4738173" y="1527180"/>
                </a:lnTo>
                <a:lnTo>
                  <a:pt x="4762760" y="1496644"/>
                </a:lnTo>
                <a:lnTo>
                  <a:pt x="4797188" y="1459749"/>
                </a:lnTo>
                <a:lnTo>
                  <a:pt x="4833498" y="1427194"/>
                </a:lnTo>
                <a:lnTo>
                  <a:pt x="4871692" y="1398981"/>
                </a:lnTo>
                <a:lnTo>
                  <a:pt x="4911770" y="1375108"/>
                </a:lnTo>
                <a:lnTo>
                  <a:pt x="4953731" y="1355575"/>
                </a:lnTo>
                <a:lnTo>
                  <a:pt x="4997575" y="1340383"/>
                </a:lnTo>
                <a:lnTo>
                  <a:pt x="5043302" y="1329531"/>
                </a:lnTo>
                <a:lnTo>
                  <a:pt x="5090913" y="1323021"/>
                </a:lnTo>
                <a:lnTo>
                  <a:pt x="5140408" y="1320850"/>
                </a:lnTo>
                <a:lnTo>
                  <a:pt x="5856599" y="1320850"/>
                </a:lnTo>
                <a:lnTo>
                  <a:pt x="5846153" y="1293757"/>
                </a:lnTo>
                <a:lnTo>
                  <a:pt x="5824553" y="1252942"/>
                </a:lnTo>
                <a:lnTo>
                  <a:pt x="5798154" y="1214880"/>
                </a:lnTo>
                <a:lnTo>
                  <a:pt x="5766955" y="1179572"/>
                </a:lnTo>
                <a:lnTo>
                  <a:pt x="5730957" y="1147017"/>
                </a:lnTo>
                <a:lnTo>
                  <a:pt x="5690158" y="1117216"/>
                </a:lnTo>
                <a:lnTo>
                  <a:pt x="5644559" y="1090168"/>
                </a:lnTo>
                <a:lnTo>
                  <a:pt x="5604357" y="1070372"/>
                </a:lnTo>
                <a:lnTo>
                  <a:pt x="5561885" y="1052660"/>
                </a:lnTo>
                <a:lnTo>
                  <a:pt x="5517144" y="1037032"/>
                </a:lnTo>
                <a:lnTo>
                  <a:pt x="5470134" y="1023487"/>
                </a:lnTo>
                <a:lnTo>
                  <a:pt x="5420854" y="1012026"/>
                </a:lnTo>
                <a:lnTo>
                  <a:pt x="5369304" y="1002648"/>
                </a:lnTo>
                <a:lnTo>
                  <a:pt x="5315485" y="995355"/>
                </a:lnTo>
                <a:lnTo>
                  <a:pt x="5259395" y="990145"/>
                </a:lnTo>
                <a:lnTo>
                  <a:pt x="5201036" y="987019"/>
                </a:lnTo>
                <a:lnTo>
                  <a:pt x="5140408" y="985977"/>
                </a:lnTo>
                <a:close/>
              </a:path>
              <a:path w="6078220" h="3016250">
                <a:moveTo>
                  <a:pt x="5910586" y="2370086"/>
                </a:moveTo>
                <a:lnTo>
                  <a:pt x="5874894" y="2376306"/>
                </a:lnTo>
                <a:lnTo>
                  <a:pt x="5840362" y="2394967"/>
                </a:lnTo>
                <a:lnTo>
                  <a:pt x="5806991" y="2426070"/>
                </a:lnTo>
                <a:lnTo>
                  <a:pt x="5774785" y="2469616"/>
                </a:lnTo>
                <a:lnTo>
                  <a:pt x="5753525" y="2497272"/>
                </a:lnTo>
                <a:lnTo>
                  <a:pt x="5691869" y="2547918"/>
                </a:lnTo>
                <a:lnTo>
                  <a:pt x="5651472" y="2570907"/>
                </a:lnTo>
                <a:lnTo>
                  <a:pt x="5604696" y="2592340"/>
                </a:lnTo>
                <a:lnTo>
                  <a:pt x="5551541" y="2612217"/>
                </a:lnTo>
                <a:lnTo>
                  <a:pt x="5492007" y="2630538"/>
                </a:lnTo>
                <a:lnTo>
                  <a:pt x="5435577" y="2645316"/>
                </a:lnTo>
                <a:lnTo>
                  <a:pt x="5381627" y="2657407"/>
                </a:lnTo>
                <a:lnTo>
                  <a:pt x="5330158" y="2666811"/>
                </a:lnTo>
                <a:lnTo>
                  <a:pt x="5281170" y="2673527"/>
                </a:lnTo>
                <a:lnTo>
                  <a:pt x="5234663" y="2677556"/>
                </a:lnTo>
                <a:lnTo>
                  <a:pt x="5190636" y="2678899"/>
                </a:lnTo>
                <a:lnTo>
                  <a:pt x="6032091" y="2678899"/>
                </a:lnTo>
                <a:lnTo>
                  <a:pt x="6053255" y="2642138"/>
                </a:lnTo>
                <a:lnTo>
                  <a:pt x="6075271" y="2570859"/>
                </a:lnTo>
                <a:lnTo>
                  <a:pt x="6078023" y="2533789"/>
                </a:lnTo>
                <a:lnTo>
                  <a:pt x="6074825" y="2502228"/>
                </a:lnTo>
                <a:lnTo>
                  <a:pt x="6049246" y="2445026"/>
                </a:lnTo>
                <a:lnTo>
                  <a:pt x="6000412" y="2397818"/>
                </a:lnTo>
                <a:lnTo>
                  <a:pt x="5942271" y="2373168"/>
                </a:lnTo>
                <a:lnTo>
                  <a:pt x="5910586" y="2370086"/>
                </a:lnTo>
                <a:close/>
              </a:path>
              <a:path w="6078220" h="3016250">
                <a:moveTo>
                  <a:pt x="5856599" y="1320850"/>
                </a:moveTo>
                <a:lnTo>
                  <a:pt x="5140408" y="1320850"/>
                </a:lnTo>
                <a:lnTo>
                  <a:pt x="5196796" y="1322338"/>
                </a:lnTo>
                <a:lnTo>
                  <a:pt x="5250616" y="1326803"/>
                </a:lnTo>
                <a:lnTo>
                  <a:pt x="5301868" y="1334244"/>
                </a:lnTo>
                <a:lnTo>
                  <a:pt x="5350554" y="1344661"/>
                </a:lnTo>
                <a:lnTo>
                  <a:pt x="5396671" y="1358055"/>
                </a:lnTo>
                <a:lnTo>
                  <a:pt x="5440222" y="1374425"/>
                </a:lnTo>
                <a:lnTo>
                  <a:pt x="5481205" y="1393771"/>
                </a:lnTo>
                <a:lnTo>
                  <a:pt x="5519622" y="1416094"/>
                </a:lnTo>
                <a:lnTo>
                  <a:pt x="5555472" y="1441393"/>
                </a:lnTo>
                <a:lnTo>
                  <a:pt x="5588756" y="1469669"/>
                </a:lnTo>
                <a:lnTo>
                  <a:pt x="5561110" y="1492010"/>
                </a:lnTo>
                <a:lnTo>
                  <a:pt x="5530267" y="1515058"/>
                </a:lnTo>
                <a:lnTo>
                  <a:pt x="5496226" y="1538813"/>
                </a:lnTo>
                <a:lnTo>
                  <a:pt x="5458987" y="1563275"/>
                </a:lnTo>
                <a:lnTo>
                  <a:pt x="5418551" y="1588445"/>
                </a:lnTo>
                <a:lnTo>
                  <a:pt x="5374917" y="1614322"/>
                </a:lnTo>
                <a:lnTo>
                  <a:pt x="5328085" y="1640906"/>
                </a:lnTo>
                <a:lnTo>
                  <a:pt x="5278056" y="1668197"/>
                </a:lnTo>
                <a:lnTo>
                  <a:pt x="5224829" y="1696195"/>
                </a:lnTo>
                <a:lnTo>
                  <a:pt x="5168406" y="1724901"/>
                </a:lnTo>
                <a:lnTo>
                  <a:pt x="5108785" y="1754314"/>
                </a:lnTo>
                <a:lnTo>
                  <a:pt x="4537653" y="2025916"/>
                </a:lnTo>
                <a:lnTo>
                  <a:pt x="5291750" y="2025916"/>
                </a:lnTo>
                <a:lnTo>
                  <a:pt x="5403589" y="1972339"/>
                </a:lnTo>
                <a:lnTo>
                  <a:pt x="5457701" y="1945513"/>
                </a:lnTo>
                <a:lnTo>
                  <a:pt x="5506667" y="1920523"/>
                </a:lnTo>
                <a:lnTo>
                  <a:pt x="5550489" y="1897371"/>
                </a:lnTo>
                <a:lnTo>
                  <a:pt x="5589165" y="1876056"/>
                </a:lnTo>
                <a:lnTo>
                  <a:pt x="5622697" y="1856579"/>
                </a:lnTo>
                <a:lnTo>
                  <a:pt x="5674328" y="1823135"/>
                </a:lnTo>
                <a:lnTo>
                  <a:pt x="5723598" y="1784478"/>
                </a:lnTo>
                <a:lnTo>
                  <a:pt x="5766299" y="1744773"/>
                </a:lnTo>
                <a:lnTo>
                  <a:pt x="5802431" y="1704021"/>
                </a:lnTo>
                <a:lnTo>
                  <a:pt x="5831994" y="1662222"/>
                </a:lnTo>
                <a:lnTo>
                  <a:pt x="5854988" y="1619375"/>
                </a:lnTo>
                <a:lnTo>
                  <a:pt x="5871412" y="1575481"/>
                </a:lnTo>
                <a:lnTo>
                  <a:pt x="5881266" y="1530541"/>
                </a:lnTo>
                <a:lnTo>
                  <a:pt x="5884551" y="1484553"/>
                </a:lnTo>
                <a:lnTo>
                  <a:pt x="5882151" y="1432724"/>
                </a:lnTo>
                <a:lnTo>
                  <a:pt x="5874952" y="1383648"/>
                </a:lnTo>
                <a:lnTo>
                  <a:pt x="5862952" y="1337325"/>
                </a:lnTo>
                <a:lnTo>
                  <a:pt x="5856599" y="1320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43130" y="5114028"/>
            <a:ext cx="1640839" cy="2164080"/>
          </a:xfrm>
          <a:custGeom>
            <a:avLst/>
            <a:gdLst/>
            <a:ahLst/>
            <a:cxnLst/>
            <a:rect l="l" t="t" r="r" b="b"/>
            <a:pathLst>
              <a:path w="1640840" h="2164079">
                <a:moveTo>
                  <a:pt x="225107" y="0"/>
                </a:moveTo>
                <a:lnTo>
                  <a:pt x="153249" y="12785"/>
                </a:lnTo>
                <a:lnTo>
                  <a:pt x="93954" y="51155"/>
                </a:lnTo>
                <a:lnTo>
                  <a:pt x="54184" y="109526"/>
                </a:lnTo>
                <a:lnTo>
                  <a:pt x="40932" y="182308"/>
                </a:lnTo>
                <a:lnTo>
                  <a:pt x="41339" y="215679"/>
                </a:lnTo>
                <a:lnTo>
                  <a:pt x="42560" y="256259"/>
                </a:lnTo>
                <a:lnTo>
                  <a:pt x="44596" y="304046"/>
                </a:lnTo>
                <a:lnTo>
                  <a:pt x="50290" y="414041"/>
                </a:lnTo>
                <a:lnTo>
                  <a:pt x="52322" y="461829"/>
                </a:lnTo>
                <a:lnTo>
                  <a:pt x="53542" y="502406"/>
                </a:lnTo>
                <a:lnTo>
                  <a:pt x="53949" y="535774"/>
                </a:lnTo>
                <a:lnTo>
                  <a:pt x="53679" y="575578"/>
                </a:lnTo>
                <a:lnTo>
                  <a:pt x="52870" y="618339"/>
                </a:lnTo>
                <a:lnTo>
                  <a:pt x="51521" y="664057"/>
                </a:lnTo>
                <a:lnTo>
                  <a:pt x="49633" y="712733"/>
                </a:lnTo>
                <a:lnTo>
                  <a:pt x="47205" y="764366"/>
                </a:lnTo>
                <a:lnTo>
                  <a:pt x="44238" y="818958"/>
                </a:lnTo>
                <a:lnTo>
                  <a:pt x="40731" y="876507"/>
                </a:lnTo>
                <a:lnTo>
                  <a:pt x="36685" y="937014"/>
                </a:lnTo>
                <a:lnTo>
                  <a:pt x="32100" y="1000478"/>
                </a:lnTo>
                <a:lnTo>
                  <a:pt x="21849" y="1133327"/>
                </a:lnTo>
                <a:lnTo>
                  <a:pt x="17263" y="1196795"/>
                </a:lnTo>
                <a:lnTo>
                  <a:pt x="13217" y="1257304"/>
                </a:lnTo>
                <a:lnTo>
                  <a:pt x="9710" y="1314854"/>
                </a:lnTo>
                <a:lnTo>
                  <a:pt x="6743" y="1369447"/>
                </a:lnTo>
                <a:lnTo>
                  <a:pt x="4315" y="1421081"/>
                </a:lnTo>
                <a:lnTo>
                  <a:pt x="2427" y="1469757"/>
                </a:lnTo>
                <a:lnTo>
                  <a:pt x="1078" y="1515476"/>
                </a:lnTo>
                <a:lnTo>
                  <a:pt x="269" y="1558237"/>
                </a:lnTo>
                <a:lnTo>
                  <a:pt x="0" y="1598040"/>
                </a:lnTo>
                <a:lnTo>
                  <a:pt x="756" y="1629430"/>
                </a:lnTo>
                <a:lnTo>
                  <a:pt x="3025" y="1667798"/>
                </a:lnTo>
                <a:lnTo>
                  <a:pt x="6804" y="1713144"/>
                </a:lnTo>
                <a:lnTo>
                  <a:pt x="17383" y="1817791"/>
                </a:lnTo>
                <a:lnTo>
                  <a:pt x="21166" y="1863137"/>
                </a:lnTo>
                <a:lnTo>
                  <a:pt x="23436" y="1901507"/>
                </a:lnTo>
                <a:lnTo>
                  <a:pt x="24193" y="1932901"/>
                </a:lnTo>
                <a:lnTo>
                  <a:pt x="27332" y="1972780"/>
                </a:lnTo>
                <a:lnTo>
                  <a:pt x="52445" y="2040683"/>
                </a:lnTo>
                <a:lnTo>
                  <a:pt x="101508" y="2091496"/>
                </a:lnTo>
                <a:lnTo>
                  <a:pt x="167549" y="2117543"/>
                </a:lnTo>
                <a:lnTo>
                  <a:pt x="206502" y="2120798"/>
                </a:lnTo>
                <a:lnTo>
                  <a:pt x="244696" y="2117543"/>
                </a:lnTo>
                <a:lnTo>
                  <a:pt x="310275" y="2091496"/>
                </a:lnTo>
                <a:lnTo>
                  <a:pt x="360039" y="2040683"/>
                </a:lnTo>
                <a:lnTo>
                  <a:pt x="385614" y="1972780"/>
                </a:lnTo>
                <a:lnTo>
                  <a:pt x="388810" y="1932901"/>
                </a:lnTo>
                <a:lnTo>
                  <a:pt x="388112" y="1901507"/>
                </a:lnTo>
                <a:lnTo>
                  <a:pt x="386021" y="1863137"/>
                </a:lnTo>
                <a:lnTo>
                  <a:pt x="382536" y="1817791"/>
                </a:lnTo>
                <a:lnTo>
                  <a:pt x="372775" y="1713144"/>
                </a:lnTo>
                <a:lnTo>
                  <a:pt x="369287" y="1667798"/>
                </a:lnTo>
                <a:lnTo>
                  <a:pt x="367194" y="1629430"/>
                </a:lnTo>
                <a:lnTo>
                  <a:pt x="366496" y="1598040"/>
                </a:lnTo>
                <a:lnTo>
                  <a:pt x="367194" y="1553973"/>
                </a:lnTo>
                <a:lnTo>
                  <a:pt x="369287" y="1509209"/>
                </a:lnTo>
                <a:lnTo>
                  <a:pt x="372775" y="1463747"/>
                </a:lnTo>
                <a:lnTo>
                  <a:pt x="377659" y="1417586"/>
                </a:lnTo>
                <a:lnTo>
                  <a:pt x="383586" y="1365029"/>
                </a:lnTo>
                <a:lnTo>
                  <a:pt x="388353" y="1317124"/>
                </a:lnTo>
                <a:lnTo>
                  <a:pt x="391958" y="1273870"/>
                </a:lnTo>
                <a:lnTo>
                  <a:pt x="394398" y="1235265"/>
                </a:lnTo>
                <a:lnTo>
                  <a:pt x="409721" y="1183022"/>
                </a:lnTo>
                <a:lnTo>
                  <a:pt x="425924" y="1132188"/>
                </a:lnTo>
                <a:lnTo>
                  <a:pt x="443008" y="1082762"/>
                </a:lnTo>
                <a:lnTo>
                  <a:pt x="460973" y="1034745"/>
                </a:lnTo>
                <a:lnTo>
                  <a:pt x="479818" y="988137"/>
                </a:lnTo>
                <a:lnTo>
                  <a:pt x="499544" y="942938"/>
                </a:lnTo>
                <a:lnTo>
                  <a:pt x="520151" y="899148"/>
                </a:lnTo>
                <a:lnTo>
                  <a:pt x="541639" y="856767"/>
                </a:lnTo>
                <a:lnTo>
                  <a:pt x="564008" y="815795"/>
                </a:lnTo>
                <a:lnTo>
                  <a:pt x="587257" y="776232"/>
                </a:lnTo>
                <a:lnTo>
                  <a:pt x="611388" y="738079"/>
                </a:lnTo>
                <a:lnTo>
                  <a:pt x="636399" y="701335"/>
                </a:lnTo>
                <a:lnTo>
                  <a:pt x="662292" y="666000"/>
                </a:lnTo>
                <a:lnTo>
                  <a:pt x="700429" y="618990"/>
                </a:lnTo>
                <a:lnTo>
                  <a:pt x="738938" y="576928"/>
                </a:lnTo>
                <a:lnTo>
                  <a:pt x="777819" y="539815"/>
                </a:lnTo>
                <a:lnTo>
                  <a:pt x="817072" y="507651"/>
                </a:lnTo>
                <a:lnTo>
                  <a:pt x="856697" y="480434"/>
                </a:lnTo>
                <a:lnTo>
                  <a:pt x="896694" y="458166"/>
                </a:lnTo>
                <a:lnTo>
                  <a:pt x="937062" y="440847"/>
                </a:lnTo>
                <a:lnTo>
                  <a:pt x="977802" y="428476"/>
                </a:lnTo>
                <a:lnTo>
                  <a:pt x="1018915" y="421053"/>
                </a:lnTo>
                <a:lnTo>
                  <a:pt x="1060399" y="418579"/>
                </a:lnTo>
                <a:lnTo>
                  <a:pt x="1088678" y="422597"/>
                </a:lnTo>
                <a:lnTo>
                  <a:pt x="1136305" y="454744"/>
                </a:lnTo>
                <a:lnTo>
                  <a:pt x="1172024" y="519037"/>
                </a:lnTo>
                <a:lnTo>
                  <a:pt x="1185418" y="563239"/>
                </a:lnTo>
                <a:lnTo>
                  <a:pt x="1195836" y="615476"/>
                </a:lnTo>
                <a:lnTo>
                  <a:pt x="1203277" y="675750"/>
                </a:lnTo>
                <a:lnTo>
                  <a:pt x="1207742" y="744061"/>
                </a:lnTo>
                <a:lnTo>
                  <a:pt x="1209230" y="820407"/>
                </a:lnTo>
                <a:lnTo>
                  <a:pt x="1208823" y="850990"/>
                </a:lnTo>
                <a:lnTo>
                  <a:pt x="1207601" y="890638"/>
                </a:lnTo>
                <a:lnTo>
                  <a:pt x="1205565" y="939354"/>
                </a:lnTo>
                <a:lnTo>
                  <a:pt x="1199872" y="1054928"/>
                </a:lnTo>
                <a:lnTo>
                  <a:pt x="1197840" y="1103647"/>
                </a:lnTo>
                <a:lnTo>
                  <a:pt x="1196619" y="1143296"/>
                </a:lnTo>
                <a:lnTo>
                  <a:pt x="1196213" y="1173873"/>
                </a:lnTo>
                <a:lnTo>
                  <a:pt x="1196619" y="1221749"/>
                </a:lnTo>
                <a:lnTo>
                  <a:pt x="1197839" y="1270497"/>
                </a:lnTo>
                <a:lnTo>
                  <a:pt x="1199873" y="1320117"/>
                </a:lnTo>
                <a:lnTo>
                  <a:pt x="1202720" y="1370609"/>
                </a:lnTo>
                <a:lnTo>
                  <a:pt x="1206381" y="1421972"/>
                </a:lnTo>
                <a:lnTo>
                  <a:pt x="1210855" y="1474207"/>
                </a:lnTo>
                <a:lnTo>
                  <a:pt x="1216144" y="1527313"/>
                </a:lnTo>
                <a:lnTo>
                  <a:pt x="1222248" y="1581289"/>
                </a:lnTo>
                <a:lnTo>
                  <a:pt x="1274343" y="1988705"/>
                </a:lnTo>
                <a:lnTo>
                  <a:pt x="1285039" y="2042140"/>
                </a:lnTo>
                <a:lnTo>
                  <a:pt x="1303488" y="2085860"/>
                </a:lnTo>
                <a:lnTo>
                  <a:pt x="1329690" y="2119864"/>
                </a:lnTo>
                <a:lnTo>
                  <a:pt x="1363642" y="2144153"/>
                </a:lnTo>
                <a:lnTo>
                  <a:pt x="1405345" y="2158726"/>
                </a:lnTo>
                <a:lnTo>
                  <a:pt x="1454797" y="2163584"/>
                </a:lnTo>
                <a:lnTo>
                  <a:pt x="1493107" y="2160386"/>
                </a:lnTo>
                <a:lnTo>
                  <a:pt x="1559616" y="2134807"/>
                </a:lnTo>
                <a:lnTo>
                  <a:pt x="1611011" y="2084927"/>
                </a:lnTo>
                <a:lnTo>
                  <a:pt x="1637514" y="2018419"/>
                </a:lnTo>
                <a:lnTo>
                  <a:pt x="1640827" y="1979409"/>
                </a:lnTo>
                <a:lnTo>
                  <a:pt x="1640202" y="1939832"/>
                </a:lnTo>
                <a:lnTo>
                  <a:pt x="1638328" y="1897377"/>
                </a:lnTo>
                <a:lnTo>
                  <a:pt x="1635205" y="1852045"/>
                </a:lnTo>
                <a:lnTo>
                  <a:pt x="1630832" y="1803836"/>
                </a:lnTo>
                <a:lnTo>
                  <a:pt x="1625209" y="1752750"/>
                </a:lnTo>
                <a:lnTo>
                  <a:pt x="1618335" y="1698786"/>
                </a:lnTo>
                <a:lnTo>
                  <a:pt x="1610210" y="1641946"/>
                </a:lnTo>
                <a:lnTo>
                  <a:pt x="1591459" y="1522479"/>
                </a:lnTo>
                <a:lnTo>
                  <a:pt x="1583334" y="1465548"/>
                </a:lnTo>
                <a:lnTo>
                  <a:pt x="1576460" y="1411437"/>
                </a:lnTo>
                <a:lnTo>
                  <a:pt x="1570837" y="1360146"/>
                </a:lnTo>
                <a:lnTo>
                  <a:pt x="1566464" y="1311674"/>
                </a:lnTo>
                <a:lnTo>
                  <a:pt x="1563341" y="1266023"/>
                </a:lnTo>
                <a:lnTo>
                  <a:pt x="1561467" y="1223193"/>
                </a:lnTo>
                <a:lnTo>
                  <a:pt x="1560842" y="1183182"/>
                </a:lnTo>
                <a:lnTo>
                  <a:pt x="1562696" y="1010170"/>
                </a:lnTo>
                <a:lnTo>
                  <a:pt x="1562696" y="822274"/>
                </a:lnTo>
                <a:lnTo>
                  <a:pt x="1560482" y="755486"/>
                </a:lnTo>
                <a:lnTo>
                  <a:pt x="1556817" y="692048"/>
                </a:lnTo>
                <a:lnTo>
                  <a:pt x="1551701" y="631958"/>
                </a:lnTo>
                <a:lnTo>
                  <a:pt x="1545134" y="575217"/>
                </a:lnTo>
                <a:lnTo>
                  <a:pt x="1537117" y="521825"/>
                </a:lnTo>
                <a:lnTo>
                  <a:pt x="1527648" y="471781"/>
                </a:lnTo>
                <a:lnTo>
                  <a:pt x="1516728" y="425086"/>
                </a:lnTo>
                <a:lnTo>
                  <a:pt x="1504356" y="381740"/>
                </a:lnTo>
                <a:lnTo>
                  <a:pt x="1490533" y="341742"/>
                </a:lnTo>
                <a:lnTo>
                  <a:pt x="1475257" y="305092"/>
                </a:lnTo>
                <a:lnTo>
                  <a:pt x="1452457" y="259568"/>
                </a:lnTo>
                <a:lnTo>
                  <a:pt x="1426674" y="218380"/>
                </a:lnTo>
                <a:lnTo>
                  <a:pt x="1397908" y="181528"/>
                </a:lnTo>
                <a:lnTo>
                  <a:pt x="1366159" y="149011"/>
                </a:lnTo>
                <a:lnTo>
                  <a:pt x="1331427" y="120829"/>
                </a:lnTo>
                <a:lnTo>
                  <a:pt x="1293713" y="96983"/>
                </a:lnTo>
                <a:lnTo>
                  <a:pt x="1253015" y="77472"/>
                </a:lnTo>
                <a:lnTo>
                  <a:pt x="1209335" y="62297"/>
                </a:lnTo>
                <a:lnTo>
                  <a:pt x="1162672" y="51457"/>
                </a:lnTo>
                <a:lnTo>
                  <a:pt x="1113027" y="44954"/>
                </a:lnTo>
                <a:lnTo>
                  <a:pt x="1060399" y="42786"/>
                </a:lnTo>
                <a:lnTo>
                  <a:pt x="1019304" y="44414"/>
                </a:lnTo>
                <a:lnTo>
                  <a:pt x="978340" y="49297"/>
                </a:lnTo>
                <a:lnTo>
                  <a:pt x="937507" y="57435"/>
                </a:lnTo>
                <a:lnTo>
                  <a:pt x="896805" y="68830"/>
                </a:lnTo>
                <a:lnTo>
                  <a:pt x="856233" y="83480"/>
                </a:lnTo>
                <a:lnTo>
                  <a:pt x="815792" y="101385"/>
                </a:lnTo>
                <a:lnTo>
                  <a:pt x="775482" y="122546"/>
                </a:lnTo>
                <a:lnTo>
                  <a:pt x="735303" y="146962"/>
                </a:lnTo>
                <a:lnTo>
                  <a:pt x="695254" y="174634"/>
                </a:lnTo>
                <a:lnTo>
                  <a:pt x="655336" y="205562"/>
                </a:lnTo>
                <a:lnTo>
                  <a:pt x="615549" y="239746"/>
                </a:lnTo>
                <a:lnTo>
                  <a:pt x="575894" y="277185"/>
                </a:lnTo>
                <a:lnTo>
                  <a:pt x="536368" y="317880"/>
                </a:lnTo>
                <a:lnTo>
                  <a:pt x="496974" y="361830"/>
                </a:lnTo>
                <a:lnTo>
                  <a:pt x="457711" y="409036"/>
                </a:lnTo>
                <a:lnTo>
                  <a:pt x="418579" y="459498"/>
                </a:lnTo>
                <a:lnTo>
                  <a:pt x="413004" y="241846"/>
                </a:lnTo>
                <a:lnTo>
                  <a:pt x="405068" y="177680"/>
                </a:lnTo>
                <a:lnTo>
                  <a:pt x="390830" y="123387"/>
                </a:lnTo>
                <a:lnTo>
                  <a:pt x="370289" y="78966"/>
                </a:lnTo>
                <a:lnTo>
                  <a:pt x="343446" y="44418"/>
                </a:lnTo>
                <a:lnTo>
                  <a:pt x="310301" y="19741"/>
                </a:lnTo>
                <a:lnTo>
                  <a:pt x="270855" y="4935"/>
                </a:lnTo>
                <a:lnTo>
                  <a:pt x="2251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3037" y="4170823"/>
            <a:ext cx="11849411" cy="327235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77714" y="4215476"/>
            <a:ext cx="7603490" cy="3049270"/>
          </a:xfrm>
          <a:custGeom>
            <a:avLst/>
            <a:gdLst/>
            <a:ahLst/>
            <a:cxnLst/>
            <a:rect l="l" t="t" r="r" b="b"/>
            <a:pathLst>
              <a:path w="7603490" h="3049270">
                <a:moveTo>
                  <a:pt x="1292283" y="2896565"/>
                </a:moveTo>
                <a:lnTo>
                  <a:pt x="325482" y="2896565"/>
                </a:lnTo>
                <a:lnTo>
                  <a:pt x="368193" y="2915936"/>
                </a:lnTo>
                <a:lnTo>
                  <a:pt x="411766" y="2933462"/>
                </a:lnTo>
                <a:lnTo>
                  <a:pt x="456200" y="2949144"/>
                </a:lnTo>
                <a:lnTo>
                  <a:pt x="501495" y="2962982"/>
                </a:lnTo>
                <a:lnTo>
                  <a:pt x="547651" y="2974974"/>
                </a:lnTo>
                <a:lnTo>
                  <a:pt x="594668" y="2985122"/>
                </a:lnTo>
                <a:lnTo>
                  <a:pt x="642546" y="2993424"/>
                </a:lnTo>
                <a:lnTo>
                  <a:pt x="691285" y="2999882"/>
                </a:lnTo>
                <a:lnTo>
                  <a:pt x="740884" y="3004495"/>
                </a:lnTo>
                <a:lnTo>
                  <a:pt x="791344" y="3007262"/>
                </a:lnTo>
                <a:lnTo>
                  <a:pt x="842664" y="3008185"/>
                </a:lnTo>
                <a:lnTo>
                  <a:pt x="893069" y="3007030"/>
                </a:lnTo>
                <a:lnTo>
                  <a:pt x="942426" y="3003563"/>
                </a:lnTo>
                <a:lnTo>
                  <a:pt x="990738" y="2997786"/>
                </a:lnTo>
                <a:lnTo>
                  <a:pt x="1038003" y="2989697"/>
                </a:lnTo>
                <a:lnTo>
                  <a:pt x="1084221" y="2979298"/>
                </a:lnTo>
                <a:lnTo>
                  <a:pt x="1129393" y="2966588"/>
                </a:lnTo>
                <a:lnTo>
                  <a:pt x="1173518" y="2951566"/>
                </a:lnTo>
                <a:lnTo>
                  <a:pt x="1216596" y="2934234"/>
                </a:lnTo>
                <a:lnTo>
                  <a:pt x="1258629" y="2914592"/>
                </a:lnTo>
                <a:lnTo>
                  <a:pt x="1292283" y="2896565"/>
                </a:lnTo>
                <a:close/>
              </a:path>
              <a:path w="7603490" h="3049270">
                <a:moveTo>
                  <a:pt x="219450" y="0"/>
                </a:moveTo>
                <a:lnTo>
                  <a:pt x="168406" y="7091"/>
                </a:lnTo>
                <a:lnTo>
                  <a:pt x="123174" y="28367"/>
                </a:lnTo>
                <a:lnTo>
                  <a:pt x="83758" y="63827"/>
                </a:lnTo>
                <a:lnTo>
                  <a:pt x="50159" y="113474"/>
                </a:lnTo>
                <a:lnTo>
                  <a:pt x="29808" y="159521"/>
                </a:lnTo>
                <a:lnTo>
                  <a:pt x="15275" y="208356"/>
                </a:lnTo>
                <a:lnTo>
                  <a:pt x="6557" y="259982"/>
                </a:lnTo>
                <a:lnTo>
                  <a:pt x="3651" y="314401"/>
                </a:lnTo>
                <a:lnTo>
                  <a:pt x="3577" y="379100"/>
                </a:lnTo>
                <a:lnTo>
                  <a:pt x="3353" y="463075"/>
                </a:lnTo>
                <a:lnTo>
                  <a:pt x="2979" y="566324"/>
                </a:lnTo>
                <a:lnTo>
                  <a:pt x="2456" y="688847"/>
                </a:lnTo>
                <a:lnTo>
                  <a:pt x="626" y="1087187"/>
                </a:lnTo>
                <a:lnTo>
                  <a:pt x="224" y="1197541"/>
                </a:lnTo>
                <a:lnTo>
                  <a:pt x="101" y="1244076"/>
                </a:lnTo>
                <a:lnTo>
                  <a:pt x="0" y="1378519"/>
                </a:lnTo>
                <a:lnTo>
                  <a:pt x="200" y="1413865"/>
                </a:lnTo>
                <a:lnTo>
                  <a:pt x="580" y="1456876"/>
                </a:lnTo>
                <a:lnTo>
                  <a:pt x="1065" y="1498305"/>
                </a:lnTo>
                <a:lnTo>
                  <a:pt x="1704" y="1543437"/>
                </a:lnTo>
                <a:lnTo>
                  <a:pt x="2607" y="1598041"/>
                </a:lnTo>
                <a:lnTo>
                  <a:pt x="3407" y="1641879"/>
                </a:lnTo>
                <a:lnTo>
                  <a:pt x="4472" y="1695190"/>
                </a:lnTo>
                <a:lnTo>
                  <a:pt x="5679" y="1751227"/>
                </a:lnTo>
                <a:lnTo>
                  <a:pt x="7028" y="1809990"/>
                </a:lnTo>
                <a:lnTo>
                  <a:pt x="8869" y="1885207"/>
                </a:lnTo>
                <a:lnTo>
                  <a:pt x="11788" y="1999909"/>
                </a:lnTo>
                <a:lnTo>
                  <a:pt x="13280" y="2061397"/>
                </a:lnTo>
                <a:lnTo>
                  <a:pt x="14630" y="2120159"/>
                </a:lnTo>
                <a:lnTo>
                  <a:pt x="15839" y="2176195"/>
                </a:lnTo>
                <a:lnTo>
                  <a:pt x="16905" y="2229506"/>
                </a:lnTo>
                <a:lnTo>
                  <a:pt x="17829" y="2280091"/>
                </a:lnTo>
                <a:lnTo>
                  <a:pt x="18611" y="2327950"/>
                </a:lnTo>
                <a:lnTo>
                  <a:pt x="19252" y="2373083"/>
                </a:lnTo>
                <a:lnTo>
                  <a:pt x="19749" y="2415491"/>
                </a:lnTo>
                <a:lnTo>
                  <a:pt x="20105" y="2455173"/>
                </a:lnTo>
                <a:lnTo>
                  <a:pt x="20316" y="2533275"/>
                </a:lnTo>
                <a:lnTo>
                  <a:pt x="20120" y="2551505"/>
                </a:lnTo>
                <a:lnTo>
                  <a:pt x="20019" y="2556470"/>
                </a:lnTo>
                <a:lnTo>
                  <a:pt x="19226" y="2586405"/>
                </a:lnTo>
                <a:lnTo>
                  <a:pt x="17775" y="2625068"/>
                </a:lnTo>
                <a:lnTo>
                  <a:pt x="13706" y="2714132"/>
                </a:lnTo>
                <a:lnTo>
                  <a:pt x="12249" y="2752850"/>
                </a:lnTo>
                <a:lnTo>
                  <a:pt x="11373" y="2785755"/>
                </a:lnTo>
                <a:lnTo>
                  <a:pt x="11086" y="2812912"/>
                </a:lnTo>
                <a:lnTo>
                  <a:pt x="14162" y="2848482"/>
                </a:lnTo>
                <a:lnTo>
                  <a:pt x="38813" y="2910337"/>
                </a:lnTo>
                <a:lnTo>
                  <a:pt x="86371" y="2958126"/>
                </a:lnTo>
                <a:lnTo>
                  <a:pt x="146373" y="2982777"/>
                </a:lnTo>
                <a:lnTo>
                  <a:pt x="180384" y="2985858"/>
                </a:lnTo>
                <a:lnTo>
                  <a:pt x="221542" y="2980277"/>
                </a:lnTo>
                <a:lnTo>
                  <a:pt x="259444" y="2963533"/>
                </a:lnTo>
                <a:lnTo>
                  <a:pt x="294090" y="2935629"/>
                </a:lnTo>
                <a:lnTo>
                  <a:pt x="325482" y="2896565"/>
                </a:lnTo>
                <a:lnTo>
                  <a:pt x="1292283" y="2896565"/>
                </a:lnTo>
                <a:lnTo>
                  <a:pt x="1339553" y="2868373"/>
                </a:lnTo>
                <a:lnTo>
                  <a:pt x="1378445" y="2841798"/>
                </a:lnTo>
                <a:lnTo>
                  <a:pt x="1416369" y="2812846"/>
                </a:lnTo>
                <a:lnTo>
                  <a:pt x="1453090" y="2781715"/>
                </a:lnTo>
                <a:lnTo>
                  <a:pt x="1488843" y="2748208"/>
                </a:lnTo>
                <a:lnTo>
                  <a:pt x="1523549" y="2712389"/>
                </a:lnTo>
                <a:lnTo>
                  <a:pt x="1556666" y="2674914"/>
                </a:lnTo>
                <a:lnTo>
                  <a:pt x="1572926" y="2654719"/>
                </a:lnTo>
                <a:lnTo>
                  <a:pt x="842664" y="2654719"/>
                </a:lnTo>
                <a:lnTo>
                  <a:pt x="786479" y="2653304"/>
                </a:lnTo>
                <a:lnTo>
                  <a:pt x="732528" y="2649062"/>
                </a:lnTo>
                <a:lnTo>
                  <a:pt x="680811" y="2641993"/>
                </a:lnTo>
                <a:lnTo>
                  <a:pt x="631328" y="2632097"/>
                </a:lnTo>
                <a:lnTo>
                  <a:pt x="584079" y="2619375"/>
                </a:lnTo>
                <a:lnTo>
                  <a:pt x="466207" y="2572340"/>
                </a:lnTo>
                <a:lnTo>
                  <a:pt x="415976" y="2551505"/>
                </a:lnTo>
                <a:lnTo>
                  <a:pt x="371548" y="2532457"/>
                </a:lnTo>
                <a:lnTo>
                  <a:pt x="332924" y="2515196"/>
                </a:lnTo>
                <a:lnTo>
                  <a:pt x="330982" y="2196493"/>
                </a:lnTo>
                <a:lnTo>
                  <a:pt x="329203" y="1919884"/>
                </a:lnTo>
                <a:lnTo>
                  <a:pt x="332924" y="1598041"/>
                </a:lnTo>
                <a:lnTo>
                  <a:pt x="393076" y="1553650"/>
                </a:lnTo>
                <a:lnTo>
                  <a:pt x="447026" y="1514737"/>
                </a:lnTo>
                <a:lnTo>
                  <a:pt x="494775" y="1481302"/>
                </a:lnTo>
                <a:lnTo>
                  <a:pt x="536323" y="1453345"/>
                </a:lnTo>
                <a:lnTo>
                  <a:pt x="571670" y="1430866"/>
                </a:lnTo>
                <a:lnTo>
                  <a:pt x="646376" y="1391162"/>
                </a:lnTo>
                <a:lnTo>
                  <a:pt x="691632" y="1371952"/>
                </a:lnTo>
                <a:lnTo>
                  <a:pt x="736585" y="1356235"/>
                </a:lnTo>
                <a:lnTo>
                  <a:pt x="781234" y="1344010"/>
                </a:lnTo>
                <a:lnTo>
                  <a:pt x="825578" y="1335278"/>
                </a:lnTo>
                <a:lnTo>
                  <a:pt x="869618" y="1330039"/>
                </a:lnTo>
                <a:lnTo>
                  <a:pt x="913352" y="1328293"/>
                </a:lnTo>
                <a:lnTo>
                  <a:pt x="1596758" y="1328293"/>
                </a:lnTo>
                <a:lnTo>
                  <a:pt x="1592827" y="1322674"/>
                </a:lnTo>
                <a:lnTo>
                  <a:pt x="1562614" y="1283639"/>
                </a:lnTo>
                <a:lnTo>
                  <a:pt x="1528708" y="1244076"/>
                </a:lnTo>
                <a:lnTo>
                  <a:pt x="1493462" y="1207242"/>
                </a:lnTo>
                <a:lnTo>
                  <a:pt x="1481617" y="1196200"/>
                </a:lnTo>
                <a:lnTo>
                  <a:pt x="331070" y="1196200"/>
                </a:lnTo>
                <a:lnTo>
                  <a:pt x="334791" y="721817"/>
                </a:lnTo>
                <a:lnTo>
                  <a:pt x="340366" y="314401"/>
                </a:lnTo>
                <a:lnTo>
                  <a:pt x="345601" y="261723"/>
                </a:lnTo>
                <a:lnTo>
                  <a:pt x="353743" y="214519"/>
                </a:lnTo>
                <a:lnTo>
                  <a:pt x="356648" y="193938"/>
                </a:lnTo>
                <a:lnTo>
                  <a:pt x="358391" y="176381"/>
                </a:lnTo>
                <a:lnTo>
                  <a:pt x="358972" y="161848"/>
                </a:lnTo>
                <a:lnTo>
                  <a:pt x="353391" y="103583"/>
                </a:lnTo>
                <a:lnTo>
                  <a:pt x="336648" y="58265"/>
                </a:lnTo>
                <a:lnTo>
                  <a:pt x="308744" y="25895"/>
                </a:lnTo>
                <a:lnTo>
                  <a:pt x="269678" y="6473"/>
                </a:lnTo>
                <a:lnTo>
                  <a:pt x="219450" y="0"/>
                </a:lnTo>
                <a:close/>
              </a:path>
              <a:path w="7603490" h="3049270">
                <a:moveTo>
                  <a:pt x="1596758" y="1328293"/>
                </a:moveTo>
                <a:lnTo>
                  <a:pt x="913352" y="1328293"/>
                </a:lnTo>
                <a:lnTo>
                  <a:pt x="963285" y="1330302"/>
                </a:lnTo>
                <a:lnTo>
                  <a:pt x="1011133" y="1336329"/>
                </a:lnTo>
                <a:lnTo>
                  <a:pt x="1056899" y="1346374"/>
                </a:lnTo>
                <a:lnTo>
                  <a:pt x="1100581" y="1360438"/>
                </a:lnTo>
                <a:lnTo>
                  <a:pt x="1142179" y="1378519"/>
                </a:lnTo>
                <a:lnTo>
                  <a:pt x="1181694" y="1400620"/>
                </a:lnTo>
                <a:lnTo>
                  <a:pt x="1219125" y="1426738"/>
                </a:lnTo>
                <a:lnTo>
                  <a:pt x="1254472" y="1456876"/>
                </a:lnTo>
                <a:lnTo>
                  <a:pt x="1287735" y="1491032"/>
                </a:lnTo>
                <a:lnTo>
                  <a:pt x="1318914" y="1529207"/>
                </a:lnTo>
                <a:lnTo>
                  <a:pt x="1345423" y="1567326"/>
                </a:lnTo>
                <a:lnTo>
                  <a:pt x="1369142" y="1607269"/>
                </a:lnTo>
                <a:lnTo>
                  <a:pt x="1390070" y="1649034"/>
                </a:lnTo>
                <a:lnTo>
                  <a:pt x="1408208" y="1692623"/>
                </a:lnTo>
                <a:lnTo>
                  <a:pt x="1423556" y="1738034"/>
                </a:lnTo>
                <a:lnTo>
                  <a:pt x="1436113" y="1785269"/>
                </a:lnTo>
                <a:lnTo>
                  <a:pt x="1445879" y="1834326"/>
                </a:lnTo>
                <a:lnTo>
                  <a:pt x="1452855" y="1885207"/>
                </a:lnTo>
                <a:lnTo>
                  <a:pt x="1457041" y="1937911"/>
                </a:lnTo>
                <a:lnTo>
                  <a:pt x="1458436" y="1992439"/>
                </a:lnTo>
                <a:lnTo>
                  <a:pt x="1456706" y="2048061"/>
                </a:lnTo>
                <a:lnTo>
                  <a:pt x="1451516" y="2101824"/>
                </a:lnTo>
                <a:lnTo>
                  <a:pt x="1442865" y="2153727"/>
                </a:lnTo>
                <a:lnTo>
                  <a:pt x="1430754" y="2203770"/>
                </a:lnTo>
                <a:lnTo>
                  <a:pt x="1415183" y="2251954"/>
                </a:lnTo>
                <a:lnTo>
                  <a:pt x="1396152" y="2298277"/>
                </a:lnTo>
                <a:lnTo>
                  <a:pt x="1373660" y="2342741"/>
                </a:lnTo>
                <a:lnTo>
                  <a:pt x="1347708" y="2385344"/>
                </a:lnTo>
                <a:lnTo>
                  <a:pt x="1318296" y="2426086"/>
                </a:lnTo>
                <a:lnTo>
                  <a:pt x="1285424" y="2464968"/>
                </a:lnTo>
                <a:lnTo>
                  <a:pt x="1249854" y="2501018"/>
                </a:lnTo>
                <a:lnTo>
                  <a:pt x="1212350" y="2533275"/>
                </a:lnTo>
                <a:lnTo>
                  <a:pt x="1172911" y="2561737"/>
                </a:lnTo>
                <a:lnTo>
                  <a:pt x="1131537" y="2586405"/>
                </a:lnTo>
                <a:lnTo>
                  <a:pt x="1088228" y="2607278"/>
                </a:lnTo>
                <a:lnTo>
                  <a:pt x="1042985" y="2624356"/>
                </a:lnTo>
                <a:lnTo>
                  <a:pt x="995807" y="2637639"/>
                </a:lnTo>
                <a:lnTo>
                  <a:pt x="946694" y="2647128"/>
                </a:lnTo>
                <a:lnTo>
                  <a:pt x="895646" y="2652821"/>
                </a:lnTo>
                <a:lnTo>
                  <a:pt x="842664" y="2654719"/>
                </a:lnTo>
                <a:lnTo>
                  <a:pt x="1572926" y="2654719"/>
                </a:lnTo>
                <a:lnTo>
                  <a:pt x="1616489" y="2596955"/>
                </a:lnTo>
                <a:lnTo>
                  <a:pt x="1643195" y="2556470"/>
                </a:lnTo>
                <a:lnTo>
                  <a:pt x="1667765" y="2514983"/>
                </a:lnTo>
                <a:lnTo>
                  <a:pt x="1690198" y="2472493"/>
                </a:lnTo>
                <a:lnTo>
                  <a:pt x="1710494" y="2429000"/>
                </a:lnTo>
                <a:lnTo>
                  <a:pt x="1728654" y="2384504"/>
                </a:lnTo>
                <a:lnTo>
                  <a:pt x="1744677" y="2339005"/>
                </a:lnTo>
                <a:lnTo>
                  <a:pt x="1758564" y="2292504"/>
                </a:lnTo>
                <a:lnTo>
                  <a:pt x="1770314" y="2245000"/>
                </a:lnTo>
                <a:lnTo>
                  <a:pt x="1779928" y="2196493"/>
                </a:lnTo>
                <a:lnTo>
                  <a:pt x="1787405" y="2146983"/>
                </a:lnTo>
                <a:lnTo>
                  <a:pt x="1792746" y="2096471"/>
                </a:lnTo>
                <a:lnTo>
                  <a:pt x="1795950" y="2044956"/>
                </a:lnTo>
                <a:lnTo>
                  <a:pt x="1797018" y="1992439"/>
                </a:lnTo>
                <a:lnTo>
                  <a:pt x="1795976" y="1936966"/>
                </a:lnTo>
                <a:lnTo>
                  <a:pt x="1792851" y="1882667"/>
                </a:lnTo>
                <a:lnTo>
                  <a:pt x="1787642" y="1829543"/>
                </a:lnTo>
                <a:lnTo>
                  <a:pt x="1780350" y="1777593"/>
                </a:lnTo>
                <a:lnTo>
                  <a:pt x="1770974" y="1726818"/>
                </a:lnTo>
                <a:lnTo>
                  <a:pt x="1759515" y="1677216"/>
                </a:lnTo>
                <a:lnTo>
                  <a:pt x="1745972" y="1628789"/>
                </a:lnTo>
                <a:lnTo>
                  <a:pt x="1730345" y="1581536"/>
                </a:lnTo>
                <a:lnTo>
                  <a:pt x="1712635" y="1535458"/>
                </a:lnTo>
                <a:lnTo>
                  <a:pt x="1692841" y="1490553"/>
                </a:lnTo>
                <a:lnTo>
                  <a:pt x="1670963" y="1446822"/>
                </a:lnTo>
                <a:lnTo>
                  <a:pt x="1647001" y="1404266"/>
                </a:lnTo>
                <a:lnTo>
                  <a:pt x="1620956" y="1362883"/>
                </a:lnTo>
                <a:lnTo>
                  <a:pt x="1596758" y="1328293"/>
                </a:lnTo>
                <a:close/>
              </a:path>
              <a:path w="7603490" h="3049270">
                <a:moveTo>
                  <a:pt x="913352" y="976680"/>
                </a:moveTo>
                <a:lnTo>
                  <a:pt x="870075" y="978204"/>
                </a:lnTo>
                <a:lnTo>
                  <a:pt x="825815" y="982777"/>
                </a:lnTo>
                <a:lnTo>
                  <a:pt x="780574" y="990398"/>
                </a:lnTo>
                <a:lnTo>
                  <a:pt x="734350" y="1001068"/>
                </a:lnTo>
                <a:lnTo>
                  <a:pt x="687144" y="1014788"/>
                </a:lnTo>
                <a:lnTo>
                  <a:pt x="638956" y="1031557"/>
                </a:lnTo>
                <a:lnTo>
                  <a:pt x="596908" y="1048358"/>
                </a:lnTo>
                <a:lnTo>
                  <a:pt x="554215" y="1067400"/>
                </a:lnTo>
                <a:lnTo>
                  <a:pt x="510877" y="1088682"/>
                </a:lnTo>
                <a:lnTo>
                  <a:pt x="466893" y="1112203"/>
                </a:lnTo>
                <a:lnTo>
                  <a:pt x="422264" y="1137963"/>
                </a:lnTo>
                <a:lnTo>
                  <a:pt x="376990" y="1165962"/>
                </a:lnTo>
                <a:lnTo>
                  <a:pt x="331070" y="1196200"/>
                </a:lnTo>
                <a:lnTo>
                  <a:pt x="1481617" y="1196200"/>
                </a:lnTo>
                <a:lnTo>
                  <a:pt x="1418951" y="1141758"/>
                </a:lnTo>
                <a:lnTo>
                  <a:pt x="1379685" y="1113108"/>
                </a:lnTo>
                <a:lnTo>
                  <a:pt x="1339079" y="1087187"/>
                </a:lnTo>
                <a:lnTo>
                  <a:pt x="1297134" y="1063995"/>
                </a:lnTo>
                <a:lnTo>
                  <a:pt x="1253850" y="1043531"/>
                </a:lnTo>
                <a:lnTo>
                  <a:pt x="1209225" y="1025795"/>
                </a:lnTo>
                <a:lnTo>
                  <a:pt x="1163261" y="1010788"/>
                </a:lnTo>
                <a:lnTo>
                  <a:pt x="1115958" y="998509"/>
                </a:lnTo>
                <a:lnTo>
                  <a:pt x="1067316" y="988959"/>
                </a:lnTo>
                <a:lnTo>
                  <a:pt x="1017334" y="982138"/>
                </a:lnTo>
                <a:lnTo>
                  <a:pt x="966013" y="978045"/>
                </a:lnTo>
                <a:lnTo>
                  <a:pt x="913352" y="976680"/>
                </a:lnTo>
                <a:close/>
              </a:path>
              <a:path w="7603490" h="3049270">
                <a:moveTo>
                  <a:pt x="3052528" y="985977"/>
                </a:moveTo>
                <a:lnTo>
                  <a:pt x="2999944" y="987372"/>
                </a:lnTo>
                <a:lnTo>
                  <a:pt x="2948698" y="991558"/>
                </a:lnTo>
                <a:lnTo>
                  <a:pt x="2898789" y="998534"/>
                </a:lnTo>
                <a:lnTo>
                  <a:pt x="2850217" y="1008301"/>
                </a:lnTo>
                <a:lnTo>
                  <a:pt x="2802981" y="1020858"/>
                </a:lnTo>
                <a:lnTo>
                  <a:pt x="2757083" y="1036206"/>
                </a:lnTo>
                <a:lnTo>
                  <a:pt x="2712523" y="1054345"/>
                </a:lnTo>
                <a:lnTo>
                  <a:pt x="2669299" y="1075274"/>
                </a:lnTo>
                <a:lnTo>
                  <a:pt x="2627412" y="1098993"/>
                </a:lnTo>
                <a:lnTo>
                  <a:pt x="2586862" y="1125503"/>
                </a:lnTo>
                <a:lnTo>
                  <a:pt x="2547650" y="1154804"/>
                </a:lnTo>
                <a:lnTo>
                  <a:pt x="2509774" y="1186895"/>
                </a:lnTo>
                <a:lnTo>
                  <a:pt x="2473235" y="1221776"/>
                </a:lnTo>
                <a:lnTo>
                  <a:pt x="2438034" y="1259448"/>
                </a:lnTo>
                <a:lnTo>
                  <a:pt x="2404170" y="1299911"/>
                </a:lnTo>
                <a:lnTo>
                  <a:pt x="2371642" y="1343164"/>
                </a:lnTo>
                <a:lnTo>
                  <a:pt x="2344876" y="1382226"/>
                </a:lnTo>
                <a:lnTo>
                  <a:pt x="2319732" y="1422370"/>
                </a:lnTo>
                <a:lnTo>
                  <a:pt x="2296210" y="1463594"/>
                </a:lnTo>
                <a:lnTo>
                  <a:pt x="2274310" y="1505900"/>
                </a:lnTo>
                <a:lnTo>
                  <a:pt x="2254033" y="1549288"/>
                </a:lnTo>
                <a:lnTo>
                  <a:pt x="2235378" y="1593756"/>
                </a:lnTo>
                <a:lnTo>
                  <a:pt x="2218345" y="1639306"/>
                </a:lnTo>
                <a:lnTo>
                  <a:pt x="2202935" y="1685938"/>
                </a:lnTo>
                <a:lnTo>
                  <a:pt x="2189147" y="1733651"/>
                </a:lnTo>
                <a:lnTo>
                  <a:pt x="2176980" y="1782445"/>
                </a:lnTo>
                <a:lnTo>
                  <a:pt x="2166437" y="1832321"/>
                </a:lnTo>
                <a:lnTo>
                  <a:pt x="2157515" y="1883278"/>
                </a:lnTo>
                <a:lnTo>
                  <a:pt x="2150215" y="1935317"/>
                </a:lnTo>
                <a:lnTo>
                  <a:pt x="2144538" y="1988438"/>
                </a:lnTo>
                <a:lnTo>
                  <a:pt x="2140483" y="2042639"/>
                </a:lnTo>
                <a:lnTo>
                  <a:pt x="2138050" y="2097923"/>
                </a:lnTo>
                <a:lnTo>
                  <a:pt x="2137239" y="2154288"/>
                </a:lnTo>
                <a:lnTo>
                  <a:pt x="2138503" y="2209270"/>
                </a:lnTo>
                <a:lnTo>
                  <a:pt x="2142298" y="2262599"/>
                </a:lnTo>
                <a:lnTo>
                  <a:pt x="2148623" y="2314274"/>
                </a:lnTo>
                <a:lnTo>
                  <a:pt x="2157478" y="2364296"/>
                </a:lnTo>
                <a:lnTo>
                  <a:pt x="2168862" y="2412665"/>
                </a:lnTo>
                <a:lnTo>
                  <a:pt x="2182777" y="2459380"/>
                </a:lnTo>
                <a:lnTo>
                  <a:pt x="2199222" y="2504441"/>
                </a:lnTo>
                <a:lnTo>
                  <a:pt x="2218233" y="2547918"/>
                </a:lnTo>
                <a:lnTo>
                  <a:pt x="2239703" y="2589603"/>
                </a:lnTo>
                <a:lnTo>
                  <a:pt x="2263738" y="2629704"/>
                </a:lnTo>
                <a:lnTo>
                  <a:pt x="2290304" y="2668152"/>
                </a:lnTo>
                <a:lnTo>
                  <a:pt x="2319400" y="2704945"/>
                </a:lnTo>
                <a:lnTo>
                  <a:pt x="2351027" y="2740085"/>
                </a:lnTo>
                <a:lnTo>
                  <a:pt x="2385183" y="2773571"/>
                </a:lnTo>
                <a:lnTo>
                  <a:pt x="2421871" y="2805404"/>
                </a:lnTo>
                <a:lnTo>
                  <a:pt x="2457309" y="2832499"/>
                </a:lnTo>
                <a:lnTo>
                  <a:pt x="2494169" y="2857725"/>
                </a:lnTo>
                <a:lnTo>
                  <a:pt x="2532451" y="2881083"/>
                </a:lnTo>
                <a:lnTo>
                  <a:pt x="2572155" y="2902572"/>
                </a:lnTo>
                <a:lnTo>
                  <a:pt x="2613281" y="2922193"/>
                </a:lnTo>
                <a:lnTo>
                  <a:pt x="2655829" y="2939945"/>
                </a:lnTo>
                <a:lnTo>
                  <a:pt x="2699800" y="2955829"/>
                </a:lnTo>
                <a:lnTo>
                  <a:pt x="2745192" y="2969844"/>
                </a:lnTo>
                <a:lnTo>
                  <a:pt x="2792006" y="2981990"/>
                </a:lnTo>
                <a:lnTo>
                  <a:pt x="2840243" y="2992268"/>
                </a:lnTo>
                <a:lnTo>
                  <a:pt x="2889901" y="3000677"/>
                </a:lnTo>
                <a:lnTo>
                  <a:pt x="2940982" y="3007218"/>
                </a:lnTo>
                <a:lnTo>
                  <a:pt x="2993485" y="3011890"/>
                </a:lnTo>
                <a:lnTo>
                  <a:pt x="3047409" y="3014693"/>
                </a:lnTo>
                <a:lnTo>
                  <a:pt x="3102756" y="3015627"/>
                </a:lnTo>
                <a:lnTo>
                  <a:pt x="3151924" y="3014582"/>
                </a:lnTo>
                <a:lnTo>
                  <a:pt x="3201339" y="3011446"/>
                </a:lnTo>
                <a:lnTo>
                  <a:pt x="3250999" y="3006218"/>
                </a:lnTo>
                <a:lnTo>
                  <a:pt x="3300906" y="2998900"/>
                </a:lnTo>
                <a:lnTo>
                  <a:pt x="3351058" y="2989491"/>
                </a:lnTo>
                <a:lnTo>
                  <a:pt x="3401457" y="2977991"/>
                </a:lnTo>
                <a:lnTo>
                  <a:pt x="3452101" y="2964400"/>
                </a:lnTo>
                <a:lnTo>
                  <a:pt x="3502991" y="2948717"/>
                </a:lnTo>
                <a:lnTo>
                  <a:pt x="3554127" y="2930944"/>
                </a:lnTo>
                <a:lnTo>
                  <a:pt x="3605509" y="2911079"/>
                </a:lnTo>
                <a:lnTo>
                  <a:pt x="3657136" y="2889123"/>
                </a:lnTo>
                <a:lnTo>
                  <a:pt x="3714932" y="2861588"/>
                </a:lnTo>
                <a:lnTo>
                  <a:pt x="3767223" y="2833099"/>
                </a:lnTo>
                <a:lnTo>
                  <a:pt x="3814009" y="2803656"/>
                </a:lnTo>
                <a:lnTo>
                  <a:pt x="3855291" y="2773259"/>
                </a:lnTo>
                <a:lnTo>
                  <a:pt x="3891068" y="2741909"/>
                </a:lnTo>
                <a:lnTo>
                  <a:pt x="3921342" y="2709606"/>
                </a:lnTo>
                <a:lnTo>
                  <a:pt x="3944211" y="2678899"/>
                </a:lnTo>
                <a:lnTo>
                  <a:pt x="3102756" y="2678899"/>
                </a:lnTo>
                <a:lnTo>
                  <a:pt x="3044800" y="2677305"/>
                </a:lnTo>
                <a:lnTo>
                  <a:pt x="2988932" y="2672521"/>
                </a:lnTo>
                <a:lnTo>
                  <a:pt x="2935153" y="2664548"/>
                </a:lnTo>
                <a:lnTo>
                  <a:pt x="2883462" y="2653386"/>
                </a:lnTo>
                <a:lnTo>
                  <a:pt x="2833859" y="2639035"/>
                </a:lnTo>
                <a:lnTo>
                  <a:pt x="2786346" y="2621496"/>
                </a:lnTo>
                <a:lnTo>
                  <a:pt x="2740920" y="2600769"/>
                </a:lnTo>
                <a:lnTo>
                  <a:pt x="2697579" y="2576886"/>
                </a:lnTo>
                <a:lnTo>
                  <a:pt x="2656327" y="2549892"/>
                </a:lnTo>
                <a:lnTo>
                  <a:pt x="2617164" y="2519784"/>
                </a:lnTo>
                <a:lnTo>
                  <a:pt x="2580090" y="2486564"/>
                </a:lnTo>
                <a:lnTo>
                  <a:pt x="2545104" y="2450230"/>
                </a:lnTo>
                <a:lnTo>
                  <a:pt x="2512206" y="2410782"/>
                </a:lnTo>
                <a:lnTo>
                  <a:pt x="2481396" y="2368219"/>
                </a:lnTo>
                <a:lnTo>
                  <a:pt x="3203870" y="2025916"/>
                </a:lnTo>
                <a:lnTo>
                  <a:pt x="2449773" y="2025916"/>
                </a:lnTo>
                <a:lnTo>
                  <a:pt x="2462704" y="1968241"/>
                </a:lnTo>
                <a:lnTo>
                  <a:pt x="2476695" y="1913032"/>
                </a:lnTo>
                <a:lnTo>
                  <a:pt x="2491745" y="1860291"/>
                </a:lnTo>
                <a:lnTo>
                  <a:pt x="2507855" y="1810017"/>
                </a:lnTo>
                <a:lnTo>
                  <a:pt x="2525024" y="1762210"/>
                </a:lnTo>
                <a:lnTo>
                  <a:pt x="2543253" y="1716870"/>
                </a:lnTo>
                <a:lnTo>
                  <a:pt x="2562541" y="1673997"/>
                </a:lnTo>
                <a:lnTo>
                  <a:pt x="2582890" y="1633592"/>
                </a:lnTo>
                <a:lnTo>
                  <a:pt x="2604297" y="1595653"/>
                </a:lnTo>
                <a:lnTo>
                  <a:pt x="2626765" y="1560183"/>
                </a:lnTo>
                <a:lnTo>
                  <a:pt x="2650293" y="1527180"/>
                </a:lnTo>
                <a:lnTo>
                  <a:pt x="2674880" y="1496644"/>
                </a:lnTo>
                <a:lnTo>
                  <a:pt x="2709308" y="1459749"/>
                </a:lnTo>
                <a:lnTo>
                  <a:pt x="2745618" y="1427194"/>
                </a:lnTo>
                <a:lnTo>
                  <a:pt x="2783812" y="1398981"/>
                </a:lnTo>
                <a:lnTo>
                  <a:pt x="2823890" y="1375108"/>
                </a:lnTo>
                <a:lnTo>
                  <a:pt x="2865851" y="1355575"/>
                </a:lnTo>
                <a:lnTo>
                  <a:pt x="2909695" y="1340383"/>
                </a:lnTo>
                <a:lnTo>
                  <a:pt x="2955422" y="1329531"/>
                </a:lnTo>
                <a:lnTo>
                  <a:pt x="3003033" y="1323021"/>
                </a:lnTo>
                <a:lnTo>
                  <a:pt x="3052528" y="1320850"/>
                </a:lnTo>
                <a:lnTo>
                  <a:pt x="3768719" y="1320850"/>
                </a:lnTo>
                <a:lnTo>
                  <a:pt x="3758273" y="1293757"/>
                </a:lnTo>
                <a:lnTo>
                  <a:pt x="3736673" y="1252942"/>
                </a:lnTo>
                <a:lnTo>
                  <a:pt x="3710274" y="1214880"/>
                </a:lnTo>
                <a:lnTo>
                  <a:pt x="3679075" y="1179572"/>
                </a:lnTo>
                <a:lnTo>
                  <a:pt x="3643077" y="1147017"/>
                </a:lnTo>
                <a:lnTo>
                  <a:pt x="3602278" y="1117216"/>
                </a:lnTo>
                <a:lnTo>
                  <a:pt x="3556679" y="1090168"/>
                </a:lnTo>
                <a:lnTo>
                  <a:pt x="3516477" y="1070372"/>
                </a:lnTo>
                <a:lnTo>
                  <a:pt x="3474005" y="1052660"/>
                </a:lnTo>
                <a:lnTo>
                  <a:pt x="3429264" y="1037032"/>
                </a:lnTo>
                <a:lnTo>
                  <a:pt x="3382254" y="1023487"/>
                </a:lnTo>
                <a:lnTo>
                  <a:pt x="3332974" y="1012026"/>
                </a:lnTo>
                <a:lnTo>
                  <a:pt x="3281424" y="1002648"/>
                </a:lnTo>
                <a:lnTo>
                  <a:pt x="3227605" y="995355"/>
                </a:lnTo>
                <a:lnTo>
                  <a:pt x="3171515" y="990145"/>
                </a:lnTo>
                <a:lnTo>
                  <a:pt x="3113156" y="987019"/>
                </a:lnTo>
                <a:lnTo>
                  <a:pt x="3052528" y="985977"/>
                </a:lnTo>
                <a:close/>
              </a:path>
              <a:path w="7603490" h="3049270">
                <a:moveTo>
                  <a:pt x="3822706" y="2370086"/>
                </a:moveTo>
                <a:lnTo>
                  <a:pt x="3787014" y="2376306"/>
                </a:lnTo>
                <a:lnTo>
                  <a:pt x="3752482" y="2394967"/>
                </a:lnTo>
                <a:lnTo>
                  <a:pt x="3719111" y="2426070"/>
                </a:lnTo>
                <a:lnTo>
                  <a:pt x="3686905" y="2469616"/>
                </a:lnTo>
                <a:lnTo>
                  <a:pt x="3665645" y="2497272"/>
                </a:lnTo>
                <a:lnTo>
                  <a:pt x="3603989" y="2547918"/>
                </a:lnTo>
                <a:lnTo>
                  <a:pt x="3563592" y="2570907"/>
                </a:lnTo>
                <a:lnTo>
                  <a:pt x="3516816" y="2592340"/>
                </a:lnTo>
                <a:lnTo>
                  <a:pt x="3463661" y="2612217"/>
                </a:lnTo>
                <a:lnTo>
                  <a:pt x="3404127" y="2630538"/>
                </a:lnTo>
                <a:lnTo>
                  <a:pt x="3347697" y="2645316"/>
                </a:lnTo>
                <a:lnTo>
                  <a:pt x="3293747" y="2657407"/>
                </a:lnTo>
                <a:lnTo>
                  <a:pt x="3242278" y="2666811"/>
                </a:lnTo>
                <a:lnTo>
                  <a:pt x="3193290" y="2673527"/>
                </a:lnTo>
                <a:lnTo>
                  <a:pt x="3146783" y="2677556"/>
                </a:lnTo>
                <a:lnTo>
                  <a:pt x="3102756" y="2678899"/>
                </a:lnTo>
                <a:lnTo>
                  <a:pt x="3944211" y="2678899"/>
                </a:lnTo>
                <a:lnTo>
                  <a:pt x="3965375" y="2642138"/>
                </a:lnTo>
                <a:lnTo>
                  <a:pt x="3987391" y="2570859"/>
                </a:lnTo>
                <a:lnTo>
                  <a:pt x="3990143" y="2533789"/>
                </a:lnTo>
                <a:lnTo>
                  <a:pt x="3986945" y="2502228"/>
                </a:lnTo>
                <a:lnTo>
                  <a:pt x="3961366" y="2445026"/>
                </a:lnTo>
                <a:lnTo>
                  <a:pt x="3912532" y="2397818"/>
                </a:lnTo>
                <a:lnTo>
                  <a:pt x="3854391" y="2373168"/>
                </a:lnTo>
                <a:lnTo>
                  <a:pt x="3822706" y="2370086"/>
                </a:lnTo>
                <a:close/>
              </a:path>
              <a:path w="7603490" h="3049270">
                <a:moveTo>
                  <a:pt x="3768719" y="1320850"/>
                </a:moveTo>
                <a:lnTo>
                  <a:pt x="3052528" y="1320850"/>
                </a:lnTo>
                <a:lnTo>
                  <a:pt x="3108916" y="1322338"/>
                </a:lnTo>
                <a:lnTo>
                  <a:pt x="3162736" y="1326803"/>
                </a:lnTo>
                <a:lnTo>
                  <a:pt x="3213988" y="1334244"/>
                </a:lnTo>
                <a:lnTo>
                  <a:pt x="3262674" y="1344661"/>
                </a:lnTo>
                <a:lnTo>
                  <a:pt x="3308791" y="1358055"/>
                </a:lnTo>
                <a:lnTo>
                  <a:pt x="3352342" y="1374425"/>
                </a:lnTo>
                <a:lnTo>
                  <a:pt x="3393325" y="1393771"/>
                </a:lnTo>
                <a:lnTo>
                  <a:pt x="3431742" y="1416094"/>
                </a:lnTo>
                <a:lnTo>
                  <a:pt x="3467592" y="1441393"/>
                </a:lnTo>
                <a:lnTo>
                  <a:pt x="3500876" y="1469669"/>
                </a:lnTo>
                <a:lnTo>
                  <a:pt x="3473230" y="1492010"/>
                </a:lnTo>
                <a:lnTo>
                  <a:pt x="3442387" y="1515058"/>
                </a:lnTo>
                <a:lnTo>
                  <a:pt x="3408346" y="1538813"/>
                </a:lnTo>
                <a:lnTo>
                  <a:pt x="3371107" y="1563275"/>
                </a:lnTo>
                <a:lnTo>
                  <a:pt x="3330671" y="1588445"/>
                </a:lnTo>
                <a:lnTo>
                  <a:pt x="3287037" y="1614322"/>
                </a:lnTo>
                <a:lnTo>
                  <a:pt x="3240205" y="1640906"/>
                </a:lnTo>
                <a:lnTo>
                  <a:pt x="3190176" y="1668197"/>
                </a:lnTo>
                <a:lnTo>
                  <a:pt x="3136949" y="1696195"/>
                </a:lnTo>
                <a:lnTo>
                  <a:pt x="3080526" y="1724901"/>
                </a:lnTo>
                <a:lnTo>
                  <a:pt x="3020905" y="1754314"/>
                </a:lnTo>
                <a:lnTo>
                  <a:pt x="2449773" y="2025916"/>
                </a:lnTo>
                <a:lnTo>
                  <a:pt x="3203870" y="2025916"/>
                </a:lnTo>
                <a:lnTo>
                  <a:pt x="3315709" y="1972339"/>
                </a:lnTo>
                <a:lnTo>
                  <a:pt x="3369821" y="1945513"/>
                </a:lnTo>
                <a:lnTo>
                  <a:pt x="3418787" y="1920523"/>
                </a:lnTo>
                <a:lnTo>
                  <a:pt x="3462609" y="1897371"/>
                </a:lnTo>
                <a:lnTo>
                  <a:pt x="3501285" y="1876056"/>
                </a:lnTo>
                <a:lnTo>
                  <a:pt x="3534817" y="1856579"/>
                </a:lnTo>
                <a:lnTo>
                  <a:pt x="3586448" y="1823135"/>
                </a:lnTo>
                <a:lnTo>
                  <a:pt x="3635718" y="1784478"/>
                </a:lnTo>
                <a:lnTo>
                  <a:pt x="3678419" y="1744773"/>
                </a:lnTo>
                <a:lnTo>
                  <a:pt x="3714551" y="1704021"/>
                </a:lnTo>
                <a:lnTo>
                  <a:pt x="3744114" y="1662222"/>
                </a:lnTo>
                <a:lnTo>
                  <a:pt x="3767108" y="1619375"/>
                </a:lnTo>
                <a:lnTo>
                  <a:pt x="3783532" y="1575481"/>
                </a:lnTo>
                <a:lnTo>
                  <a:pt x="3793386" y="1530541"/>
                </a:lnTo>
                <a:lnTo>
                  <a:pt x="3796671" y="1484553"/>
                </a:lnTo>
                <a:lnTo>
                  <a:pt x="3794271" y="1432724"/>
                </a:lnTo>
                <a:lnTo>
                  <a:pt x="3787072" y="1383648"/>
                </a:lnTo>
                <a:lnTo>
                  <a:pt x="3775072" y="1337325"/>
                </a:lnTo>
                <a:lnTo>
                  <a:pt x="3768719" y="1320850"/>
                </a:lnTo>
                <a:close/>
              </a:path>
              <a:path w="7603490" h="3049270">
                <a:moveTo>
                  <a:pt x="4331151" y="2483561"/>
                </a:moveTo>
                <a:lnTo>
                  <a:pt x="4260694" y="2497515"/>
                </a:lnTo>
                <a:lnTo>
                  <a:pt x="4198144" y="2539377"/>
                </a:lnTo>
                <a:lnTo>
                  <a:pt x="4172500" y="2568448"/>
                </a:lnTo>
                <a:lnTo>
                  <a:pt x="4143196" y="2633560"/>
                </a:lnTo>
                <a:lnTo>
                  <a:pt x="4139533" y="2669603"/>
                </a:lnTo>
                <a:lnTo>
                  <a:pt x="4143070" y="2709932"/>
                </a:lnTo>
                <a:lnTo>
                  <a:pt x="4153682" y="2748240"/>
                </a:lnTo>
                <a:lnTo>
                  <a:pt x="4171367" y="2784528"/>
                </a:lnTo>
                <a:lnTo>
                  <a:pt x="4196127" y="2818795"/>
                </a:lnTo>
                <a:lnTo>
                  <a:pt x="4227961" y="2851042"/>
                </a:lnTo>
                <a:lnTo>
                  <a:pt x="4266868" y="2881267"/>
                </a:lnTo>
                <a:lnTo>
                  <a:pt x="4312849" y="2909470"/>
                </a:lnTo>
                <a:lnTo>
                  <a:pt x="4365904" y="2935652"/>
                </a:lnTo>
                <a:lnTo>
                  <a:pt x="4426033" y="2959811"/>
                </a:lnTo>
                <a:lnTo>
                  <a:pt x="4475504" y="2976991"/>
                </a:lnTo>
                <a:lnTo>
                  <a:pt x="4525526" y="2992150"/>
                </a:lnTo>
                <a:lnTo>
                  <a:pt x="4576100" y="3005289"/>
                </a:lnTo>
                <a:lnTo>
                  <a:pt x="4627225" y="3016406"/>
                </a:lnTo>
                <a:lnTo>
                  <a:pt x="4678901" y="3025503"/>
                </a:lnTo>
                <a:lnTo>
                  <a:pt x="4731129" y="3032578"/>
                </a:lnTo>
                <a:lnTo>
                  <a:pt x="4783908" y="3037632"/>
                </a:lnTo>
                <a:lnTo>
                  <a:pt x="4837238" y="3040664"/>
                </a:lnTo>
                <a:lnTo>
                  <a:pt x="4891119" y="3041675"/>
                </a:lnTo>
                <a:lnTo>
                  <a:pt x="4950711" y="3040629"/>
                </a:lnTo>
                <a:lnTo>
                  <a:pt x="5008396" y="3037492"/>
                </a:lnTo>
                <a:lnTo>
                  <a:pt x="5064176" y="3032264"/>
                </a:lnTo>
                <a:lnTo>
                  <a:pt x="5118050" y="3024945"/>
                </a:lnTo>
                <a:lnTo>
                  <a:pt x="5170017" y="3015535"/>
                </a:lnTo>
                <a:lnTo>
                  <a:pt x="5220078" y="3004034"/>
                </a:lnTo>
                <a:lnTo>
                  <a:pt x="5268232" y="2990442"/>
                </a:lnTo>
                <a:lnTo>
                  <a:pt x="5314479" y="2974760"/>
                </a:lnTo>
                <a:lnTo>
                  <a:pt x="5358820" y="2956987"/>
                </a:lnTo>
                <a:lnTo>
                  <a:pt x="5401253" y="2937124"/>
                </a:lnTo>
                <a:lnTo>
                  <a:pt x="5441779" y="2915170"/>
                </a:lnTo>
                <a:lnTo>
                  <a:pt x="5487305" y="2885864"/>
                </a:lnTo>
                <a:lnTo>
                  <a:pt x="5528495" y="2854099"/>
                </a:lnTo>
                <a:lnTo>
                  <a:pt x="5565350" y="2819875"/>
                </a:lnTo>
                <a:lnTo>
                  <a:pt x="5597869" y="2783191"/>
                </a:lnTo>
                <a:lnTo>
                  <a:pt x="5626052" y="2744047"/>
                </a:lnTo>
                <a:lnTo>
                  <a:pt x="5649899" y="2702443"/>
                </a:lnTo>
                <a:lnTo>
                  <a:pt x="5666088" y="2665882"/>
                </a:lnTo>
                <a:lnTo>
                  <a:pt x="4891119" y="2665882"/>
                </a:lnTo>
                <a:lnTo>
                  <a:pt x="4845890" y="2664486"/>
                </a:lnTo>
                <a:lnTo>
                  <a:pt x="4795776" y="2660300"/>
                </a:lnTo>
                <a:lnTo>
                  <a:pt x="4740777" y="2653323"/>
                </a:lnTo>
                <a:lnTo>
                  <a:pt x="4680896" y="2643555"/>
                </a:lnTo>
                <a:lnTo>
                  <a:pt x="4609735" y="2628671"/>
                </a:lnTo>
                <a:lnTo>
                  <a:pt x="4552536" y="2611931"/>
                </a:lnTo>
                <a:lnTo>
                  <a:pt x="4509284" y="2593329"/>
                </a:lnTo>
                <a:lnTo>
                  <a:pt x="4436498" y="2533796"/>
                </a:lnTo>
                <a:lnTo>
                  <a:pt x="4397199" y="2505887"/>
                </a:lnTo>
                <a:lnTo>
                  <a:pt x="4362083" y="2489142"/>
                </a:lnTo>
                <a:lnTo>
                  <a:pt x="4331151" y="2483561"/>
                </a:lnTo>
                <a:close/>
              </a:path>
              <a:path w="7603490" h="3049270">
                <a:moveTo>
                  <a:pt x="5531085" y="805535"/>
                </a:moveTo>
                <a:lnTo>
                  <a:pt x="5487246" y="807626"/>
                </a:lnTo>
                <a:lnTo>
                  <a:pt x="5445038" y="813901"/>
                </a:lnTo>
                <a:lnTo>
                  <a:pt x="5404460" y="824362"/>
                </a:lnTo>
                <a:lnTo>
                  <a:pt x="5365515" y="839012"/>
                </a:lnTo>
                <a:lnTo>
                  <a:pt x="5332368" y="853269"/>
                </a:lnTo>
                <a:lnTo>
                  <a:pt x="5293527" y="868399"/>
                </a:lnTo>
                <a:lnTo>
                  <a:pt x="5248992" y="884402"/>
                </a:lnTo>
                <a:lnTo>
                  <a:pt x="5198763" y="901279"/>
                </a:lnTo>
                <a:lnTo>
                  <a:pt x="5142838" y="919029"/>
                </a:lnTo>
                <a:lnTo>
                  <a:pt x="5081219" y="937652"/>
                </a:lnTo>
                <a:lnTo>
                  <a:pt x="4946473" y="976681"/>
                </a:lnTo>
                <a:lnTo>
                  <a:pt x="4884511" y="995418"/>
                </a:lnTo>
                <a:lnTo>
                  <a:pt x="4828016" y="1013358"/>
                </a:lnTo>
                <a:lnTo>
                  <a:pt x="4776989" y="1030500"/>
                </a:lnTo>
                <a:lnTo>
                  <a:pt x="4731430" y="1046845"/>
                </a:lnTo>
                <a:lnTo>
                  <a:pt x="4691339" y="1062390"/>
                </a:lnTo>
                <a:lnTo>
                  <a:pt x="4609480" y="1100207"/>
                </a:lnTo>
                <a:lnTo>
                  <a:pt x="4565502" y="1125261"/>
                </a:lnTo>
                <a:lnTo>
                  <a:pt x="4524781" y="1152298"/>
                </a:lnTo>
                <a:lnTo>
                  <a:pt x="4487318" y="1181320"/>
                </a:lnTo>
                <a:lnTo>
                  <a:pt x="4453113" y="1212326"/>
                </a:lnTo>
                <a:lnTo>
                  <a:pt x="4422166" y="1245316"/>
                </a:lnTo>
                <a:lnTo>
                  <a:pt x="4394476" y="1280291"/>
                </a:lnTo>
                <a:lnTo>
                  <a:pt x="4370043" y="1317250"/>
                </a:lnTo>
                <a:lnTo>
                  <a:pt x="4348869" y="1356193"/>
                </a:lnTo>
                <a:lnTo>
                  <a:pt x="4330952" y="1397121"/>
                </a:lnTo>
                <a:lnTo>
                  <a:pt x="4316292" y="1440033"/>
                </a:lnTo>
                <a:lnTo>
                  <a:pt x="4304891" y="1484930"/>
                </a:lnTo>
                <a:lnTo>
                  <a:pt x="4296747" y="1531812"/>
                </a:lnTo>
                <a:lnTo>
                  <a:pt x="4291860" y="1580679"/>
                </a:lnTo>
                <a:lnTo>
                  <a:pt x="4290231" y="1631530"/>
                </a:lnTo>
                <a:lnTo>
                  <a:pt x="4293307" y="1689428"/>
                </a:lnTo>
                <a:lnTo>
                  <a:pt x="4302532" y="1742998"/>
                </a:lnTo>
                <a:lnTo>
                  <a:pt x="4317908" y="1792240"/>
                </a:lnTo>
                <a:lnTo>
                  <a:pt x="4339435" y="1837153"/>
                </a:lnTo>
                <a:lnTo>
                  <a:pt x="4367112" y="1877737"/>
                </a:lnTo>
                <a:lnTo>
                  <a:pt x="4400939" y="1913993"/>
                </a:lnTo>
                <a:lnTo>
                  <a:pt x="4440917" y="1945919"/>
                </a:lnTo>
                <a:lnTo>
                  <a:pt x="4473607" y="1966271"/>
                </a:lnTo>
                <a:lnTo>
                  <a:pt x="4512142" y="1985862"/>
                </a:lnTo>
                <a:lnTo>
                  <a:pt x="4556524" y="2004693"/>
                </a:lnTo>
                <a:lnTo>
                  <a:pt x="4606752" y="2022765"/>
                </a:lnTo>
                <a:lnTo>
                  <a:pt x="4662827" y="2040077"/>
                </a:lnTo>
                <a:lnTo>
                  <a:pt x="4724748" y="2056630"/>
                </a:lnTo>
                <a:lnTo>
                  <a:pt x="4792516" y="2072424"/>
                </a:lnTo>
                <a:lnTo>
                  <a:pt x="4986001" y="2115210"/>
                </a:lnTo>
                <a:lnTo>
                  <a:pt x="5047344" y="2132800"/>
                </a:lnTo>
                <a:lnTo>
                  <a:pt x="5102846" y="2153096"/>
                </a:lnTo>
                <a:lnTo>
                  <a:pt x="5152506" y="2176097"/>
                </a:lnTo>
                <a:lnTo>
                  <a:pt x="5196324" y="2201805"/>
                </a:lnTo>
                <a:lnTo>
                  <a:pt x="5234300" y="2230218"/>
                </a:lnTo>
                <a:lnTo>
                  <a:pt x="5266434" y="2261337"/>
                </a:lnTo>
                <a:lnTo>
                  <a:pt x="5292726" y="2295162"/>
                </a:lnTo>
                <a:lnTo>
                  <a:pt x="5313175" y="2331693"/>
                </a:lnTo>
                <a:lnTo>
                  <a:pt x="5327782" y="2370931"/>
                </a:lnTo>
                <a:lnTo>
                  <a:pt x="5336546" y="2412875"/>
                </a:lnTo>
                <a:lnTo>
                  <a:pt x="5339467" y="2457526"/>
                </a:lnTo>
                <a:lnTo>
                  <a:pt x="5334661" y="2494834"/>
                </a:lnTo>
                <a:lnTo>
                  <a:pt x="5296214" y="2558910"/>
                </a:lnTo>
                <a:lnTo>
                  <a:pt x="5262573" y="2585677"/>
                </a:lnTo>
                <a:lnTo>
                  <a:pt x="5219320" y="2608931"/>
                </a:lnTo>
                <a:lnTo>
                  <a:pt x="5166450" y="2628672"/>
                </a:lnTo>
                <a:lnTo>
                  <a:pt x="5125734" y="2640039"/>
                </a:lnTo>
                <a:lnTo>
                  <a:pt x="5082945" y="2649342"/>
                </a:lnTo>
                <a:lnTo>
                  <a:pt x="5038088" y="2656578"/>
                </a:lnTo>
                <a:lnTo>
                  <a:pt x="4991165" y="2661746"/>
                </a:lnTo>
                <a:lnTo>
                  <a:pt x="4942175" y="2664848"/>
                </a:lnTo>
                <a:lnTo>
                  <a:pt x="4891119" y="2665882"/>
                </a:lnTo>
                <a:lnTo>
                  <a:pt x="5666088" y="2665882"/>
                </a:lnTo>
                <a:lnTo>
                  <a:pt x="5684586" y="2611857"/>
                </a:lnTo>
                <a:lnTo>
                  <a:pt x="5695425" y="2562873"/>
                </a:lnTo>
                <a:lnTo>
                  <a:pt x="5701929" y="2511430"/>
                </a:lnTo>
                <a:lnTo>
                  <a:pt x="5704097" y="2457526"/>
                </a:lnTo>
                <a:lnTo>
                  <a:pt x="5702550" y="2405530"/>
                </a:lnTo>
                <a:lnTo>
                  <a:pt x="5697908" y="2355318"/>
                </a:lnTo>
                <a:lnTo>
                  <a:pt x="5690173" y="2306891"/>
                </a:lnTo>
                <a:lnTo>
                  <a:pt x="5679343" y="2260249"/>
                </a:lnTo>
                <a:lnTo>
                  <a:pt x="5665419" y="2215390"/>
                </a:lnTo>
                <a:lnTo>
                  <a:pt x="5648400" y="2172317"/>
                </a:lnTo>
                <a:lnTo>
                  <a:pt x="5628288" y="2131028"/>
                </a:lnTo>
                <a:lnTo>
                  <a:pt x="5605081" y="2091523"/>
                </a:lnTo>
                <a:lnTo>
                  <a:pt x="5578779" y="2053803"/>
                </a:lnTo>
                <a:lnTo>
                  <a:pt x="5549384" y="2017867"/>
                </a:lnTo>
                <a:lnTo>
                  <a:pt x="5516894" y="1983716"/>
                </a:lnTo>
                <a:lnTo>
                  <a:pt x="5481310" y="1951349"/>
                </a:lnTo>
                <a:lnTo>
                  <a:pt x="5442632" y="1920767"/>
                </a:lnTo>
                <a:lnTo>
                  <a:pt x="5400859" y="1891969"/>
                </a:lnTo>
                <a:lnTo>
                  <a:pt x="5367504" y="1871704"/>
                </a:lnTo>
                <a:lnTo>
                  <a:pt x="5331550" y="1852122"/>
                </a:lnTo>
                <a:lnTo>
                  <a:pt x="5293000" y="1833222"/>
                </a:lnTo>
                <a:lnTo>
                  <a:pt x="5251851" y="1815005"/>
                </a:lnTo>
                <a:lnTo>
                  <a:pt x="5208105" y="1797470"/>
                </a:lnTo>
                <a:lnTo>
                  <a:pt x="5161761" y="1780618"/>
                </a:lnTo>
                <a:lnTo>
                  <a:pt x="5112820" y="1764448"/>
                </a:lnTo>
                <a:lnTo>
                  <a:pt x="5061280" y="1748961"/>
                </a:lnTo>
                <a:lnTo>
                  <a:pt x="5007143" y="1734156"/>
                </a:lnTo>
                <a:lnTo>
                  <a:pt x="4950408" y="1720033"/>
                </a:lnTo>
                <a:lnTo>
                  <a:pt x="4891075" y="1706593"/>
                </a:lnTo>
                <a:lnTo>
                  <a:pt x="4829144" y="1693835"/>
                </a:lnTo>
                <a:lnTo>
                  <a:pt x="4764615" y="1681759"/>
                </a:lnTo>
                <a:lnTo>
                  <a:pt x="4737523" y="1676406"/>
                </a:lnTo>
                <a:lnTo>
                  <a:pt x="4710198" y="1669661"/>
                </a:lnTo>
                <a:lnTo>
                  <a:pt x="4682640" y="1661522"/>
                </a:lnTo>
                <a:lnTo>
                  <a:pt x="4654848" y="1651990"/>
                </a:lnTo>
                <a:lnTo>
                  <a:pt x="4658938" y="1613817"/>
                </a:lnTo>
                <a:lnTo>
                  <a:pt x="4670376" y="1577022"/>
                </a:lnTo>
                <a:lnTo>
                  <a:pt x="4689164" y="1541606"/>
                </a:lnTo>
                <a:lnTo>
                  <a:pt x="4715302" y="1507568"/>
                </a:lnTo>
                <a:lnTo>
                  <a:pt x="4748788" y="1474907"/>
                </a:lnTo>
                <a:lnTo>
                  <a:pt x="4789625" y="1443625"/>
                </a:lnTo>
                <a:lnTo>
                  <a:pt x="4837811" y="1413722"/>
                </a:lnTo>
                <a:lnTo>
                  <a:pt x="4893346" y="1385196"/>
                </a:lnTo>
                <a:lnTo>
                  <a:pt x="4956232" y="1358049"/>
                </a:lnTo>
                <a:lnTo>
                  <a:pt x="5132964" y="1301415"/>
                </a:lnTo>
                <a:lnTo>
                  <a:pt x="5232185" y="1271007"/>
                </a:lnTo>
                <a:lnTo>
                  <a:pt x="5316522" y="1246476"/>
                </a:lnTo>
                <a:lnTo>
                  <a:pt x="5385975" y="1227823"/>
                </a:lnTo>
                <a:lnTo>
                  <a:pt x="5751474" y="1227823"/>
                </a:lnTo>
                <a:lnTo>
                  <a:pt x="5746822" y="1200505"/>
                </a:lnTo>
                <a:lnTo>
                  <a:pt x="5726472" y="1102606"/>
                </a:lnTo>
                <a:lnTo>
                  <a:pt x="5719205" y="1059930"/>
                </a:lnTo>
                <a:lnTo>
                  <a:pt x="5714846" y="1023534"/>
                </a:lnTo>
                <a:lnTo>
                  <a:pt x="5713393" y="993419"/>
                </a:lnTo>
                <a:lnTo>
                  <a:pt x="5710196" y="953541"/>
                </a:lnTo>
                <a:lnTo>
                  <a:pt x="5684617" y="885638"/>
                </a:lnTo>
                <a:lnTo>
                  <a:pt x="5634853" y="834832"/>
                </a:lnTo>
                <a:lnTo>
                  <a:pt x="5569278" y="808790"/>
                </a:lnTo>
                <a:lnTo>
                  <a:pt x="5531085" y="805535"/>
                </a:lnTo>
                <a:close/>
              </a:path>
              <a:path w="7603490" h="3049270">
                <a:moveTo>
                  <a:pt x="5751474" y="1227823"/>
                </a:moveTo>
                <a:lnTo>
                  <a:pt x="5385975" y="1227823"/>
                </a:lnTo>
                <a:lnTo>
                  <a:pt x="5396671" y="1297588"/>
                </a:lnTo>
                <a:lnTo>
                  <a:pt x="5408298" y="1354332"/>
                </a:lnTo>
                <a:lnTo>
                  <a:pt x="5420854" y="1398053"/>
                </a:lnTo>
                <a:lnTo>
                  <a:pt x="5458642" y="1458863"/>
                </a:lnTo>
                <a:lnTo>
                  <a:pt x="5490620" y="1480373"/>
                </a:lnTo>
                <a:lnTo>
                  <a:pt x="5530270" y="1493281"/>
                </a:lnTo>
                <a:lnTo>
                  <a:pt x="5577592" y="1497584"/>
                </a:lnTo>
                <a:lnTo>
                  <a:pt x="5615785" y="1494326"/>
                </a:lnTo>
                <a:lnTo>
                  <a:pt x="5681361" y="1468276"/>
                </a:lnTo>
                <a:lnTo>
                  <a:pt x="5731124" y="1417468"/>
                </a:lnTo>
                <a:lnTo>
                  <a:pt x="5756703" y="1349565"/>
                </a:lnTo>
                <a:lnTo>
                  <a:pt x="5759901" y="1309687"/>
                </a:lnTo>
                <a:lnTo>
                  <a:pt x="5758448" y="1279572"/>
                </a:lnTo>
                <a:lnTo>
                  <a:pt x="5754089" y="1243177"/>
                </a:lnTo>
                <a:lnTo>
                  <a:pt x="5751474" y="1227823"/>
                </a:lnTo>
                <a:close/>
              </a:path>
              <a:path w="7603490" h="3049270">
                <a:moveTo>
                  <a:pt x="6217482" y="963663"/>
                </a:moveTo>
                <a:lnTo>
                  <a:pt x="6146330" y="977150"/>
                </a:lnTo>
                <a:lnTo>
                  <a:pt x="6089123" y="1017612"/>
                </a:lnTo>
                <a:lnTo>
                  <a:pt x="6051450" y="1078536"/>
                </a:lnTo>
                <a:lnTo>
                  <a:pt x="6038894" y="1153414"/>
                </a:lnTo>
                <a:lnTo>
                  <a:pt x="6043494" y="1203487"/>
                </a:lnTo>
                <a:lnTo>
                  <a:pt x="6057292" y="1245810"/>
                </a:lnTo>
                <a:lnTo>
                  <a:pt x="6080288" y="1280382"/>
                </a:lnTo>
                <a:lnTo>
                  <a:pt x="6112483" y="1307202"/>
                </a:lnTo>
                <a:lnTo>
                  <a:pt x="6153875" y="1326271"/>
                </a:lnTo>
                <a:lnTo>
                  <a:pt x="6204464" y="1337589"/>
                </a:lnTo>
                <a:lnTo>
                  <a:pt x="6271554" y="1343780"/>
                </a:lnTo>
                <a:lnTo>
                  <a:pt x="6495730" y="1362149"/>
                </a:lnTo>
                <a:lnTo>
                  <a:pt x="6581307" y="1367497"/>
                </a:lnTo>
                <a:lnTo>
                  <a:pt x="6617468" y="1369212"/>
                </a:lnTo>
                <a:lnTo>
                  <a:pt x="6654667" y="2455659"/>
                </a:lnTo>
                <a:lnTo>
                  <a:pt x="6654319" y="2495423"/>
                </a:lnTo>
                <a:lnTo>
                  <a:pt x="6653274" y="2544024"/>
                </a:lnTo>
                <a:lnTo>
                  <a:pt x="6651532" y="2601461"/>
                </a:lnTo>
                <a:lnTo>
                  <a:pt x="6646648" y="2734013"/>
                </a:lnTo>
                <a:lnTo>
                  <a:pt x="6644902" y="2791455"/>
                </a:lnTo>
                <a:lnTo>
                  <a:pt x="6643853" y="2840059"/>
                </a:lnTo>
                <a:lnTo>
                  <a:pt x="6643503" y="2879826"/>
                </a:lnTo>
                <a:lnTo>
                  <a:pt x="6646935" y="2914587"/>
                </a:lnTo>
                <a:lnTo>
                  <a:pt x="6674380" y="2975047"/>
                </a:lnTo>
                <a:lnTo>
                  <a:pt x="6727048" y="3021905"/>
                </a:lnTo>
                <a:lnTo>
                  <a:pt x="6791694" y="3046093"/>
                </a:lnTo>
                <a:lnTo>
                  <a:pt x="6827679" y="3049117"/>
                </a:lnTo>
                <a:lnTo>
                  <a:pt x="6862812" y="3045750"/>
                </a:lnTo>
                <a:lnTo>
                  <a:pt x="6922653" y="3018812"/>
                </a:lnTo>
                <a:lnTo>
                  <a:pt x="6968594" y="2964937"/>
                </a:lnTo>
                <a:lnTo>
                  <a:pt x="6986352" y="2927899"/>
                </a:lnTo>
                <a:lnTo>
                  <a:pt x="7000635" y="2884127"/>
                </a:lnTo>
                <a:lnTo>
                  <a:pt x="7011443" y="2833621"/>
                </a:lnTo>
                <a:lnTo>
                  <a:pt x="7018776" y="2776381"/>
                </a:lnTo>
                <a:lnTo>
                  <a:pt x="7022634" y="2712408"/>
                </a:lnTo>
                <a:lnTo>
                  <a:pt x="7023017" y="2641701"/>
                </a:lnTo>
                <a:lnTo>
                  <a:pt x="7021099" y="2544024"/>
                </a:lnTo>
                <a:lnTo>
                  <a:pt x="7019296" y="2464968"/>
                </a:lnTo>
                <a:lnTo>
                  <a:pt x="6983952" y="1365491"/>
                </a:lnTo>
                <a:lnTo>
                  <a:pt x="7125339" y="1347632"/>
                </a:lnTo>
                <a:lnTo>
                  <a:pt x="7175941" y="1342052"/>
                </a:lnTo>
                <a:lnTo>
                  <a:pt x="7213149" y="1338705"/>
                </a:lnTo>
                <a:lnTo>
                  <a:pt x="7236962" y="1337589"/>
                </a:lnTo>
                <a:lnTo>
                  <a:pt x="7473690" y="1337589"/>
                </a:lnTo>
                <a:lnTo>
                  <a:pt x="7493919" y="1331774"/>
                </a:lnTo>
                <a:lnTo>
                  <a:pt x="7552290" y="1292009"/>
                </a:lnTo>
                <a:lnTo>
                  <a:pt x="7590660" y="1231782"/>
                </a:lnTo>
                <a:lnTo>
                  <a:pt x="7603446" y="1157135"/>
                </a:lnTo>
                <a:lnTo>
                  <a:pt x="7598907" y="1106085"/>
                </a:lnTo>
                <a:lnTo>
                  <a:pt x="7585291" y="1063075"/>
                </a:lnTo>
                <a:lnTo>
                  <a:pt x="7562597" y="1028103"/>
                </a:lnTo>
                <a:lnTo>
                  <a:pt x="7530823" y="1001168"/>
                </a:lnTo>
                <a:lnTo>
                  <a:pt x="7518109" y="995286"/>
                </a:lnTo>
                <a:lnTo>
                  <a:pt x="6608159" y="995286"/>
                </a:lnTo>
                <a:lnTo>
                  <a:pt x="6217482" y="963663"/>
                </a:lnTo>
                <a:close/>
              </a:path>
              <a:path w="7603490" h="3049270">
                <a:moveTo>
                  <a:pt x="7473690" y="1337589"/>
                </a:moveTo>
                <a:lnTo>
                  <a:pt x="7236962" y="1337589"/>
                </a:lnTo>
                <a:lnTo>
                  <a:pt x="7257369" y="1337822"/>
                </a:lnTo>
                <a:lnTo>
                  <a:pt x="7279519" y="1338521"/>
                </a:lnTo>
                <a:lnTo>
                  <a:pt x="7303413" y="1339684"/>
                </a:lnTo>
                <a:lnTo>
                  <a:pt x="7354686" y="1342936"/>
                </a:lnTo>
                <a:lnTo>
                  <a:pt x="7378579" y="1344099"/>
                </a:lnTo>
                <a:lnTo>
                  <a:pt x="7400730" y="1344798"/>
                </a:lnTo>
                <a:lnTo>
                  <a:pt x="7421137" y="1345031"/>
                </a:lnTo>
                <a:lnTo>
                  <a:pt x="7459330" y="1341717"/>
                </a:lnTo>
                <a:lnTo>
                  <a:pt x="7473690" y="1337589"/>
                </a:lnTo>
                <a:close/>
              </a:path>
              <a:path w="7603490" h="3049270">
                <a:moveTo>
                  <a:pt x="6777450" y="331139"/>
                </a:moveTo>
                <a:lnTo>
                  <a:pt x="6705367" y="343930"/>
                </a:lnTo>
                <a:lnTo>
                  <a:pt x="6645370" y="382295"/>
                </a:lnTo>
                <a:lnTo>
                  <a:pt x="6604908" y="440201"/>
                </a:lnTo>
                <a:lnTo>
                  <a:pt x="6591421" y="511594"/>
                </a:lnTo>
                <a:lnTo>
                  <a:pt x="6591756" y="543406"/>
                </a:lnTo>
                <a:lnTo>
                  <a:pt x="6592761" y="582287"/>
                </a:lnTo>
                <a:lnTo>
                  <a:pt x="6594435" y="628237"/>
                </a:lnTo>
                <a:lnTo>
                  <a:pt x="6596779" y="681258"/>
                </a:lnTo>
                <a:lnTo>
                  <a:pt x="6599790" y="741349"/>
                </a:lnTo>
                <a:lnTo>
                  <a:pt x="6602801" y="802402"/>
                </a:lnTo>
                <a:lnTo>
                  <a:pt x="6605144" y="858322"/>
                </a:lnTo>
                <a:lnTo>
                  <a:pt x="6606819" y="909110"/>
                </a:lnTo>
                <a:lnTo>
                  <a:pt x="6607824" y="954764"/>
                </a:lnTo>
                <a:lnTo>
                  <a:pt x="6608159" y="995286"/>
                </a:lnTo>
                <a:lnTo>
                  <a:pt x="7518109" y="995286"/>
                </a:lnTo>
                <a:lnTo>
                  <a:pt x="7514074" y="993419"/>
                </a:lnTo>
                <a:lnTo>
                  <a:pt x="6972789" y="993419"/>
                </a:lnTo>
                <a:lnTo>
                  <a:pt x="6974656" y="878078"/>
                </a:lnTo>
                <a:lnTo>
                  <a:pt x="6978377" y="770178"/>
                </a:lnTo>
                <a:lnTo>
                  <a:pt x="6978027" y="723554"/>
                </a:lnTo>
                <a:lnTo>
                  <a:pt x="6976978" y="680416"/>
                </a:lnTo>
                <a:lnTo>
                  <a:pt x="6975232" y="640767"/>
                </a:lnTo>
                <a:lnTo>
                  <a:pt x="6963632" y="540515"/>
                </a:lnTo>
                <a:lnTo>
                  <a:pt x="6950115" y="484967"/>
                </a:lnTo>
                <a:lnTo>
                  <a:pt x="6932237" y="437965"/>
                </a:lnTo>
                <a:lnTo>
                  <a:pt x="6910000" y="399508"/>
                </a:lnTo>
                <a:lnTo>
                  <a:pt x="6883403" y="369597"/>
                </a:lnTo>
                <a:lnTo>
                  <a:pt x="6817128" y="335412"/>
                </a:lnTo>
                <a:lnTo>
                  <a:pt x="6777450" y="331139"/>
                </a:lnTo>
                <a:close/>
              </a:path>
              <a:path w="7603490" h="3049270">
                <a:moveTo>
                  <a:pt x="7236962" y="963663"/>
                </a:moveTo>
                <a:lnTo>
                  <a:pt x="7215679" y="964853"/>
                </a:lnTo>
                <a:lnTo>
                  <a:pt x="7178621" y="968424"/>
                </a:lnTo>
                <a:lnTo>
                  <a:pt x="7125788" y="974375"/>
                </a:lnTo>
                <a:lnTo>
                  <a:pt x="6972789" y="993419"/>
                </a:lnTo>
                <a:lnTo>
                  <a:pt x="7514074" y="993419"/>
                </a:lnTo>
                <a:lnTo>
                  <a:pt x="7460800" y="975569"/>
                </a:lnTo>
                <a:lnTo>
                  <a:pt x="7420913" y="970359"/>
                </a:lnTo>
                <a:lnTo>
                  <a:pt x="7370311" y="966638"/>
                </a:lnTo>
                <a:lnTo>
                  <a:pt x="7308993" y="964407"/>
                </a:lnTo>
                <a:lnTo>
                  <a:pt x="7236962" y="9636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6618" y="4165248"/>
            <a:ext cx="7780655" cy="3099435"/>
          </a:xfrm>
          <a:custGeom>
            <a:avLst/>
            <a:gdLst/>
            <a:ahLst/>
            <a:cxnLst/>
            <a:rect l="l" t="t" r="r" b="b"/>
            <a:pathLst>
              <a:path w="7780655" h="3099434">
                <a:moveTo>
                  <a:pt x="1292283" y="2946793"/>
                </a:moveTo>
                <a:lnTo>
                  <a:pt x="325482" y="2946793"/>
                </a:lnTo>
                <a:lnTo>
                  <a:pt x="368193" y="2966164"/>
                </a:lnTo>
                <a:lnTo>
                  <a:pt x="411766" y="2983691"/>
                </a:lnTo>
                <a:lnTo>
                  <a:pt x="456200" y="2999373"/>
                </a:lnTo>
                <a:lnTo>
                  <a:pt x="501495" y="3013210"/>
                </a:lnTo>
                <a:lnTo>
                  <a:pt x="547651" y="3025202"/>
                </a:lnTo>
                <a:lnTo>
                  <a:pt x="594668" y="3035350"/>
                </a:lnTo>
                <a:lnTo>
                  <a:pt x="642546" y="3043653"/>
                </a:lnTo>
                <a:lnTo>
                  <a:pt x="691285" y="3050110"/>
                </a:lnTo>
                <a:lnTo>
                  <a:pt x="740884" y="3054723"/>
                </a:lnTo>
                <a:lnTo>
                  <a:pt x="791344" y="3057491"/>
                </a:lnTo>
                <a:lnTo>
                  <a:pt x="842664" y="3058414"/>
                </a:lnTo>
                <a:lnTo>
                  <a:pt x="893069" y="3057258"/>
                </a:lnTo>
                <a:lnTo>
                  <a:pt x="942426" y="3053792"/>
                </a:lnTo>
                <a:lnTo>
                  <a:pt x="990738" y="3048014"/>
                </a:lnTo>
                <a:lnTo>
                  <a:pt x="1038003" y="3039926"/>
                </a:lnTo>
                <a:lnTo>
                  <a:pt x="1084221" y="3029526"/>
                </a:lnTo>
                <a:lnTo>
                  <a:pt x="1129393" y="3016816"/>
                </a:lnTo>
                <a:lnTo>
                  <a:pt x="1173518" y="3001795"/>
                </a:lnTo>
                <a:lnTo>
                  <a:pt x="1216596" y="2984463"/>
                </a:lnTo>
                <a:lnTo>
                  <a:pt x="1258629" y="2964820"/>
                </a:lnTo>
                <a:lnTo>
                  <a:pt x="1292283" y="2946793"/>
                </a:lnTo>
                <a:close/>
              </a:path>
              <a:path w="7780655" h="3099434">
                <a:moveTo>
                  <a:pt x="219450" y="50228"/>
                </a:moveTo>
                <a:lnTo>
                  <a:pt x="168406" y="57320"/>
                </a:lnTo>
                <a:lnTo>
                  <a:pt x="123174" y="78595"/>
                </a:lnTo>
                <a:lnTo>
                  <a:pt x="83758" y="114056"/>
                </a:lnTo>
                <a:lnTo>
                  <a:pt x="50159" y="163703"/>
                </a:lnTo>
                <a:lnTo>
                  <a:pt x="29808" y="209749"/>
                </a:lnTo>
                <a:lnTo>
                  <a:pt x="15275" y="258584"/>
                </a:lnTo>
                <a:lnTo>
                  <a:pt x="6557" y="310210"/>
                </a:lnTo>
                <a:lnTo>
                  <a:pt x="3651" y="364629"/>
                </a:lnTo>
                <a:lnTo>
                  <a:pt x="3577" y="429329"/>
                </a:lnTo>
                <a:lnTo>
                  <a:pt x="3353" y="513304"/>
                </a:lnTo>
                <a:lnTo>
                  <a:pt x="2979" y="616553"/>
                </a:lnTo>
                <a:lnTo>
                  <a:pt x="2456" y="739076"/>
                </a:lnTo>
                <a:lnTo>
                  <a:pt x="626" y="1137416"/>
                </a:lnTo>
                <a:lnTo>
                  <a:pt x="224" y="1247770"/>
                </a:lnTo>
                <a:lnTo>
                  <a:pt x="101" y="1294305"/>
                </a:lnTo>
                <a:lnTo>
                  <a:pt x="0" y="1428748"/>
                </a:lnTo>
                <a:lnTo>
                  <a:pt x="200" y="1464094"/>
                </a:lnTo>
                <a:lnTo>
                  <a:pt x="580" y="1507104"/>
                </a:lnTo>
                <a:lnTo>
                  <a:pt x="1065" y="1548533"/>
                </a:lnTo>
                <a:lnTo>
                  <a:pt x="1704" y="1593665"/>
                </a:lnTo>
                <a:lnTo>
                  <a:pt x="2607" y="1648269"/>
                </a:lnTo>
                <a:lnTo>
                  <a:pt x="3407" y="1692108"/>
                </a:lnTo>
                <a:lnTo>
                  <a:pt x="4472" y="1745418"/>
                </a:lnTo>
                <a:lnTo>
                  <a:pt x="5679" y="1801455"/>
                </a:lnTo>
                <a:lnTo>
                  <a:pt x="7028" y="1860218"/>
                </a:lnTo>
                <a:lnTo>
                  <a:pt x="8869" y="1935436"/>
                </a:lnTo>
                <a:lnTo>
                  <a:pt x="11788" y="2050137"/>
                </a:lnTo>
                <a:lnTo>
                  <a:pt x="13280" y="2111625"/>
                </a:lnTo>
                <a:lnTo>
                  <a:pt x="14630" y="2170387"/>
                </a:lnTo>
                <a:lnTo>
                  <a:pt x="15839" y="2226424"/>
                </a:lnTo>
                <a:lnTo>
                  <a:pt x="16905" y="2279734"/>
                </a:lnTo>
                <a:lnTo>
                  <a:pt x="17829" y="2330319"/>
                </a:lnTo>
                <a:lnTo>
                  <a:pt x="18611" y="2378178"/>
                </a:lnTo>
                <a:lnTo>
                  <a:pt x="19252" y="2423312"/>
                </a:lnTo>
                <a:lnTo>
                  <a:pt x="19749" y="2465720"/>
                </a:lnTo>
                <a:lnTo>
                  <a:pt x="20105" y="2505402"/>
                </a:lnTo>
                <a:lnTo>
                  <a:pt x="20316" y="2583503"/>
                </a:lnTo>
                <a:lnTo>
                  <a:pt x="20120" y="2601733"/>
                </a:lnTo>
                <a:lnTo>
                  <a:pt x="20019" y="2606699"/>
                </a:lnTo>
                <a:lnTo>
                  <a:pt x="19226" y="2636633"/>
                </a:lnTo>
                <a:lnTo>
                  <a:pt x="17775" y="2675297"/>
                </a:lnTo>
                <a:lnTo>
                  <a:pt x="13706" y="2764361"/>
                </a:lnTo>
                <a:lnTo>
                  <a:pt x="12249" y="2803078"/>
                </a:lnTo>
                <a:lnTo>
                  <a:pt x="11373" y="2835984"/>
                </a:lnTo>
                <a:lnTo>
                  <a:pt x="11086" y="2863141"/>
                </a:lnTo>
                <a:lnTo>
                  <a:pt x="14162" y="2898710"/>
                </a:lnTo>
                <a:lnTo>
                  <a:pt x="38813" y="2960566"/>
                </a:lnTo>
                <a:lnTo>
                  <a:pt x="86371" y="3008355"/>
                </a:lnTo>
                <a:lnTo>
                  <a:pt x="146373" y="3033006"/>
                </a:lnTo>
                <a:lnTo>
                  <a:pt x="180384" y="3036087"/>
                </a:lnTo>
                <a:lnTo>
                  <a:pt x="221542" y="3030505"/>
                </a:lnTo>
                <a:lnTo>
                  <a:pt x="259444" y="3013762"/>
                </a:lnTo>
                <a:lnTo>
                  <a:pt x="294090" y="2985857"/>
                </a:lnTo>
                <a:lnTo>
                  <a:pt x="325482" y="2946793"/>
                </a:lnTo>
                <a:lnTo>
                  <a:pt x="1292283" y="2946793"/>
                </a:lnTo>
                <a:lnTo>
                  <a:pt x="1339553" y="2918602"/>
                </a:lnTo>
                <a:lnTo>
                  <a:pt x="1378445" y="2892027"/>
                </a:lnTo>
                <a:lnTo>
                  <a:pt x="1416369" y="2863075"/>
                </a:lnTo>
                <a:lnTo>
                  <a:pt x="1453090" y="2831944"/>
                </a:lnTo>
                <a:lnTo>
                  <a:pt x="1488843" y="2798436"/>
                </a:lnTo>
                <a:lnTo>
                  <a:pt x="1523549" y="2762618"/>
                </a:lnTo>
                <a:lnTo>
                  <a:pt x="1556666" y="2725143"/>
                </a:lnTo>
                <a:lnTo>
                  <a:pt x="1572926" y="2704947"/>
                </a:lnTo>
                <a:lnTo>
                  <a:pt x="842664" y="2704947"/>
                </a:lnTo>
                <a:lnTo>
                  <a:pt x="786479" y="2703533"/>
                </a:lnTo>
                <a:lnTo>
                  <a:pt x="732528" y="2699291"/>
                </a:lnTo>
                <a:lnTo>
                  <a:pt x="680811" y="2692221"/>
                </a:lnTo>
                <a:lnTo>
                  <a:pt x="631328" y="2682325"/>
                </a:lnTo>
                <a:lnTo>
                  <a:pt x="584079" y="2669603"/>
                </a:lnTo>
                <a:lnTo>
                  <a:pt x="466207" y="2622568"/>
                </a:lnTo>
                <a:lnTo>
                  <a:pt x="415976" y="2601733"/>
                </a:lnTo>
                <a:lnTo>
                  <a:pt x="371548" y="2582686"/>
                </a:lnTo>
                <a:lnTo>
                  <a:pt x="332924" y="2565425"/>
                </a:lnTo>
                <a:lnTo>
                  <a:pt x="330982" y="2246721"/>
                </a:lnTo>
                <a:lnTo>
                  <a:pt x="329203" y="1970112"/>
                </a:lnTo>
                <a:lnTo>
                  <a:pt x="332924" y="1648269"/>
                </a:lnTo>
                <a:lnTo>
                  <a:pt x="393076" y="1603878"/>
                </a:lnTo>
                <a:lnTo>
                  <a:pt x="447026" y="1564965"/>
                </a:lnTo>
                <a:lnTo>
                  <a:pt x="494775" y="1531531"/>
                </a:lnTo>
                <a:lnTo>
                  <a:pt x="536323" y="1503574"/>
                </a:lnTo>
                <a:lnTo>
                  <a:pt x="571670" y="1481095"/>
                </a:lnTo>
                <a:lnTo>
                  <a:pt x="646376" y="1441391"/>
                </a:lnTo>
                <a:lnTo>
                  <a:pt x="691632" y="1422180"/>
                </a:lnTo>
                <a:lnTo>
                  <a:pt x="736585" y="1406463"/>
                </a:lnTo>
                <a:lnTo>
                  <a:pt x="781234" y="1394238"/>
                </a:lnTo>
                <a:lnTo>
                  <a:pt x="825578" y="1385507"/>
                </a:lnTo>
                <a:lnTo>
                  <a:pt x="869618" y="1380267"/>
                </a:lnTo>
                <a:lnTo>
                  <a:pt x="913352" y="1378521"/>
                </a:lnTo>
                <a:lnTo>
                  <a:pt x="1596758" y="1378521"/>
                </a:lnTo>
                <a:lnTo>
                  <a:pt x="1592827" y="1372903"/>
                </a:lnTo>
                <a:lnTo>
                  <a:pt x="1562614" y="1333868"/>
                </a:lnTo>
                <a:lnTo>
                  <a:pt x="1528708" y="1294305"/>
                </a:lnTo>
                <a:lnTo>
                  <a:pt x="1493462" y="1257470"/>
                </a:lnTo>
                <a:lnTo>
                  <a:pt x="1481617" y="1246428"/>
                </a:lnTo>
                <a:lnTo>
                  <a:pt x="331070" y="1246428"/>
                </a:lnTo>
                <a:lnTo>
                  <a:pt x="334791" y="772045"/>
                </a:lnTo>
                <a:lnTo>
                  <a:pt x="340366" y="364629"/>
                </a:lnTo>
                <a:lnTo>
                  <a:pt x="345601" y="311951"/>
                </a:lnTo>
                <a:lnTo>
                  <a:pt x="353743" y="264748"/>
                </a:lnTo>
                <a:lnTo>
                  <a:pt x="356648" y="244167"/>
                </a:lnTo>
                <a:lnTo>
                  <a:pt x="358391" y="226610"/>
                </a:lnTo>
                <a:lnTo>
                  <a:pt x="358972" y="212077"/>
                </a:lnTo>
                <a:lnTo>
                  <a:pt x="353391" y="153811"/>
                </a:lnTo>
                <a:lnTo>
                  <a:pt x="336648" y="108494"/>
                </a:lnTo>
                <a:lnTo>
                  <a:pt x="308744" y="76124"/>
                </a:lnTo>
                <a:lnTo>
                  <a:pt x="269678" y="56702"/>
                </a:lnTo>
                <a:lnTo>
                  <a:pt x="219450" y="50228"/>
                </a:lnTo>
                <a:close/>
              </a:path>
              <a:path w="7780655" h="3099434">
                <a:moveTo>
                  <a:pt x="1596758" y="1378521"/>
                </a:moveTo>
                <a:lnTo>
                  <a:pt x="913352" y="1378521"/>
                </a:lnTo>
                <a:lnTo>
                  <a:pt x="963285" y="1380530"/>
                </a:lnTo>
                <a:lnTo>
                  <a:pt x="1011133" y="1386557"/>
                </a:lnTo>
                <a:lnTo>
                  <a:pt x="1056899" y="1396602"/>
                </a:lnTo>
                <a:lnTo>
                  <a:pt x="1100581" y="1410666"/>
                </a:lnTo>
                <a:lnTo>
                  <a:pt x="1142179" y="1428748"/>
                </a:lnTo>
                <a:lnTo>
                  <a:pt x="1181694" y="1450848"/>
                </a:lnTo>
                <a:lnTo>
                  <a:pt x="1219125" y="1476967"/>
                </a:lnTo>
                <a:lnTo>
                  <a:pt x="1254472" y="1507104"/>
                </a:lnTo>
                <a:lnTo>
                  <a:pt x="1287735" y="1541260"/>
                </a:lnTo>
                <a:lnTo>
                  <a:pt x="1318914" y="1579435"/>
                </a:lnTo>
                <a:lnTo>
                  <a:pt x="1345423" y="1617555"/>
                </a:lnTo>
                <a:lnTo>
                  <a:pt x="1369142" y="1657497"/>
                </a:lnTo>
                <a:lnTo>
                  <a:pt x="1390070" y="1699263"/>
                </a:lnTo>
                <a:lnTo>
                  <a:pt x="1408208" y="1742851"/>
                </a:lnTo>
                <a:lnTo>
                  <a:pt x="1423556" y="1788263"/>
                </a:lnTo>
                <a:lnTo>
                  <a:pt x="1436113" y="1835497"/>
                </a:lnTo>
                <a:lnTo>
                  <a:pt x="1445879" y="1884555"/>
                </a:lnTo>
                <a:lnTo>
                  <a:pt x="1452855" y="1935436"/>
                </a:lnTo>
                <a:lnTo>
                  <a:pt x="1457041" y="1988140"/>
                </a:lnTo>
                <a:lnTo>
                  <a:pt x="1458436" y="2042668"/>
                </a:lnTo>
                <a:lnTo>
                  <a:pt x="1456706" y="2098290"/>
                </a:lnTo>
                <a:lnTo>
                  <a:pt x="1451516" y="2152052"/>
                </a:lnTo>
                <a:lnTo>
                  <a:pt x="1442865" y="2203956"/>
                </a:lnTo>
                <a:lnTo>
                  <a:pt x="1430754" y="2253999"/>
                </a:lnTo>
                <a:lnTo>
                  <a:pt x="1415183" y="2302182"/>
                </a:lnTo>
                <a:lnTo>
                  <a:pt x="1396152" y="2348506"/>
                </a:lnTo>
                <a:lnTo>
                  <a:pt x="1373660" y="2392969"/>
                </a:lnTo>
                <a:lnTo>
                  <a:pt x="1347708" y="2435572"/>
                </a:lnTo>
                <a:lnTo>
                  <a:pt x="1318296" y="2476315"/>
                </a:lnTo>
                <a:lnTo>
                  <a:pt x="1285424" y="2515196"/>
                </a:lnTo>
                <a:lnTo>
                  <a:pt x="1249854" y="2551247"/>
                </a:lnTo>
                <a:lnTo>
                  <a:pt x="1212350" y="2583503"/>
                </a:lnTo>
                <a:lnTo>
                  <a:pt x="1172911" y="2611966"/>
                </a:lnTo>
                <a:lnTo>
                  <a:pt x="1131537" y="2636633"/>
                </a:lnTo>
                <a:lnTo>
                  <a:pt x="1088228" y="2657506"/>
                </a:lnTo>
                <a:lnTo>
                  <a:pt x="1042985" y="2674585"/>
                </a:lnTo>
                <a:lnTo>
                  <a:pt x="995807" y="2687868"/>
                </a:lnTo>
                <a:lnTo>
                  <a:pt x="946694" y="2697356"/>
                </a:lnTo>
                <a:lnTo>
                  <a:pt x="895646" y="2703049"/>
                </a:lnTo>
                <a:lnTo>
                  <a:pt x="842664" y="2704947"/>
                </a:lnTo>
                <a:lnTo>
                  <a:pt x="1572926" y="2704947"/>
                </a:lnTo>
                <a:lnTo>
                  <a:pt x="1616489" y="2647183"/>
                </a:lnTo>
                <a:lnTo>
                  <a:pt x="1643195" y="2606699"/>
                </a:lnTo>
                <a:lnTo>
                  <a:pt x="1667765" y="2565211"/>
                </a:lnTo>
                <a:lnTo>
                  <a:pt x="1690198" y="2522721"/>
                </a:lnTo>
                <a:lnTo>
                  <a:pt x="1710494" y="2479228"/>
                </a:lnTo>
                <a:lnTo>
                  <a:pt x="1728654" y="2434732"/>
                </a:lnTo>
                <a:lnTo>
                  <a:pt x="1744677" y="2389234"/>
                </a:lnTo>
                <a:lnTo>
                  <a:pt x="1758564" y="2342732"/>
                </a:lnTo>
                <a:lnTo>
                  <a:pt x="1770314" y="2295228"/>
                </a:lnTo>
                <a:lnTo>
                  <a:pt x="1779928" y="2246721"/>
                </a:lnTo>
                <a:lnTo>
                  <a:pt x="1787405" y="2197212"/>
                </a:lnTo>
                <a:lnTo>
                  <a:pt x="1792746" y="2146700"/>
                </a:lnTo>
                <a:lnTo>
                  <a:pt x="1795950" y="2095185"/>
                </a:lnTo>
                <a:lnTo>
                  <a:pt x="1797018" y="2042668"/>
                </a:lnTo>
                <a:lnTo>
                  <a:pt x="1795976" y="1987194"/>
                </a:lnTo>
                <a:lnTo>
                  <a:pt x="1792851" y="1932896"/>
                </a:lnTo>
                <a:lnTo>
                  <a:pt x="1787642" y="1879772"/>
                </a:lnTo>
                <a:lnTo>
                  <a:pt x="1780350" y="1827822"/>
                </a:lnTo>
                <a:lnTo>
                  <a:pt x="1770974" y="1777046"/>
                </a:lnTo>
                <a:lnTo>
                  <a:pt x="1759515" y="1727445"/>
                </a:lnTo>
                <a:lnTo>
                  <a:pt x="1745972" y="1679018"/>
                </a:lnTo>
                <a:lnTo>
                  <a:pt x="1730345" y="1631765"/>
                </a:lnTo>
                <a:lnTo>
                  <a:pt x="1712635" y="1585686"/>
                </a:lnTo>
                <a:lnTo>
                  <a:pt x="1692841" y="1540781"/>
                </a:lnTo>
                <a:lnTo>
                  <a:pt x="1670963" y="1497051"/>
                </a:lnTo>
                <a:lnTo>
                  <a:pt x="1647001" y="1454494"/>
                </a:lnTo>
                <a:lnTo>
                  <a:pt x="1620956" y="1413111"/>
                </a:lnTo>
                <a:lnTo>
                  <a:pt x="1596758" y="1378521"/>
                </a:lnTo>
                <a:close/>
              </a:path>
              <a:path w="7780655" h="3099434">
                <a:moveTo>
                  <a:pt x="913352" y="1026909"/>
                </a:moveTo>
                <a:lnTo>
                  <a:pt x="870075" y="1028433"/>
                </a:lnTo>
                <a:lnTo>
                  <a:pt x="825815" y="1033005"/>
                </a:lnTo>
                <a:lnTo>
                  <a:pt x="780574" y="1040626"/>
                </a:lnTo>
                <a:lnTo>
                  <a:pt x="734350" y="1051297"/>
                </a:lnTo>
                <a:lnTo>
                  <a:pt x="687144" y="1065016"/>
                </a:lnTo>
                <a:lnTo>
                  <a:pt x="638956" y="1081786"/>
                </a:lnTo>
                <a:lnTo>
                  <a:pt x="596908" y="1098587"/>
                </a:lnTo>
                <a:lnTo>
                  <a:pt x="554215" y="1117628"/>
                </a:lnTo>
                <a:lnTo>
                  <a:pt x="510877" y="1138910"/>
                </a:lnTo>
                <a:lnTo>
                  <a:pt x="466893" y="1162431"/>
                </a:lnTo>
                <a:lnTo>
                  <a:pt x="422264" y="1188192"/>
                </a:lnTo>
                <a:lnTo>
                  <a:pt x="376990" y="1216191"/>
                </a:lnTo>
                <a:lnTo>
                  <a:pt x="331070" y="1246428"/>
                </a:lnTo>
                <a:lnTo>
                  <a:pt x="1481617" y="1246428"/>
                </a:lnTo>
                <a:lnTo>
                  <a:pt x="1418951" y="1191986"/>
                </a:lnTo>
                <a:lnTo>
                  <a:pt x="1379685" y="1163337"/>
                </a:lnTo>
                <a:lnTo>
                  <a:pt x="1339079" y="1137416"/>
                </a:lnTo>
                <a:lnTo>
                  <a:pt x="1297134" y="1114223"/>
                </a:lnTo>
                <a:lnTo>
                  <a:pt x="1253850" y="1093759"/>
                </a:lnTo>
                <a:lnTo>
                  <a:pt x="1209225" y="1076023"/>
                </a:lnTo>
                <a:lnTo>
                  <a:pt x="1163261" y="1061016"/>
                </a:lnTo>
                <a:lnTo>
                  <a:pt x="1115958" y="1048738"/>
                </a:lnTo>
                <a:lnTo>
                  <a:pt x="1067316" y="1039188"/>
                </a:lnTo>
                <a:lnTo>
                  <a:pt x="1017334" y="1032366"/>
                </a:lnTo>
                <a:lnTo>
                  <a:pt x="966013" y="1028273"/>
                </a:lnTo>
                <a:lnTo>
                  <a:pt x="913352" y="1026909"/>
                </a:lnTo>
                <a:close/>
              </a:path>
              <a:path w="7780655" h="3099434">
                <a:moveTo>
                  <a:pt x="3067412" y="1051090"/>
                </a:moveTo>
                <a:lnTo>
                  <a:pt x="3013404" y="1052396"/>
                </a:lnTo>
                <a:lnTo>
                  <a:pt x="2960812" y="1056317"/>
                </a:lnTo>
                <a:lnTo>
                  <a:pt x="2909636" y="1062850"/>
                </a:lnTo>
                <a:lnTo>
                  <a:pt x="2859877" y="1071998"/>
                </a:lnTo>
                <a:lnTo>
                  <a:pt x="2811534" y="1083758"/>
                </a:lnTo>
                <a:lnTo>
                  <a:pt x="2764606" y="1098133"/>
                </a:lnTo>
                <a:lnTo>
                  <a:pt x="2719095" y="1115121"/>
                </a:lnTo>
                <a:lnTo>
                  <a:pt x="2675000" y="1134722"/>
                </a:lnTo>
                <a:lnTo>
                  <a:pt x="2632322" y="1156937"/>
                </a:lnTo>
                <a:lnTo>
                  <a:pt x="2591059" y="1181766"/>
                </a:lnTo>
                <a:lnTo>
                  <a:pt x="2551213" y="1209208"/>
                </a:lnTo>
                <a:lnTo>
                  <a:pt x="2512782" y="1239264"/>
                </a:lnTo>
                <a:lnTo>
                  <a:pt x="2475768" y="1271934"/>
                </a:lnTo>
                <a:lnTo>
                  <a:pt x="2440170" y="1307217"/>
                </a:lnTo>
                <a:lnTo>
                  <a:pt x="2405989" y="1345114"/>
                </a:lnTo>
                <a:lnTo>
                  <a:pt x="2373223" y="1385625"/>
                </a:lnTo>
                <a:lnTo>
                  <a:pt x="2341874" y="1428750"/>
                </a:lnTo>
                <a:lnTo>
                  <a:pt x="2314883" y="1469140"/>
                </a:lnTo>
                <a:lnTo>
                  <a:pt x="2289725" y="1510314"/>
                </a:lnTo>
                <a:lnTo>
                  <a:pt x="2266398" y="1552274"/>
                </a:lnTo>
                <a:lnTo>
                  <a:pt x="2244902" y="1595018"/>
                </a:lnTo>
                <a:lnTo>
                  <a:pt x="2225237" y="1638547"/>
                </a:lnTo>
                <a:lnTo>
                  <a:pt x="2207404" y="1682861"/>
                </a:lnTo>
                <a:lnTo>
                  <a:pt x="2191403" y="1727959"/>
                </a:lnTo>
                <a:lnTo>
                  <a:pt x="2177232" y="1773842"/>
                </a:lnTo>
                <a:lnTo>
                  <a:pt x="2164855" y="1820683"/>
                </a:lnTo>
                <a:lnTo>
                  <a:pt x="2154386" y="1867962"/>
                </a:lnTo>
                <a:lnTo>
                  <a:pt x="2145709" y="1916200"/>
                </a:lnTo>
                <a:lnTo>
                  <a:pt x="2138864" y="1965222"/>
                </a:lnTo>
                <a:lnTo>
                  <a:pt x="2133850" y="2015029"/>
                </a:lnTo>
                <a:lnTo>
                  <a:pt x="2130668" y="2065621"/>
                </a:lnTo>
                <a:lnTo>
                  <a:pt x="2129317" y="2116998"/>
                </a:lnTo>
                <a:lnTo>
                  <a:pt x="2129796" y="2169160"/>
                </a:lnTo>
                <a:lnTo>
                  <a:pt x="2132590" y="2226169"/>
                </a:lnTo>
                <a:lnTo>
                  <a:pt x="2137500" y="2281608"/>
                </a:lnTo>
                <a:lnTo>
                  <a:pt x="2144527" y="2335476"/>
                </a:lnTo>
                <a:lnTo>
                  <a:pt x="2153671" y="2387774"/>
                </a:lnTo>
                <a:lnTo>
                  <a:pt x="2164932" y="2438500"/>
                </a:lnTo>
                <a:lnTo>
                  <a:pt x="2178310" y="2487656"/>
                </a:lnTo>
                <a:lnTo>
                  <a:pt x="2193804" y="2535240"/>
                </a:lnTo>
                <a:lnTo>
                  <a:pt x="2211415" y="2581253"/>
                </a:lnTo>
                <a:lnTo>
                  <a:pt x="2231143" y="2625696"/>
                </a:lnTo>
                <a:lnTo>
                  <a:pt x="2252987" y="2668567"/>
                </a:lnTo>
                <a:lnTo>
                  <a:pt x="2276948" y="2709867"/>
                </a:lnTo>
                <a:lnTo>
                  <a:pt x="2303026" y="2749595"/>
                </a:lnTo>
                <a:lnTo>
                  <a:pt x="2331219" y="2787753"/>
                </a:lnTo>
                <a:lnTo>
                  <a:pt x="2361530" y="2824339"/>
                </a:lnTo>
                <a:lnTo>
                  <a:pt x="2393956" y="2859354"/>
                </a:lnTo>
                <a:lnTo>
                  <a:pt x="2432082" y="2896201"/>
                </a:lnTo>
                <a:lnTo>
                  <a:pt x="2471422" y="2929843"/>
                </a:lnTo>
                <a:lnTo>
                  <a:pt x="2511976" y="2960281"/>
                </a:lnTo>
                <a:lnTo>
                  <a:pt x="2553744" y="2987515"/>
                </a:lnTo>
                <a:lnTo>
                  <a:pt x="2596726" y="3011544"/>
                </a:lnTo>
                <a:lnTo>
                  <a:pt x="2640922" y="3032369"/>
                </a:lnTo>
                <a:lnTo>
                  <a:pt x="2686332" y="3049990"/>
                </a:lnTo>
                <a:lnTo>
                  <a:pt x="2732957" y="3064407"/>
                </a:lnTo>
                <a:lnTo>
                  <a:pt x="2780796" y="3075620"/>
                </a:lnTo>
                <a:lnTo>
                  <a:pt x="2829849" y="3083629"/>
                </a:lnTo>
                <a:lnTo>
                  <a:pt x="2880116" y="3088435"/>
                </a:lnTo>
                <a:lnTo>
                  <a:pt x="2931598" y="3090037"/>
                </a:lnTo>
                <a:lnTo>
                  <a:pt x="2983251" y="3088565"/>
                </a:lnTo>
                <a:lnTo>
                  <a:pt x="3033531" y="3084150"/>
                </a:lnTo>
                <a:lnTo>
                  <a:pt x="3082439" y="3076791"/>
                </a:lnTo>
                <a:lnTo>
                  <a:pt x="3129974" y="3066489"/>
                </a:lnTo>
                <a:lnTo>
                  <a:pt x="3176137" y="3053244"/>
                </a:lnTo>
                <a:lnTo>
                  <a:pt x="3220926" y="3037055"/>
                </a:lnTo>
                <a:lnTo>
                  <a:pt x="3264344" y="3017923"/>
                </a:lnTo>
                <a:lnTo>
                  <a:pt x="3306388" y="2995847"/>
                </a:lnTo>
                <a:lnTo>
                  <a:pt x="3347060" y="2970828"/>
                </a:lnTo>
                <a:lnTo>
                  <a:pt x="3386360" y="2942865"/>
                </a:lnTo>
                <a:lnTo>
                  <a:pt x="3424286" y="2911959"/>
                </a:lnTo>
                <a:lnTo>
                  <a:pt x="3460841" y="2878109"/>
                </a:lnTo>
                <a:lnTo>
                  <a:pt x="3496022" y="2841315"/>
                </a:lnTo>
                <a:lnTo>
                  <a:pt x="3529831" y="2801578"/>
                </a:lnTo>
                <a:lnTo>
                  <a:pt x="3562267" y="2758897"/>
                </a:lnTo>
                <a:lnTo>
                  <a:pt x="3589387" y="2719416"/>
                </a:lnTo>
                <a:lnTo>
                  <a:pt x="3592614" y="2714244"/>
                </a:lnTo>
                <a:lnTo>
                  <a:pt x="2931598" y="2714244"/>
                </a:lnTo>
                <a:lnTo>
                  <a:pt x="2885167" y="2711700"/>
                </a:lnTo>
                <a:lnTo>
                  <a:pt x="2840483" y="2704070"/>
                </a:lnTo>
                <a:lnTo>
                  <a:pt x="2797544" y="2691352"/>
                </a:lnTo>
                <a:lnTo>
                  <a:pt x="2756351" y="2673547"/>
                </a:lnTo>
                <a:lnTo>
                  <a:pt x="2716904" y="2650655"/>
                </a:lnTo>
                <a:lnTo>
                  <a:pt x="2679202" y="2622674"/>
                </a:lnTo>
                <a:lnTo>
                  <a:pt x="2643245" y="2589606"/>
                </a:lnTo>
                <a:lnTo>
                  <a:pt x="2612399" y="2554650"/>
                </a:lnTo>
                <a:lnTo>
                  <a:pt x="2585183" y="2516755"/>
                </a:lnTo>
                <a:lnTo>
                  <a:pt x="2561596" y="2475919"/>
                </a:lnTo>
                <a:lnTo>
                  <a:pt x="2541638" y="2432143"/>
                </a:lnTo>
                <a:lnTo>
                  <a:pt x="2525309" y="2385428"/>
                </a:lnTo>
                <a:lnTo>
                  <a:pt x="2512609" y="2335771"/>
                </a:lnTo>
                <a:lnTo>
                  <a:pt x="2503537" y="2283175"/>
                </a:lnTo>
                <a:lnTo>
                  <a:pt x="2498094" y="2227637"/>
                </a:lnTo>
                <a:lnTo>
                  <a:pt x="2496280" y="2169160"/>
                </a:lnTo>
                <a:lnTo>
                  <a:pt x="2497490" y="2115805"/>
                </a:lnTo>
                <a:lnTo>
                  <a:pt x="2501117" y="2063642"/>
                </a:lnTo>
                <a:lnTo>
                  <a:pt x="2507164" y="2012670"/>
                </a:lnTo>
                <a:lnTo>
                  <a:pt x="2515629" y="1962888"/>
                </a:lnTo>
                <a:lnTo>
                  <a:pt x="2526513" y="1914296"/>
                </a:lnTo>
                <a:lnTo>
                  <a:pt x="2539815" y="1866895"/>
                </a:lnTo>
                <a:lnTo>
                  <a:pt x="2555606" y="1820510"/>
                </a:lnTo>
                <a:lnTo>
                  <a:pt x="2573675" y="1775662"/>
                </a:lnTo>
                <a:lnTo>
                  <a:pt x="2594233" y="1731830"/>
                </a:lnTo>
                <a:lnTo>
                  <a:pt x="2617210" y="1689188"/>
                </a:lnTo>
                <a:lnTo>
                  <a:pt x="2645943" y="1643681"/>
                </a:lnTo>
                <a:lnTo>
                  <a:pt x="2676762" y="1602441"/>
                </a:lnTo>
                <a:lnTo>
                  <a:pt x="2709407" y="1565764"/>
                </a:lnTo>
                <a:lnTo>
                  <a:pt x="2744137" y="1533354"/>
                </a:lnTo>
                <a:lnTo>
                  <a:pt x="2780867" y="1505311"/>
                </a:lnTo>
                <a:lnTo>
                  <a:pt x="2819596" y="1481635"/>
                </a:lnTo>
                <a:lnTo>
                  <a:pt x="2860323" y="1462325"/>
                </a:lnTo>
                <a:lnTo>
                  <a:pt x="2903049" y="1447381"/>
                </a:lnTo>
                <a:lnTo>
                  <a:pt x="2947774" y="1436804"/>
                </a:lnTo>
                <a:lnTo>
                  <a:pt x="2994497" y="1430593"/>
                </a:lnTo>
                <a:lnTo>
                  <a:pt x="3043218" y="1428750"/>
                </a:lnTo>
                <a:lnTo>
                  <a:pt x="3650670" y="1428750"/>
                </a:lnTo>
                <a:lnTo>
                  <a:pt x="3631101" y="1391539"/>
                </a:lnTo>
                <a:lnTo>
                  <a:pt x="3602806" y="1344641"/>
                </a:lnTo>
                <a:lnTo>
                  <a:pt x="3572669" y="1301217"/>
                </a:lnTo>
                <a:lnTo>
                  <a:pt x="3540691" y="1261266"/>
                </a:lnTo>
                <a:lnTo>
                  <a:pt x="3506872" y="1224790"/>
                </a:lnTo>
                <a:lnTo>
                  <a:pt x="3471212" y="1191787"/>
                </a:lnTo>
                <a:lnTo>
                  <a:pt x="3433710" y="1162258"/>
                </a:lnTo>
                <a:lnTo>
                  <a:pt x="3394367" y="1136203"/>
                </a:lnTo>
                <a:lnTo>
                  <a:pt x="3353183" y="1113622"/>
                </a:lnTo>
                <a:lnTo>
                  <a:pt x="3310158" y="1094515"/>
                </a:lnTo>
                <a:lnTo>
                  <a:pt x="3265291" y="1078882"/>
                </a:lnTo>
                <a:lnTo>
                  <a:pt x="3218583" y="1066723"/>
                </a:lnTo>
                <a:lnTo>
                  <a:pt x="3170034" y="1058038"/>
                </a:lnTo>
                <a:lnTo>
                  <a:pt x="3119644" y="1052827"/>
                </a:lnTo>
                <a:lnTo>
                  <a:pt x="3067412" y="1051090"/>
                </a:lnTo>
                <a:close/>
              </a:path>
              <a:path w="7780655" h="3099434">
                <a:moveTo>
                  <a:pt x="3650670" y="1428750"/>
                </a:moveTo>
                <a:lnTo>
                  <a:pt x="3043218" y="1428750"/>
                </a:lnTo>
                <a:lnTo>
                  <a:pt x="3083603" y="1430730"/>
                </a:lnTo>
                <a:lnTo>
                  <a:pt x="3121783" y="1436301"/>
                </a:lnTo>
                <a:lnTo>
                  <a:pt x="3191530" y="1458214"/>
                </a:lnTo>
                <a:lnTo>
                  <a:pt x="3252457" y="1494491"/>
                </a:lnTo>
                <a:lnTo>
                  <a:pt x="3304567" y="1545130"/>
                </a:lnTo>
                <a:lnTo>
                  <a:pt x="3327315" y="1575835"/>
                </a:lnTo>
                <a:lnTo>
                  <a:pt x="3347858" y="1610131"/>
                </a:lnTo>
                <a:lnTo>
                  <a:pt x="3366205" y="1648038"/>
                </a:lnTo>
                <a:lnTo>
                  <a:pt x="3382331" y="1689494"/>
                </a:lnTo>
                <a:lnTo>
                  <a:pt x="3396261" y="1734562"/>
                </a:lnTo>
                <a:lnTo>
                  <a:pt x="3407986" y="1783220"/>
                </a:lnTo>
                <a:lnTo>
                  <a:pt x="3417506" y="1835468"/>
                </a:lnTo>
                <a:lnTo>
                  <a:pt x="3424822" y="1891307"/>
                </a:lnTo>
                <a:lnTo>
                  <a:pt x="3429934" y="1950736"/>
                </a:lnTo>
                <a:lnTo>
                  <a:pt x="3432791" y="2012670"/>
                </a:lnTo>
                <a:lnTo>
                  <a:pt x="3433544" y="2080366"/>
                </a:lnTo>
                <a:lnTo>
                  <a:pt x="3432042" y="2150567"/>
                </a:lnTo>
                <a:lnTo>
                  <a:pt x="3428135" y="2208326"/>
                </a:lnTo>
                <a:lnTo>
                  <a:pt x="3420554" y="2263377"/>
                </a:lnTo>
                <a:lnTo>
                  <a:pt x="3409299" y="2315718"/>
                </a:lnTo>
                <a:lnTo>
                  <a:pt x="3394370" y="2365349"/>
                </a:lnTo>
                <a:lnTo>
                  <a:pt x="3375767" y="2412271"/>
                </a:lnTo>
                <a:lnTo>
                  <a:pt x="3353489" y="2456484"/>
                </a:lnTo>
                <a:lnTo>
                  <a:pt x="3327536" y="2497988"/>
                </a:lnTo>
                <a:lnTo>
                  <a:pt x="3297908" y="2536782"/>
                </a:lnTo>
                <a:lnTo>
                  <a:pt x="3264605" y="2572867"/>
                </a:lnTo>
                <a:lnTo>
                  <a:pt x="3228881" y="2606001"/>
                </a:lnTo>
                <a:lnTo>
                  <a:pt x="3191472" y="2634717"/>
                </a:lnTo>
                <a:lnTo>
                  <a:pt x="3152376" y="2659016"/>
                </a:lnTo>
                <a:lnTo>
                  <a:pt x="3111594" y="2678898"/>
                </a:lnTo>
                <a:lnTo>
                  <a:pt x="3069125" y="2694361"/>
                </a:lnTo>
                <a:lnTo>
                  <a:pt x="3024970" y="2705407"/>
                </a:lnTo>
                <a:lnTo>
                  <a:pt x="2979127" y="2712034"/>
                </a:lnTo>
                <a:lnTo>
                  <a:pt x="2931598" y="2714244"/>
                </a:lnTo>
                <a:lnTo>
                  <a:pt x="3592614" y="2714244"/>
                </a:lnTo>
                <a:lnTo>
                  <a:pt x="3614687" y="2678860"/>
                </a:lnTo>
                <a:lnTo>
                  <a:pt x="3638169" y="2637230"/>
                </a:lnTo>
                <a:lnTo>
                  <a:pt x="3659831" y="2594524"/>
                </a:lnTo>
                <a:lnTo>
                  <a:pt x="3679675" y="2550744"/>
                </a:lnTo>
                <a:lnTo>
                  <a:pt x="3697699" y="2505888"/>
                </a:lnTo>
                <a:lnTo>
                  <a:pt x="3713905" y="2459958"/>
                </a:lnTo>
                <a:lnTo>
                  <a:pt x="3728291" y="2412953"/>
                </a:lnTo>
                <a:lnTo>
                  <a:pt x="3740859" y="2364873"/>
                </a:lnTo>
                <a:lnTo>
                  <a:pt x="3751607" y="2315718"/>
                </a:lnTo>
                <a:lnTo>
                  <a:pt x="3760537" y="2265487"/>
                </a:lnTo>
                <a:lnTo>
                  <a:pt x="3767648" y="2214183"/>
                </a:lnTo>
                <a:lnTo>
                  <a:pt x="3772939" y="2161803"/>
                </a:lnTo>
                <a:lnTo>
                  <a:pt x="3776412" y="2108348"/>
                </a:lnTo>
                <a:lnTo>
                  <a:pt x="3778066" y="2053818"/>
                </a:lnTo>
                <a:lnTo>
                  <a:pt x="3778056" y="1999110"/>
                </a:lnTo>
                <a:lnTo>
                  <a:pt x="3776433" y="1945540"/>
                </a:lnTo>
                <a:lnTo>
                  <a:pt x="3773196" y="1893110"/>
                </a:lnTo>
                <a:lnTo>
                  <a:pt x="3768345" y="1841818"/>
                </a:lnTo>
                <a:lnTo>
                  <a:pt x="3761881" y="1791664"/>
                </a:lnTo>
                <a:lnTo>
                  <a:pt x="3753804" y="1742650"/>
                </a:lnTo>
                <a:lnTo>
                  <a:pt x="3744112" y="1694775"/>
                </a:lnTo>
                <a:lnTo>
                  <a:pt x="3732802" y="1648017"/>
                </a:lnTo>
                <a:lnTo>
                  <a:pt x="3719890" y="1602441"/>
                </a:lnTo>
                <a:lnTo>
                  <a:pt x="3705359" y="1557982"/>
                </a:lnTo>
                <a:lnTo>
                  <a:pt x="3689214" y="1514663"/>
                </a:lnTo>
                <a:lnTo>
                  <a:pt x="3671456" y="1472482"/>
                </a:lnTo>
                <a:lnTo>
                  <a:pt x="3652085" y="1431441"/>
                </a:lnTo>
                <a:lnTo>
                  <a:pt x="3650670" y="1428750"/>
                </a:lnTo>
                <a:close/>
              </a:path>
              <a:path w="7780655" h="3099434">
                <a:moveTo>
                  <a:pt x="4278954" y="1013891"/>
                </a:moveTo>
                <a:lnTo>
                  <a:pt x="4207802" y="1027379"/>
                </a:lnTo>
                <a:lnTo>
                  <a:pt x="4150595" y="1067841"/>
                </a:lnTo>
                <a:lnTo>
                  <a:pt x="4112922" y="1128764"/>
                </a:lnTo>
                <a:lnTo>
                  <a:pt x="4100366" y="1203642"/>
                </a:lnTo>
                <a:lnTo>
                  <a:pt x="4104966" y="1253716"/>
                </a:lnTo>
                <a:lnTo>
                  <a:pt x="4118764" y="1296039"/>
                </a:lnTo>
                <a:lnTo>
                  <a:pt x="4141760" y="1330610"/>
                </a:lnTo>
                <a:lnTo>
                  <a:pt x="4173955" y="1357431"/>
                </a:lnTo>
                <a:lnTo>
                  <a:pt x="4215347" y="1376500"/>
                </a:lnTo>
                <a:lnTo>
                  <a:pt x="4265936" y="1387817"/>
                </a:lnTo>
                <a:lnTo>
                  <a:pt x="4333026" y="1394008"/>
                </a:lnTo>
                <a:lnTo>
                  <a:pt x="4557202" y="1412377"/>
                </a:lnTo>
                <a:lnTo>
                  <a:pt x="4642779" y="1417725"/>
                </a:lnTo>
                <a:lnTo>
                  <a:pt x="4678940" y="1419440"/>
                </a:lnTo>
                <a:lnTo>
                  <a:pt x="4716139" y="2505887"/>
                </a:lnTo>
                <a:lnTo>
                  <a:pt x="4715791" y="2545652"/>
                </a:lnTo>
                <a:lnTo>
                  <a:pt x="4714746" y="2594252"/>
                </a:lnTo>
                <a:lnTo>
                  <a:pt x="4713004" y="2651689"/>
                </a:lnTo>
                <a:lnTo>
                  <a:pt x="4708120" y="2784242"/>
                </a:lnTo>
                <a:lnTo>
                  <a:pt x="4706374" y="2841683"/>
                </a:lnTo>
                <a:lnTo>
                  <a:pt x="4705325" y="2890288"/>
                </a:lnTo>
                <a:lnTo>
                  <a:pt x="4704975" y="2930055"/>
                </a:lnTo>
                <a:lnTo>
                  <a:pt x="4708407" y="2964816"/>
                </a:lnTo>
                <a:lnTo>
                  <a:pt x="4735852" y="3025275"/>
                </a:lnTo>
                <a:lnTo>
                  <a:pt x="4788526" y="3072133"/>
                </a:lnTo>
                <a:lnTo>
                  <a:pt x="4853167" y="3096322"/>
                </a:lnTo>
                <a:lnTo>
                  <a:pt x="4889151" y="3099346"/>
                </a:lnTo>
                <a:lnTo>
                  <a:pt x="4924284" y="3095978"/>
                </a:lnTo>
                <a:lnTo>
                  <a:pt x="4984125" y="3069041"/>
                </a:lnTo>
                <a:lnTo>
                  <a:pt x="5030066" y="3015166"/>
                </a:lnTo>
                <a:lnTo>
                  <a:pt x="5047824" y="2978127"/>
                </a:lnTo>
                <a:lnTo>
                  <a:pt x="5062107" y="2934355"/>
                </a:lnTo>
                <a:lnTo>
                  <a:pt x="5072915" y="2883849"/>
                </a:lnTo>
                <a:lnTo>
                  <a:pt x="5080248" y="2826609"/>
                </a:lnTo>
                <a:lnTo>
                  <a:pt x="5084106" y="2762636"/>
                </a:lnTo>
                <a:lnTo>
                  <a:pt x="5084489" y="2691930"/>
                </a:lnTo>
                <a:lnTo>
                  <a:pt x="5082571" y="2594252"/>
                </a:lnTo>
                <a:lnTo>
                  <a:pt x="5080768" y="2515196"/>
                </a:lnTo>
                <a:lnTo>
                  <a:pt x="5045424" y="1415719"/>
                </a:lnTo>
                <a:lnTo>
                  <a:pt x="5186811" y="1397860"/>
                </a:lnTo>
                <a:lnTo>
                  <a:pt x="5237413" y="1392280"/>
                </a:lnTo>
                <a:lnTo>
                  <a:pt x="5274621" y="1388933"/>
                </a:lnTo>
                <a:lnTo>
                  <a:pt x="5298434" y="1387817"/>
                </a:lnTo>
                <a:lnTo>
                  <a:pt x="5535162" y="1387817"/>
                </a:lnTo>
                <a:lnTo>
                  <a:pt x="5555391" y="1382002"/>
                </a:lnTo>
                <a:lnTo>
                  <a:pt x="5613762" y="1342237"/>
                </a:lnTo>
                <a:lnTo>
                  <a:pt x="5652132" y="1282011"/>
                </a:lnTo>
                <a:lnTo>
                  <a:pt x="5664918" y="1207363"/>
                </a:lnTo>
                <a:lnTo>
                  <a:pt x="5660379" y="1156313"/>
                </a:lnTo>
                <a:lnTo>
                  <a:pt x="5646763" y="1113303"/>
                </a:lnTo>
                <a:lnTo>
                  <a:pt x="5624069" y="1078331"/>
                </a:lnTo>
                <a:lnTo>
                  <a:pt x="5592295" y="1051396"/>
                </a:lnTo>
                <a:lnTo>
                  <a:pt x="5579581" y="1045514"/>
                </a:lnTo>
                <a:lnTo>
                  <a:pt x="4669631" y="1045514"/>
                </a:lnTo>
                <a:lnTo>
                  <a:pt x="4278954" y="1013891"/>
                </a:lnTo>
                <a:close/>
              </a:path>
              <a:path w="7780655" h="3099434">
                <a:moveTo>
                  <a:pt x="5535162" y="1387817"/>
                </a:moveTo>
                <a:lnTo>
                  <a:pt x="5298434" y="1387817"/>
                </a:lnTo>
                <a:lnTo>
                  <a:pt x="5318841" y="1388051"/>
                </a:lnTo>
                <a:lnTo>
                  <a:pt x="5340991" y="1388749"/>
                </a:lnTo>
                <a:lnTo>
                  <a:pt x="5364885" y="1389912"/>
                </a:lnTo>
                <a:lnTo>
                  <a:pt x="5416158" y="1393165"/>
                </a:lnTo>
                <a:lnTo>
                  <a:pt x="5440051" y="1394328"/>
                </a:lnTo>
                <a:lnTo>
                  <a:pt x="5462202" y="1395026"/>
                </a:lnTo>
                <a:lnTo>
                  <a:pt x="5482609" y="1395260"/>
                </a:lnTo>
                <a:lnTo>
                  <a:pt x="5520802" y="1391945"/>
                </a:lnTo>
                <a:lnTo>
                  <a:pt x="5535162" y="1387817"/>
                </a:lnTo>
                <a:close/>
              </a:path>
              <a:path w="7780655" h="3099434">
                <a:moveTo>
                  <a:pt x="4838922" y="381368"/>
                </a:moveTo>
                <a:lnTo>
                  <a:pt x="4766839" y="394158"/>
                </a:lnTo>
                <a:lnTo>
                  <a:pt x="4706842" y="432523"/>
                </a:lnTo>
                <a:lnTo>
                  <a:pt x="4666380" y="490429"/>
                </a:lnTo>
                <a:lnTo>
                  <a:pt x="4652893" y="561822"/>
                </a:lnTo>
                <a:lnTo>
                  <a:pt x="4653228" y="593634"/>
                </a:lnTo>
                <a:lnTo>
                  <a:pt x="4654233" y="632515"/>
                </a:lnTo>
                <a:lnTo>
                  <a:pt x="4655907" y="678466"/>
                </a:lnTo>
                <a:lnTo>
                  <a:pt x="4658251" y="731486"/>
                </a:lnTo>
                <a:lnTo>
                  <a:pt x="4661262" y="791578"/>
                </a:lnTo>
                <a:lnTo>
                  <a:pt x="4664273" y="852631"/>
                </a:lnTo>
                <a:lnTo>
                  <a:pt x="4666616" y="908551"/>
                </a:lnTo>
                <a:lnTo>
                  <a:pt x="4668291" y="959338"/>
                </a:lnTo>
                <a:lnTo>
                  <a:pt x="4669296" y="1004993"/>
                </a:lnTo>
                <a:lnTo>
                  <a:pt x="4669631" y="1045514"/>
                </a:lnTo>
                <a:lnTo>
                  <a:pt x="5579581" y="1045514"/>
                </a:lnTo>
                <a:lnTo>
                  <a:pt x="5575546" y="1043647"/>
                </a:lnTo>
                <a:lnTo>
                  <a:pt x="5034261" y="1043647"/>
                </a:lnTo>
                <a:lnTo>
                  <a:pt x="5036128" y="928306"/>
                </a:lnTo>
                <a:lnTo>
                  <a:pt x="5039849" y="820407"/>
                </a:lnTo>
                <a:lnTo>
                  <a:pt x="5039499" y="773782"/>
                </a:lnTo>
                <a:lnTo>
                  <a:pt x="5038450" y="730645"/>
                </a:lnTo>
                <a:lnTo>
                  <a:pt x="5036704" y="690996"/>
                </a:lnTo>
                <a:lnTo>
                  <a:pt x="5025104" y="590744"/>
                </a:lnTo>
                <a:lnTo>
                  <a:pt x="5011587" y="535196"/>
                </a:lnTo>
                <a:lnTo>
                  <a:pt x="4993709" y="488194"/>
                </a:lnTo>
                <a:lnTo>
                  <a:pt x="4971472" y="449737"/>
                </a:lnTo>
                <a:lnTo>
                  <a:pt x="4944875" y="419826"/>
                </a:lnTo>
                <a:lnTo>
                  <a:pt x="4878600" y="385641"/>
                </a:lnTo>
                <a:lnTo>
                  <a:pt x="4838922" y="381368"/>
                </a:lnTo>
                <a:close/>
              </a:path>
              <a:path w="7780655" h="3099434">
                <a:moveTo>
                  <a:pt x="5298434" y="1013891"/>
                </a:moveTo>
                <a:lnTo>
                  <a:pt x="5277150" y="1015082"/>
                </a:lnTo>
                <a:lnTo>
                  <a:pt x="5240090" y="1018652"/>
                </a:lnTo>
                <a:lnTo>
                  <a:pt x="5187254" y="1024603"/>
                </a:lnTo>
                <a:lnTo>
                  <a:pt x="5034261" y="1043647"/>
                </a:lnTo>
                <a:lnTo>
                  <a:pt x="5575546" y="1043647"/>
                </a:lnTo>
                <a:lnTo>
                  <a:pt x="5522272" y="1025797"/>
                </a:lnTo>
                <a:lnTo>
                  <a:pt x="5482385" y="1020587"/>
                </a:lnTo>
                <a:lnTo>
                  <a:pt x="5431783" y="1016867"/>
                </a:lnTo>
                <a:lnTo>
                  <a:pt x="5370465" y="1014635"/>
                </a:lnTo>
                <a:lnTo>
                  <a:pt x="5298434" y="1013891"/>
                </a:lnTo>
                <a:close/>
              </a:path>
              <a:path w="7780655" h="3099434">
                <a:moveTo>
                  <a:pt x="7624886" y="1434325"/>
                </a:moveTo>
                <a:lnTo>
                  <a:pt x="7140213" y="1434325"/>
                </a:lnTo>
                <a:lnTo>
                  <a:pt x="7176916" y="1438643"/>
                </a:lnTo>
                <a:lnTo>
                  <a:pt x="7209301" y="1451597"/>
                </a:lnTo>
                <a:lnTo>
                  <a:pt x="7261117" y="1503412"/>
                </a:lnTo>
                <a:lnTo>
                  <a:pt x="7280548" y="1542273"/>
                </a:lnTo>
                <a:lnTo>
                  <a:pt x="7295661" y="1589769"/>
                </a:lnTo>
                <a:lnTo>
                  <a:pt x="7306456" y="1645901"/>
                </a:lnTo>
                <a:lnTo>
                  <a:pt x="7312933" y="1710668"/>
                </a:lnTo>
                <a:lnTo>
                  <a:pt x="7315092" y="1784070"/>
                </a:lnTo>
                <a:lnTo>
                  <a:pt x="7314800" y="1811395"/>
                </a:lnTo>
                <a:lnTo>
                  <a:pt x="7313924" y="1844998"/>
                </a:lnTo>
                <a:lnTo>
                  <a:pt x="7312467" y="1884879"/>
                </a:lnTo>
                <a:lnTo>
                  <a:pt x="7308398" y="1977197"/>
                </a:lnTo>
                <a:lnTo>
                  <a:pt x="7306945" y="2017082"/>
                </a:lnTo>
                <a:lnTo>
                  <a:pt x="7306073" y="2050687"/>
                </a:lnTo>
                <a:lnTo>
                  <a:pt x="7305783" y="2078012"/>
                </a:lnTo>
                <a:lnTo>
                  <a:pt x="7306196" y="2117653"/>
                </a:lnTo>
                <a:lnTo>
                  <a:pt x="7307437" y="2159683"/>
                </a:lnTo>
                <a:lnTo>
                  <a:pt x="7309504" y="2204101"/>
                </a:lnTo>
                <a:lnTo>
                  <a:pt x="7312398" y="2250908"/>
                </a:lnTo>
                <a:lnTo>
                  <a:pt x="7316119" y="2300104"/>
                </a:lnTo>
                <a:lnTo>
                  <a:pt x="7320667" y="2351688"/>
                </a:lnTo>
                <a:lnTo>
                  <a:pt x="7326042" y="2405661"/>
                </a:lnTo>
                <a:lnTo>
                  <a:pt x="7332244" y="2462022"/>
                </a:lnTo>
                <a:lnTo>
                  <a:pt x="7339273" y="2520772"/>
                </a:lnTo>
                <a:lnTo>
                  <a:pt x="7347218" y="2581612"/>
                </a:lnTo>
                <a:lnTo>
                  <a:pt x="7355347" y="2639282"/>
                </a:lnTo>
                <a:lnTo>
                  <a:pt x="7363661" y="2693784"/>
                </a:lnTo>
                <a:lnTo>
                  <a:pt x="7372158" y="2745116"/>
                </a:lnTo>
                <a:lnTo>
                  <a:pt x="7380840" y="2793278"/>
                </a:lnTo>
                <a:lnTo>
                  <a:pt x="7389705" y="2838272"/>
                </a:lnTo>
                <a:lnTo>
                  <a:pt x="7398754" y="2880096"/>
                </a:lnTo>
                <a:lnTo>
                  <a:pt x="7407987" y="2918750"/>
                </a:lnTo>
                <a:lnTo>
                  <a:pt x="7437424" y="3005135"/>
                </a:lnTo>
                <a:lnTo>
                  <a:pt x="7464736" y="3044724"/>
                </a:lnTo>
                <a:lnTo>
                  <a:pt x="7499338" y="3073002"/>
                </a:lnTo>
                <a:lnTo>
                  <a:pt x="7541231" y="3089969"/>
                </a:lnTo>
                <a:lnTo>
                  <a:pt x="7590415" y="3095625"/>
                </a:lnTo>
                <a:lnTo>
                  <a:pt x="7628089" y="3092426"/>
                </a:lnTo>
                <a:lnTo>
                  <a:pt x="7695061" y="3066842"/>
                </a:lnTo>
                <a:lnTo>
                  <a:pt x="7748782" y="3017310"/>
                </a:lnTo>
                <a:lnTo>
                  <a:pt x="7776690" y="2953593"/>
                </a:lnTo>
                <a:lnTo>
                  <a:pt x="7780179" y="2917024"/>
                </a:lnTo>
                <a:lnTo>
                  <a:pt x="7779712" y="2905280"/>
                </a:lnTo>
                <a:lnTo>
                  <a:pt x="7778315" y="2892374"/>
                </a:lnTo>
                <a:lnTo>
                  <a:pt x="7775989" y="2878305"/>
                </a:lnTo>
                <a:lnTo>
                  <a:pt x="7772737" y="2863075"/>
                </a:lnTo>
                <a:lnTo>
                  <a:pt x="7763606" y="2820870"/>
                </a:lnTo>
                <a:lnTo>
                  <a:pt x="7754825" y="2777036"/>
                </a:lnTo>
                <a:lnTo>
                  <a:pt x="7746393" y="2731573"/>
                </a:lnTo>
                <a:lnTo>
                  <a:pt x="7738312" y="2684483"/>
                </a:lnTo>
                <a:lnTo>
                  <a:pt x="7730579" y="2635764"/>
                </a:lnTo>
                <a:lnTo>
                  <a:pt x="7723196" y="2585417"/>
                </a:lnTo>
                <a:lnTo>
                  <a:pt x="7716163" y="2533442"/>
                </a:lnTo>
                <a:lnTo>
                  <a:pt x="7709478" y="2479840"/>
                </a:lnTo>
                <a:lnTo>
                  <a:pt x="7672280" y="2092896"/>
                </a:lnTo>
                <a:lnTo>
                  <a:pt x="7657395" y="1737563"/>
                </a:lnTo>
                <a:lnTo>
                  <a:pt x="7654433" y="1672213"/>
                </a:lnTo>
                <a:lnTo>
                  <a:pt x="7650101" y="1611357"/>
                </a:lnTo>
                <a:lnTo>
                  <a:pt x="7644333" y="1554059"/>
                </a:lnTo>
                <a:lnTo>
                  <a:pt x="7637151" y="1500629"/>
                </a:lnTo>
                <a:lnTo>
                  <a:pt x="7628555" y="1451070"/>
                </a:lnTo>
                <a:lnTo>
                  <a:pt x="7624886" y="1434325"/>
                </a:lnTo>
                <a:close/>
              </a:path>
              <a:path w="7780655" h="3099434">
                <a:moveTo>
                  <a:pt x="6256547" y="0"/>
                </a:moveTo>
                <a:lnTo>
                  <a:pt x="6184459" y="12785"/>
                </a:lnTo>
                <a:lnTo>
                  <a:pt x="6124467" y="51155"/>
                </a:lnTo>
                <a:lnTo>
                  <a:pt x="6083994" y="109061"/>
                </a:lnTo>
                <a:lnTo>
                  <a:pt x="6070505" y="180454"/>
                </a:lnTo>
                <a:lnTo>
                  <a:pt x="6071610" y="225624"/>
                </a:lnTo>
                <a:lnTo>
                  <a:pt x="6074924" y="269979"/>
                </a:lnTo>
                <a:lnTo>
                  <a:pt x="6080449" y="313520"/>
                </a:lnTo>
                <a:lnTo>
                  <a:pt x="6088183" y="356247"/>
                </a:lnTo>
                <a:lnTo>
                  <a:pt x="6095917" y="399214"/>
                </a:lnTo>
                <a:lnTo>
                  <a:pt x="6101442" y="443458"/>
                </a:lnTo>
                <a:lnTo>
                  <a:pt x="6104757" y="488978"/>
                </a:lnTo>
                <a:lnTo>
                  <a:pt x="6105862" y="535774"/>
                </a:lnTo>
                <a:lnTo>
                  <a:pt x="6105500" y="566625"/>
                </a:lnTo>
                <a:lnTo>
                  <a:pt x="6104414" y="605848"/>
                </a:lnTo>
                <a:lnTo>
                  <a:pt x="6102604" y="653443"/>
                </a:lnTo>
                <a:lnTo>
                  <a:pt x="6100070" y="709410"/>
                </a:lnTo>
                <a:lnTo>
                  <a:pt x="6096813" y="773747"/>
                </a:lnTo>
                <a:lnTo>
                  <a:pt x="6092831" y="846455"/>
                </a:lnTo>
                <a:lnTo>
                  <a:pt x="6087256" y="2213813"/>
                </a:lnTo>
                <a:lnTo>
                  <a:pt x="6081668" y="2489149"/>
                </a:lnTo>
                <a:lnTo>
                  <a:pt x="6079064" y="2572044"/>
                </a:lnTo>
                <a:lnTo>
                  <a:pt x="6075715" y="2640653"/>
                </a:lnTo>
                <a:lnTo>
                  <a:pt x="6071623" y="2694976"/>
                </a:lnTo>
                <a:lnTo>
                  <a:pt x="6066788" y="2735013"/>
                </a:lnTo>
                <a:lnTo>
                  <a:pt x="6053883" y="2786805"/>
                </a:lnTo>
                <a:lnTo>
                  <a:pt x="6048653" y="2809128"/>
                </a:lnTo>
                <a:lnTo>
                  <a:pt x="6045515" y="2827733"/>
                </a:lnTo>
                <a:lnTo>
                  <a:pt x="6044470" y="2842615"/>
                </a:lnTo>
                <a:lnTo>
                  <a:pt x="6048073" y="2878425"/>
                </a:lnTo>
                <a:lnTo>
                  <a:pt x="6076906" y="2941676"/>
                </a:lnTo>
                <a:lnTo>
                  <a:pt x="6132137" y="2991906"/>
                </a:lnTo>
                <a:lnTo>
                  <a:pt x="6199111" y="3017947"/>
                </a:lnTo>
                <a:lnTo>
                  <a:pt x="6236087" y="3021203"/>
                </a:lnTo>
                <a:lnTo>
                  <a:pt x="6287358" y="3013994"/>
                </a:lnTo>
                <a:lnTo>
                  <a:pt x="6331423" y="2992369"/>
                </a:lnTo>
                <a:lnTo>
                  <a:pt x="6368282" y="2956325"/>
                </a:lnTo>
                <a:lnTo>
                  <a:pt x="6397936" y="2905861"/>
                </a:lnTo>
                <a:lnTo>
                  <a:pt x="6411119" y="2867212"/>
                </a:lnTo>
                <a:lnTo>
                  <a:pt x="6422654" y="2812548"/>
                </a:lnTo>
                <a:lnTo>
                  <a:pt x="6432541" y="2741868"/>
                </a:lnTo>
                <a:lnTo>
                  <a:pt x="6436866" y="2700522"/>
                </a:lnTo>
                <a:lnTo>
                  <a:pt x="6440779" y="2655173"/>
                </a:lnTo>
                <a:lnTo>
                  <a:pt x="6444281" y="2605819"/>
                </a:lnTo>
                <a:lnTo>
                  <a:pt x="6447370" y="2552462"/>
                </a:lnTo>
                <a:lnTo>
                  <a:pt x="6450047" y="2495101"/>
                </a:lnTo>
                <a:lnTo>
                  <a:pt x="6452313" y="2433735"/>
                </a:lnTo>
                <a:lnTo>
                  <a:pt x="6454166" y="2368366"/>
                </a:lnTo>
                <a:lnTo>
                  <a:pt x="6455608" y="2298992"/>
                </a:lnTo>
                <a:lnTo>
                  <a:pt x="6456637" y="2225615"/>
                </a:lnTo>
                <a:lnTo>
                  <a:pt x="6457255" y="2148234"/>
                </a:lnTo>
                <a:lnTo>
                  <a:pt x="6457461" y="2066848"/>
                </a:lnTo>
                <a:lnTo>
                  <a:pt x="6489870" y="2007075"/>
                </a:lnTo>
                <a:lnTo>
                  <a:pt x="6520866" y="1951283"/>
                </a:lnTo>
                <a:lnTo>
                  <a:pt x="6550446" y="1899473"/>
                </a:lnTo>
                <a:lnTo>
                  <a:pt x="6578613" y="1851643"/>
                </a:lnTo>
                <a:lnTo>
                  <a:pt x="6605365" y="1807795"/>
                </a:lnTo>
                <a:lnTo>
                  <a:pt x="6630703" y="1767928"/>
                </a:lnTo>
                <a:lnTo>
                  <a:pt x="6654627" y="1732042"/>
                </a:lnTo>
                <a:lnTo>
                  <a:pt x="6677136" y="1700137"/>
                </a:lnTo>
                <a:lnTo>
                  <a:pt x="6717913" y="1648269"/>
                </a:lnTo>
                <a:lnTo>
                  <a:pt x="6755623" y="1607619"/>
                </a:lnTo>
                <a:lnTo>
                  <a:pt x="6794338" y="1571247"/>
                </a:lnTo>
                <a:lnTo>
                  <a:pt x="6834057" y="1539156"/>
                </a:lnTo>
                <a:lnTo>
                  <a:pt x="6874781" y="1511343"/>
                </a:lnTo>
                <a:lnTo>
                  <a:pt x="6916509" y="1487809"/>
                </a:lnTo>
                <a:lnTo>
                  <a:pt x="6959241" y="1468555"/>
                </a:lnTo>
                <a:lnTo>
                  <a:pt x="6961402" y="1467815"/>
                </a:lnTo>
                <a:lnTo>
                  <a:pt x="6444444" y="1467815"/>
                </a:lnTo>
                <a:lnTo>
                  <a:pt x="6442602" y="1306307"/>
                </a:lnTo>
                <a:lnTo>
                  <a:pt x="6442416" y="1272303"/>
                </a:lnTo>
                <a:lnTo>
                  <a:pt x="6442465" y="1201898"/>
                </a:lnTo>
                <a:lnTo>
                  <a:pt x="6443018" y="1150885"/>
                </a:lnTo>
                <a:lnTo>
                  <a:pt x="6443978" y="1099929"/>
                </a:lnTo>
                <a:lnTo>
                  <a:pt x="6445345" y="1049031"/>
                </a:lnTo>
                <a:lnTo>
                  <a:pt x="6447118" y="998191"/>
                </a:lnTo>
                <a:lnTo>
                  <a:pt x="6449298" y="947408"/>
                </a:lnTo>
                <a:lnTo>
                  <a:pt x="6451886" y="896683"/>
                </a:lnTo>
                <a:lnTo>
                  <a:pt x="6454935" y="843924"/>
                </a:lnTo>
                <a:lnTo>
                  <a:pt x="6457579" y="791689"/>
                </a:lnTo>
                <a:lnTo>
                  <a:pt x="6459816" y="739977"/>
                </a:lnTo>
                <a:lnTo>
                  <a:pt x="6461647" y="688789"/>
                </a:lnTo>
                <a:lnTo>
                  <a:pt x="6463072" y="638124"/>
                </a:lnTo>
                <a:lnTo>
                  <a:pt x="6464089" y="587982"/>
                </a:lnTo>
                <a:lnTo>
                  <a:pt x="6464700" y="538363"/>
                </a:lnTo>
                <a:lnTo>
                  <a:pt x="6464898" y="488978"/>
                </a:lnTo>
                <a:lnTo>
                  <a:pt x="6464077" y="439917"/>
                </a:lnTo>
                <a:lnTo>
                  <a:pt x="6461597" y="388603"/>
                </a:lnTo>
                <a:lnTo>
                  <a:pt x="6457463" y="335324"/>
                </a:lnTo>
                <a:lnTo>
                  <a:pt x="6451675" y="280081"/>
                </a:lnTo>
                <a:lnTo>
                  <a:pt x="6444232" y="222874"/>
                </a:lnTo>
                <a:lnTo>
                  <a:pt x="6435134" y="163703"/>
                </a:lnTo>
                <a:lnTo>
                  <a:pt x="6422940" y="113684"/>
                </a:lnTo>
                <a:lnTo>
                  <a:pt x="6403718" y="72758"/>
                </a:lnTo>
                <a:lnTo>
                  <a:pt x="6377468" y="40927"/>
                </a:lnTo>
                <a:lnTo>
                  <a:pt x="6344190" y="18190"/>
                </a:lnTo>
                <a:lnTo>
                  <a:pt x="6303883" y="4547"/>
                </a:lnTo>
                <a:lnTo>
                  <a:pt x="6256547" y="0"/>
                </a:lnTo>
                <a:close/>
              </a:path>
              <a:path w="7780655" h="3099434">
                <a:moveTo>
                  <a:pt x="7140213" y="1060399"/>
                </a:moveTo>
                <a:lnTo>
                  <a:pt x="7091713" y="1061983"/>
                </a:lnTo>
                <a:lnTo>
                  <a:pt x="7043882" y="1066735"/>
                </a:lnTo>
                <a:lnTo>
                  <a:pt x="6996719" y="1074656"/>
                </a:lnTo>
                <a:lnTo>
                  <a:pt x="6950226" y="1085745"/>
                </a:lnTo>
                <a:lnTo>
                  <a:pt x="6904401" y="1100002"/>
                </a:lnTo>
                <a:lnTo>
                  <a:pt x="6859244" y="1117427"/>
                </a:lnTo>
                <a:lnTo>
                  <a:pt x="6814756" y="1138021"/>
                </a:lnTo>
                <a:lnTo>
                  <a:pt x="6770935" y="1161783"/>
                </a:lnTo>
                <a:lnTo>
                  <a:pt x="6732545" y="1185588"/>
                </a:lnTo>
                <a:lnTo>
                  <a:pt x="6694683" y="1211943"/>
                </a:lnTo>
                <a:lnTo>
                  <a:pt x="6657350" y="1240848"/>
                </a:lnTo>
                <a:lnTo>
                  <a:pt x="6620545" y="1272303"/>
                </a:lnTo>
                <a:lnTo>
                  <a:pt x="6584269" y="1306307"/>
                </a:lnTo>
                <a:lnTo>
                  <a:pt x="6548520" y="1342860"/>
                </a:lnTo>
                <a:lnTo>
                  <a:pt x="6513300" y="1381963"/>
                </a:lnTo>
                <a:lnTo>
                  <a:pt x="6478608" y="1423615"/>
                </a:lnTo>
                <a:lnTo>
                  <a:pt x="6444444" y="1467815"/>
                </a:lnTo>
                <a:lnTo>
                  <a:pt x="6961402" y="1467815"/>
                </a:lnTo>
                <a:lnTo>
                  <a:pt x="7002978" y="1453579"/>
                </a:lnTo>
                <a:lnTo>
                  <a:pt x="7047718" y="1442882"/>
                </a:lnTo>
                <a:lnTo>
                  <a:pt x="7093464" y="1436464"/>
                </a:lnTo>
                <a:lnTo>
                  <a:pt x="7140213" y="1434325"/>
                </a:lnTo>
                <a:lnTo>
                  <a:pt x="7624886" y="1434325"/>
                </a:lnTo>
                <a:lnTo>
                  <a:pt x="7618545" y="1405379"/>
                </a:lnTo>
                <a:lnTo>
                  <a:pt x="7607121" y="1363559"/>
                </a:lnTo>
                <a:lnTo>
                  <a:pt x="7594284" y="1325607"/>
                </a:lnTo>
                <a:lnTo>
                  <a:pt x="7564368" y="1261313"/>
                </a:lnTo>
                <a:lnTo>
                  <a:pt x="7539367" y="1223138"/>
                </a:lnTo>
                <a:lnTo>
                  <a:pt x="7510496" y="1188982"/>
                </a:lnTo>
                <a:lnTo>
                  <a:pt x="7477755" y="1158845"/>
                </a:lnTo>
                <a:lnTo>
                  <a:pt x="7441144" y="1132726"/>
                </a:lnTo>
                <a:lnTo>
                  <a:pt x="7400663" y="1110626"/>
                </a:lnTo>
                <a:lnTo>
                  <a:pt x="7356312" y="1092544"/>
                </a:lnTo>
                <a:lnTo>
                  <a:pt x="7308092" y="1078480"/>
                </a:lnTo>
                <a:lnTo>
                  <a:pt x="7256002" y="1068435"/>
                </a:lnTo>
                <a:lnTo>
                  <a:pt x="7200042" y="1062408"/>
                </a:lnTo>
                <a:lnTo>
                  <a:pt x="7140213" y="1060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4650" y="4215476"/>
            <a:ext cx="5861685" cy="4007485"/>
          </a:xfrm>
          <a:custGeom>
            <a:avLst/>
            <a:gdLst/>
            <a:ahLst/>
            <a:cxnLst/>
            <a:rect l="l" t="t" r="r" b="b"/>
            <a:pathLst>
              <a:path w="5861684" h="4007484">
                <a:moveTo>
                  <a:pt x="1292283" y="2896565"/>
                </a:moveTo>
                <a:lnTo>
                  <a:pt x="325482" y="2896565"/>
                </a:lnTo>
                <a:lnTo>
                  <a:pt x="368193" y="2915936"/>
                </a:lnTo>
                <a:lnTo>
                  <a:pt x="411766" y="2933462"/>
                </a:lnTo>
                <a:lnTo>
                  <a:pt x="456200" y="2949144"/>
                </a:lnTo>
                <a:lnTo>
                  <a:pt x="501495" y="2962982"/>
                </a:lnTo>
                <a:lnTo>
                  <a:pt x="547651" y="2974974"/>
                </a:lnTo>
                <a:lnTo>
                  <a:pt x="594668" y="2985122"/>
                </a:lnTo>
                <a:lnTo>
                  <a:pt x="642546" y="2993424"/>
                </a:lnTo>
                <a:lnTo>
                  <a:pt x="691285" y="2999882"/>
                </a:lnTo>
                <a:lnTo>
                  <a:pt x="740884" y="3004495"/>
                </a:lnTo>
                <a:lnTo>
                  <a:pt x="791344" y="3007262"/>
                </a:lnTo>
                <a:lnTo>
                  <a:pt x="842664" y="3008185"/>
                </a:lnTo>
                <a:lnTo>
                  <a:pt x="893069" y="3007030"/>
                </a:lnTo>
                <a:lnTo>
                  <a:pt x="942426" y="3003563"/>
                </a:lnTo>
                <a:lnTo>
                  <a:pt x="990738" y="2997786"/>
                </a:lnTo>
                <a:lnTo>
                  <a:pt x="1038003" y="2989697"/>
                </a:lnTo>
                <a:lnTo>
                  <a:pt x="1084221" y="2979298"/>
                </a:lnTo>
                <a:lnTo>
                  <a:pt x="1129393" y="2966588"/>
                </a:lnTo>
                <a:lnTo>
                  <a:pt x="1173518" y="2951566"/>
                </a:lnTo>
                <a:lnTo>
                  <a:pt x="1216596" y="2934234"/>
                </a:lnTo>
                <a:lnTo>
                  <a:pt x="1258629" y="2914592"/>
                </a:lnTo>
                <a:lnTo>
                  <a:pt x="1292283" y="2896565"/>
                </a:lnTo>
                <a:close/>
              </a:path>
              <a:path w="5861684" h="4007484">
                <a:moveTo>
                  <a:pt x="219450" y="0"/>
                </a:moveTo>
                <a:lnTo>
                  <a:pt x="168406" y="7091"/>
                </a:lnTo>
                <a:lnTo>
                  <a:pt x="123174" y="28367"/>
                </a:lnTo>
                <a:lnTo>
                  <a:pt x="83758" y="63827"/>
                </a:lnTo>
                <a:lnTo>
                  <a:pt x="50159" y="113474"/>
                </a:lnTo>
                <a:lnTo>
                  <a:pt x="29808" y="159521"/>
                </a:lnTo>
                <a:lnTo>
                  <a:pt x="15275" y="208356"/>
                </a:lnTo>
                <a:lnTo>
                  <a:pt x="6557" y="259982"/>
                </a:lnTo>
                <a:lnTo>
                  <a:pt x="3651" y="314401"/>
                </a:lnTo>
                <a:lnTo>
                  <a:pt x="3577" y="379100"/>
                </a:lnTo>
                <a:lnTo>
                  <a:pt x="3353" y="463075"/>
                </a:lnTo>
                <a:lnTo>
                  <a:pt x="2979" y="566324"/>
                </a:lnTo>
                <a:lnTo>
                  <a:pt x="2456" y="688847"/>
                </a:lnTo>
                <a:lnTo>
                  <a:pt x="626" y="1087187"/>
                </a:lnTo>
                <a:lnTo>
                  <a:pt x="224" y="1197541"/>
                </a:lnTo>
                <a:lnTo>
                  <a:pt x="101" y="1244076"/>
                </a:lnTo>
                <a:lnTo>
                  <a:pt x="0" y="1378519"/>
                </a:lnTo>
                <a:lnTo>
                  <a:pt x="200" y="1413865"/>
                </a:lnTo>
                <a:lnTo>
                  <a:pt x="580" y="1456876"/>
                </a:lnTo>
                <a:lnTo>
                  <a:pt x="1065" y="1498305"/>
                </a:lnTo>
                <a:lnTo>
                  <a:pt x="1704" y="1543437"/>
                </a:lnTo>
                <a:lnTo>
                  <a:pt x="2607" y="1598041"/>
                </a:lnTo>
                <a:lnTo>
                  <a:pt x="3407" y="1641879"/>
                </a:lnTo>
                <a:lnTo>
                  <a:pt x="4472" y="1695190"/>
                </a:lnTo>
                <a:lnTo>
                  <a:pt x="5679" y="1751227"/>
                </a:lnTo>
                <a:lnTo>
                  <a:pt x="7028" y="1809990"/>
                </a:lnTo>
                <a:lnTo>
                  <a:pt x="8869" y="1885207"/>
                </a:lnTo>
                <a:lnTo>
                  <a:pt x="11788" y="1999909"/>
                </a:lnTo>
                <a:lnTo>
                  <a:pt x="13280" y="2061397"/>
                </a:lnTo>
                <a:lnTo>
                  <a:pt x="14630" y="2120159"/>
                </a:lnTo>
                <a:lnTo>
                  <a:pt x="15839" y="2176195"/>
                </a:lnTo>
                <a:lnTo>
                  <a:pt x="16905" y="2229506"/>
                </a:lnTo>
                <a:lnTo>
                  <a:pt x="17829" y="2280091"/>
                </a:lnTo>
                <a:lnTo>
                  <a:pt x="18611" y="2327950"/>
                </a:lnTo>
                <a:lnTo>
                  <a:pt x="19252" y="2373083"/>
                </a:lnTo>
                <a:lnTo>
                  <a:pt x="19749" y="2415491"/>
                </a:lnTo>
                <a:lnTo>
                  <a:pt x="20105" y="2455173"/>
                </a:lnTo>
                <a:lnTo>
                  <a:pt x="20316" y="2533275"/>
                </a:lnTo>
                <a:lnTo>
                  <a:pt x="20120" y="2551505"/>
                </a:lnTo>
                <a:lnTo>
                  <a:pt x="20019" y="2556470"/>
                </a:lnTo>
                <a:lnTo>
                  <a:pt x="19226" y="2586405"/>
                </a:lnTo>
                <a:lnTo>
                  <a:pt x="17775" y="2625068"/>
                </a:lnTo>
                <a:lnTo>
                  <a:pt x="13706" y="2714132"/>
                </a:lnTo>
                <a:lnTo>
                  <a:pt x="12249" y="2752850"/>
                </a:lnTo>
                <a:lnTo>
                  <a:pt x="11373" y="2785755"/>
                </a:lnTo>
                <a:lnTo>
                  <a:pt x="11086" y="2812912"/>
                </a:lnTo>
                <a:lnTo>
                  <a:pt x="14162" y="2848482"/>
                </a:lnTo>
                <a:lnTo>
                  <a:pt x="38813" y="2910337"/>
                </a:lnTo>
                <a:lnTo>
                  <a:pt x="86371" y="2958126"/>
                </a:lnTo>
                <a:lnTo>
                  <a:pt x="146373" y="2982777"/>
                </a:lnTo>
                <a:lnTo>
                  <a:pt x="180384" y="2985858"/>
                </a:lnTo>
                <a:lnTo>
                  <a:pt x="221542" y="2980277"/>
                </a:lnTo>
                <a:lnTo>
                  <a:pt x="259444" y="2963533"/>
                </a:lnTo>
                <a:lnTo>
                  <a:pt x="294090" y="2935629"/>
                </a:lnTo>
                <a:lnTo>
                  <a:pt x="325482" y="2896565"/>
                </a:lnTo>
                <a:lnTo>
                  <a:pt x="1292283" y="2896565"/>
                </a:lnTo>
                <a:lnTo>
                  <a:pt x="1339553" y="2868373"/>
                </a:lnTo>
                <a:lnTo>
                  <a:pt x="1378445" y="2841798"/>
                </a:lnTo>
                <a:lnTo>
                  <a:pt x="1416369" y="2812846"/>
                </a:lnTo>
                <a:lnTo>
                  <a:pt x="1453090" y="2781715"/>
                </a:lnTo>
                <a:lnTo>
                  <a:pt x="1488843" y="2748208"/>
                </a:lnTo>
                <a:lnTo>
                  <a:pt x="1523549" y="2712389"/>
                </a:lnTo>
                <a:lnTo>
                  <a:pt x="1556666" y="2674914"/>
                </a:lnTo>
                <a:lnTo>
                  <a:pt x="1572926" y="2654719"/>
                </a:lnTo>
                <a:lnTo>
                  <a:pt x="842664" y="2654719"/>
                </a:lnTo>
                <a:lnTo>
                  <a:pt x="786479" y="2653304"/>
                </a:lnTo>
                <a:lnTo>
                  <a:pt x="732528" y="2649062"/>
                </a:lnTo>
                <a:lnTo>
                  <a:pt x="680811" y="2641993"/>
                </a:lnTo>
                <a:lnTo>
                  <a:pt x="631328" y="2632097"/>
                </a:lnTo>
                <a:lnTo>
                  <a:pt x="584079" y="2619375"/>
                </a:lnTo>
                <a:lnTo>
                  <a:pt x="466207" y="2572340"/>
                </a:lnTo>
                <a:lnTo>
                  <a:pt x="415976" y="2551505"/>
                </a:lnTo>
                <a:lnTo>
                  <a:pt x="371548" y="2532457"/>
                </a:lnTo>
                <a:lnTo>
                  <a:pt x="332924" y="2515196"/>
                </a:lnTo>
                <a:lnTo>
                  <a:pt x="330982" y="2196493"/>
                </a:lnTo>
                <a:lnTo>
                  <a:pt x="329203" y="1919884"/>
                </a:lnTo>
                <a:lnTo>
                  <a:pt x="332924" y="1598041"/>
                </a:lnTo>
                <a:lnTo>
                  <a:pt x="393076" y="1553650"/>
                </a:lnTo>
                <a:lnTo>
                  <a:pt x="447026" y="1514737"/>
                </a:lnTo>
                <a:lnTo>
                  <a:pt x="494775" y="1481302"/>
                </a:lnTo>
                <a:lnTo>
                  <a:pt x="536323" y="1453345"/>
                </a:lnTo>
                <a:lnTo>
                  <a:pt x="571670" y="1430866"/>
                </a:lnTo>
                <a:lnTo>
                  <a:pt x="646376" y="1391162"/>
                </a:lnTo>
                <a:lnTo>
                  <a:pt x="691632" y="1371952"/>
                </a:lnTo>
                <a:lnTo>
                  <a:pt x="736585" y="1356235"/>
                </a:lnTo>
                <a:lnTo>
                  <a:pt x="781234" y="1344010"/>
                </a:lnTo>
                <a:lnTo>
                  <a:pt x="825578" y="1335278"/>
                </a:lnTo>
                <a:lnTo>
                  <a:pt x="869618" y="1330039"/>
                </a:lnTo>
                <a:lnTo>
                  <a:pt x="913352" y="1328293"/>
                </a:lnTo>
                <a:lnTo>
                  <a:pt x="1596758" y="1328293"/>
                </a:lnTo>
                <a:lnTo>
                  <a:pt x="1592827" y="1322674"/>
                </a:lnTo>
                <a:lnTo>
                  <a:pt x="1562614" y="1283639"/>
                </a:lnTo>
                <a:lnTo>
                  <a:pt x="1528708" y="1244076"/>
                </a:lnTo>
                <a:lnTo>
                  <a:pt x="1493462" y="1207242"/>
                </a:lnTo>
                <a:lnTo>
                  <a:pt x="1481617" y="1196200"/>
                </a:lnTo>
                <a:lnTo>
                  <a:pt x="331070" y="1196200"/>
                </a:lnTo>
                <a:lnTo>
                  <a:pt x="334791" y="721817"/>
                </a:lnTo>
                <a:lnTo>
                  <a:pt x="340366" y="314401"/>
                </a:lnTo>
                <a:lnTo>
                  <a:pt x="345601" y="261723"/>
                </a:lnTo>
                <a:lnTo>
                  <a:pt x="353743" y="214519"/>
                </a:lnTo>
                <a:lnTo>
                  <a:pt x="356648" y="193938"/>
                </a:lnTo>
                <a:lnTo>
                  <a:pt x="358391" y="176381"/>
                </a:lnTo>
                <a:lnTo>
                  <a:pt x="358972" y="161848"/>
                </a:lnTo>
                <a:lnTo>
                  <a:pt x="353391" y="103583"/>
                </a:lnTo>
                <a:lnTo>
                  <a:pt x="336648" y="58265"/>
                </a:lnTo>
                <a:lnTo>
                  <a:pt x="308744" y="25895"/>
                </a:lnTo>
                <a:lnTo>
                  <a:pt x="269678" y="6473"/>
                </a:lnTo>
                <a:lnTo>
                  <a:pt x="219450" y="0"/>
                </a:lnTo>
                <a:close/>
              </a:path>
              <a:path w="5861684" h="4007484">
                <a:moveTo>
                  <a:pt x="1596758" y="1328293"/>
                </a:moveTo>
                <a:lnTo>
                  <a:pt x="913352" y="1328293"/>
                </a:lnTo>
                <a:lnTo>
                  <a:pt x="963285" y="1330302"/>
                </a:lnTo>
                <a:lnTo>
                  <a:pt x="1011133" y="1336329"/>
                </a:lnTo>
                <a:lnTo>
                  <a:pt x="1056899" y="1346374"/>
                </a:lnTo>
                <a:lnTo>
                  <a:pt x="1100581" y="1360438"/>
                </a:lnTo>
                <a:lnTo>
                  <a:pt x="1142179" y="1378519"/>
                </a:lnTo>
                <a:lnTo>
                  <a:pt x="1181694" y="1400620"/>
                </a:lnTo>
                <a:lnTo>
                  <a:pt x="1219125" y="1426738"/>
                </a:lnTo>
                <a:lnTo>
                  <a:pt x="1254472" y="1456876"/>
                </a:lnTo>
                <a:lnTo>
                  <a:pt x="1287735" y="1491032"/>
                </a:lnTo>
                <a:lnTo>
                  <a:pt x="1318914" y="1529207"/>
                </a:lnTo>
                <a:lnTo>
                  <a:pt x="1345423" y="1567326"/>
                </a:lnTo>
                <a:lnTo>
                  <a:pt x="1369142" y="1607269"/>
                </a:lnTo>
                <a:lnTo>
                  <a:pt x="1390070" y="1649034"/>
                </a:lnTo>
                <a:lnTo>
                  <a:pt x="1408208" y="1692623"/>
                </a:lnTo>
                <a:lnTo>
                  <a:pt x="1423556" y="1738034"/>
                </a:lnTo>
                <a:lnTo>
                  <a:pt x="1436113" y="1785269"/>
                </a:lnTo>
                <a:lnTo>
                  <a:pt x="1445879" y="1834326"/>
                </a:lnTo>
                <a:lnTo>
                  <a:pt x="1452855" y="1885207"/>
                </a:lnTo>
                <a:lnTo>
                  <a:pt x="1457041" y="1937911"/>
                </a:lnTo>
                <a:lnTo>
                  <a:pt x="1458436" y="1992439"/>
                </a:lnTo>
                <a:lnTo>
                  <a:pt x="1456706" y="2048061"/>
                </a:lnTo>
                <a:lnTo>
                  <a:pt x="1451516" y="2101824"/>
                </a:lnTo>
                <a:lnTo>
                  <a:pt x="1442865" y="2153727"/>
                </a:lnTo>
                <a:lnTo>
                  <a:pt x="1430754" y="2203770"/>
                </a:lnTo>
                <a:lnTo>
                  <a:pt x="1415183" y="2251954"/>
                </a:lnTo>
                <a:lnTo>
                  <a:pt x="1396152" y="2298277"/>
                </a:lnTo>
                <a:lnTo>
                  <a:pt x="1373660" y="2342741"/>
                </a:lnTo>
                <a:lnTo>
                  <a:pt x="1347708" y="2385344"/>
                </a:lnTo>
                <a:lnTo>
                  <a:pt x="1318296" y="2426086"/>
                </a:lnTo>
                <a:lnTo>
                  <a:pt x="1285424" y="2464968"/>
                </a:lnTo>
                <a:lnTo>
                  <a:pt x="1249854" y="2501018"/>
                </a:lnTo>
                <a:lnTo>
                  <a:pt x="1212350" y="2533275"/>
                </a:lnTo>
                <a:lnTo>
                  <a:pt x="1172911" y="2561737"/>
                </a:lnTo>
                <a:lnTo>
                  <a:pt x="1131537" y="2586405"/>
                </a:lnTo>
                <a:lnTo>
                  <a:pt x="1088228" y="2607278"/>
                </a:lnTo>
                <a:lnTo>
                  <a:pt x="1042985" y="2624356"/>
                </a:lnTo>
                <a:lnTo>
                  <a:pt x="995807" y="2637639"/>
                </a:lnTo>
                <a:lnTo>
                  <a:pt x="946694" y="2647128"/>
                </a:lnTo>
                <a:lnTo>
                  <a:pt x="895646" y="2652821"/>
                </a:lnTo>
                <a:lnTo>
                  <a:pt x="842664" y="2654719"/>
                </a:lnTo>
                <a:lnTo>
                  <a:pt x="1572926" y="2654719"/>
                </a:lnTo>
                <a:lnTo>
                  <a:pt x="1616489" y="2596955"/>
                </a:lnTo>
                <a:lnTo>
                  <a:pt x="1643195" y="2556470"/>
                </a:lnTo>
                <a:lnTo>
                  <a:pt x="1667765" y="2514983"/>
                </a:lnTo>
                <a:lnTo>
                  <a:pt x="1690198" y="2472493"/>
                </a:lnTo>
                <a:lnTo>
                  <a:pt x="1710494" y="2429000"/>
                </a:lnTo>
                <a:lnTo>
                  <a:pt x="1728654" y="2384504"/>
                </a:lnTo>
                <a:lnTo>
                  <a:pt x="1744677" y="2339005"/>
                </a:lnTo>
                <a:lnTo>
                  <a:pt x="1758564" y="2292504"/>
                </a:lnTo>
                <a:lnTo>
                  <a:pt x="1770314" y="2245000"/>
                </a:lnTo>
                <a:lnTo>
                  <a:pt x="1779928" y="2196493"/>
                </a:lnTo>
                <a:lnTo>
                  <a:pt x="1787405" y="2146983"/>
                </a:lnTo>
                <a:lnTo>
                  <a:pt x="1792746" y="2096471"/>
                </a:lnTo>
                <a:lnTo>
                  <a:pt x="1795950" y="2044956"/>
                </a:lnTo>
                <a:lnTo>
                  <a:pt x="1797018" y="1992439"/>
                </a:lnTo>
                <a:lnTo>
                  <a:pt x="1795976" y="1936966"/>
                </a:lnTo>
                <a:lnTo>
                  <a:pt x="1792851" y="1882667"/>
                </a:lnTo>
                <a:lnTo>
                  <a:pt x="1787642" y="1829543"/>
                </a:lnTo>
                <a:lnTo>
                  <a:pt x="1780350" y="1777593"/>
                </a:lnTo>
                <a:lnTo>
                  <a:pt x="1770974" y="1726818"/>
                </a:lnTo>
                <a:lnTo>
                  <a:pt x="1759515" y="1677216"/>
                </a:lnTo>
                <a:lnTo>
                  <a:pt x="1745972" y="1628789"/>
                </a:lnTo>
                <a:lnTo>
                  <a:pt x="1730345" y="1581536"/>
                </a:lnTo>
                <a:lnTo>
                  <a:pt x="1712635" y="1535458"/>
                </a:lnTo>
                <a:lnTo>
                  <a:pt x="1692841" y="1490553"/>
                </a:lnTo>
                <a:lnTo>
                  <a:pt x="1670963" y="1446822"/>
                </a:lnTo>
                <a:lnTo>
                  <a:pt x="1647001" y="1404266"/>
                </a:lnTo>
                <a:lnTo>
                  <a:pt x="1620956" y="1362883"/>
                </a:lnTo>
                <a:lnTo>
                  <a:pt x="1596758" y="1328293"/>
                </a:lnTo>
                <a:close/>
              </a:path>
              <a:path w="5861684" h="4007484">
                <a:moveTo>
                  <a:pt x="913352" y="976680"/>
                </a:moveTo>
                <a:lnTo>
                  <a:pt x="870075" y="978204"/>
                </a:lnTo>
                <a:lnTo>
                  <a:pt x="825815" y="982777"/>
                </a:lnTo>
                <a:lnTo>
                  <a:pt x="780574" y="990398"/>
                </a:lnTo>
                <a:lnTo>
                  <a:pt x="734350" y="1001068"/>
                </a:lnTo>
                <a:lnTo>
                  <a:pt x="687144" y="1014788"/>
                </a:lnTo>
                <a:lnTo>
                  <a:pt x="638956" y="1031557"/>
                </a:lnTo>
                <a:lnTo>
                  <a:pt x="596908" y="1048358"/>
                </a:lnTo>
                <a:lnTo>
                  <a:pt x="554215" y="1067400"/>
                </a:lnTo>
                <a:lnTo>
                  <a:pt x="510877" y="1088682"/>
                </a:lnTo>
                <a:lnTo>
                  <a:pt x="466893" y="1112203"/>
                </a:lnTo>
                <a:lnTo>
                  <a:pt x="422264" y="1137963"/>
                </a:lnTo>
                <a:lnTo>
                  <a:pt x="376990" y="1165962"/>
                </a:lnTo>
                <a:lnTo>
                  <a:pt x="331070" y="1196200"/>
                </a:lnTo>
                <a:lnTo>
                  <a:pt x="1481617" y="1196200"/>
                </a:lnTo>
                <a:lnTo>
                  <a:pt x="1418951" y="1141758"/>
                </a:lnTo>
                <a:lnTo>
                  <a:pt x="1379685" y="1113108"/>
                </a:lnTo>
                <a:lnTo>
                  <a:pt x="1339079" y="1087187"/>
                </a:lnTo>
                <a:lnTo>
                  <a:pt x="1297134" y="1063995"/>
                </a:lnTo>
                <a:lnTo>
                  <a:pt x="1253850" y="1043531"/>
                </a:lnTo>
                <a:lnTo>
                  <a:pt x="1209225" y="1025795"/>
                </a:lnTo>
                <a:lnTo>
                  <a:pt x="1163261" y="1010788"/>
                </a:lnTo>
                <a:lnTo>
                  <a:pt x="1115958" y="998509"/>
                </a:lnTo>
                <a:lnTo>
                  <a:pt x="1067316" y="988959"/>
                </a:lnTo>
                <a:lnTo>
                  <a:pt x="1017334" y="982138"/>
                </a:lnTo>
                <a:lnTo>
                  <a:pt x="966013" y="978045"/>
                </a:lnTo>
                <a:lnTo>
                  <a:pt x="913352" y="976680"/>
                </a:lnTo>
                <a:close/>
              </a:path>
              <a:path w="5861684" h="4007484">
                <a:moveTo>
                  <a:pt x="3768265" y="2902140"/>
                </a:moveTo>
                <a:lnTo>
                  <a:pt x="3400406" y="2902140"/>
                </a:lnTo>
                <a:lnTo>
                  <a:pt x="3416323" y="2956145"/>
                </a:lnTo>
                <a:lnTo>
                  <a:pt x="3438036" y="3000338"/>
                </a:lnTo>
                <a:lnTo>
                  <a:pt x="3465520" y="3034693"/>
                </a:lnTo>
                <a:lnTo>
                  <a:pt x="3498801" y="3059238"/>
                </a:lnTo>
                <a:lnTo>
                  <a:pt x="3537870" y="3073965"/>
                </a:lnTo>
                <a:lnTo>
                  <a:pt x="3582727" y="3078873"/>
                </a:lnTo>
                <a:lnTo>
                  <a:pt x="3620279" y="3075677"/>
                </a:lnTo>
                <a:lnTo>
                  <a:pt x="3686320" y="3050102"/>
                </a:lnTo>
                <a:lnTo>
                  <a:pt x="3738415" y="3000329"/>
                </a:lnTo>
                <a:lnTo>
                  <a:pt x="3765385" y="2934760"/>
                </a:lnTo>
                <a:lnTo>
                  <a:pt x="3768265" y="2902140"/>
                </a:lnTo>
                <a:close/>
              </a:path>
              <a:path w="5861684" h="4007484">
                <a:moveTo>
                  <a:pt x="2410708" y="946912"/>
                </a:moveTo>
                <a:lnTo>
                  <a:pt x="2363941" y="951407"/>
                </a:lnTo>
                <a:lnTo>
                  <a:pt x="2324098" y="964895"/>
                </a:lnTo>
                <a:lnTo>
                  <a:pt x="2291178" y="987377"/>
                </a:lnTo>
                <a:lnTo>
                  <a:pt x="2265186" y="1018844"/>
                </a:lnTo>
                <a:lnTo>
                  <a:pt x="2246118" y="1059307"/>
                </a:lnTo>
                <a:lnTo>
                  <a:pt x="2233974" y="1108760"/>
                </a:lnTo>
                <a:lnTo>
                  <a:pt x="2225059" y="1162530"/>
                </a:lnTo>
                <a:lnTo>
                  <a:pt x="2216836" y="1215909"/>
                </a:lnTo>
                <a:lnTo>
                  <a:pt x="2209555" y="1267125"/>
                </a:lnTo>
                <a:lnTo>
                  <a:pt x="2202965" y="1317950"/>
                </a:lnTo>
                <a:lnTo>
                  <a:pt x="2197151" y="1367793"/>
                </a:lnTo>
                <a:lnTo>
                  <a:pt x="2192112" y="1416654"/>
                </a:lnTo>
                <a:lnTo>
                  <a:pt x="2187848" y="1464534"/>
                </a:lnTo>
                <a:lnTo>
                  <a:pt x="2184360" y="1511431"/>
                </a:lnTo>
                <a:lnTo>
                  <a:pt x="2181646" y="1557347"/>
                </a:lnTo>
                <a:lnTo>
                  <a:pt x="2179708" y="1602280"/>
                </a:lnTo>
                <a:lnTo>
                  <a:pt x="2178546" y="1646232"/>
                </a:lnTo>
                <a:lnTo>
                  <a:pt x="2178158" y="1689201"/>
                </a:lnTo>
                <a:lnTo>
                  <a:pt x="2178409" y="1734878"/>
                </a:lnTo>
                <a:lnTo>
                  <a:pt x="2179162" y="1781301"/>
                </a:lnTo>
                <a:lnTo>
                  <a:pt x="2180418" y="1828472"/>
                </a:lnTo>
                <a:lnTo>
                  <a:pt x="2182176" y="1876389"/>
                </a:lnTo>
                <a:lnTo>
                  <a:pt x="2184436" y="1925054"/>
                </a:lnTo>
                <a:lnTo>
                  <a:pt x="2187198" y="1974465"/>
                </a:lnTo>
                <a:lnTo>
                  <a:pt x="2190462" y="2024623"/>
                </a:lnTo>
                <a:lnTo>
                  <a:pt x="2194228" y="2075528"/>
                </a:lnTo>
                <a:lnTo>
                  <a:pt x="2198497" y="2127180"/>
                </a:lnTo>
                <a:lnTo>
                  <a:pt x="2203364" y="2180558"/>
                </a:lnTo>
                <a:lnTo>
                  <a:pt x="2208539" y="2232724"/>
                </a:lnTo>
                <a:lnTo>
                  <a:pt x="2214314" y="2286616"/>
                </a:lnTo>
                <a:lnTo>
                  <a:pt x="2220590" y="2341255"/>
                </a:lnTo>
                <a:lnTo>
                  <a:pt x="2227368" y="2396641"/>
                </a:lnTo>
                <a:lnTo>
                  <a:pt x="2234648" y="2452774"/>
                </a:lnTo>
                <a:lnTo>
                  <a:pt x="2242430" y="2509653"/>
                </a:lnTo>
                <a:lnTo>
                  <a:pt x="2250713" y="2567279"/>
                </a:lnTo>
                <a:lnTo>
                  <a:pt x="2261324" y="2622771"/>
                </a:lnTo>
                <a:lnTo>
                  <a:pt x="2276411" y="2674833"/>
                </a:lnTo>
                <a:lnTo>
                  <a:pt x="2295975" y="2723465"/>
                </a:lnTo>
                <a:lnTo>
                  <a:pt x="2320015" y="2768666"/>
                </a:lnTo>
                <a:lnTo>
                  <a:pt x="2348532" y="2810437"/>
                </a:lnTo>
                <a:lnTo>
                  <a:pt x="2381524" y="2848779"/>
                </a:lnTo>
                <a:lnTo>
                  <a:pt x="2418992" y="2883689"/>
                </a:lnTo>
                <a:lnTo>
                  <a:pt x="2460936" y="2915170"/>
                </a:lnTo>
                <a:lnTo>
                  <a:pt x="2502240" y="2940459"/>
                </a:lnTo>
                <a:lnTo>
                  <a:pt x="2546161" y="2962376"/>
                </a:lnTo>
                <a:lnTo>
                  <a:pt x="2592698" y="2980921"/>
                </a:lnTo>
                <a:lnTo>
                  <a:pt x="2641852" y="2996095"/>
                </a:lnTo>
                <a:lnTo>
                  <a:pt x="2693623" y="3007896"/>
                </a:lnTo>
                <a:lnTo>
                  <a:pt x="2748010" y="3016326"/>
                </a:lnTo>
                <a:lnTo>
                  <a:pt x="2805012" y="3021383"/>
                </a:lnTo>
                <a:lnTo>
                  <a:pt x="2864631" y="3023069"/>
                </a:lnTo>
                <a:lnTo>
                  <a:pt x="2919181" y="3022070"/>
                </a:lnTo>
                <a:lnTo>
                  <a:pt x="2972562" y="3019072"/>
                </a:lnTo>
                <a:lnTo>
                  <a:pt x="3024774" y="3014075"/>
                </a:lnTo>
                <a:lnTo>
                  <a:pt x="3075818" y="3007079"/>
                </a:lnTo>
                <a:lnTo>
                  <a:pt x="3125693" y="2998084"/>
                </a:lnTo>
                <a:lnTo>
                  <a:pt x="3174399" y="2987090"/>
                </a:lnTo>
                <a:lnTo>
                  <a:pt x="3221937" y="2974098"/>
                </a:lnTo>
                <a:lnTo>
                  <a:pt x="3268307" y="2959107"/>
                </a:lnTo>
                <a:lnTo>
                  <a:pt x="3313508" y="2942117"/>
                </a:lnTo>
                <a:lnTo>
                  <a:pt x="3357541" y="2923128"/>
                </a:lnTo>
                <a:lnTo>
                  <a:pt x="3400406" y="2902140"/>
                </a:lnTo>
                <a:lnTo>
                  <a:pt x="3768265" y="2902140"/>
                </a:lnTo>
                <a:lnTo>
                  <a:pt x="3768757" y="2896565"/>
                </a:lnTo>
                <a:lnTo>
                  <a:pt x="3768350" y="2873423"/>
                </a:lnTo>
                <a:lnTo>
                  <a:pt x="3767130" y="2844936"/>
                </a:lnTo>
                <a:lnTo>
                  <a:pt x="3765049" y="2810437"/>
                </a:lnTo>
                <a:lnTo>
                  <a:pt x="3759404" y="2732734"/>
                </a:lnTo>
                <a:lnTo>
                  <a:pt x="3757368" y="2698899"/>
                </a:lnTo>
                <a:lnTo>
                  <a:pt x="3756146" y="2670412"/>
                </a:lnTo>
                <a:lnTo>
                  <a:pt x="3755739" y="2647276"/>
                </a:lnTo>
                <a:lnTo>
                  <a:pt x="3755738" y="2645422"/>
                </a:lnTo>
                <a:lnTo>
                  <a:pt x="2864631" y="2645422"/>
                </a:lnTo>
                <a:lnTo>
                  <a:pt x="2806494" y="2641003"/>
                </a:lnTo>
                <a:lnTo>
                  <a:pt x="2747423" y="2627744"/>
                </a:lnTo>
                <a:lnTo>
                  <a:pt x="2687431" y="2606114"/>
                </a:lnTo>
                <a:lnTo>
                  <a:pt x="2626506" y="2576588"/>
                </a:lnTo>
                <a:lnTo>
                  <a:pt x="2615232" y="2536530"/>
                </a:lnTo>
                <a:lnTo>
                  <a:pt x="2604791" y="2492905"/>
                </a:lnTo>
                <a:lnTo>
                  <a:pt x="2595185" y="2445711"/>
                </a:lnTo>
                <a:lnTo>
                  <a:pt x="2586414" y="2394950"/>
                </a:lnTo>
                <a:lnTo>
                  <a:pt x="2578478" y="2340620"/>
                </a:lnTo>
                <a:lnTo>
                  <a:pt x="2571378" y="2282722"/>
                </a:lnTo>
                <a:lnTo>
                  <a:pt x="2565114" y="2221255"/>
                </a:lnTo>
                <a:lnTo>
                  <a:pt x="2561227" y="2176086"/>
                </a:lnTo>
                <a:lnTo>
                  <a:pt x="2557749" y="2129131"/>
                </a:lnTo>
                <a:lnTo>
                  <a:pt x="2554680" y="2080390"/>
                </a:lnTo>
                <a:lnTo>
                  <a:pt x="2552020" y="2029863"/>
                </a:lnTo>
                <a:lnTo>
                  <a:pt x="2549769" y="1977550"/>
                </a:lnTo>
                <a:lnTo>
                  <a:pt x="2547928" y="1923451"/>
                </a:lnTo>
                <a:lnTo>
                  <a:pt x="2546496" y="1867567"/>
                </a:lnTo>
                <a:lnTo>
                  <a:pt x="2545473" y="1809897"/>
                </a:lnTo>
                <a:lnTo>
                  <a:pt x="2544859" y="1750442"/>
                </a:lnTo>
                <a:lnTo>
                  <a:pt x="2544655" y="1689201"/>
                </a:lnTo>
                <a:lnTo>
                  <a:pt x="2545404" y="1653853"/>
                </a:lnTo>
                <a:lnTo>
                  <a:pt x="2547652" y="1613543"/>
                </a:lnTo>
                <a:lnTo>
                  <a:pt x="2551398" y="1568273"/>
                </a:lnTo>
                <a:lnTo>
                  <a:pt x="2556643" y="1518043"/>
                </a:lnTo>
                <a:lnTo>
                  <a:pt x="2563387" y="1462852"/>
                </a:lnTo>
                <a:lnTo>
                  <a:pt x="2581340" y="1331638"/>
                </a:lnTo>
                <a:lnTo>
                  <a:pt x="2588893" y="1268758"/>
                </a:lnTo>
                <a:lnTo>
                  <a:pt x="2594288" y="1214064"/>
                </a:lnTo>
                <a:lnTo>
                  <a:pt x="2597525" y="1167555"/>
                </a:lnTo>
                <a:lnTo>
                  <a:pt x="2598604" y="1129233"/>
                </a:lnTo>
                <a:lnTo>
                  <a:pt x="2595232" y="1091038"/>
                </a:lnTo>
                <a:lnTo>
                  <a:pt x="2568257" y="1025459"/>
                </a:lnTo>
                <a:lnTo>
                  <a:pt x="2516051" y="975694"/>
                </a:lnTo>
                <a:lnTo>
                  <a:pt x="2449077" y="950110"/>
                </a:lnTo>
                <a:lnTo>
                  <a:pt x="2410708" y="946912"/>
                </a:lnTo>
                <a:close/>
              </a:path>
              <a:path w="5861684" h="4007484">
                <a:moveTo>
                  <a:pt x="3601333" y="958075"/>
                </a:moveTo>
                <a:lnTo>
                  <a:pt x="3551876" y="962829"/>
                </a:lnTo>
                <a:lnTo>
                  <a:pt x="3510172" y="977091"/>
                </a:lnTo>
                <a:lnTo>
                  <a:pt x="3476220" y="1000863"/>
                </a:lnTo>
                <a:lnTo>
                  <a:pt x="3450021" y="1034143"/>
                </a:lnTo>
                <a:lnTo>
                  <a:pt x="3431574" y="1076933"/>
                </a:lnTo>
                <a:lnTo>
                  <a:pt x="3420878" y="1129233"/>
                </a:lnTo>
                <a:lnTo>
                  <a:pt x="3416008" y="1172029"/>
                </a:lnTo>
                <a:lnTo>
                  <a:pt x="3411499" y="1215909"/>
                </a:lnTo>
                <a:lnTo>
                  <a:pt x="3407350" y="1260870"/>
                </a:lnTo>
                <a:lnTo>
                  <a:pt x="3403563" y="1306913"/>
                </a:lnTo>
                <a:lnTo>
                  <a:pt x="3400137" y="1354039"/>
                </a:lnTo>
                <a:lnTo>
                  <a:pt x="3397072" y="1402247"/>
                </a:lnTo>
                <a:lnTo>
                  <a:pt x="3394367" y="1451536"/>
                </a:lnTo>
                <a:lnTo>
                  <a:pt x="3392023" y="1501908"/>
                </a:lnTo>
                <a:lnTo>
                  <a:pt x="3390040" y="1553362"/>
                </a:lnTo>
                <a:lnTo>
                  <a:pt x="3388418" y="1605897"/>
                </a:lnTo>
                <a:lnTo>
                  <a:pt x="3387156" y="1659514"/>
                </a:lnTo>
                <a:lnTo>
                  <a:pt x="3386255" y="1714213"/>
                </a:lnTo>
                <a:lnTo>
                  <a:pt x="3385714" y="1769994"/>
                </a:lnTo>
                <a:lnTo>
                  <a:pt x="3385588" y="1809897"/>
                </a:lnTo>
                <a:lnTo>
                  <a:pt x="3385551" y="1828472"/>
                </a:lnTo>
                <a:lnTo>
                  <a:pt x="3389255" y="2187765"/>
                </a:lnTo>
                <a:lnTo>
                  <a:pt x="3391110" y="2565425"/>
                </a:lnTo>
                <a:lnTo>
                  <a:pt x="3340941" y="2579308"/>
                </a:lnTo>
                <a:lnTo>
                  <a:pt x="3291234" y="2591869"/>
                </a:lnTo>
                <a:lnTo>
                  <a:pt x="3241988" y="2603108"/>
                </a:lnTo>
                <a:lnTo>
                  <a:pt x="3193204" y="2613025"/>
                </a:lnTo>
                <a:lnTo>
                  <a:pt x="3144882" y="2621620"/>
                </a:lnTo>
                <a:lnTo>
                  <a:pt x="3097020" y="2628892"/>
                </a:lnTo>
                <a:lnTo>
                  <a:pt x="3049620" y="2634843"/>
                </a:lnTo>
                <a:lnTo>
                  <a:pt x="3002681" y="2639471"/>
                </a:lnTo>
                <a:lnTo>
                  <a:pt x="2956203" y="2642777"/>
                </a:lnTo>
                <a:lnTo>
                  <a:pt x="2910187" y="2644761"/>
                </a:lnTo>
                <a:lnTo>
                  <a:pt x="2864631" y="2645422"/>
                </a:lnTo>
                <a:lnTo>
                  <a:pt x="3755738" y="2645422"/>
                </a:lnTo>
                <a:lnTo>
                  <a:pt x="3755623" y="2571934"/>
                </a:lnTo>
                <a:lnTo>
                  <a:pt x="3755399" y="2509653"/>
                </a:lnTo>
                <a:lnTo>
                  <a:pt x="3755010" y="2427523"/>
                </a:lnTo>
                <a:lnTo>
                  <a:pt x="3754310" y="2310318"/>
                </a:lnTo>
                <a:lnTo>
                  <a:pt x="3753411" y="2176086"/>
                </a:lnTo>
                <a:lnTo>
                  <a:pt x="3753063" y="2119865"/>
                </a:lnTo>
                <a:lnTo>
                  <a:pt x="3752744" y="2063358"/>
                </a:lnTo>
                <a:lnTo>
                  <a:pt x="3752483" y="2011037"/>
                </a:lnTo>
                <a:lnTo>
                  <a:pt x="3752280" y="1962901"/>
                </a:lnTo>
                <a:lnTo>
                  <a:pt x="3752038" y="1867567"/>
                </a:lnTo>
                <a:lnTo>
                  <a:pt x="3752018" y="1843608"/>
                </a:lnTo>
                <a:lnTo>
                  <a:pt x="3785508" y="1140396"/>
                </a:lnTo>
                <a:lnTo>
                  <a:pt x="3783762" y="1102953"/>
                </a:lnTo>
                <a:lnTo>
                  <a:pt x="3758649" y="1037840"/>
                </a:lnTo>
                <a:lnTo>
                  <a:pt x="3706670" y="987374"/>
                </a:lnTo>
                <a:lnTo>
                  <a:pt x="3639702" y="961330"/>
                </a:lnTo>
                <a:lnTo>
                  <a:pt x="3601333" y="958075"/>
                </a:lnTo>
                <a:close/>
              </a:path>
              <a:path w="5861684" h="4007484">
                <a:moveTo>
                  <a:pt x="4138898" y="999007"/>
                </a:moveTo>
                <a:lnTo>
                  <a:pt x="4069831" y="1013426"/>
                </a:lnTo>
                <a:lnTo>
                  <a:pt x="4007745" y="1056678"/>
                </a:lnTo>
                <a:lnTo>
                  <a:pt x="3982107" y="1086674"/>
                </a:lnTo>
                <a:lnTo>
                  <a:pt x="3952799" y="1153649"/>
                </a:lnTo>
                <a:lnTo>
                  <a:pt x="3949135" y="1190625"/>
                </a:lnTo>
                <a:lnTo>
                  <a:pt x="3952275" y="1221202"/>
                </a:lnTo>
                <a:lnTo>
                  <a:pt x="3961697" y="1255269"/>
                </a:lnTo>
                <a:lnTo>
                  <a:pt x="3977397" y="1292825"/>
                </a:lnTo>
                <a:lnTo>
                  <a:pt x="3999376" y="1333868"/>
                </a:lnTo>
                <a:lnTo>
                  <a:pt x="4083082" y="1469669"/>
                </a:lnTo>
                <a:lnTo>
                  <a:pt x="4749095" y="2751455"/>
                </a:lnTo>
                <a:lnTo>
                  <a:pt x="4714912" y="2827609"/>
                </a:lnTo>
                <a:lnTo>
                  <a:pt x="4682248" y="2901098"/>
                </a:lnTo>
                <a:lnTo>
                  <a:pt x="4651104" y="2971921"/>
                </a:lnTo>
                <a:lnTo>
                  <a:pt x="4621478" y="3040078"/>
                </a:lnTo>
                <a:lnTo>
                  <a:pt x="4593372" y="3105570"/>
                </a:lnTo>
                <a:lnTo>
                  <a:pt x="4566786" y="3168397"/>
                </a:lnTo>
                <a:lnTo>
                  <a:pt x="4541718" y="3228558"/>
                </a:lnTo>
                <a:lnTo>
                  <a:pt x="4518170" y="3286053"/>
                </a:lnTo>
                <a:lnTo>
                  <a:pt x="4496141" y="3340883"/>
                </a:lnTo>
                <a:lnTo>
                  <a:pt x="4475631" y="3393047"/>
                </a:lnTo>
                <a:lnTo>
                  <a:pt x="4456640" y="3442545"/>
                </a:lnTo>
                <a:lnTo>
                  <a:pt x="4439169" y="3489378"/>
                </a:lnTo>
                <a:lnTo>
                  <a:pt x="4423217" y="3533545"/>
                </a:lnTo>
                <a:lnTo>
                  <a:pt x="4408784" y="3575046"/>
                </a:lnTo>
                <a:lnTo>
                  <a:pt x="4395870" y="3613882"/>
                </a:lnTo>
                <a:lnTo>
                  <a:pt x="4374601" y="3683557"/>
                </a:lnTo>
                <a:lnTo>
                  <a:pt x="4359408" y="3742569"/>
                </a:lnTo>
                <a:lnTo>
                  <a:pt x="4350293" y="3790918"/>
                </a:lnTo>
                <a:lnTo>
                  <a:pt x="4347254" y="3828605"/>
                </a:lnTo>
                <a:lnTo>
                  <a:pt x="4350800" y="3865172"/>
                </a:lnTo>
                <a:lnTo>
                  <a:pt x="4379171" y="3928885"/>
                </a:lnTo>
                <a:lnTo>
                  <a:pt x="4433702" y="3978416"/>
                </a:lnTo>
                <a:lnTo>
                  <a:pt x="4501139" y="4003995"/>
                </a:lnTo>
                <a:lnTo>
                  <a:pt x="4538872" y="4007192"/>
                </a:lnTo>
                <a:lnTo>
                  <a:pt x="4583670" y="4001834"/>
                </a:lnTo>
                <a:lnTo>
                  <a:pt x="4622813" y="3985760"/>
                </a:lnTo>
                <a:lnTo>
                  <a:pt x="4656301" y="3958970"/>
                </a:lnTo>
                <a:lnTo>
                  <a:pt x="4684133" y="3921465"/>
                </a:lnTo>
                <a:lnTo>
                  <a:pt x="4706309" y="3873246"/>
                </a:lnTo>
                <a:lnTo>
                  <a:pt x="4829092" y="3512337"/>
                </a:lnTo>
                <a:lnTo>
                  <a:pt x="4843492" y="3473793"/>
                </a:lnTo>
                <a:lnTo>
                  <a:pt x="4858580" y="3434228"/>
                </a:lnTo>
                <a:lnTo>
                  <a:pt x="4874358" y="3393640"/>
                </a:lnTo>
                <a:lnTo>
                  <a:pt x="4890825" y="3352029"/>
                </a:lnTo>
                <a:lnTo>
                  <a:pt x="4907982" y="3309397"/>
                </a:lnTo>
                <a:lnTo>
                  <a:pt x="4925827" y="3265742"/>
                </a:lnTo>
                <a:lnTo>
                  <a:pt x="4944362" y="3221065"/>
                </a:lnTo>
                <a:lnTo>
                  <a:pt x="4963586" y="3175366"/>
                </a:lnTo>
                <a:lnTo>
                  <a:pt x="4983499" y="3128645"/>
                </a:lnTo>
                <a:lnTo>
                  <a:pt x="5004101" y="3080901"/>
                </a:lnTo>
                <a:lnTo>
                  <a:pt x="5025392" y="3032136"/>
                </a:lnTo>
                <a:lnTo>
                  <a:pt x="5047372" y="2982348"/>
                </a:lnTo>
                <a:lnTo>
                  <a:pt x="5070042" y="2931538"/>
                </a:lnTo>
                <a:lnTo>
                  <a:pt x="5093400" y="2879707"/>
                </a:lnTo>
                <a:lnTo>
                  <a:pt x="5117447" y="2826853"/>
                </a:lnTo>
                <a:lnTo>
                  <a:pt x="5142183" y="2772978"/>
                </a:lnTo>
                <a:lnTo>
                  <a:pt x="5167608" y="2718080"/>
                </a:lnTo>
                <a:lnTo>
                  <a:pt x="5193722" y="2662161"/>
                </a:lnTo>
                <a:lnTo>
                  <a:pt x="5354644" y="2314270"/>
                </a:lnTo>
                <a:lnTo>
                  <a:pt x="4950009" y="2314270"/>
                </a:lnTo>
                <a:lnTo>
                  <a:pt x="4924156" y="2256808"/>
                </a:lnTo>
                <a:lnTo>
                  <a:pt x="4898422" y="2200295"/>
                </a:lnTo>
                <a:lnTo>
                  <a:pt x="4872807" y="2144732"/>
                </a:lnTo>
                <a:lnTo>
                  <a:pt x="4847310" y="2090117"/>
                </a:lnTo>
                <a:lnTo>
                  <a:pt x="4821932" y="2036452"/>
                </a:lnTo>
                <a:lnTo>
                  <a:pt x="4796673" y="1983736"/>
                </a:lnTo>
                <a:lnTo>
                  <a:pt x="4771532" y="1931969"/>
                </a:lnTo>
                <a:lnTo>
                  <a:pt x="4746510" y="1881152"/>
                </a:lnTo>
                <a:lnTo>
                  <a:pt x="4721606" y="1831283"/>
                </a:lnTo>
                <a:lnTo>
                  <a:pt x="4696821" y="1782364"/>
                </a:lnTo>
                <a:lnTo>
                  <a:pt x="4672155" y="1734394"/>
                </a:lnTo>
                <a:lnTo>
                  <a:pt x="4647608" y="1687373"/>
                </a:lnTo>
                <a:lnTo>
                  <a:pt x="4623179" y="1641301"/>
                </a:lnTo>
                <a:lnTo>
                  <a:pt x="4598868" y="1596178"/>
                </a:lnTo>
                <a:lnTo>
                  <a:pt x="4574677" y="1552005"/>
                </a:lnTo>
                <a:lnTo>
                  <a:pt x="4550604" y="1508780"/>
                </a:lnTo>
                <a:lnTo>
                  <a:pt x="4526649" y="1466505"/>
                </a:lnTo>
                <a:lnTo>
                  <a:pt x="4502813" y="1425179"/>
                </a:lnTo>
                <a:lnTo>
                  <a:pt x="4479096" y="1384802"/>
                </a:lnTo>
                <a:lnTo>
                  <a:pt x="4455498" y="1345374"/>
                </a:lnTo>
                <a:lnTo>
                  <a:pt x="4432018" y="1306896"/>
                </a:lnTo>
                <a:lnTo>
                  <a:pt x="4408656" y="1269366"/>
                </a:lnTo>
                <a:lnTo>
                  <a:pt x="4385413" y="1232786"/>
                </a:lnTo>
                <a:lnTo>
                  <a:pt x="4362289" y="1197154"/>
                </a:lnTo>
                <a:lnTo>
                  <a:pt x="4339284" y="1162472"/>
                </a:lnTo>
                <a:lnTo>
                  <a:pt x="4316397" y="1128739"/>
                </a:lnTo>
                <a:lnTo>
                  <a:pt x="4293628" y="1095955"/>
                </a:lnTo>
                <a:lnTo>
                  <a:pt x="4270978" y="1064120"/>
                </a:lnTo>
                <a:lnTo>
                  <a:pt x="4245285" y="1035633"/>
                </a:lnTo>
                <a:lnTo>
                  <a:pt x="4179244" y="1003076"/>
                </a:lnTo>
                <a:lnTo>
                  <a:pt x="4138898" y="999007"/>
                </a:lnTo>
                <a:close/>
              </a:path>
              <a:path w="5861684" h="4007484">
                <a:moveTo>
                  <a:pt x="5668105" y="995286"/>
                </a:moveTo>
                <a:lnTo>
                  <a:pt x="5622062" y="1001796"/>
                </a:lnTo>
                <a:lnTo>
                  <a:pt x="5580667" y="1021329"/>
                </a:lnTo>
                <a:lnTo>
                  <a:pt x="5543924" y="1053884"/>
                </a:lnTo>
                <a:lnTo>
                  <a:pt x="5511832" y="1099464"/>
                </a:lnTo>
                <a:lnTo>
                  <a:pt x="5490588" y="1136936"/>
                </a:lnTo>
                <a:lnTo>
                  <a:pt x="5469211" y="1175509"/>
                </a:lnTo>
                <a:lnTo>
                  <a:pt x="5447702" y="1215182"/>
                </a:lnTo>
                <a:lnTo>
                  <a:pt x="5426061" y="1255956"/>
                </a:lnTo>
                <a:lnTo>
                  <a:pt x="5404287" y="1297831"/>
                </a:lnTo>
                <a:lnTo>
                  <a:pt x="5382382" y="1340806"/>
                </a:lnTo>
                <a:lnTo>
                  <a:pt x="5360344" y="1384882"/>
                </a:lnTo>
                <a:lnTo>
                  <a:pt x="5338174" y="1430058"/>
                </a:lnTo>
                <a:lnTo>
                  <a:pt x="5315872" y="1476335"/>
                </a:lnTo>
                <a:lnTo>
                  <a:pt x="5293438" y="1523713"/>
                </a:lnTo>
                <a:lnTo>
                  <a:pt x="5270872" y="1572191"/>
                </a:lnTo>
                <a:lnTo>
                  <a:pt x="5248174" y="1621770"/>
                </a:lnTo>
                <a:lnTo>
                  <a:pt x="5225345" y="1672450"/>
                </a:lnTo>
                <a:lnTo>
                  <a:pt x="4950009" y="2314270"/>
                </a:lnTo>
                <a:lnTo>
                  <a:pt x="5354644" y="2314270"/>
                </a:lnTo>
                <a:lnTo>
                  <a:pt x="5837396" y="1270622"/>
                </a:lnTo>
                <a:lnTo>
                  <a:pt x="5855558" y="1221202"/>
                </a:lnTo>
                <a:lnTo>
                  <a:pt x="5861577" y="1177594"/>
                </a:lnTo>
                <a:lnTo>
                  <a:pt x="5857915" y="1141668"/>
                </a:lnTo>
                <a:lnTo>
                  <a:pt x="5828616" y="1077489"/>
                </a:lnTo>
                <a:lnTo>
                  <a:pt x="5802979" y="1049235"/>
                </a:lnTo>
                <a:lnTo>
                  <a:pt x="5772575" y="1025632"/>
                </a:lnTo>
                <a:lnTo>
                  <a:pt x="5705138" y="998658"/>
                </a:lnTo>
                <a:lnTo>
                  <a:pt x="5668105" y="9952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</Words>
  <Application>Microsoft Office PowerPoint</Application>
  <PresentationFormat>Custom</PresentationFormat>
  <Paragraphs>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Calibri</vt:lpstr>
      <vt:lpstr>Comic Sans MS</vt:lpstr>
      <vt:lpstr>Office Theme</vt:lpstr>
      <vt:lpstr>Sight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resources, check out our website at: www.limbrighteducation.com!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Chenelle Price</dc:creator>
  <cp:lastModifiedBy>Chenelle Price</cp:lastModifiedBy>
  <cp:revision>1</cp:revision>
  <dcterms:created xsi:type="dcterms:W3CDTF">2023-10-06T14:29:50Z</dcterms:created>
  <dcterms:modified xsi:type="dcterms:W3CDTF">2023-10-06T14:30:03Z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0x010100E279ABC365463045AE39AC1C6FC5262E</vt:lpwstr>
  </property>
  <property fmtid="{D5CDD505-2E9C-101B-9397-08002B2CF9AE}" pid="3" name="Created">
    <vt:filetime>2023-10-06T00:00:00Z</vt:filetime>
  </property>
  <property fmtid="{D5CDD505-2E9C-101B-9397-08002B2CF9AE}" pid="4" name="Creator">
    <vt:lpwstr>Acrobat PDFMaker 23 for PowerPoint</vt:lpwstr>
  </property>
  <property fmtid="{D5CDD505-2E9C-101B-9397-08002B2CF9AE}" pid="5" name="LastSaved">
    <vt:filetime>2023-10-06T00:00:00Z</vt:filetime>
  </property>
  <property fmtid="{D5CDD505-2E9C-101B-9397-08002B2CF9AE}" pid="6" name="Producer">
    <vt:lpwstr>Adobe PDF Library 23.6.96</vt:lpwstr>
  </property>
</Properties>
</file>